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7"/>
  </p:notesMasterIdLst>
  <p:handoutMasterIdLst>
    <p:handoutMasterId r:id="rId28"/>
  </p:handoutMasterIdLst>
  <p:sldIdLst>
    <p:sldId id="1986360494" r:id="rId2"/>
    <p:sldId id="1986359841" r:id="rId3"/>
    <p:sldId id="1986360452" r:id="rId4"/>
    <p:sldId id="1986360453" r:id="rId5"/>
    <p:sldId id="1986360454" r:id="rId6"/>
    <p:sldId id="1986360456" r:id="rId7"/>
    <p:sldId id="1986360458" r:id="rId8"/>
    <p:sldId id="1986360459" r:id="rId9"/>
    <p:sldId id="1986360465" r:id="rId10"/>
    <p:sldId id="4143" r:id="rId11"/>
    <p:sldId id="1986360496" r:id="rId12"/>
    <p:sldId id="1986360498" r:id="rId13"/>
    <p:sldId id="1986360499" r:id="rId14"/>
    <p:sldId id="1986360500" r:id="rId15"/>
    <p:sldId id="1986360501" r:id="rId16"/>
    <p:sldId id="1986360513" r:id="rId17"/>
    <p:sldId id="1986360505" r:id="rId18"/>
    <p:sldId id="1986360506" r:id="rId19"/>
    <p:sldId id="1986360510" r:id="rId20"/>
    <p:sldId id="1986360063" r:id="rId21"/>
    <p:sldId id="1986360406" r:id="rId22"/>
    <p:sldId id="1986360380" r:id="rId23"/>
    <p:sldId id="1986360067" r:id="rId24"/>
    <p:sldId id="1986360492" r:id="rId25"/>
    <p:sldId id="19863603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NR 2025" id="{CFAF9917-F153-8F44-A2F0-05CE85927715}">
          <p14:sldIdLst>
            <p14:sldId id="1986360494"/>
            <p14:sldId id="1986359841"/>
            <p14:sldId id="1986360452"/>
          </p14:sldIdLst>
        </p14:section>
        <p14:section name="Traditional news media losing influence" id="{3913CED4-0116-804E-9F0D-98F01AB4ACBD}">
          <p14:sldIdLst>
            <p14:sldId id="1986360453"/>
            <p14:sldId id="1986360454"/>
            <p14:sldId id="1986360456"/>
          </p14:sldIdLst>
        </p14:section>
        <p14:section name="Is this happening elsewhere?" id="{92781840-007E-AE4C-BB55-D7896370FC4D}">
          <p14:sldIdLst>
            <p14:sldId id="1986360458"/>
            <p14:sldId id="1986360459"/>
          </p14:sldIdLst>
        </p14:section>
        <p14:section name="Social networks" id="{76170D92-BAF2-3C46-9D8E-5559A3FA0370}">
          <p14:sldIdLst>
            <p14:sldId id="1986360465"/>
            <p14:sldId id="4143"/>
            <p14:sldId id="1986360496"/>
            <p14:sldId id="1986360498"/>
            <p14:sldId id="1986360499"/>
            <p14:sldId id="1986360500"/>
            <p14:sldId id="1986360501"/>
            <p14:sldId id="1986360513"/>
            <p14:sldId id="1986360505"/>
            <p14:sldId id="1986360506"/>
            <p14:sldId id="1986360510"/>
          </p14:sldIdLst>
        </p14:section>
        <p14:section name="Other headlines" id="{7825FA9D-4EE3-3C40-ACBC-355A166E4D0A}">
          <p14:sldIdLst>
            <p14:sldId id="1986360063"/>
            <p14:sldId id="1986360406"/>
            <p14:sldId id="1986360380"/>
            <p14:sldId id="1986360067"/>
          </p14:sldIdLst>
        </p14:section>
        <p14:section name="Recap" id="{258DE5EB-D7C2-8542-ACC8-CA510426B450}">
          <p14:sldIdLst>
            <p14:sldId id="1986360492"/>
            <p14:sldId id="19863603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B1"/>
    <a:srgbClr val="EDEBEB"/>
    <a:srgbClr val="76002F"/>
    <a:srgbClr val="F58529"/>
    <a:srgbClr val="78022D"/>
    <a:srgbClr val="EBA463"/>
    <a:srgbClr val="F7964A"/>
    <a:srgbClr val="B93313"/>
    <a:srgbClr val="EF852C"/>
    <a:srgbClr val="BB3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28" autoAdjust="0"/>
    <p:restoredTop sz="87877" autoAdjust="0"/>
  </p:normalViewPr>
  <p:slideViewPr>
    <p:cSldViewPr snapToGrid="0" showGuides="1">
      <p:cViewPr varScale="1">
        <p:scale>
          <a:sx n="111" d="100"/>
          <a:sy n="111" d="100"/>
        </p:scale>
        <p:origin x="448" y="200"/>
      </p:cViewPr>
      <p:guideLst/>
    </p:cSldViewPr>
  </p:slideViewPr>
  <p:outlineViewPr>
    <p:cViewPr>
      <p:scale>
        <a:sx n="33" d="100"/>
        <a:sy n="33" d="100"/>
      </p:scale>
      <p:origin x="0" y="-7848"/>
    </p:cViewPr>
  </p:outlineViewPr>
  <p:notesTextViewPr>
    <p:cViewPr>
      <p:scale>
        <a:sx n="65" d="100"/>
        <a:sy n="65" d="100"/>
      </p:scale>
      <p:origin x="0" y="0"/>
    </p:cViewPr>
  </p:notesTextViewPr>
  <p:sorterViewPr>
    <p:cViewPr>
      <p:scale>
        <a:sx n="1" d="1"/>
        <a:sy n="1" d="1"/>
      </p:scale>
      <p:origin x="0" y="0"/>
    </p:cViewPr>
  </p:sorterViewPr>
  <p:notesViewPr>
    <p:cSldViewPr snapToGrid="0" showGuides="1">
      <p:cViewPr varScale="1">
        <p:scale>
          <a:sx n="73" d="100"/>
          <a:sy n="73" d="100"/>
        </p:scale>
        <p:origin x="34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regneark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regneark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regneark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regneark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regneark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regneark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regneark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regneark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80328950300761E-2"/>
          <c:y val="0.12985623877860261"/>
          <c:w val="0.92997897179877098"/>
          <c:h val="0.78727286618364245"/>
        </c:manualLayout>
      </c:layout>
      <c:lineChart>
        <c:grouping val="standard"/>
        <c:varyColors val="0"/>
        <c:ser>
          <c:idx val="0"/>
          <c:order val="0"/>
          <c:tx>
            <c:strRef>
              <c:f>Sheet1!$B$1</c:f>
              <c:strCache>
                <c:ptCount val="1"/>
                <c:pt idx="0">
                  <c:v>TV</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CD-442D-BD6D-D9598080B8BF}"/>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55-0049-B00F-6313C60EE8A2}"/>
                </c:ext>
              </c:extLst>
            </c:dLbl>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Sheet1!$B$2:$B$14</c:f>
              <c:numCache>
                <c:formatCode>0%</c:formatCode>
                <c:ptCount val="13"/>
                <c:pt idx="0">
                  <c:v>0.72</c:v>
                </c:pt>
                <c:pt idx="1">
                  <c:v>0.68</c:v>
                </c:pt>
                <c:pt idx="2">
                  <c:v>0.64</c:v>
                </c:pt>
                <c:pt idx="3">
                  <c:v>0.66</c:v>
                </c:pt>
                <c:pt idx="4">
                  <c:v>0.66</c:v>
                </c:pt>
                <c:pt idx="5">
                  <c:v>0.56999999999999995</c:v>
                </c:pt>
                <c:pt idx="6">
                  <c:v>0.57999999999999996</c:v>
                </c:pt>
                <c:pt idx="7">
                  <c:v>0.58809999999999996</c:v>
                </c:pt>
                <c:pt idx="8">
                  <c:v>0.51829999999999998</c:v>
                </c:pt>
                <c:pt idx="9">
                  <c:v>0.47660000000000002</c:v>
                </c:pt>
                <c:pt idx="10">
                  <c:v>0.48</c:v>
                </c:pt>
                <c:pt idx="11">
                  <c:v>0.51</c:v>
                </c:pt>
                <c:pt idx="12">
                  <c:v>0.5</c:v>
                </c:pt>
              </c:numCache>
            </c:numRef>
          </c:val>
          <c:smooth val="0"/>
          <c:extLst>
            <c:ext xmlns:c16="http://schemas.microsoft.com/office/drawing/2014/chart" uri="{C3380CC4-5D6E-409C-BE32-E72D297353CC}">
              <c16:uniqueId val="{00000000-870A-410B-A554-59BFC88914F4}"/>
            </c:ext>
          </c:extLst>
        </c:ser>
        <c:ser>
          <c:idx val="1"/>
          <c:order val="1"/>
          <c:tx>
            <c:strRef>
              <c:f>Sheet1!$C$1</c:f>
              <c:strCache>
                <c:ptCount val="1"/>
                <c:pt idx="0">
                  <c:v>Print</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CD-442D-BD6D-D9598080B8BF}"/>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55-0049-B00F-6313C60EE8A2}"/>
                </c:ext>
              </c:extLst>
            </c:dLbl>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Sheet1!$C$2:$C$14</c:f>
              <c:numCache>
                <c:formatCode>0%</c:formatCode>
                <c:ptCount val="13"/>
                <c:pt idx="0">
                  <c:v>0.47</c:v>
                </c:pt>
                <c:pt idx="1">
                  <c:v>0.37</c:v>
                </c:pt>
                <c:pt idx="2">
                  <c:v>0.27</c:v>
                </c:pt>
                <c:pt idx="3">
                  <c:v>0.26</c:v>
                </c:pt>
                <c:pt idx="4">
                  <c:v>0.26</c:v>
                </c:pt>
                <c:pt idx="5">
                  <c:v>0.21</c:v>
                </c:pt>
                <c:pt idx="6">
                  <c:v>0.19</c:v>
                </c:pt>
                <c:pt idx="7">
                  <c:v>0.19950000000000001</c:v>
                </c:pt>
                <c:pt idx="8">
                  <c:v>0.15809999999999999</c:v>
                </c:pt>
                <c:pt idx="9">
                  <c:v>0.14979999999999999</c:v>
                </c:pt>
                <c:pt idx="10">
                  <c:v>0.16</c:v>
                </c:pt>
                <c:pt idx="11">
                  <c:v>0.16</c:v>
                </c:pt>
                <c:pt idx="12">
                  <c:v>0.14000000000000001</c:v>
                </c:pt>
              </c:numCache>
            </c:numRef>
          </c:val>
          <c:smooth val="0"/>
          <c:extLst>
            <c:ext xmlns:c16="http://schemas.microsoft.com/office/drawing/2014/chart" uri="{C3380CC4-5D6E-409C-BE32-E72D297353CC}">
              <c16:uniqueId val="{00000001-870A-410B-A554-59BFC88914F4}"/>
            </c:ext>
          </c:extLst>
        </c:ser>
        <c:ser>
          <c:idx val="3"/>
          <c:order val="2"/>
          <c:tx>
            <c:strRef>
              <c:f>Sheet1!$E$1</c:f>
              <c:strCache>
                <c:ptCount val="1"/>
                <c:pt idx="0">
                  <c:v>Social media</c:v>
                </c:pt>
              </c:strCache>
            </c:strRef>
          </c:tx>
          <c:spPr>
            <a:ln w="28575" cap="rnd">
              <a:solidFill>
                <a:schemeClr val="accent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CD-442D-BD6D-D9598080B8BF}"/>
                </c:ext>
              </c:extLst>
            </c:dLbl>
            <c:dLbl>
              <c:idx val="9"/>
              <c:spPr>
                <a:noFill/>
                <a:ln>
                  <a:noFill/>
                </a:ln>
                <a:effectLst/>
              </c:spPr>
              <c:txPr>
                <a:bodyPr rot="0" spcFirstLastPara="1" vertOverflow="ellipsis" vert="horz" wrap="square" anchor="ctr" anchorCtr="1"/>
                <a:lstStyle/>
                <a:p>
                  <a:pPr algn="ctr">
                    <a:defRPr sz="1000" b="0" i="0" u="none" strike="noStrike" kern="1200" baseline="0">
                      <a:solidFill>
                        <a:schemeClr val="tx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4-CC71-47C7-8737-7D853D6E401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55-0049-B00F-6313C60EE8A2}"/>
                </c:ext>
              </c:extLst>
            </c:dLbl>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Sheet1!$E$2:$E$14</c:f>
              <c:numCache>
                <c:formatCode>0%</c:formatCode>
                <c:ptCount val="13"/>
                <c:pt idx="0">
                  <c:v>0.27089999999999997</c:v>
                </c:pt>
                <c:pt idx="1">
                  <c:v>0.33</c:v>
                </c:pt>
                <c:pt idx="2">
                  <c:v>0.40189999999999998</c:v>
                </c:pt>
                <c:pt idx="3">
                  <c:v>0.46089999999999998</c:v>
                </c:pt>
                <c:pt idx="4">
                  <c:v>0.51359999999999995</c:v>
                </c:pt>
                <c:pt idx="5">
                  <c:v>0.44919999999999999</c:v>
                </c:pt>
                <c:pt idx="6">
                  <c:v>0.4556</c:v>
                </c:pt>
                <c:pt idx="7">
                  <c:v>0.48470000000000002</c:v>
                </c:pt>
                <c:pt idx="8">
                  <c:v>0.42070000000000002</c:v>
                </c:pt>
                <c:pt idx="9">
                  <c:v>0.4224</c:v>
                </c:pt>
                <c:pt idx="10">
                  <c:v>0.48</c:v>
                </c:pt>
                <c:pt idx="11">
                  <c:v>0.48</c:v>
                </c:pt>
                <c:pt idx="12">
                  <c:v>0.54</c:v>
                </c:pt>
              </c:numCache>
            </c:numRef>
          </c:val>
          <c:smooth val="0"/>
          <c:extLst>
            <c:ext xmlns:c16="http://schemas.microsoft.com/office/drawing/2014/chart" uri="{C3380CC4-5D6E-409C-BE32-E72D297353CC}">
              <c16:uniqueId val="{00000003-870A-410B-A554-59BFC88914F4}"/>
            </c:ext>
          </c:extLst>
        </c:ser>
        <c:ser>
          <c:idx val="4"/>
          <c:order val="3"/>
          <c:tx>
            <c:strRef>
              <c:f>Sheet1!$F$1</c:f>
              <c:strCache>
                <c:ptCount val="1"/>
                <c:pt idx="0">
                  <c:v>Online news sites/apps</c:v>
                </c:pt>
              </c:strCache>
            </c:strRef>
          </c:tx>
          <c:spPr>
            <a:ln w="28575" cap="rnd">
              <a:solidFill>
                <a:schemeClr val="tx2"/>
              </a:solidFill>
              <a:round/>
            </a:ln>
            <a:effectLst/>
          </c:spPr>
          <c:marker>
            <c:symbol val="none"/>
          </c:marker>
          <c:dLbls>
            <c:dLbl>
              <c:idx val="0"/>
              <c:layout>
                <c:manualLayout>
                  <c:x val="-7.5796931271903997E-2"/>
                  <c:y val="2.4257318579450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0B-7742-8397-BAFF0B56BC1B}"/>
                </c:ext>
              </c:extLst>
            </c:dLbl>
            <c:dLbl>
              <c:idx val="12"/>
              <c:layout>
                <c:manualLayout>
                  <c:x val="-1.6127006653597778E-3"/>
                  <c:y val="2.6952576199389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0B-7742-8397-BAFF0B56BC1B}"/>
                </c:ext>
              </c:extLst>
            </c:dLbl>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Sheet1!$F$2:$F$14</c:f>
              <c:numCache>
                <c:formatCode>0%</c:formatCode>
                <c:ptCount val="13"/>
                <c:pt idx="0">
                  <c:v>0.69</c:v>
                </c:pt>
                <c:pt idx="1">
                  <c:v>0.65</c:v>
                </c:pt>
                <c:pt idx="2">
                  <c:v>0.6</c:v>
                </c:pt>
                <c:pt idx="3">
                  <c:v>0.56999999999999995</c:v>
                </c:pt>
                <c:pt idx="4">
                  <c:v>0.59</c:v>
                </c:pt>
                <c:pt idx="5">
                  <c:v>0.53</c:v>
                </c:pt>
                <c:pt idx="6">
                  <c:v>0.54</c:v>
                </c:pt>
                <c:pt idx="7">
                  <c:v>0.52</c:v>
                </c:pt>
                <c:pt idx="8">
                  <c:v>0.48</c:v>
                </c:pt>
                <c:pt idx="9">
                  <c:v>0.48</c:v>
                </c:pt>
                <c:pt idx="10">
                  <c:v>0.51</c:v>
                </c:pt>
                <c:pt idx="11">
                  <c:v>0.51</c:v>
                </c:pt>
                <c:pt idx="12">
                  <c:v>0.48</c:v>
                </c:pt>
              </c:numCache>
            </c:numRef>
          </c:val>
          <c:smooth val="0"/>
          <c:extLst>
            <c:ext xmlns:c16="http://schemas.microsoft.com/office/drawing/2014/chart" uri="{C3380CC4-5D6E-409C-BE32-E72D297353CC}">
              <c16:uniqueId val="{00000001-43B7-4D33-81A9-06EF472E7FB9}"/>
            </c:ext>
          </c:extLst>
        </c:ser>
        <c:dLbls>
          <c:showLegendKey val="0"/>
          <c:showVal val="0"/>
          <c:showCatName val="0"/>
          <c:showSerName val="0"/>
          <c:showPercent val="0"/>
          <c:showBubbleSize val="0"/>
        </c:dLbls>
        <c:smooth val="0"/>
        <c:axId val="304004280"/>
        <c:axId val="304004672"/>
      </c:lineChart>
      <c:catAx>
        <c:axId val="30400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304004672"/>
        <c:crosses val="autoZero"/>
        <c:auto val="1"/>
        <c:lblAlgn val="ctr"/>
        <c:lblOffset val="100"/>
        <c:noMultiLvlLbl val="0"/>
      </c:catAx>
      <c:valAx>
        <c:axId val="304004672"/>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304004280"/>
        <c:crosses val="autoZero"/>
        <c:crossBetween val="between"/>
      </c:valAx>
      <c:spPr>
        <a:noFill/>
        <a:ln>
          <a:noFill/>
        </a:ln>
        <a:effectLst/>
      </c:spPr>
    </c:plotArea>
    <c:legend>
      <c:legendPos val="t"/>
      <c:layout>
        <c:manualLayout>
          <c:xMode val="edge"/>
          <c:yMode val="edge"/>
          <c:x val="7.8660427335199897E-3"/>
          <c:y val="5.1209894778840317E-2"/>
          <c:w val="0.48755610960218482"/>
          <c:h val="4.392187572952346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legend>
    <c:plotVisOnly val="1"/>
    <c:dispBlanksAs val="gap"/>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8080931877857714E-2"/>
          <c:w val="1"/>
          <c:h val="0.74678047886492471"/>
        </c:manualLayout>
      </c:layout>
      <c:barChart>
        <c:barDir val="col"/>
        <c:grouping val="clustered"/>
        <c:varyColors val="0"/>
        <c:ser>
          <c:idx val="0"/>
          <c:order val="0"/>
          <c:tx>
            <c:strRef>
              <c:f>Sheet1!$B$1</c:f>
              <c:strCache>
                <c:ptCount val="1"/>
                <c:pt idx="0">
                  <c:v>2025</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6082-4204-B03D-CD8376735315}"/>
              </c:ext>
            </c:extLst>
          </c:dPt>
          <c:dPt>
            <c:idx val="1"/>
            <c:invertIfNegative val="0"/>
            <c:bubble3D val="0"/>
            <c:spPr>
              <a:solidFill>
                <a:schemeClr val="tx2"/>
              </a:solidFill>
              <a:ln>
                <a:noFill/>
              </a:ln>
              <a:effectLst/>
            </c:spPr>
            <c:extLst>
              <c:ext xmlns:c16="http://schemas.microsoft.com/office/drawing/2014/chart" uri="{C3380CC4-5D6E-409C-BE32-E72D297353CC}">
                <c16:uniqueId val="{00000003-6082-4204-B03D-CD8376735315}"/>
              </c:ext>
            </c:extLst>
          </c:dPt>
          <c:dPt>
            <c:idx val="5"/>
            <c:invertIfNegative val="0"/>
            <c:bubble3D val="0"/>
            <c:spPr>
              <a:solidFill>
                <a:schemeClr val="tx2"/>
              </a:solidFill>
              <a:ln>
                <a:noFill/>
              </a:ln>
              <a:effectLst/>
            </c:spPr>
            <c:extLst>
              <c:ext xmlns:c16="http://schemas.microsoft.com/office/drawing/2014/chart" uri="{C3380CC4-5D6E-409C-BE32-E72D297353CC}">
                <c16:uniqueId val="{00000005-6082-4204-B03D-CD8376735315}"/>
              </c:ext>
            </c:extLst>
          </c:dPt>
          <c:dPt>
            <c:idx val="6"/>
            <c:invertIfNegative val="0"/>
            <c:bubble3D val="0"/>
            <c:spPr>
              <a:solidFill>
                <a:schemeClr val="tx2"/>
              </a:solidFill>
              <a:ln>
                <a:noFill/>
              </a:ln>
              <a:effectLst/>
            </c:spPr>
            <c:extLst>
              <c:ext xmlns:c16="http://schemas.microsoft.com/office/drawing/2014/chart" uri="{C3380CC4-5D6E-409C-BE32-E72D297353CC}">
                <c16:uniqueId val="{00000007-6082-4204-B03D-CD8376735315}"/>
              </c:ext>
            </c:extLst>
          </c:dPt>
          <c:dPt>
            <c:idx val="7"/>
            <c:invertIfNegative val="0"/>
            <c:bubble3D val="0"/>
            <c:spPr>
              <a:solidFill>
                <a:schemeClr val="tx2"/>
              </a:solidFill>
              <a:ln>
                <a:noFill/>
              </a:ln>
              <a:effectLst/>
            </c:spPr>
            <c:extLst>
              <c:ext xmlns:c16="http://schemas.microsoft.com/office/drawing/2014/chart" uri="{C3380CC4-5D6E-409C-BE32-E72D297353CC}">
                <c16:uniqueId val="{00000008-EF10-5746-8FF0-8959C72A3BFB}"/>
              </c:ext>
            </c:extLst>
          </c:dPt>
          <c:dPt>
            <c:idx val="11"/>
            <c:invertIfNegative val="0"/>
            <c:bubble3D val="0"/>
            <c:spPr>
              <a:solidFill>
                <a:schemeClr val="tx2"/>
              </a:solidFill>
              <a:ln>
                <a:noFill/>
              </a:ln>
              <a:effectLst/>
            </c:spPr>
            <c:extLst>
              <c:ext xmlns:c16="http://schemas.microsoft.com/office/drawing/2014/chart" uri="{C3380CC4-5D6E-409C-BE32-E72D297353CC}">
                <c16:uniqueId val="{0000000B-EF10-5746-8FF0-8959C72A3BFB}"/>
              </c:ext>
            </c:extLst>
          </c:dPt>
          <c:dPt>
            <c:idx val="13"/>
            <c:invertIfNegative val="0"/>
            <c:bubble3D val="0"/>
            <c:spPr>
              <a:solidFill>
                <a:schemeClr val="tx2"/>
              </a:solidFill>
              <a:ln>
                <a:noFill/>
              </a:ln>
              <a:effectLst/>
            </c:spPr>
            <c:extLst>
              <c:ext xmlns:c16="http://schemas.microsoft.com/office/drawing/2014/chart" uri="{C3380CC4-5D6E-409C-BE32-E72D297353CC}">
                <c16:uniqueId val="{00000009-EF10-5746-8FF0-8959C72A3BFB}"/>
              </c:ext>
            </c:extLst>
          </c:dPt>
          <c:dPt>
            <c:idx val="17"/>
            <c:invertIfNegative val="0"/>
            <c:bubble3D val="0"/>
            <c:spPr>
              <a:solidFill>
                <a:schemeClr val="tx2"/>
              </a:solidFill>
              <a:ln>
                <a:noFill/>
              </a:ln>
              <a:effectLst/>
            </c:spPr>
            <c:extLst>
              <c:ext xmlns:c16="http://schemas.microsoft.com/office/drawing/2014/chart" uri="{C3380CC4-5D6E-409C-BE32-E72D297353CC}">
                <c16:uniqueId val="{0000000A-EF10-5746-8FF0-8959C72A3BF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NOR </c:v>
                </c:pt>
                <c:pt idx="1">
                  <c:v>SWE</c:v>
                </c:pt>
                <c:pt idx="2">
                  <c:v>SWI</c:v>
                </c:pt>
                <c:pt idx="3">
                  <c:v>AUS</c:v>
                </c:pt>
                <c:pt idx="4">
                  <c:v>AUT</c:v>
                </c:pt>
                <c:pt idx="5">
                  <c:v>FIN</c:v>
                </c:pt>
                <c:pt idx="6">
                  <c:v>IRE</c:v>
                </c:pt>
                <c:pt idx="7">
                  <c:v>USA</c:v>
                </c:pt>
                <c:pt idx="8">
                  <c:v>DEN</c:v>
                </c:pt>
                <c:pt idx="9">
                  <c:v>NLD</c:v>
                </c:pt>
                <c:pt idx="10">
                  <c:v>BEL</c:v>
                </c:pt>
                <c:pt idx="11">
                  <c:v>CAN </c:v>
                </c:pt>
                <c:pt idx="12">
                  <c:v>GER</c:v>
                </c:pt>
                <c:pt idx="13">
                  <c:v>POL</c:v>
                </c:pt>
                <c:pt idx="14">
                  <c:v>FRA</c:v>
                </c:pt>
                <c:pt idx="15">
                  <c:v>SPA</c:v>
                </c:pt>
                <c:pt idx="16">
                  <c:v>POR</c:v>
                </c:pt>
                <c:pt idx="17">
                  <c:v>JPN</c:v>
                </c:pt>
                <c:pt idx="18">
                  <c:v>UK</c:v>
                </c:pt>
                <c:pt idx="19">
                  <c:v>ITA</c:v>
                </c:pt>
              </c:strCache>
            </c:strRef>
          </c:cat>
          <c:val>
            <c:numRef>
              <c:f>Sheet1!$B$2:$B$21</c:f>
              <c:numCache>
                <c:formatCode>0%</c:formatCode>
                <c:ptCount val="20"/>
                <c:pt idx="0">
                  <c:v>0.4204</c:v>
                </c:pt>
                <c:pt idx="1">
                  <c:v>0.31019999999999998</c:v>
                </c:pt>
                <c:pt idx="2">
                  <c:v>0.22489999999999999</c:v>
                </c:pt>
                <c:pt idx="3">
                  <c:v>0.21859999999999999</c:v>
                </c:pt>
                <c:pt idx="4">
                  <c:v>0.21</c:v>
                </c:pt>
                <c:pt idx="5">
                  <c:v>0.21</c:v>
                </c:pt>
                <c:pt idx="6">
                  <c:v>0.2044</c:v>
                </c:pt>
                <c:pt idx="7">
                  <c:v>0.1978</c:v>
                </c:pt>
                <c:pt idx="8">
                  <c:v>0.1885</c:v>
                </c:pt>
                <c:pt idx="9">
                  <c:v>0.17369999999999999</c:v>
                </c:pt>
                <c:pt idx="10">
                  <c:v>0.15720000000000001</c:v>
                </c:pt>
                <c:pt idx="11">
                  <c:v>0.14449999999999999</c:v>
                </c:pt>
                <c:pt idx="12">
                  <c:v>0.12640000000000001</c:v>
                </c:pt>
                <c:pt idx="13">
                  <c:v>0.12520000000000001</c:v>
                </c:pt>
                <c:pt idx="14">
                  <c:v>0.1114</c:v>
                </c:pt>
                <c:pt idx="15">
                  <c:v>0.1038</c:v>
                </c:pt>
                <c:pt idx="16">
                  <c:v>0.1027</c:v>
                </c:pt>
                <c:pt idx="17">
                  <c:v>0.1018</c:v>
                </c:pt>
                <c:pt idx="18">
                  <c:v>9.5600000000000004E-2</c:v>
                </c:pt>
                <c:pt idx="19">
                  <c:v>9.01E-2</c:v>
                </c:pt>
              </c:numCache>
            </c:numRef>
          </c:val>
          <c:extLst>
            <c:ext xmlns:c16="http://schemas.microsoft.com/office/drawing/2014/chart" uri="{C3380CC4-5D6E-409C-BE32-E72D297353CC}">
              <c16:uniqueId val="{00000008-6082-4204-B03D-CD8376735315}"/>
            </c:ext>
          </c:extLst>
        </c:ser>
        <c:dLbls>
          <c:showLegendKey val="0"/>
          <c:showVal val="0"/>
          <c:showCatName val="0"/>
          <c:showSerName val="0"/>
          <c:showPercent val="0"/>
          <c:showBubbleSize val="0"/>
        </c:dLbls>
        <c:gapWidth val="150"/>
        <c:axId val="315633080"/>
        <c:axId val="315629944"/>
      </c:barChart>
      <c:catAx>
        <c:axId val="315633080"/>
        <c:scaling>
          <c:orientation val="minMax"/>
        </c:scaling>
        <c:delete val="0"/>
        <c:axPos val="b"/>
        <c:numFmt formatCode="General" sourceLinked="1"/>
        <c:majorTickMark val="none"/>
        <c:minorTickMark val="none"/>
        <c:tickLblPos val="nextTo"/>
        <c:spPr>
          <a:noFill/>
          <a:ln w="9525" cap="flat" cmpd="sng" algn="ctr">
            <a:solidFill>
              <a:srgbClr val="002147"/>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315629944"/>
        <c:crosses val="autoZero"/>
        <c:auto val="1"/>
        <c:lblAlgn val="ctr"/>
        <c:lblOffset val="100"/>
        <c:noMultiLvlLbl val="0"/>
      </c:catAx>
      <c:valAx>
        <c:axId val="315629944"/>
        <c:scaling>
          <c:orientation val="minMax"/>
        </c:scaling>
        <c:delete val="1"/>
        <c:axPos val="l"/>
        <c:numFmt formatCode="0%" sourceLinked="1"/>
        <c:majorTickMark val="none"/>
        <c:minorTickMark val="none"/>
        <c:tickLblPos val="none"/>
        <c:crossAx val="315633080"/>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IBM Plex Sans" panose="020B050305020300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53685305245386E-2"/>
          <c:y val="0.11083670773846457"/>
          <c:w val="0.72839642784937997"/>
          <c:h val="0.7525971597570148"/>
        </c:manualLayout>
      </c:layout>
      <c:lineChart>
        <c:grouping val="standard"/>
        <c:varyColors val="0"/>
        <c:ser>
          <c:idx val="1"/>
          <c:order val="0"/>
          <c:tx>
            <c:strRef>
              <c:f>Sheet1!$A$1</c:f>
              <c:strCache>
                <c:ptCount val="1"/>
                <c:pt idx="0">
                  <c:v> </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3A-AA4E-8BCD-5F000C3A2BD1}"/>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3A-AA4E-8BCD-5F000C3A2BD1}"/>
                </c:ext>
              </c:extLst>
            </c:dLbl>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3A-AA4E-8BCD-5F000C3A2BD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Sheet1!$A$2:$A$4</c:f>
              <c:numCache>
                <c:formatCode>General</c:formatCode>
                <c:ptCount val="3"/>
                <c:pt idx="0">
                  <c:v>2023</c:v>
                </c:pt>
                <c:pt idx="1">
                  <c:v>2024</c:v>
                </c:pt>
                <c:pt idx="2">
                  <c:v>2025</c:v>
                </c:pt>
              </c:numCache>
            </c:numRef>
          </c:val>
          <c:smooth val="0"/>
          <c:extLst>
            <c:ext xmlns:c16="http://schemas.microsoft.com/office/drawing/2014/chart" uri="{C3380CC4-5D6E-409C-BE32-E72D297353CC}">
              <c16:uniqueId val="{00000003-BF3A-AA4E-8BCD-5F000C3A2BD1}"/>
            </c:ext>
          </c:extLst>
        </c:ser>
        <c:ser>
          <c:idx val="2"/>
          <c:order val="1"/>
          <c:tx>
            <c:strRef>
              <c:f>Sheet1!$B$1</c:f>
              <c:strCache>
                <c:ptCount val="1"/>
                <c:pt idx="0">
                  <c:v>Amedia (+Alt)</c:v>
                </c:pt>
              </c:strCache>
            </c:strRef>
          </c:tx>
          <c:spPr>
            <a:ln w="38100" cap="rnd">
              <a:solidFill>
                <a:schemeClr val="accent3"/>
              </a:solidFill>
              <a:round/>
            </a:ln>
            <a:effectLst/>
          </c:spPr>
          <c:marker>
            <c:symbol val="none"/>
          </c:marker>
          <c:dLbls>
            <c:dLbl>
              <c:idx val="0"/>
              <c:layout>
                <c:manualLayout>
                  <c:x val="-5.0660714040510195E-2"/>
                  <c:y val="3.619537698877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3A-AA4E-8BCD-5F000C3A2BD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F3A-AA4E-8BCD-5F000C3A2BD1}"/>
                </c:ext>
              </c:extLst>
            </c:dLbl>
            <c:dLbl>
              <c:idx val="6"/>
              <c:layout>
                <c:manualLayout>
                  <c:x val="-3.5402308676539047E-2"/>
                  <c:y val="-3.6195376988772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3A-AA4E-8BCD-5F000C3A2BD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3A-AA4E-8BCD-5F000C3A2BD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Sheet1!$B$2:$B$4</c:f>
              <c:numCache>
                <c:formatCode>0%</c:formatCode>
                <c:ptCount val="3"/>
                <c:pt idx="0">
                  <c:v>0.04</c:v>
                </c:pt>
                <c:pt idx="1">
                  <c:v>0.1</c:v>
                </c:pt>
                <c:pt idx="2">
                  <c:v>0.16</c:v>
                </c:pt>
              </c:numCache>
            </c:numRef>
          </c:val>
          <c:smooth val="0"/>
          <c:extLst>
            <c:ext xmlns:c16="http://schemas.microsoft.com/office/drawing/2014/chart" uri="{C3380CC4-5D6E-409C-BE32-E72D297353CC}">
              <c16:uniqueId val="{00000007-BF3A-AA4E-8BCD-5F000C3A2BD1}"/>
            </c:ext>
          </c:extLst>
        </c:ser>
        <c:ser>
          <c:idx val="3"/>
          <c:order val="2"/>
          <c:tx>
            <c:strRef>
              <c:f>Sheet1!$C$1</c:f>
              <c:strCache>
                <c:ptCount val="1"/>
                <c:pt idx="0">
                  <c:v>Schibsted all access</c:v>
                </c:pt>
              </c:strCache>
            </c:strRef>
          </c:tx>
          <c:spPr>
            <a:ln w="28575" cap="rnd">
              <a:solidFill>
                <a:schemeClr val="accent1"/>
              </a:solidFill>
              <a:round/>
            </a:ln>
            <a:effectLst/>
          </c:spPr>
          <c:marker>
            <c:symbol val="none"/>
          </c:marker>
          <c:dLbls>
            <c:dLbl>
              <c:idx val="0"/>
              <c:layout>
                <c:manualLayout>
                  <c:x val="-4.1932108313162089E-2"/>
                  <c:y val="1.9884742522564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3A-AA4E-8BCD-5F000C3A2BD1}"/>
                </c:ext>
              </c:extLst>
            </c:dLbl>
            <c:dLbl>
              <c:idx val="1"/>
              <c:layout>
                <c:manualLayout>
                  <c:x val="-7.2855135721373407E-2"/>
                  <c:y val="2.4782532579691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F3A-AA4E-8BCD-5F000C3A2BD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F3A-AA4E-8BCD-5F000C3A2BD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F3A-AA4E-8BCD-5F000C3A2BD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Sheet1!$C$2:$C$4</c:f>
              <c:numCache>
                <c:formatCode>0%</c:formatCode>
                <c:ptCount val="3"/>
                <c:pt idx="1">
                  <c:v>0.06</c:v>
                </c:pt>
                <c:pt idx="2">
                  <c:v>0.08</c:v>
                </c:pt>
              </c:numCache>
            </c:numRef>
          </c:val>
          <c:smooth val="0"/>
          <c:extLst>
            <c:ext xmlns:c16="http://schemas.microsoft.com/office/drawing/2014/chart" uri="{C3380CC4-5D6E-409C-BE32-E72D297353CC}">
              <c16:uniqueId val="{0000000C-BF3A-AA4E-8BCD-5F000C3A2BD1}"/>
            </c:ext>
          </c:extLst>
        </c:ser>
        <c:dLbls>
          <c:showLegendKey val="0"/>
          <c:showVal val="0"/>
          <c:showCatName val="0"/>
          <c:showSerName val="0"/>
          <c:showPercent val="0"/>
          <c:showBubbleSize val="0"/>
        </c:dLbls>
        <c:smooth val="0"/>
        <c:axId val="315631904"/>
        <c:axId val="315632688"/>
      </c:lineChart>
      <c:catAx>
        <c:axId val="315631904"/>
        <c:scaling>
          <c:orientation val="minMax"/>
        </c:scaling>
        <c:delete val="0"/>
        <c:axPos val="b"/>
        <c:numFmt formatCode="General" sourceLinked="1"/>
        <c:majorTickMark val="none"/>
        <c:minorTickMark val="none"/>
        <c:tickLblPos val="nextTo"/>
        <c:spPr>
          <a:noFill/>
          <a:ln w="9525" cap="flat" cmpd="sng" algn="ctr">
            <a:solidFill>
              <a:srgbClr val="002147"/>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315632688"/>
        <c:crosses val="autoZero"/>
        <c:auto val="0"/>
        <c:lblAlgn val="ctr"/>
        <c:lblOffset val="100"/>
        <c:noMultiLvlLbl val="0"/>
      </c:catAx>
      <c:valAx>
        <c:axId val="315632688"/>
        <c:scaling>
          <c:orientation val="minMax"/>
          <c:max val="0.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315631904"/>
        <c:crosses val="autoZero"/>
        <c:crossBetween val="between"/>
        <c:majorUnit val="0.1"/>
        <c:minorUnit val="0.02"/>
      </c:valAx>
      <c:spPr>
        <a:noFill/>
        <a:ln>
          <a:noFill/>
        </a:ln>
        <a:effectLst/>
      </c:spPr>
    </c:plotArea>
    <c:legend>
      <c:legendPos val="r"/>
      <c:legendEntry>
        <c:idx val="0"/>
        <c:delete val="1"/>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Entry>
      <c:layout>
        <c:manualLayout>
          <c:xMode val="edge"/>
          <c:yMode val="edge"/>
          <c:x val="0.10963139802234424"/>
          <c:y val="0"/>
          <c:w val="0.65163649497209986"/>
          <c:h val="0.366386341543914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IBM Plex Sans" panose="020B0503050203000203"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93630128733738"/>
          <c:y val="8.8939396992857495E-2"/>
          <c:w val="0.17271484080858837"/>
          <c:h val="0.89509198740582241"/>
        </c:manualLayout>
      </c:layout>
      <c:barChart>
        <c:barDir val="bar"/>
        <c:grouping val="clustered"/>
        <c:varyColors val="0"/>
        <c:ser>
          <c:idx val="0"/>
          <c:order val="0"/>
          <c:tx>
            <c:strRef>
              <c:f>Sheet1!$B$1</c:f>
              <c:strCache>
                <c:ptCount val="1"/>
                <c:pt idx="0">
                  <c:v>Used last week</c:v>
                </c:pt>
              </c:strCache>
            </c:strRef>
          </c:tx>
          <c:spPr>
            <a:solidFill>
              <a:schemeClr val="tx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9AFA-D04A-83EA-E251206F7E50}"/>
              </c:ext>
            </c:extLst>
          </c:dPt>
          <c:dPt>
            <c:idx val="4"/>
            <c:invertIfNegative val="0"/>
            <c:bubble3D val="0"/>
            <c:spPr>
              <a:solidFill>
                <a:schemeClr val="tx2"/>
              </a:solidFill>
              <a:ln>
                <a:noFill/>
              </a:ln>
              <a:effectLst/>
            </c:spPr>
            <c:extLst>
              <c:ext xmlns:c16="http://schemas.microsoft.com/office/drawing/2014/chart" uri="{C3380CC4-5D6E-409C-BE32-E72D297353CC}">
                <c16:uniqueId val="{00000001-8776-CD46-8AA0-0C13F5FC9991}"/>
              </c:ext>
            </c:extLst>
          </c:dPt>
          <c:dPt>
            <c:idx val="36"/>
            <c:invertIfNegative val="0"/>
            <c:bubble3D val="0"/>
            <c:extLst>
              <c:ext xmlns:c16="http://schemas.microsoft.com/office/drawing/2014/chart" uri="{C3380CC4-5D6E-409C-BE32-E72D297353CC}">
                <c16:uniqueId val="{00000004-8776-CD46-8AA0-0C13F5FC9991}"/>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FA-D04A-83EA-E251206F7E5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Joe Rogan</c:v>
                </c:pt>
                <c:pt idx="1">
                  <c:v>Tucker Carlson</c:v>
                </c:pt>
                <c:pt idx="2">
                  <c:v>Megyn Kelly</c:v>
                </c:pt>
                <c:pt idx="3">
                  <c:v>Candace Owens</c:v>
                </c:pt>
                <c:pt idx="4">
                  <c:v>Ben Shapiro</c:v>
                </c:pt>
                <c:pt idx="5">
                  <c:v>Brian Tyler Cohen</c:v>
                </c:pt>
                <c:pt idx="6">
                  <c:v>David Pakman</c:v>
                </c:pt>
                <c:pt idx="7">
                  <c:v>Bari Weiss</c:v>
                </c:pt>
              </c:strCache>
            </c:strRef>
          </c:cat>
          <c:val>
            <c:numRef>
              <c:f>Sheet1!$B$2:$B$10</c:f>
              <c:numCache>
                <c:formatCode>0%</c:formatCode>
                <c:ptCount val="8"/>
                <c:pt idx="0">
                  <c:v>0.22</c:v>
                </c:pt>
                <c:pt idx="1">
                  <c:v>0.1421</c:v>
                </c:pt>
                <c:pt idx="2">
                  <c:v>0.13800000000000001</c:v>
                </c:pt>
                <c:pt idx="3">
                  <c:v>0.128</c:v>
                </c:pt>
                <c:pt idx="4">
                  <c:v>0.12089999999999999</c:v>
                </c:pt>
                <c:pt idx="5">
                  <c:v>7.4700000000000003E-2</c:v>
                </c:pt>
                <c:pt idx="6">
                  <c:v>7.2700000000000001E-2</c:v>
                </c:pt>
                <c:pt idx="7">
                  <c:v>3.85E-2</c:v>
                </c:pt>
              </c:numCache>
            </c:numRef>
          </c:val>
          <c:extLst>
            <c:ext xmlns:c16="http://schemas.microsoft.com/office/drawing/2014/chart" uri="{C3380CC4-5D6E-409C-BE32-E72D297353CC}">
              <c16:uniqueId val="{00000006-8776-CD46-8AA0-0C13F5FC9991}"/>
            </c:ext>
          </c:extLst>
        </c:ser>
        <c:dLbls>
          <c:showLegendKey val="0"/>
          <c:showVal val="0"/>
          <c:showCatName val="0"/>
          <c:showSerName val="0"/>
          <c:showPercent val="0"/>
          <c:showBubbleSize val="0"/>
        </c:dLbls>
        <c:gapWidth val="10"/>
        <c:overlap val="100"/>
        <c:axId val="569669440"/>
        <c:axId val="569668656"/>
      </c:barChart>
      <c:catAx>
        <c:axId val="569669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569668656"/>
        <c:crosses val="autoZero"/>
        <c:auto val="1"/>
        <c:lblAlgn val="ctr"/>
        <c:lblOffset val="100"/>
        <c:noMultiLvlLbl val="0"/>
      </c:catAx>
      <c:valAx>
        <c:axId val="569668656"/>
        <c:scaling>
          <c:orientation val="minMax"/>
        </c:scaling>
        <c:delete val="1"/>
        <c:axPos val="t"/>
        <c:numFmt formatCode="0%" sourceLinked="1"/>
        <c:majorTickMark val="none"/>
        <c:minorTickMark val="none"/>
        <c:tickLblPos val="nextTo"/>
        <c:crossAx val="5696694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IBM Plex Sans" panose="020B050305020300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34051563438069E-2"/>
          <c:y val="2.2928007999111211E-2"/>
          <c:w val="0.80384542090388633"/>
          <c:h val="0.80240280319730561"/>
        </c:manualLayout>
      </c:layout>
      <c:lineChart>
        <c:grouping val="standard"/>
        <c:varyColors val="0"/>
        <c:ser>
          <c:idx val="0"/>
          <c:order val="0"/>
          <c:tx>
            <c:strRef>
              <c:f>Sheet1!$B$1</c:f>
              <c:strCache>
                <c:ptCount val="1"/>
                <c:pt idx="0">
                  <c:v>USA</c:v>
                </c:pt>
              </c:strCache>
            </c:strRef>
          </c:tx>
          <c:spPr>
            <a:ln w="28575" cap="rnd">
              <a:solidFill>
                <a:schemeClr val="accent2"/>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E6-4924-A0D8-E66E24D994F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Sheet1!$B$2:$B$14</c:f>
              <c:numCache>
                <c:formatCode>0%</c:formatCode>
                <c:ptCount val="13"/>
                <c:pt idx="0">
                  <c:v>4.1599999999999998E-2</c:v>
                </c:pt>
                <c:pt idx="1">
                  <c:v>7.4999999999999997E-2</c:v>
                </c:pt>
                <c:pt idx="2">
                  <c:v>0.1099</c:v>
                </c:pt>
                <c:pt idx="3">
                  <c:v>0.14099999999999999</c:v>
                </c:pt>
                <c:pt idx="4">
                  <c:v>0.15590000000000001</c:v>
                </c:pt>
                <c:pt idx="5">
                  <c:v>0.187</c:v>
                </c:pt>
                <c:pt idx="6">
                  <c:v>0.17799999999999999</c:v>
                </c:pt>
                <c:pt idx="7">
                  <c:v>0.2117</c:v>
                </c:pt>
                <c:pt idx="8">
                  <c:v>0.22720000000000001</c:v>
                </c:pt>
                <c:pt idx="9">
                  <c:v>0.24</c:v>
                </c:pt>
                <c:pt idx="10">
                  <c:v>0.27829999999999999</c:v>
                </c:pt>
                <c:pt idx="11">
                  <c:v>0.2843</c:v>
                </c:pt>
                <c:pt idx="12">
                  <c:v>0.33610000000000001</c:v>
                </c:pt>
              </c:numCache>
            </c:numRef>
          </c:val>
          <c:smooth val="0"/>
          <c:extLst>
            <c:ext xmlns:c16="http://schemas.microsoft.com/office/drawing/2014/chart" uri="{C3380CC4-5D6E-409C-BE32-E72D297353CC}">
              <c16:uniqueId val="{00000000-9CDE-40F8-B31F-C5E7BC0888AF}"/>
            </c:ext>
          </c:extLst>
        </c:ser>
        <c:ser>
          <c:idx val="1"/>
          <c:order val="1"/>
          <c:tx>
            <c:strRef>
              <c:f>Sheet1!$C$1</c:f>
              <c:strCache>
                <c:ptCount val="1"/>
                <c:pt idx="0">
                  <c:v>UK</c:v>
                </c:pt>
              </c:strCache>
            </c:strRef>
          </c:tx>
          <c:spPr>
            <a:ln w="28575" cap="rnd">
              <a:solidFill>
                <a:schemeClr val="tx2"/>
              </a:solidFill>
              <a:round/>
            </a:ln>
            <a:effectLst/>
          </c:spPr>
          <c:marker>
            <c:symbol val="none"/>
          </c:marker>
          <c:dLbls>
            <c:dLbl>
              <c:idx val="12"/>
              <c:layout>
                <c:manualLayout>
                  <c:x val="0"/>
                  <c:y val="-6.1883962210826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E6-4924-A0D8-E66E24D994F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Sheet1!$C$2:$C$14</c:f>
              <c:numCache>
                <c:formatCode>0%</c:formatCode>
                <c:ptCount val="13"/>
                <c:pt idx="0">
                  <c:v>2.18E-2</c:v>
                </c:pt>
                <c:pt idx="1">
                  <c:v>0.04</c:v>
                </c:pt>
                <c:pt idx="2">
                  <c:v>6.4600000000000005E-2</c:v>
                </c:pt>
                <c:pt idx="3">
                  <c:v>7.5200000000000003E-2</c:v>
                </c:pt>
                <c:pt idx="4">
                  <c:v>8.8300000000000003E-2</c:v>
                </c:pt>
                <c:pt idx="5">
                  <c:v>0.1041</c:v>
                </c:pt>
                <c:pt idx="6">
                  <c:v>0.1065</c:v>
                </c:pt>
                <c:pt idx="7">
                  <c:v>0.14169999999999999</c:v>
                </c:pt>
                <c:pt idx="8">
                  <c:v>0.1399</c:v>
                </c:pt>
                <c:pt idx="9">
                  <c:v>0.15</c:v>
                </c:pt>
                <c:pt idx="10">
                  <c:v>0.16900000000000001</c:v>
                </c:pt>
                <c:pt idx="11">
                  <c:v>0.1772</c:v>
                </c:pt>
                <c:pt idx="12">
                  <c:v>0.20069999999999999</c:v>
                </c:pt>
              </c:numCache>
            </c:numRef>
          </c:val>
          <c:smooth val="0"/>
          <c:extLst>
            <c:ext xmlns:c16="http://schemas.microsoft.com/office/drawing/2014/chart" uri="{C3380CC4-5D6E-409C-BE32-E72D297353CC}">
              <c16:uniqueId val="{00000001-9CDE-40F8-B31F-C5E7BC0888AF}"/>
            </c:ext>
          </c:extLst>
        </c:ser>
        <c:ser>
          <c:idx val="2"/>
          <c:order val="2"/>
          <c:tx>
            <c:strRef>
              <c:f>Sheet1!$D$1</c:f>
              <c:strCache>
                <c:ptCount val="1"/>
                <c:pt idx="0">
                  <c:v>Brazil</c:v>
                </c:pt>
              </c:strCache>
            </c:strRef>
          </c:tx>
          <c:spPr>
            <a:ln w="28575" cap="rnd">
              <a:solidFill>
                <a:schemeClr val="accent5">
                  <a:lumMod val="50000"/>
                </a:schemeClr>
              </a:solidFill>
              <a:round/>
            </a:ln>
            <a:effectLst/>
          </c:spPr>
          <c:marker>
            <c:symbol val="none"/>
          </c:marker>
          <c:dLbls>
            <c:dLbl>
              <c:idx val="12"/>
              <c:layout>
                <c:manualLayout>
                  <c:x val="0"/>
                  <c:y val="-4.2321103328392201E-2"/>
                </c:manualLayout>
              </c:layout>
              <c:tx>
                <c:rich>
                  <a:bodyPr/>
                  <a:lstStyle/>
                  <a:p>
                    <a:fld id="{F3AB6070-9564-934D-B244-ADB4B458F097}" type="VALUE">
                      <a:rPr lang="en-US" b="1"/>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CE6-4924-A0D8-E66E24D994F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Sheet1!$D$2:$D$14</c:f>
              <c:numCache>
                <c:formatCode>0%</c:formatCode>
                <c:ptCount val="13"/>
                <c:pt idx="0">
                  <c:v>0.10059999999999999</c:v>
                </c:pt>
                <c:pt idx="1">
                  <c:v>0.1</c:v>
                </c:pt>
                <c:pt idx="2">
                  <c:v>0.1036</c:v>
                </c:pt>
                <c:pt idx="3">
                  <c:v>0.1812</c:v>
                </c:pt>
                <c:pt idx="4">
                  <c:v>0.15909999999999999</c:v>
                </c:pt>
                <c:pt idx="5">
                  <c:v>0.18629999999999999</c:v>
                </c:pt>
                <c:pt idx="6">
                  <c:v>0.22090000000000001</c:v>
                </c:pt>
                <c:pt idx="7">
                  <c:v>0.26800000000000002</c:v>
                </c:pt>
                <c:pt idx="8">
                  <c:v>0.3105</c:v>
                </c:pt>
                <c:pt idx="9">
                  <c:v>0.37140000000000001</c:v>
                </c:pt>
                <c:pt idx="10">
                  <c:v>0.3503</c:v>
                </c:pt>
                <c:pt idx="11">
                  <c:v>0.3201</c:v>
                </c:pt>
                <c:pt idx="12">
                  <c:v>0.3473</c:v>
                </c:pt>
              </c:numCache>
            </c:numRef>
          </c:val>
          <c:smooth val="0"/>
          <c:extLst>
            <c:ext xmlns:c16="http://schemas.microsoft.com/office/drawing/2014/chart" uri="{C3380CC4-5D6E-409C-BE32-E72D297353CC}">
              <c16:uniqueId val="{00000002-9CDE-40F8-B31F-C5E7BC0888AF}"/>
            </c:ext>
          </c:extLst>
        </c:ser>
        <c:ser>
          <c:idx val="3"/>
          <c:order val="3"/>
          <c:tx>
            <c:strRef>
              <c:f>Sheet1!$E$1</c:f>
              <c:strCache>
                <c:ptCount val="1"/>
                <c:pt idx="0">
                  <c:v>France</c:v>
                </c:pt>
              </c:strCache>
            </c:strRef>
          </c:tx>
          <c:spPr>
            <a:ln w="28575" cap="rnd">
              <a:solidFill>
                <a:schemeClr val="accent1"/>
              </a:solidFill>
              <a:round/>
            </a:ln>
            <a:effectLst/>
          </c:spPr>
          <c:marker>
            <c:symbol val="none"/>
          </c:marker>
          <c:dLbls>
            <c:dLbl>
              <c:idx val="12"/>
              <c:layout>
                <c:manualLayout>
                  <c:x val="-2.4406499277798235E-3"/>
                  <c:y val="2.1659386773789268E-2"/>
                </c:manualLayout>
              </c:layout>
              <c:tx>
                <c:rich>
                  <a:bodyPr/>
                  <a:lstStyle/>
                  <a:p>
                    <a:fld id="{599ABC62-3702-470F-B6D2-35A9A0287B52}" type="VALUE">
                      <a:rPr lang="en-US">
                        <a:solidFill>
                          <a:srgbClr val="B2135F"/>
                        </a:solidFill>
                      </a:rPr>
                      <a:pPr/>
                      <a:t>[VERDI]</a:t>
                    </a:fld>
                    <a:endParaRPr lang="nb-N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E6-4924-A0D8-E66E24D994F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Sheet1!$E$2:$E$14</c:f>
              <c:numCache>
                <c:formatCode>0%</c:formatCode>
                <c:ptCount val="13"/>
                <c:pt idx="0">
                  <c:v>2.7099999999999999E-2</c:v>
                </c:pt>
                <c:pt idx="1">
                  <c:v>3.5000000000000003E-2</c:v>
                </c:pt>
                <c:pt idx="2">
                  <c:v>5.1799999999999999E-2</c:v>
                </c:pt>
                <c:pt idx="3">
                  <c:v>9.3399999999999997E-2</c:v>
                </c:pt>
                <c:pt idx="4">
                  <c:v>0.10970000000000001</c:v>
                </c:pt>
                <c:pt idx="5">
                  <c:v>0.10929999999999999</c:v>
                </c:pt>
                <c:pt idx="6">
                  <c:v>0.12939999999999999</c:v>
                </c:pt>
                <c:pt idx="7">
                  <c:v>0.1552</c:v>
                </c:pt>
                <c:pt idx="8">
                  <c:v>0.1321</c:v>
                </c:pt>
                <c:pt idx="9">
                  <c:v>0.15</c:v>
                </c:pt>
                <c:pt idx="10">
                  <c:v>0.13980000000000001</c:v>
                </c:pt>
                <c:pt idx="11">
                  <c:v>0.16489999999999999</c:v>
                </c:pt>
                <c:pt idx="12">
                  <c:v>0.1885</c:v>
                </c:pt>
              </c:numCache>
            </c:numRef>
          </c:val>
          <c:smooth val="0"/>
          <c:extLst>
            <c:ext xmlns:c16="http://schemas.microsoft.com/office/drawing/2014/chart" uri="{C3380CC4-5D6E-409C-BE32-E72D297353CC}">
              <c16:uniqueId val="{00000003-9CDE-40F8-B31F-C5E7BC0888AF}"/>
            </c:ext>
          </c:extLst>
        </c:ser>
        <c:ser>
          <c:idx val="4"/>
          <c:order val="4"/>
          <c:tx>
            <c:strRef>
              <c:f>Sheet1!$F$1</c:f>
              <c:strCache>
                <c:ptCount val="1"/>
                <c:pt idx="0">
                  <c:v>Japan</c:v>
                </c:pt>
              </c:strCache>
            </c:strRef>
          </c:tx>
          <c:spPr>
            <a:ln w="28575" cap="rnd">
              <a:solidFill>
                <a:srgbClr val="FFC000"/>
              </a:solidFill>
              <a:round/>
            </a:ln>
            <a:effectLst/>
          </c:spPr>
          <c:marker>
            <c:symbol val="none"/>
          </c:marker>
          <c:dLbls>
            <c:dLbl>
              <c:idx val="12"/>
              <c:layout>
                <c:manualLayout>
                  <c:x val="4.8282800345393105E-3"/>
                  <c:y val="-1.9024974602195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E6-4924-A0D8-E66E24D994F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Sheet1!$F$2:$F$14</c:f>
              <c:numCache>
                <c:formatCode>0%</c:formatCode>
                <c:ptCount val="13"/>
                <c:pt idx="0">
                  <c:v>0.02</c:v>
                </c:pt>
                <c:pt idx="1">
                  <c:v>2.5000000000000001E-2</c:v>
                </c:pt>
                <c:pt idx="2">
                  <c:v>3.2899999999999999E-2</c:v>
                </c:pt>
                <c:pt idx="3">
                  <c:v>6.7799999999999999E-2</c:v>
                </c:pt>
                <c:pt idx="4">
                  <c:v>6.7000000000000004E-2</c:v>
                </c:pt>
                <c:pt idx="5">
                  <c:v>5.33E-2</c:v>
                </c:pt>
                <c:pt idx="6">
                  <c:v>7.6700000000000004E-2</c:v>
                </c:pt>
                <c:pt idx="7">
                  <c:v>9.06E-2</c:v>
                </c:pt>
                <c:pt idx="8">
                  <c:v>7.3899999999999993E-2</c:v>
                </c:pt>
                <c:pt idx="9">
                  <c:v>0.1069</c:v>
                </c:pt>
                <c:pt idx="10">
                  <c:v>8.7400000000000005E-2</c:v>
                </c:pt>
                <c:pt idx="11">
                  <c:v>0.10730000000000001</c:v>
                </c:pt>
                <c:pt idx="12">
                  <c:v>0.1043</c:v>
                </c:pt>
              </c:numCache>
            </c:numRef>
          </c:val>
          <c:smooth val="0"/>
          <c:extLst>
            <c:ext xmlns:c16="http://schemas.microsoft.com/office/drawing/2014/chart" uri="{C3380CC4-5D6E-409C-BE32-E72D297353CC}">
              <c16:uniqueId val="{00000004-9CDE-40F8-B31F-C5E7BC0888AF}"/>
            </c:ext>
          </c:extLst>
        </c:ser>
        <c:ser>
          <c:idx val="5"/>
          <c:order val="5"/>
          <c:tx>
            <c:strRef>
              <c:f>Sheet1!$G$1</c:f>
              <c:strCache>
                <c:ptCount val="1"/>
                <c:pt idx="0">
                  <c:v>Denmark</c:v>
                </c:pt>
              </c:strCache>
            </c:strRef>
          </c:tx>
          <c:spPr>
            <a:ln w="28575" cap="rnd">
              <a:solidFill>
                <a:schemeClr val="accent3"/>
              </a:solidFill>
              <a:round/>
            </a:ln>
            <a:effectLst/>
          </c:spPr>
          <c:marker>
            <c:symbol val="none"/>
          </c:marker>
          <c:dLbls>
            <c:dLbl>
              <c:idx val="12"/>
              <c:layout>
                <c:manualLayout>
                  <c:x val="-2.4406499277798235E-3"/>
                  <c:y val="-2.1659386773789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E6-4924-A0D8-E66E24D994F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Sheet1!$G$2:$G$14</c:f>
              <c:numCache>
                <c:formatCode>0%</c:formatCode>
                <c:ptCount val="13"/>
                <c:pt idx="0">
                  <c:v>0.03</c:v>
                </c:pt>
                <c:pt idx="1">
                  <c:v>4.4999999999999998E-2</c:v>
                </c:pt>
                <c:pt idx="2">
                  <c:v>5.8400000000000001E-2</c:v>
                </c:pt>
                <c:pt idx="3">
                  <c:v>0.1158</c:v>
                </c:pt>
                <c:pt idx="4">
                  <c:v>0.1041</c:v>
                </c:pt>
                <c:pt idx="5">
                  <c:v>0.10829999999999999</c:v>
                </c:pt>
                <c:pt idx="6">
                  <c:v>0.11550000000000001</c:v>
                </c:pt>
                <c:pt idx="7">
                  <c:v>0.13370000000000001</c:v>
                </c:pt>
                <c:pt idx="8">
                  <c:v>0.1079</c:v>
                </c:pt>
                <c:pt idx="9">
                  <c:v>0.1105</c:v>
                </c:pt>
                <c:pt idx="10">
                  <c:v>0.12239999999999999</c:v>
                </c:pt>
                <c:pt idx="11">
                  <c:v>0.13389999999999999</c:v>
                </c:pt>
                <c:pt idx="12">
                  <c:v>0.12139999999999999</c:v>
                </c:pt>
              </c:numCache>
            </c:numRef>
          </c:val>
          <c:smooth val="0"/>
          <c:extLst>
            <c:ext xmlns:c16="http://schemas.microsoft.com/office/drawing/2014/chart" uri="{C3380CC4-5D6E-409C-BE32-E72D297353CC}">
              <c16:uniqueId val="{00000005-9CDE-40F8-B31F-C5E7BC0888AF}"/>
            </c:ext>
          </c:extLst>
        </c:ser>
        <c:dLbls>
          <c:showLegendKey val="0"/>
          <c:showVal val="0"/>
          <c:showCatName val="0"/>
          <c:showSerName val="0"/>
          <c:showPercent val="0"/>
          <c:showBubbleSize val="0"/>
        </c:dLbls>
        <c:smooth val="0"/>
        <c:axId val="304616312"/>
        <c:axId val="304617880"/>
      </c:lineChart>
      <c:catAx>
        <c:axId val="304616312"/>
        <c:scaling>
          <c:orientation val="minMax"/>
        </c:scaling>
        <c:delete val="0"/>
        <c:axPos val="b"/>
        <c:numFmt formatCode="General" sourceLinked="1"/>
        <c:majorTickMark val="none"/>
        <c:minorTickMark val="none"/>
        <c:tickLblPos val="nextTo"/>
        <c:spPr>
          <a:noFill/>
          <a:ln w="9525" cap="flat" cmpd="sng" algn="ctr">
            <a:solidFill>
              <a:srgbClr val="002147"/>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crossAx val="304617880"/>
        <c:crosses val="autoZero"/>
        <c:auto val="1"/>
        <c:lblAlgn val="ctr"/>
        <c:lblOffset val="100"/>
        <c:noMultiLvlLbl val="0"/>
      </c:catAx>
      <c:valAx>
        <c:axId val="304617880"/>
        <c:scaling>
          <c:orientation val="minMax"/>
          <c:max val="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crossAx val="304616312"/>
        <c:crosses val="autoZero"/>
        <c:crossBetween val="between"/>
      </c:valAx>
      <c:spPr>
        <a:noFill/>
        <a:ln>
          <a:noFill/>
        </a:ln>
        <a:effectLst/>
      </c:spPr>
    </c:plotArea>
    <c:legend>
      <c:legendPos val="b"/>
      <c:layout>
        <c:manualLayout>
          <c:xMode val="edge"/>
          <c:yMode val="edge"/>
          <c:x val="0.11972122672781152"/>
          <c:y val="3.4750430769017793E-2"/>
          <c:w val="0.69801123335467086"/>
          <c:h val="6.331947522400045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IBM Plex Sans" panose="020B050305020300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85598729815244E-2"/>
          <c:y val="9.2838995727959353E-2"/>
          <c:w val="0.91156316619716404"/>
          <c:h val="0.80434787412173925"/>
        </c:manualLayout>
      </c:layout>
      <c:lineChart>
        <c:grouping val="standard"/>
        <c:varyColors val="0"/>
        <c:ser>
          <c:idx val="0"/>
          <c:order val="0"/>
          <c:tx>
            <c:strRef>
              <c:f>Sheet1!$B$1</c:f>
              <c:strCache>
                <c:ptCount val="1"/>
                <c:pt idx="0">
                  <c:v>Facebook</c:v>
                </c:pt>
              </c:strCache>
            </c:strRef>
          </c:tx>
          <c:spPr>
            <a:ln w="31750" cap="rnd" cmpd="sng" algn="ctr">
              <a:solidFill>
                <a:srgbClr val="002060"/>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1D-4821-8E40-B27D84F9AFE7}"/>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0%</c:formatCode>
                <c:ptCount val="12"/>
                <c:pt idx="0">
                  <c:v>0.36</c:v>
                </c:pt>
                <c:pt idx="1">
                  <c:v>0.41</c:v>
                </c:pt>
                <c:pt idx="2">
                  <c:v>0.42</c:v>
                </c:pt>
                <c:pt idx="3">
                  <c:v>0.39</c:v>
                </c:pt>
                <c:pt idx="4">
                  <c:v>0.36</c:v>
                </c:pt>
                <c:pt idx="5">
                  <c:v>0.36233744719622296</c:v>
                </c:pt>
                <c:pt idx="6">
                  <c:v>0.35836666666666667</c:v>
                </c:pt>
                <c:pt idx="7">
                  <c:v>0.32170678102832712</c:v>
                </c:pt>
                <c:pt idx="8">
                  <c:v>0.29778208701975517</c:v>
                </c:pt>
                <c:pt idx="9">
                  <c:v>0.28000000000000003</c:v>
                </c:pt>
                <c:pt idx="10">
                  <c:v>0.26040000000000002</c:v>
                </c:pt>
                <c:pt idx="11">
                  <c:v>0.25819999999999999</c:v>
                </c:pt>
              </c:numCache>
            </c:numRef>
          </c:val>
          <c:smooth val="0"/>
          <c:extLst>
            <c:ext xmlns:c16="http://schemas.microsoft.com/office/drawing/2014/chart" uri="{C3380CC4-5D6E-409C-BE32-E72D297353CC}">
              <c16:uniqueId val="{00000000-64FA-4587-9FC5-DAD730C3EDC8}"/>
            </c:ext>
          </c:extLst>
        </c:ser>
        <c:ser>
          <c:idx val="1"/>
          <c:order val="1"/>
          <c:tx>
            <c:strRef>
              <c:f>Sheet1!$C$1</c:f>
              <c:strCache>
                <c:ptCount val="1"/>
                <c:pt idx="0">
                  <c:v>Twitter</c:v>
                </c:pt>
              </c:strCache>
            </c:strRef>
          </c:tx>
          <c:spPr>
            <a:ln w="31750" cap="rnd" cmpd="sng" algn="ctr">
              <a:solidFill>
                <a:srgbClr val="00142B"/>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1D-4821-8E40-B27D84F9AFE7}"/>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Sheet1!$C$2:$C$13</c:f>
              <c:numCache>
                <c:formatCode>0%</c:formatCode>
                <c:ptCount val="12"/>
                <c:pt idx="0">
                  <c:v>0.09</c:v>
                </c:pt>
                <c:pt idx="1">
                  <c:v>0.11</c:v>
                </c:pt>
                <c:pt idx="2">
                  <c:v>0.1</c:v>
                </c:pt>
                <c:pt idx="3">
                  <c:v>0.1</c:v>
                </c:pt>
                <c:pt idx="4">
                  <c:v>0.11</c:v>
                </c:pt>
                <c:pt idx="5">
                  <c:v>0.10424086805267953</c:v>
                </c:pt>
                <c:pt idx="6">
                  <c:v>0.12063333333333333</c:v>
                </c:pt>
                <c:pt idx="7">
                  <c:v>0.1122576015744525</c:v>
                </c:pt>
                <c:pt idx="8">
                  <c:v>0.11</c:v>
                </c:pt>
                <c:pt idx="9">
                  <c:v>0.11</c:v>
                </c:pt>
                <c:pt idx="10">
                  <c:v>0.1056</c:v>
                </c:pt>
                <c:pt idx="11">
                  <c:v>0.1137</c:v>
                </c:pt>
              </c:numCache>
            </c:numRef>
          </c:val>
          <c:smooth val="0"/>
          <c:extLst>
            <c:ext xmlns:c16="http://schemas.microsoft.com/office/drawing/2014/chart" uri="{C3380CC4-5D6E-409C-BE32-E72D297353CC}">
              <c16:uniqueId val="{00000001-64FA-4587-9FC5-DAD730C3EDC8}"/>
            </c:ext>
          </c:extLst>
        </c:ser>
        <c:ser>
          <c:idx val="2"/>
          <c:order val="2"/>
          <c:tx>
            <c:strRef>
              <c:f>Sheet1!$D$1</c:f>
              <c:strCache>
                <c:ptCount val="1"/>
                <c:pt idx="0">
                  <c:v>FB Messenger</c:v>
                </c:pt>
              </c:strCache>
            </c:strRef>
          </c:tx>
          <c:spPr>
            <a:ln w="31750" cap="rnd" cmpd="sng" algn="ctr">
              <a:solidFill>
                <a:srgbClr val="0070C0"/>
              </a:solidFill>
              <a:prstDash val="solid"/>
              <a:round/>
            </a:ln>
            <a:effectLst/>
          </c:spPr>
          <c:marker>
            <c:symbol val="none"/>
          </c:marker>
          <c:dPt>
            <c:idx val="2"/>
            <c:bubble3D val="0"/>
            <c:extLst>
              <c:ext xmlns:c16="http://schemas.microsoft.com/office/drawing/2014/chart" uri="{C3380CC4-5D6E-409C-BE32-E72D297353CC}">
                <c16:uniqueId val="{00000002-64FA-4587-9FC5-DAD730C3EDC8}"/>
              </c:ext>
            </c:extLst>
          </c:dPt>
          <c:dLbls>
            <c:dLbl>
              <c:idx val="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1D-4821-8E40-B27D84F9AFE7}"/>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Sheet1!$D$2:$D$13</c:f>
              <c:numCache>
                <c:formatCode>General</c:formatCode>
                <c:ptCount val="12"/>
                <c:pt idx="3" formatCode="0%">
                  <c:v>0.06</c:v>
                </c:pt>
                <c:pt idx="4" formatCode="0%">
                  <c:v>7.0000000000000007E-2</c:v>
                </c:pt>
                <c:pt idx="5" formatCode="0%">
                  <c:v>7.9681934896049036E-2</c:v>
                </c:pt>
                <c:pt idx="6" formatCode="0%">
                  <c:v>7.8433333333333341E-2</c:v>
                </c:pt>
                <c:pt idx="7" formatCode="0%">
                  <c:v>7.5159102525381855E-2</c:v>
                </c:pt>
                <c:pt idx="8" formatCode="0%">
                  <c:v>7.0000000000000007E-2</c:v>
                </c:pt>
                <c:pt idx="9" formatCode="0%">
                  <c:v>6.0900000000000003E-2</c:v>
                </c:pt>
                <c:pt idx="10" formatCode="0%">
                  <c:v>5.6800000000000003E-2</c:v>
                </c:pt>
                <c:pt idx="11" formatCode="0%">
                  <c:v>4.8300000000000003E-2</c:v>
                </c:pt>
              </c:numCache>
            </c:numRef>
          </c:val>
          <c:smooth val="0"/>
          <c:extLst>
            <c:ext xmlns:c16="http://schemas.microsoft.com/office/drawing/2014/chart" uri="{C3380CC4-5D6E-409C-BE32-E72D297353CC}">
              <c16:uniqueId val="{00000003-64FA-4587-9FC5-DAD730C3EDC8}"/>
            </c:ext>
          </c:extLst>
        </c:ser>
        <c:ser>
          <c:idx val="3"/>
          <c:order val="3"/>
          <c:tx>
            <c:strRef>
              <c:f>Sheet1!$E$1</c:f>
              <c:strCache>
                <c:ptCount val="1"/>
                <c:pt idx="0">
                  <c:v>Instagram</c:v>
                </c:pt>
              </c:strCache>
            </c:strRef>
          </c:tx>
          <c:spPr>
            <a:ln w="31750" cap="rnd" cmpd="sng" algn="ctr">
              <a:solidFill>
                <a:schemeClr val="accent3"/>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1D-4821-8E40-B27D84F9AFE7}"/>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Sheet1!$E$2:$E$13</c:f>
              <c:numCache>
                <c:formatCode>0%</c:formatCode>
                <c:ptCount val="12"/>
                <c:pt idx="0">
                  <c:v>0.02</c:v>
                </c:pt>
                <c:pt idx="1">
                  <c:v>0.03</c:v>
                </c:pt>
                <c:pt idx="2">
                  <c:v>0.03</c:v>
                </c:pt>
                <c:pt idx="3">
                  <c:v>0.04</c:v>
                </c:pt>
                <c:pt idx="4">
                  <c:v>0.06</c:v>
                </c:pt>
                <c:pt idx="5">
                  <c:v>8.5604240868052683E-2</c:v>
                </c:pt>
                <c:pt idx="6">
                  <c:v>0.10578333333333333</c:v>
                </c:pt>
                <c:pt idx="7">
                  <c:v>0.1119110799348564</c:v>
                </c:pt>
                <c:pt idx="8">
                  <c:v>0.12160142204985254</c:v>
                </c:pt>
                <c:pt idx="9">
                  <c:v>0.14399999999999999</c:v>
                </c:pt>
                <c:pt idx="10">
                  <c:v>0.15240000000000001</c:v>
                </c:pt>
                <c:pt idx="11">
                  <c:v>0.16470000000000001</c:v>
                </c:pt>
              </c:numCache>
            </c:numRef>
          </c:val>
          <c:smooth val="0"/>
          <c:extLst>
            <c:ext xmlns:c16="http://schemas.microsoft.com/office/drawing/2014/chart" uri="{C3380CC4-5D6E-409C-BE32-E72D297353CC}">
              <c16:uniqueId val="{00000004-64FA-4587-9FC5-DAD730C3EDC8}"/>
            </c:ext>
          </c:extLst>
        </c:ser>
        <c:ser>
          <c:idx val="4"/>
          <c:order val="4"/>
          <c:tx>
            <c:strRef>
              <c:f>Sheet1!$F$1</c:f>
              <c:strCache>
                <c:ptCount val="1"/>
                <c:pt idx="0">
                  <c:v>Snapchat</c:v>
                </c:pt>
              </c:strCache>
            </c:strRef>
          </c:tx>
          <c:spPr>
            <a:ln w="31750" cap="rnd" cmpd="sng" algn="ctr">
              <a:solidFill>
                <a:srgbClr val="FFC000"/>
              </a:solidFill>
              <a:prstDash val="solid"/>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1D-4821-8E40-B27D84F9AFE7}"/>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Sheet1!$F$2:$F$13</c:f>
              <c:numCache>
                <c:formatCode>0%</c:formatCode>
                <c:ptCount val="12"/>
                <c:pt idx="1">
                  <c:v>0.01</c:v>
                </c:pt>
                <c:pt idx="2">
                  <c:v>0.01</c:v>
                </c:pt>
                <c:pt idx="3">
                  <c:v>0.02</c:v>
                </c:pt>
                <c:pt idx="4">
                  <c:v>0.03</c:v>
                </c:pt>
                <c:pt idx="5">
                  <c:v>2.6836743145862669E-2</c:v>
                </c:pt>
                <c:pt idx="6">
                  <c:v>2.9666666666666664E-2</c:v>
                </c:pt>
                <c:pt idx="7">
                  <c:v>2.34273030470518E-2</c:v>
                </c:pt>
                <c:pt idx="8">
                  <c:v>2.3673898113359997E-2</c:v>
                </c:pt>
                <c:pt idx="9">
                  <c:v>2.0299999999999999E-2</c:v>
                </c:pt>
                <c:pt idx="10">
                  <c:v>2.35E-2</c:v>
                </c:pt>
                <c:pt idx="11">
                  <c:v>2.5700000000000001E-2</c:v>
                </c:pt>
              </c:numCache>
            </c:numRef>
          </c:val>
          <c:smooth val="0"/>
          <c:extLst>
            <c:ext xmlns:c16="http://schemas.microsoft.com/office/drawing/2014/chart" uri="{C3380CC4-5D6E-409C-BE32-E72D297353CC}">
              <c16:uniqueId val="{00000005-64FA-4587-9FC5-DAD730C3EDC8}"/>
            </c:ext>
          </c:extLst>
        </c:ser>
        <c:ser>
          <c:idx val="5"/>
          <c:order val="5"/>
          <c:tx>
            <c:strRef>
              <c:f>Sheet1!$G$1</c:f>
              <c:strCache>
                <c:ptCount val="1"/>
                <c:pt idx="0">
                  <c:v>WhatsApp</c:v>
                </c:pt>
              </c:strCache>
            </c:strRef>
          </c:tx>
          <c:spPr>
            <a:ln w="31750" cap="rnd" cmpd="sng" algn="ctr">
              <a:solidFill>
                <a:srgbClr val="00B050"/>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1D-4821-8E40-B27D84F9AFE7}"/>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Sheet1!$G$2:$G$13</c:f>
              <c:numCache>
                <c:formatCode>0%</c:formatCode>
                <c:ptCount val="12"/>
                <c:pt idx="0">
                  <c:v>7.0000000000000007E-2</c:v>
                </c:pt>
                <c:pt idx="1">
                  <c:v>0.09</c:v>
                </c:pt>
                <c:pt idx="2">
                  <c:v>0.1</c:v>
                </c:pt>
                <c:pt idx="3">
                  <c:v>0.13</c:v>
                </c:pt>
                <c:pt idx="4">
                  <c:v>0.14000000000000001</c:v>
                </c:pt>
                <c:pt idx="5">
                  <c:v>0.15592644744471135</c:v>
                </c:pt>
                <c:pt idx="6">
                  <c:v>0.15847499999999998</c:v>
                </c:pt>
                <c:pt idx="7">
                  <c:v>0.17357739588338991</c:v>
                </c:pt>
                <c:pt idx="8">
                  <c:v>0.15250676685654263</c:v>
                </c:pt>
                <c:pt idx="9">
                  <c:v>0.16</c:v>
                </c:pt>
                <c:pt idx="10">
                  <c:v>0.15570000000000001</c:v>
                </c:pt>
                <c:pt idx="11">
                  <c:v>0.1517</c:v>
                </c:pt>
              </c:numCache>
            </c:numRef>
          </c:val>
          <c:smooth val="0"/>
          <c:extLst>
            <c:ext xmlns:c16="http://schemas.microsoft.com/office/drawing/2014/chart" uri="{C3380CC4-5D6E-409C-BE32-E72D297353CC}">
              <c16:uniqueId val="{00000001-A949-DE47-94A7-4C4E70E42864}"/>
            </c:ext>
          </c:extLst>
        </c:ser>
        <c:ser>
          <c:idx val="6"/>
          <c:order val="6"/>
          <c:tx>
            <c:strRef>
              <c:f>Sheet1!$H$1</c:f>
              <c:strCache>
                <c:ptCount val="1"/>
                <c:pt idx="0">
                  <c:v>YouTube</c:v>
                </c:pt>
              </c:strCache>
            </c:strRef>
          </c:tx>
          <c:spPr>
            <a:ln w="31750" cap="rnd" cmpd="sng" algn="ctr">
              <a:solidFill>
                <a:srgbClr val="C00000"/>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D8-45D5-8777-AE96D9923668}"/>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Sheet1!$H$2:$H$13</c:f>
              <c:numCache>
                <c:formatCode>0%</c:formatCode>
                <c:ptCount val="12"/>
                <c:pt idx="0">
                  <c:v>0.15565000000000001</c:v>
                </c:pt>
                <c:pt idx="1">
                  <c:v>0.17544999999999999</c:v>
                </c:pt>
                <c:pt idx="2">
                  <c:v>0.17729166666666665</c:v>
                </c:pt>
                <c:pt idx="3">
                  <c:v>0.17534166666666665</c:v>
                </c:pt>
                <c:pt idx="4">
                  <c:v>0.19113333333333335</c:v>
                </c:pt>
                <c:pt idx="5">
                  <c:v>0.20046666666666665</c:v>
                </c:pt>
                <c:pt idx="6">
                  <c:v>0.20815833333333333</c:v>
                </c:pt>
                <c:pt idx="7">
                  <c:v>0.19602133940529959</c:v>
                </c:pt>
                <c:pt idx="8">
                  <c:v>0.18914879004565102</c:v>
                </c:pt>
                <c:pt idx="9">
                  <c:v>0.2</c:v>
                </c:pt>
                <c:pt idx="10">
                  <c:v>0.222</c:v>
                </c:pt>
                <c:pt idx="11">
                  <c:v>0.2099</c:v>
                </c:pt>
              </c:numCache>
            </c:numRef>
          </c:val>
          <c:smooth val="0"/>
          <c:extLst>
            <c:ext xmlns:c16="http://schemas.microsoft.com/office/drawing/2014/chart" uri="{C3380CC4-5D6E-409C-BE32-E72D297353CC}">
              <c16:uniqueId val="{00000001-C0D8-45D5-8777-AE96D9923668}"/>
            </c:ext>
          </c:extLst>
        </c:ser>
        <c:ser>
          <c:idx val="7"/>
          <c:order val="7"/>
          <c:tx>
            <c:strRef>
              <c:f>Sheet1!$I$1</c:f>
              <c:strCache>
                <c:ptCount val="1"/>
                <c:pt idx="0">
                  <c:v>TikTok</c:v>
                </c:pt>
              </c:strCache>
            </c:strRef>
          </c:tx>
          <c:spPr>
            <a:ln w="31750" cap="rnd" cmpd="sng" algn="ctr">
              <a:solidFill>
                <a:schemeClr val="accent2">
                  <a:lumMod val="60000"/>
                </a:schemeClr>
              </a:solidFill>
              <a:prstDash val="solid"/>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38-4853-A6FF-49479CBC2D72}"/>
                </c:ext>
              </c:extLst>
            </c:dLbl>
            <c:dLbl>
              <c:idx val="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BF-4C87-8490-B33EA3714E0D}"/>
                </c:ext>
              </c:extLst>
            </c:dLbl>
            <c:dLbl>
              <c:idx val="9"/>
              <c:delete val="1"/>
              <c:extLst>
                <c:ext xmlns:c15="http://schemas.microsoft.com/office/drawing/2012/chart" uri="{CE6537A1-D6FC-4f65-9D91-7224C49458BB}">
                  <c15:layout>
                    <c:manualLayout>
                      <c:w val="3.7101894458964516E-2"/>
                      <c:h val="6.1988781418854867E-2"/>
                    </c:manualLayout>
                  </c15:layout>
                </c:ext>
                <c:ext xmlns:c16="http://schemas.microsoft.com/office/drawing/2014/chart" uri="{C3380CC4-5D6E-409C-BE32-E72D297353CC}">
                  <c16:uniqueId val="{00000006-149A-470C-8D10-01EEA94D72E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Sheet1!$I$2:$I$13</c:f>
              <c:numCache>
                <c:formatCode>General</c:formatCode>
                <c:ptCount val="12"/>
                <c:pt idx="6" formatCode="0%">
                  <c:v>1.1181818181818183E-2</c:v>
                </c:pt>
                <c:pt idx="7" formatCode="0%">
                  <c:v>2.7582476741666879E-2</c:v>
                </c:pt>
                <c:pt idx="8" formatCode="0%">
                  <c:v>4.2015109279683271E-2</c:v>
                </c:pt>
                <c:pt idx="9" formatCode="0%">
                  <c:v>6.4799999999999996E-2</c:v>
                </c:pt>
                <c:pt idx="10" formatCode="0%">
                  <c:v>7.9500000000000001E-2</c:v>
                </c:pt>
                <c:pt idx="11" formatCode="0%">
                  <c:v>9.74E-2</c:v>
                </c:pt>
              </c:numCache>
            </c:numRef>
          </c:val>
          <c:smooth val="0"/>
          <c:extLst>
            <c:ext xmlns:c16="http://schemas.microsoft.com/office/drawing/2014/chart" uri="{C3380CC4-5D6E-409C-BE32-E72D297353CC}">
              <c16:uniqueId val="{00000001-89BF-4C87-8490-B33EA3714E0D}"/>
            </c:ext>
          </c:extLst>
        </c:ser>
        <c:ser>
          <c:idx val="8"/>
          <c:order val="8"/>
          <c:tx>
            <c:strRef>
              <c:f>Sheet1!$J$1</c:f>
              <c:strCache>
                <c:ptCount val="1"/>
                <c:pt idx="0">
                  <c:v>Bluesky</c:v>
                </c:pt>
              </c:strCache>
            </c:strRef>
          </c:tx>
          <c:spPr>
            <a:ln w="31750" cap="rnd" cmpd="sng" algn="ctr">
              <a:solidFill>
                <a:schemeClr val="accent2"/>
              </a:solidFill>
              <a:prstDash val="solid"/>
              <a:round/>
            </a:ln>
            <a:effectLst/>
          </c:spPr>
          <c:marker>
            <c:symbol val="none"/>
          </c:marker>
          <c:dLbls>
            <c:dLbl>
              <c:idx val="10"/>
              <c:layout>
                <c:manualLayout>
                  <c:x val="-3.6722011580545277E-2"/>
                  <c:y val="1.1224768025143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C3-48BA-AD23-6A93002AFB2E}"/>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Sheet1!$J$2:$J$13</c:f>
              <c:numCache>
                <c:formatCode>General</c:formatCode>
                <c:ptCount val="12"/>
                <c:pt idx="10" formatCode="0%">
                  <c:v>0.01</c:v>
                </c:pt>
                <c:pt idx="11" formatCode="0%">
                  <c:v>0.02</c:v>
                </c:pt>
              </c:numCache>
            </c:numRef>
          </c:val>
          <c:smooth val="0"/>
          <c:extLst>
            <c:ext xmlns:c16="http://schemas.microsoft.com/office/drawing/2014/chart" uri="{C3380CC4-5D6E-409C-BE32-E72D297353CC}">
              <c16:uniqueId val="{00000001-26DD-465F-8CA0-8268DCE82657}"/>
            </c:ext>
          </c:extLst>
        </c:ser>
        <c:dLbls>
          <c:showLegendKey val="0"/>
          <c:showVal val="0"/>
          <c:showCatName val="0"/>
          <c:showSerName val="0"/>
          <c:showPercent val="0"/>
          <c:showBubbleSize val="0"/>
        </c:dLbls>
        <c:smooth val="0"/>
        <c:axId val="307156808"/>
        <c:axId val="307157200"/>
      </c:lineChart>
      <c:catAx>
        <c:axId val="307156808"/>
        <c:scaling>
          <c:orientation val="minMax"/>
        </c:scaling>
        <c:delete val="0"/>
        <c:axPos val="b"/>
        <c:numFmt formatCode="General" sourceLinked="1"/>
        <c:majorTickMark val="out"/>
        <c:minorTickMark val="none"/>
        <c:tickLblPos val="nextTo"/>
        <c:spPr>
          <a:noFill/>
          <a:ln w="6350" cap="flat" cmpd="sng" algn="ctr">
            <a:solidFill>
              <a:srgbClr val="002147"/>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crossAx val="307157200"/>
        <c:crosses val="autoZero"/>
        <c:auto val="1"/>
        <c:lblAlgn val="ctr"/>
        <c:lblOffset val="100"/>
        <c:noMultiLvlLbl val="0"/>
      </c:catAx>
      <c:valAx>
        <c:axId val="307157200"/>
        <c:scaling>
          <c:orientation val="minMax"/>
          <c:min val="0"/>
        </c:scaling>
        <c:delete val="0"/>
        <c:axPos val="l"/>
        <c:numFmt formatCode="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crossAx val="307156808"/>
        <c:crosses val="autoZero"/>
        <c:crossBetween val="between"/>
      </c:valAx>
      <c:spPr>
        <a:noFill/>
        <a:ln>
          <a:noFill/>
        </a:ln>
        <a:effectLst/>
      </c:spPr>
    </c:plotArea>
    <c:legend>
      <c:legendPos val="t"/>
      <c:layout>
        <c:manualLayout>
          <c:xMode val="edge"/>
          <c:yMode val="edge"/>
          <c:x val="8.9254529205964037E-2"/>
          <c:y val="3.1426290816805848E-2"/>
          <c:w val="0.89999997008796229"/>
          <c:h val="5.29528431586143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000">
          <a:solidFill>
            <a:schemeClr val="tx1"/>
          </a:solidFill>
          <a:latin typeface="IBM Plex Sans" panose="020B050305020300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col"/>
        <c:grouping val="clustered"/>
        <c:varyColors val="0"/>
        <c:ser>
          <c:idx val="0"/>
          <c:order val="0"/>
          <c:tx>
            <c:strRef>
              <c:f>Sheet1!$B$1</c:f>
              <c:strCache>
                <c:ptCount val="1"/>
                <c:pt idx="0">
                  <c:v>Traditional news media/journalists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TikTok - Norway</c:v>
                </c:pt>
                <c:pt idx="1">
                  <c:v>TikTok - Kenya</c:v>
                </c:pt>
              </c:strCache>
            </c:strRef>
          </c:cat>
          <c:val>
            <c:numRef>
              <c:f>Sheet1!$B$2:$B$3</c:f>
              <c:numCache>
                <c:formatCode>0%</c:formatCode>
                <c:ptCount val="2"/>
                <c:pt idx="0">
                  <c:v>0.53</c:v>
                </c:pt>
                <c:pt idx="1">
                  <c:v>0.3</c:v>
                </c:pt>
              </c:numCache>
            </c:numRef>
          </c:val>
          <c:extLst>
            <c:ext xmlns:c16="http://schemas.microsoft.com/office/drawing/2014/chart" uri="{C3380CC4-5D6E-409C-BE32-E72D297353CC}">
              <c16:uniqueId val="{00000000-4107-42B8-8E5B-B063FB338970}"/>
            </c:ext>
          </c:extLst>
        </c:ser>
        <c:ser>
          <c:idx val="1"/>
          <c:order val="1"/>
          <c:tx>
            <c:strRef>
              <c:f>Sheet1!$C$1</c:f>
              <c:strCache>
                <c:ptCount val="1"/>
                <c:pt idx="0">
                  <c:v>Other news media/journalists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TikTok - Norway</c:v>
                </c:pt>
                <c:pt idx="1">
                  <c:v>TikTok - Kenya</c:v>
                </c:pt>
              </c:strCache>
            </c:strRef>
          </c:cat>
          <c:val>
            <c:numRef>
              <c:f>Sheet1!$C$2:$C$3</c:f>
              <c:numCache>
                <c:formatCode>0%</c:formatCode>
                <c:ptCount val="2"/>
                <c:pt idx="0">
                  <c:v>0.22</c:v>
                </c:pt>
                <c:pt idx="1">
                  <c:v>0.34</c:v>
                </c:pt>
              </c:numCache>
            </c:numRef>
          </c:val>
          <c:extLst>
            <c:ext xmlns:c16="http://schemas.microsoft.com/office/drawing/2014/chart" uri="{C3380CC4-5D6E-409C-BE32-E72D297353CC}">
              <c16:uniqueId val="{00000001-4107-42B8-8E5B-B063FB338970}"/>
            </c:ext>
          </c:extLst>
        </c:ser>
        <c:ser>
          <c:idx val="2"/>
          <c:order val="2"/>
          <c:tx>
            <c:strRef>
              <c:f>Sheet1!$D$1</c:f>
              <c:strCache>
                <c:ptCount val="1"/>
                <c:pt idx="0">
                  <c:v>Politicians/political activists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TikTok - Norway</c:v>
                </c:pt>
                <c:pt idx="1">
                  <c:v>TikTok - Kenya</c:v>
                </c:pt>
              </c:strCache>
            </c:strRef>
          </c:cat>
          <c:val>
            <c:numRef>
              <c:f>Sheet1!$D$2:$D$3</c:f>
              <c:numCache>
                <c:formatCode>0%</c:formatCode>
                <c:ptCount val="2"/>
                <c:pt idx="0">
                  <c:v>0.19</c:v>
                </c:pt>
                <c:pt idx="1">
                  <c:v>0.42</c:v>
                </c:pt>
              </c:numCache>
            </c:numRef>
          </c:val>
          <c:extLst>
            <c:ext xmlns:c16="http://schemas.microsoft.com/office/drawing/2014/chart" uri="{C3380CC4-5D6E-409C-BE32-E72D297353CC}">
              <c16:uniqueId val="{00000002-4107-42B8-8E5B-B063FB338970}"/>
            </c:ext>
          </c:extLst>
        </c:ser>
        <c:ser>
          <c:idx val="3"/>
          <c:order val="3"/>
          <c:tx>
            <c:strRef>
              <c:f>Sheet1!$E$1</c:f>
              <c:strCache>
                <c:ptCount val="1"/>
                <c:pt idx="0">
                  <c:v>Creators that mostly focus on the news</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TikTok - Norway</c:v>
                </c:pt>
                <c:pt idx="1">
                  <c:v>TikTok - Kenya</c:v>
                </c:pt>
              </c:strCache>
            </c:strRef>
          </c:cat>
          <c:val>
            <c:numRef>
              <c:f>Sheet1!$E$2:$E$3</c:f>
              <c:numCache>
                <c:formatCode>0%</c:formatCode>
                <c:ptCount val="2"/>
                <c:pt idx="0">
                  <c:v>0.25</c:v>
                </c:pt>
                <c:pt idx="1">
                  <c:v>0.56000000000000005</c:v>
                </c:pt>
              </c:numCache>
            </c:numRef>
          </c:val>
          <c:extLst>
            <c:ext xmlns:c16="http://schemas.microsoft.com/office/drawing/2014/chart" uri="{C3380CC4-5D6E-409C-BE32-E72D297353CC}">
              <c16:uniqueId val="{00000003-4107-42B8-8E5B-B063FB338970}"/>
            </c:ext>
          </c:extLst>
        </c:ser>
        <c:ser>
          <c:idx val="4"/>
          <c:order val="4"/>
          <c:tx>
            <c:strRef>
              <c:f>Sheet1!$F$1</c:f>
              <c:strCache>
                <c:ptCount val="1"/>
                <c:pt idx="0">
                  <c:v>Creators that occasionally focus on the news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TikTok - Norway</c:v>
                </c:pt>
                <c:pt idx="1">
                  <c:v>TikTok - Kenya</c:v>
                </c:pt>
              </c:strCache>
            </c:strRef>
          </c:cat>
          <c:val>
            <c:numRef>
              <c:f>Sheet1!$F$2:$F$3</c:f>
              <c:numCache>
                <c:formatCode>0%</c:formatCode>
                <c:ptCount val="2"/>
                <c:pt idx="0">
                  <c:v>0.22</c:v>
                </c:pt>
                <c:pt idx="1">
                  <c:v>0.38</c:v>
                </c:pt>
              </c:numCache>
            </c:numRef>
          </c:val>
          <c:extLst>
            <c:ext xmlns:c16="http://schemas.microsoft.com/office/drawing/2014/chart" uri="{C3380CC4-5D6E-409C-BE32-E72D297353CC}">
              <c16:uniqueId val="{00000004-4107-42B8-8E5B-B063FB338970}"/>
            </c:ext>
          </c:extLst>
        </c:ser>
        <c:ser>
          <c:idx val="5"/>
          <c:order val="5"/>
          <c:tx>
            <c:strRef>
              <c:f>Sheet1!$G$1</c:f>
              <c:strCache>
                <c:ptCount val="1"/>
                <c:pt idx="0">
                  <c:v>Ordinary people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TikTok - Norway</c:v>
                </c:pt>
                <c:pt idx="1">
                  <c:v>TikTok - Kenya</c:v>
                </c:pt>
              </c:strCache>
            </c:strRef>
          </c:cat>
          <c:val>
            <c:numRef>
              <c:f>Sheet1!$G$2:$G$3</c:f>
              <c:numCache>
                <c:formatCode>0%</c:formatCode>
                <c:ptCount val="2"/>
                <c:pt idx="0">
                  <c:v>0.37</c:v>
                </c:pt>
                <c:pt idx="1">
                  <c:v>0.26</c:v>
                </c:pt>
              </c:numCache>
            </c:numRef>
          </c:val>
          <c:extLst>
            <c:ext xmlns:c16="http://schemas.microsoft.com/office/drawing/2014/chart" uri="{C3380CC4-5D6E-409C-BE32-E72D297353CC}">
              <c16:uniqueId val="{00000000-E63F-464F-A7AC-4321F8F36E93}"/>
            </c:ext>
          </c:extLst>
        </c:ser>
        <c:dLbls>
          <c:dLblPos val="outEnd"/>
          <c:showLegendKey val="0"/>
          <c:showVal val="1"/>
          <c:showCatName val="0"/>
          <c:showSerName val="0"/>
          <c:showPercent val="0"/>
          <c:showBubbleSize val="0"/>
        </c:dLbls>
        <c:gapWidth val="219"/>
        <c:axId val="2044847472"/>
        <c:axId val="2044846224"/>
      </c:barChart>
      <c:catAx>
        <c:axId val="2044847472"/>
        <c:scaling>
          <c:orientation val="minMax"/>
        </c:scaling>
        <c:delete val="1"/>
        <c:axPos val="b"/>
        <c:numFmt formatCode="General" sourceLinked="1"/>
        <c:majorTickMark val="none"/>
        <c:minorTickMark val="none"/>
        <c:tickLblPos val="nextTo"/>
        <c:crossAx val="2044846224"/>
        <c:crosses val="autoZero"/>
        <c:auto val="1"/>
        <c:lblAlgn val="ctr"/>
        <c:lblOffset val="100"/>
        <c:noMultiLvlLbl val="0"/>
      </c:catAx>
      <c:valAx>
        <c:axId val="2044846224"/>
        <c:scaling>
          <c:orientation val="minMax"/>
        </c:scaling>
        <c:delete val="1"/>
        <c:axPos val="l"/>
        <c:numFmt formatCode="0%" sourceLinked="1"/>
        <c:majorTickMark val="none"/>
        <c:minorTickMark val="none"/>
        <c:tickLblPos val="nextTo"/>
        <c:crossAx val="204484747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IBM Plex Sans" panose="020B050305020300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6687782213919"/>
          <c:y val="2.3772161543460468E-2"/>
          <c:w val="0.78933406241611004"/>
          <c:h val="0.62383105455854504"/>
        </c:manualLayout>
      </c:layout>
      <c:barChart>
        <c:barDir val="col"/>
        <c:grouping val="clustered"/>
        <c:varyColors val="0"/>
        <c:ser>
          <c:idx val="2"/>
          <c:order val="0"/>
          <c:tx>
            <c:strRef>
              <c:f>Sheet1!$D$1</c:f>
              <c:strCache>
                <c:ptCount val="1"/>
                <c:pt idx="0">
                  <c:v>Too little</c:v>
                </c:pt>
              </c:strCache>
            </c:strRef>
          </c:tx>
          <c:spPr>
            <a:solidFill>
              <a:schemeClr val="accent2"/>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3"/>
                <c:pt idx="0">
                  <c:v>UK</c:v>
                </c:pt>
                <c:pt idx="1">
                  <c:v>DE</c:v>
                </c:pt>
                <c:pt idx="2">
                  <c:v>US</c:v>
                </c:pt>
              </c:strCache>
            </c:strRef>
          </c:cat>
          <c:val>
            <c:numRef>
              <c:f>Sheet1!$D$2:$D$5</c:f>
              <c:numCache>
                <c:formatCode>0%</c:formatCode>
                <c:ptCount val="3"/>
                <c:pt idx="0">
                  <c:v>0.49730000000000002</c:v>
                </c:pt>
                <c:pt idx="1">
                  <c:v>0.44190000000000002</c:v>
                </c:pt>
                <c:pt idx="2">
                  <c:v>0.27</c:v>
                </c:pt>
              </c:numCache>
            </c:numRef>
          </c:val>
          <c:extLst>
            <c:ext xmlns:c16="http://schemas.microsoft.com/office/drawing/2014/chart" uri="{C3380CC4-5D6E-409C-BE32-E72D297353CC}">
              <c16:uniqueId val="{0000000A-02F2-9449-879B-FD9D5B62931C}"/>
            </c:ext>
          </c:extLst>
        </c:ser>
        <c:ser>
          <c:idx val="1"/>
          <c:order val="1"/>
          <c:tx>
            <c:strRef>
              <c:f>Sheet1!$C$1</c:f>
              <c:strCache>
                <c:ptCount val="1"/>
                <c:pt idx="0">
                  <c:v>About right</c:v>
                </c:pt>
              </c:strCache>
            </c:strRef>
          </c:tx>
          <c:spPr>
            <a:solidFill>
              <a:schemeClr val="accent1"/>
            </a:solidFill>
            <a:ln w="6350" cap="flat" cmpd="sng" algn="ctr">
              <a:solidFill>
                <a:schemeClr val="lt1"/>
              </a:solidFill>
              <a:prstDash val="solid"/>
              <a:round/>
            </a:ln>
            <a:effectLst/>
          </c:spPr>
          <c:invertIfNegative val="0"/>
          <c:dPt>
            <c:idx val="4"/>
            <c:invertIfNegative val="0"/>
            <c:bubble3D val="0"/>
            <c:extLst>
              <c:ext xmlns:c16="http://schemas.microsoft.com/office/drawing/2014/chart" uri="{C3380CC4-5D6E-409C-BE32-E72D297353CC}">
                <c16:uniqueId val="{00000006-02F2-9449-879B-FD9D5B62931C}"/>
              </c:ext>
            </c:extLst>
          </c:dPt>
          <c:dPt>
            <c:idx val="5"/>
            <c:invertIfNegative val="0"/>
            <c:bubble3D val="0"/>
            <c:extLst>
              <c:ext xmlns:c16="http://schemas.microsoft.com/office/drawing/2014/chart" uri="{C3380CC4-5D6E-409C-BE32-E72D297353CC}">
                <c16:uniqueId val="{00000007-02F2-9449-879B-FD9D5B62931C}"/>
              </c:ext>
            </c:extLst>
          </c:dPt>
          <c:dPt>
            <c:idx val="8"/>
            <c:invertIfNegative val="0"/>
            <c:bubble3D val="0"/>
            <c:extLst>
              <c:ext xmlns:c16="http://schemas.microsoft.com/office/drawing/2014/chart" uri="{C3380CC4-5D6E-409C-BE32-E72D297353CC}">
                <c16:uniqueId val="{00000008-02F2-9449-879B-FD9D5B62931C}"/>
              </c:ext>
            </c:extLst>
          </c:dPt>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UK</c:v>
                </c:pt>
                <c:pt idx="1">
                  <c:v>DE</c:v>
                </c:pt>
                <c:pt idx="2">
                  <c:v>US</c:v>
                </c:pt>
              </c:strCache>
            </c:strRef>
          </c:cat>
          <c:val>
            <c:numRef>
              <c:f>Sheet1!$C$2:$C$5</c:f>
              <c:numCache>
                <c:formatCode>0%</c:formatCode>
                <c:ptCount val="3"/>
                <c:pt idx="0">
                  <c:v>0.13800000000000001</c:v>
                </c:pt>
                <c:pt idx="1">
                  <c:v>0.1638</c:v>
                </c:pt>
                <c:pt idx="2">
                  <c:v>0.23</c:v>
                </c:pt>
              </c:numCache>
            </c:numRef>
          </c:val>
          <c:extLst>
            <c:ext xmlns:c16="http://schemas.microsoft.com/office/drawing/2014/chart" uri="{C3380CC4-5D6E-409C-BE32-E72D297353CC}">
              <c16:uniqueId val="{00000009-02F2-9449-879B-FD9D5B62931C}"/>
            </c:ext>
          </c:extLst>
        </c:ser>
        <c:ser>
          <c:idx val="0"/>
          <c:order val="2"/>
          <c:tx>
            <c:strRef>
              <c:f>Sheet1!$B$1</c:f>
              <c:strCache>
                <c:ptCount val="1"/>
                <c:pt idx="0">
                  <c:v>Too much </c:v>
                </c:pt>
              </c:strCache>
            </c:strRef>
          </c:tx>
          <c:spPr>
            <a:solidFill>
              <a:schemeClr val="tx2"/>
            </a:solidFill>
            <a:ln w="6350" cap="flat" cmpd="sng" algn="ctr">
              <a:solidFill>
                <a:schemeClr val="lt1"/>
              </a:solidFill>
              <a:prstDash val="solid"/>
              <a:round/>
            </a:ln>
            <a:effectLst/>
          </c:spPr>
          <c:invertIfNegative val="0"/>
          <c:dPt>
            <c:idx val="0"/>
            <c:invertIfNegative val="0"/>
            <c:bubble3D val="0"/>
            <c:extLst>
              <c:ext xmlns:c16="http://schemas.microsoft.com/office/drawing/2014/chart" uri="{C3380CC4-5D6E-409C-BE32-E72D297353CC}">
                <c16:uniqueId val="{00000000-02F2-9449-879B-FD9D5B62931C}"/>
              </c:ext>
            </c:extLst>
          </c:dPt>
          <c:dPt>
            <c:idx val="4"/>
            <c:invertIfNegative val="0"/>
            <c:bubble3D val="0"/>
            <c:extLst>
              <c:ext xmlns:c16="http://schemas.microsoft.com/office/drawing/2014/chart" uri="{C3380CC4-5D6E-409C-BE32-E72D297353CC}">
                <c16:uniqueId val="{00000001-02F2-9449-879B-FD9D5B62931C}"/>
              </c:ext>
            </c:extLst>
          </c:dPt>
          <c:dPt>
            <c:idx val="5"/>
            <c:invertIfNegative val="0"/>
            <c:bubble3D val="0"/>
            <c:extLst>
              <c:ext xmlns:c16="http://schemas.microsoft.com/office/drawing/2014/chart" uri="{C3380CC4-5D6E-409C-BE32-E72D297353CC}">
                <c16:uniqueId val="{00000002-02F2-9449-879B-FD9D5B62931C}"/>
              </c:ext>
            </c:extLst>
          </c:dPt>
          <c:dPt>
            <c:idx val="7"/>
            <c:invertIfNegative val="0"/>
            <c:bubble3D val="0"/>
            <c:extLst>
              <c:ext xmlns:c16="http://schemas.microsoft.com/office/drawing/2014/chart" uri="{C3380CC4-5D6E-409C-BE32-E72D297353CC}">
                <c16:uniqueId val="{00000003-02F2-9449-879B-FD9D5B62931C}"/>
              </c:ext>
            </c:extLst>
          </c:dPt>
          <c:dPt>
            <c:idx val="8"/>
            <c:invertIfNegative val="0"/>
            <c:bubble3D val="0"/>
            <c:extLst>
              <c:ext xmlns:c16="http://schemas.microsoft.com/office/drawing/2014/chart" uri="{C3380CC4-5D6E-409C-BE32-E72D297353CC}">
                <c16:uniqueId val="{00000004-02F2-9449-879B-FD9D5B62931C}"/>
              </c:ext>
            </c:extLst>
          </c:dPt>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UK</c:v>
                </c:pt>
                <c:pt idx="1">
                  <c:v>DE</c:v>
                </c:pt>
                <c:pt idx="2">
                  <c:v>US</c:v>
                </c:pt>
              </c:strCache>
            </c:strRef>
          </c:cat>
          <c:val>
            <c:numRef>
              <c:f>Sheet1!$B$2:$B$5</c:f>
              <c:numCache>
                <c:formatCode>0%</c:formatCode>
                <c:ptCount val="3"/>
                <c:pt idx="0">
                  <c:v>0.1226</c:v>
                </c:pt>
                <c:pt idx="1">
                  <c:v>0.12709999999999999</c:v>
                </c:pt>
                <c:pt idx="2">
                  <c:v>0.24</c:v>
                </c:pt>
              </c:numCache>
            </c:numRef>
          </c:val>
          <c:extLst>
            <c:ext xmlns:c16="http://schemas.microsoft.com/office/drawing/2014/chart" uri="{C3380CC4-5D6E-409C-BE32-E72D297353CC}">
              <c16:uniqueId val="{00000005-02F2-9449-879B-FD9D5B62931C}"/>
            </c:ext>
          </c:extLst>
        </c:ser>
        <c:ser>
          <c:idx val="3"/>
          <c:order val="3"/>
          <c:tx>
            <c:strRef>
              <c:f>Sheet1!$E$1</c:f>
              <c:strCache>
                <c:ptCount val="1"/>
                <c:pt idx="0">
                  <c:v>Don't know</c:v>
                </c:pt>
              </c:strCache>
            </c:strRef>
          </c:tx>
          <c:invertIfNegative val="0"/>
          <c:dLbls>
            <c:dLbl>
              <c:idx val="0"/>
              <c:spPr>
                <a:noFill/>
                <a:ln>
                  <a:noFill/>
                </a:ln>
                <a:effectLst/>
              </c:spPr>
              <c:txPr>
                <a:bodyPr/>
                <a:lstStyle/>
                <a:p>
                  <a:pPr>
                    <a:defRPr>
                      <a:solidFill>
                        <a:schemeClr val="tx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D4C4-4649-8EF2-C85E0359D548}"/>
                </c:ext>
              </c:extLst>
            </c:dLbl>
            <c:dLbl>
              <c:idx val="1"/>
              <c:spPr>
                <a:noFill/>
                <a:ln>
                  <a:noFill/>
                </a:ln>
                <a:effectLst/>
              </c:spPr>
              <c:txPr>
                <a:bodyPr/>
                <a:lstStyle/>
                <a:p>
                  <a:pPr>
                    <a:defRPr>
                      <a:solidFill>
                        <a:schemeClr val="tx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D4C4-4649-8EF2-C85E0359D548}"/>
                </c:ext>
              </c:extLst>
            </c:dLbl>
            <c:dLbl>
              <c:idx val="2"/>
              <c:spPr>
                <a:noFill/>
                <a:ln>
                  <a:noFill/>
                </a:ln>
                <a:effectLst/>
              </c:spPr>
              <c:txPr>
                <a:bodyPr/>
                <a:lstStyle/>
                <a:p>
                  <a:pPr>
                    <a:defRPr>
                      <a:solidFill>
                        <a:schemeClr val="tx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D4C4-4649-8EF2-C85E0359D548}"/>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3"/>
                <c:pt idx="0">
                  <c:v>UK</c:v>
                </c:pt>
                <c:pt idx="1">
                  <c:v>DE</c:v>
                </c:pt>
                <c:pt idx="2">
                  <c:v>US</c:v>
                </c:pt>
              </c:strCache>
            </c:strRef>
          </c:cat>
          <c:val>
            <c:numRef>
              <c:f>Sheet1!$E$2:$E$5</c:f>
              <c:numCache>
                <c:formatCode>0%</c:formatCode>
                <c:ptCount val="3"/>
                <c:pt idx="0">
                  <c:v>0.24210000000000001</c:v>
                </c:pt>
                <c:pt idx="1">
                  <c:v>0.2671</c:v>
                </c:pt>
                <c:pt idx="2">
                  <c:v>0.26</c:v>
                </c:pt>
              </c:numCache>
            </c:numRef>
          </c:val>
          <c:extLst>
            <c:ext xmlns:c16="http://schemas.microsoft.com/office/drawing/2014/chart" uri="{C3380CC4-5D6E-409C-BE32-E72D297353CC}">
              <c16:uniqueId val="{0000000B-02F2-9449-879B-FD9D5B62931C}"/>
            </c:ext>
          </c:extLst>
        </c:ser>
        <c:dLbls>
          <c:dLblPos val="inEnd"/>
          <c:showLegendKey val="0"/>
          <c:showVal val="1"/>
          <c:showCatName val="0"/>
          <c:showSerName val="0"/>
          <c:showPercent val="0"/>
          <c:showBubbleSize val="0"/>
        </c:dLbls>
        <c:gapWidth val="50"/>
        <c:axId val="-2039235704"/>
        <c:axId val="-2039232120"/>
      </c:barChart>
      <c:catAx>
        <c:axId val="-2039235704"/>
        <c:scaling>
          <c:orientation val="minMax"/>
        </c:scaling>
        <c:delete val="1"/>
        <c:axPos val="b"/>
        <c:numFmt formatCode="General" sourceLinked="0"/>
        <c:majorTickMark val="none"/>
        <c:minorTickMark val="none"/>
        <c:tickLblPos val="nextTo"/>
        <c:crossAx val="-2039232120"/>
        <c:crosses val="autoZero"/>
        <c:auto val="1"/>
        <c:lblAlgn val="ctr"/>
        <c:lblOffset val="100"/>
        <c:noMultiLvlLbl val="0"/>
      </c:catAx>
      <c:valAx>
        <c:axId val="-2039232120"/>
        <c:scaling>
          <c:orientation val="minMax"/>
          <c:max val="1"/>
          <c:min val="0"/>
        </c:scaling>
        <c:delete val="1"/>
        <c:axPos val="l"/>
        <c:numFmt formatCode="0%" sourceLinked="1"/>
        <c:majorTickMark val="none"/>
        <c:minorTickMark val="none"/>
        <c:tickLblPos val="nextTo"/>
        <c:crossAx val="-2039235704"/>
        <c:crosses val="autoZero"/>
        <c:crossBetween val="between"/>
        <c:majorUnit val="0.2"/>
      </c:valAx>
      <c:spPr>
        <a:noFill/>
        <a:ln w="25400">
          <a:noFill/>
        </a:ln>
        <a:effectLst/>
      </c:spPr>
    </c:plotArea>
    <c:legend>
      <c:legendPos val="r"/>
      <c:layout>
        <c:manualLayout>
          <c:xMode val="edge"/>
          <c:yMode val="edge"/>
          <c:x val="0.19481165769327416"/>
          <c:y val="1.758869839921285E-2"/>
          <c:w val="0.46518193462515889"/>
          <c:h val="0.18017107342109082"/>
        </c:manualLayout>
      </c:layout>
      <c:overlay val="0"/>
      <c:spPr>
        <a:noFill/>
        <a:ln>
          <a:noFill/>
        </a:ln>
        <a:effectLst/>
      </c:spPr>
      <c:txPr>
        <a:bodyPr rot="0" vert="horz"/>
        <a:lstStyle/>
        <a:p>
          <a:pPr>
            <a:defRPr sz="1050">
              <a:solidFill>
                <a:schemeClr val="tx1"/>
              </a:solidFill>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IBM Plex Sans" panose="020B050305020300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67498271241211E-3"/>
          <c:y val="0.12914431914678307"/>
          <c:w val="0.97727853319169522"/>
          <c:h val="0.69219424412951358"/>
        </c:manualLayout>
      </c:layout>
      <c:barChart>
        <c:barDir val="col"/>
        <c:grouping val="percentStacked"/>
        <c:varyColors val="0"/>
        <c:ser>
          <c:idx val="0"/>
          <c:order val="0"/>
          <c:tx>
            <c:strRef>
              <c:f>Sheet1!$B$1</c:f>
              <c:strCache>
                <c:ptCount val="1"/>
                <c:pt idx="0">
                  <c:v>Prefer to read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Sheet1!$A$2:$A$43</c:f>
              <c:strCache>
                <c:ptCount val="7"/>
                <c:pt idx="0">
                  <c:v>ALL MARKETS</c:v>
                </c:pt>
                <c:pt idx="1">
                  <c:v>NORWAY</c:v>
                </c:pt>
                <c:pt idx="2">
                  <c:v>UK</c:v>
                </c:pt>
                <c:pt idx="3">
                  <c:v>USA</c:v>
                </c:pt>
                <c:pt idx="4">
                  <c:v>INDONESIA</c:v>
                </c:pt>
                <c:pt idx="5">
                  <c:v>MEXICO</c:v>
                </c:pt>
                <c:pt idx="6">
                  <c:v>PHILIPPINES</c:v>
                </c:pt>
              </c:strCache>
            </c:strRef>
          </c:cat>
          <c:val>
            <c:numRef>
              <c:f>Sheet1!$B$2:$B$43</c:f>
              <c:numCache>
                <c:formatCode>0%</c:formatCode>
                <c:ptCount val="7"/>
                <c:pt idx="0">
                  <c:v>0.54730000000000001</c:v>
                </c:pt>
                <c:pt idx="1">
                  <c:v>0.75649999999999995</c:v>
                </c:pt>
                <c:pt idx="2">
                  <c:v>0.73329999999999995</c:v>
                </c:pt>
                <c:pt idx="3">
                  <c:v>0.59989999999999999</c:v>
                </c:pt>
                <c:pt idx="4">
                  <c:v>0.376</c:v>
                </c:pt>
                <c:pt idx="5">
                  <c:v>0.35680000000000001</c:v>
                </c:pt>
                <c:pt idx="6">
                  <c:v>0.30809999999999998</c:v>
                </c:pt>
              </c:numCache>
            </c:numRef>
          </c:val>
          <c:extLst>
            <c:ext xmlns:c16="http://schemas.microsoft.com/office/drawing/2014/chart" uri="{C3380CC4-5D6E-409C-BE32-E72D297353CC}">
              <c16:uniqueId val="{00000000-473A-422A-882D-A3E71F1F3226}"/>
            </c:ext>
          </c:extLst>
        </c:ser>
        <c:ser>
          <c:idx val="1"/>
          <c:order val="1"/>
          <c:tx>
            <c:strRef>
              <c:f>Sheet1!$C$1</c:f>
              <c:strCache>
                <c:ptCount val="1"/>
                <c:pt idx="0">
                  <c:v>Prefer to watch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Sheet1!$A$2:$A$43</c:f>
              <c:strCache>
                <c:ptCount val="7"/>
                <c:pt idx="0">
                  <c:v>ALL MARKETS</c:v>
                </c:pt>
                <c:pt idx="1">
                  <c:v>NORWAY</c:v>
                </c:pt>
                <c:pt idx="2">
                  <c:v>UK</c:v>
                </c:pt>
                <c:pt idx="3">
                  <c:v>USA</c:v>
                </c:pt>
                <c:pt idx="4">
                  <c:v>INDONESIA</c:v>
                </c:pt>
                <c:pt idx="5">
                  <c:v>MEXICO</c:v>
                </c:pt>
                <c:pt idx="6">
                  <c:v>PHILIPPINES</c:v>
                </c:pt>
              </c:strCache>
            </c:strRef>
          </c:cat>
          <c:val>
            <c:numRef>
              <c:f>Sheet1!$C$2:$C$43</c:f>
              <c:numCache>
                <c:formatCode>0%</c:formatCode>
                <c:ptCount val="7"/>
                <c:pt idx="0">
                  <c:v>0.30769999999999997</c:v>
                </c:pt>
                <c:pt idx="1">
                  <c:v>0.15390000000000001</c:v>
                </c:pt>
                <c:pt idx="2">
                  <c:v>0.15790000000000001</c:v>
                </c:pt>
                <c:pt idx="3">
                  <c:v>0.27079999999999999</c:v>
                </c:pt>
                <c:pt idx="4">
                  <c:v>0.39750000000000002</c:v>
                </c:pt>
                <c:pt idx="5">
                  <c:v>0.4113</c:v>
                </c:pt>
                <c:pt idx="6">
                  <c:v>0.55469999999999997</c:v>
                </c:pt>
              </c:numCache>
            </c:numRef>
          </c:val>
          <c:extLst>
            <c:ext xmlns:c16="http://schemas.microsoft.com/office/drawing/2014/chart" uri="{C3380CC4-5D6E-409C-BE32-E72D297353CC}">
              <c16:uniqueId val="{00000001-473A-422A-882D-A3E71F1F3226}"/>
            </c:ext>
          </c:extLst>
        </c:ser>
        <c:ser>
          <c:idx val="2"/>
          <c:order val="2"/>
          <c:tx>
            <c:strRef>
              <c:f>Sheet1!$D$1</c:f>
              <c:strCache>
                <c:ptCount val="1"/>
                <c:pt idx="0">
                  <c:v>Prefer to listen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Sheet1!$A$2:$A$43</c:f>
              <c:strCache>
                <c:ptCount val="7"/>
                <c:pt idx="0">
                  <c:v>ALL MARKETS</c:v>
                </c:pt>
                <c:pt idx="1">
                  <c:v>NORWAY</c:v>
                </c:pt>
                <c:pt idx="2">
                  <c:v>UK</c:v>
                </c:pt>
                <c:pt idx="3">
                  <c:v>USA</c:v>
                </c:pt>
                <c:pt idx="4">
                  <c:v>INDONESIA</c:v>
                </c:pt>
                <c:pt idx="5">
                  <c:v>MEXICO</c:v>
                </c:pt>
                <c:pt idx="6">
                  <c:v>PHILIPPINES</c:v>
                </c:pt>
              </c:strCache>
            </c:strRef>
          </c:cat>
          <c:val>
            <c:numRef>
              <c:f>Sheet1!$D$2:$D$43</c:f>
              <c:numCache>
                <c:formatCode>0%</c:formatCode>
                <c:ptCount val="7"/>
                <c:pt idx="0">
                  <c:v>0.14499999999999999</c:v>
                </c:pt>
                <c:pt idx="1">
                  <c:v>8.9599999999999999E-2</c:v>
                </c:pt>
                <c:pt idx="2">
                  <c:v>0.10879999999999999</c:v>
                </c:pt>
                <c:pt idx="3">
                  <c:v>0.12920000000000001</c:v>
                </c:pt>
                <c:pt idx="4">
                  <c:v>0.22650000000000001</c:v>
                </c:pt>
                <c:pt idx="5">
                  <c:v>0.2319</c:v>
                </c:pt>
                <c:pt idx="6">
                  <c:v>0.13719999999999999</c:v>
                </c:pt>
              </c:numCache>
            </c:numRef>
          </c:val>
          <c:extLst>
            <c:ext xmlns:c16="http://schemas.microsoft.com/office/drawing/2014/chart" uri="{C3380CC4-5D6E-409C-BE32-E72D297353CC}">
              <c16:uniqueId val="{00000002-473A-422A-882D-A3E71F1F3226}"/>
            </c:ext>
          </c:extLst>
        </c:ser>
        <c:dLbls>
          <c:showLegendKey val="0"/>
          <c:showVal val="0"/>
          <c:showCatName val="0"/>
          <c:showSerName val="0"/>
          <c:showPercent val="0"/>
          <c:showBubbleSize val="0"/>
        </c:dLbls>
        <c:gapWidth val="150"/>
        <c:overlap val="100"/>
        <c:axId val="1360754975"/>
        <c:axId val="1360761215"/>
      </c:barChart>
      <c:catAx>
        <c:axId val="13607549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360761215"/>
        <c:crosses val="autoZero"/>
        <c:auto val="1"/>
        <c:lblAlgn val="ctr"/>
        <c:lblOffset val="100"/>
        <c:noMultiLvlLbl val="0"/>
      </c:catAx>
      <c:valAx>
        <c:axId val="1360761215"/>
        <c:scaling>
          <c:orientation val="minMax"/>
        </c:scaling>
        <c:delete val="1"/>
        <c:axPos val="l"/>
        <c:numFmt formatCode="0%" sourceLinked="1"/>
        <c:majorTickMark val="none"/>
        <c:minorTickMark val="none"/>
        <c:tickLblPos val="nextTo"/>
        <c:crossAx val="1360754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IBM Plex Sans" panose="020B050305020300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83075392239283"/>
          <c:y val="0"/>
          <c:w val="0.82097943878102253"/>
          <c:h val="0.85619316269797108"/>
        </c:manualLayout>
      </c:layout>
      <c:barChart>
        <c:barDir val="col"/>
        <c:grouping val="clustered"/>
        <c:varyColors val="0"/>
        <c:ser>
          <c:idx val="0"/>
          <c:order val="0"/>
          <c:tx>
            <c:strRef>
              <c:f>Sheet1!$B$1</c:f>
              <c:strCache>
                <c:ptCount val="1"/>
                <c:pt idx="0">
                  <c:v>Q7_subs_name_OE1</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6A67-1B49-ADB1-E13FC9751E5E}"/>
              </c:ext>
            </c:extLst>
          </c:dPt>
          <c:dPt>
            <c:idx val="1"/>
            <c:invertIfNegative val="0"/>
            <c:bubble3D val="0"/>
            <c:spPr>
              <a:solidFill>
                <a:schemeClr val="tx2"/>
              </a:solidFill>
              <a:ln>
                <a:noFill/>
              </a:ln>
              <a:effectLst/>
            </c:spPr>
            <c:extLst>
              <c:ext xmlns:c16="http://schemas.microsoft.com/office/drawing/2014/chart" uri="{C3380CC4-5D6E-409C-BE32-E72D297353CC}">
                <c16:uniqueId val="{00000003-6A67-1B49-ADB1-E13FC9751E5E}"/>
              </c:ext>
            </c:extLst>
          </c:dPt>
          <c:dPt>
            <c:idx val="2"/>
            <c:invertIfNegative val="0"/>
            <c:bubble3D val="0"/>
            <c:spPr>
              <a:solidFill>
                <a:schemeClr val="tx2"/>
              </a:solidFill>
              <a:ln>
                <a:noFill/>
              </a:ln>
              <a:effectLst/>
            </c:spPr>
            <c:extLst>
              <c:ext xmlns:c16="http://schemas.microsoft.com/office/drawing/2014/chart" uri="{C3380CC4-5D6E-409C-BE32-E72D297353CC}">
                <c16:uniqueId val="{00000005-6A67-1B49-ADB1-E13FC9751E5E}"/>
              </c:ext>
            </c:extLst>
          </c:dPt>
          <c:dPt>
            <c:idx val="3"/>
            <c:invertIfNegative val="0"/>
            <c:bubble3D val="0"/>
            <c:spPr>
              <a:solidFill>
                <a:schemeClr val="tx2"/>
              </a:solidFill>
              <a:ln>
                <a:noFill/>
              </a:ln>
              <a:effectLst/>
            </c:spPr>
            <c:extLst>
              <c:ext xmlns:c16="http://schemas.microsoft.com/office/drawing/2014/chart" uri="{C3380CC4-5D6E-409C-BE32-E72D297353CC}">
                <c16:uniqueId val="{00000007-6A67-1B49-ADB1-E13FC9751E5E}"/>
              </c:ext>
            </c:extLst>
          </c:dPt>
          <c:dPt>
            <c:idx val="4"/>
            <c:invertIfNegative val="0"/>
            <c:bubble3D val="0"/>
            <c:spPr>
              <a:solidFill>
                <a:schemeClr val="tx2"/>
              </a:solidFill>
              <a:ln>
                <a:noFill/>
              </a:ln>
              <a:effectLst/>
            </c:spPr>
            <c:extLst>
              <c:ext xmlns:c16="http://schemas.microsoft.com/office/drawing/2014/chart" uri="{C3380CC4-5D6E-409C-BE32-E72D297353CC}">
                <c16:uniqueId val="{00000009-6A67-1B49-ADB1-E13FC9751E5E}"/>
              </c:ext>
            </c:extLst>
          </c:dPt>
          <c:dPt>
            <c:idx val="5"/>
            <c:invertIfNegative val="0"/>
            <c:bubble3D val="0"/>
            <c:spPr>
              <a:solidFill>
                <a:schemeClr val="tx2"/>
              </a:solidFill>
              <a:ln>
                <a:noFill/>
              </a:ln>
              <a:effectLst/>
            </c:spPr>
            <c:extLst>
              <c:ext xmlns:c16="http://schemas.microsoft.com/office/drawing/2014/chart" uri="{C3380CC4-5D6E-409C-BE32-E72D297353CC}">
                <c16:uniqueId val="{0000000B-6A67-1B49-ADB1-E13FC9751E5E}"/>
              </c:ext>
            </c:extLst>
          </c:dPt>
          <c:dPt>
            <c:idx val="6"/>
            <c:invertIfNegative val="0"/>
            <c:bubble3D val="0"/>
            <c:spPr>
              <a:solidFill>
                <a:schemeClr val="tx2"/>
              </a:solidFill>
              <a:ln>
                <a:noFill/>
              </a:ln>
              <a:effectLst/>
            </c:spPr>
            <c:extLst>
              <c:ext xmlns:c16="http://schemas.microsoft.com/office/drawing/2014/chart" uri="{C3380CC4-5D6E-409C-BE32-E72D297353CC}">
                <c16:uniqueId val="{0000000D-6A67-1B49-ADB1-E13FC9751E5E}"/>
              </c:ext>
            </c:extLst>
          </c:dPt>
          <c:dPt>
            <c:idx val="7"/>
            <c:invertIfNegative val="0"/>
            <c:bubble3D val="0"/>
            <c:spPr>
              <a:solidFill>
                <a:schemeClr val="tx2"/>
              </a:solidFill>
              <a:ln>
                <a:noFill/>
              </a:ln>
              <a:effectLst/>
            </c:spPr>
            <c:extLst>
              <c:ext xmlns:c16="http://schemas.microsoft.com/office/drawing/2014/chart" uri="{C3380CC4-5D6E-409C-BE32-E72D297353CC}">
                <c16:uniqueId val="{0000000F-6A67-1B49-ADB1-E13FC9751E5E}"/>
              </c:ext>
            </c:extLst>
          </c:dPt>
          <c:dPt>
            <c:idx val="8"/>
            <c:invertIfNegative val="0"/>
            <c:bubble3D val="0"/>
            <c:spPr>
              <a:solidFill>
                <a:schemeClr val="tx2"/>
              </a:solidFill>
              <a:ln>
                <a:noFill/>
              </a:ln>
              <a:effectLst/>
            </c:spPr>
            <c:extLst>
              <c:ext xmlns:c16="http://schemas.microsoft.com/office/drawing/2014/chart" uri="{C3380CC4-5D6E-409C-BE32-E72D297353CC}">
                <c16:uniqueId val="{00000011-6A67-1B49-ADB1-E13FC9751E5E}"/>
              </c:ext>
            </c:extLst>
          </c:dPt>
          <c:dPt>
            <c:idx val="9"/>
            <c:invertIfNegative val="0"/>
            <c:bubble3D val="0"/>
            <c:spPr>
              <a:solidFill>
                <a:schemeClr val="tx2"/>
              </a:solidFill>
              <a:ln>
                <a:noFill/>
              </a:ln>
              <a:effectLst/>
            </c:spPr>
            <c:extLst>
              <c:ext xmlns:c16="http://schemas.microsoft.com/office/drawing/2014/chart" uri="{C3380CC4-5D6E-409C-BE32-E72D297353CC}">
                <c16:uniqueId val="{00000013-6A67-1B49-ADB1-E13FC9751E5E}"/>
              </c:ext>
            </c:extLst>
          </c:dPt>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Microsoft Copilot</c:v>
                </c:pt>
                <c:pt idx="1">
                  <c:v>Snapchat my AI</c:v>
                </c:pt>
                <c:pt idx="2">
                  <c:v>Perplexity</c:v>
                </c:pt>
                <c:pt idx="3">
                  <c:v>Claude</c:v>
                </c:pt>
                <c:pt idx="4">
                  <c:v>Meta AI (LLaMA)</c:v>
                </c:pt>
                <c:pt idx="5">
                  <c:v>Google Gemini</c:v>
                </c:pt>
                <c:pt idx="6">
                  <c:v>ChatGPT</c:v>
                </c:pt>
              </c:strCache>
            </c:strRef>
          </c:cat>
          <c:val>
            <c:numRef>
              <c:f>Sheet1!$B$2:$B$8</c:f>
              <c:numCache>
                <c:formatCode>0%</c:formatCode>
                <c:ptCount val="7"/>
                <c:pt idx="0">
                  <c:v>0.01</c:v>
                </c:pt>
                <c:pt idx="1">
                  <c:v>0.01</c:v>
                </c:pt>
                <c:pt idx="2">
                  <c:v>0.01</c:v>
                </c:pt>
                <c:pt idx="3">
                  <c:v>0.01</c:v>
                </c:pt>
                <c:pt idx="4">
                  <c:v>0.02</c:v>
                </c:pt>
                <c:pt idx="5">
                  <c:v>0.02</c:v>
                </c:pt>
                <c:pt idx="6">
                  <c:v>0.04</c:v>
                </c:pt>
              </c:numCache>
            </c:numRef>
          </c:val>
          <c:extLst>
            <c:ext xmlns:c16="http://schemas.microsoft.com/office/drawing/2014/chart" uri="{C3380CC4-5D6E-409C-BE32-E72D297353CC}">
              <c16:uniqueId val="{00000014-6A67-1B49-ADB1-E13FC9751E5E}"/>
            </c:ext>
          </c:extLst>
        </c:ser>
        <c:dLbls>
          <c:showLegendKey val="0"/>
          <c:showVal val="0"/>
          <c:showCatName val="0"/>
          <c:showSerName val="0"/>
          <c:showPercent val="0"/>
          <c:showBubbleSize val="0"/>
        </c:dLbls>
        <c:gapWidth val="60"/>
        <c:axId val="842615807"/>
        <c:axId val="842622879"/>
      </c:barChart>
      <c:catAx>
        <c:axId val="842615807"/>
        <c:scaling>
          <c:orientation val="maxMin"/>
        </c:scaling>
        <c:delete val="0"/>
        <c:axPos val="b"/>
        <c:numFmt formatCode="General" sourceLinked="1"/>
        <c:majorTickMark val="none"/>
        <c:minorTickMark val="none"/>
        <c:tickLblPos val="nextTo"/>
        <c:spPr>
          <a:noFill/>
          <a:ln w="9525" cap="flat" cmpd="sng" algn="ctr">
            <a:solidFill>
              <a:srgbClr val="002147"/>
            </a:solidFill>
            <a:round/>
          </a:ln>
          <a:effectLst/>
        </c:spPr>
        <c:txPr>
          <a:bodyPr rot="-60000000" spcFirstLastPara="1" vertOverflow="ellipsis" vert="horz" wrap="square" anchor="ctr" anchorCtr="1"/>
          <a:lstStyle/>
          <a:p>
            <a:pPr>
              <a:defRPr sz="900" b="0" i="0" u="none" strike="noStrike" kern="1200" baseline="0">
                <a:solidFill>
                  <a:schemeClr val="tx2"/>
                </a:solidFill>
                <a:latin typeface="IBM Plex Sans" panose="020B0503050203000203" pitchFamily="34" charset="0"/>
                <a:ea typeface="+mn-ea"/>
                <a:cs typeface="+mn-cs"/>
              </a:defRPr>
            </a:pPr>
            <a:endParaRPr lang="en-US"/>
          </a:p>
        </c:txPr>
        <c:crossAx val="842622879"/>
        <c:crosses val="autoZero"/>
        <c:auto val="1"/>
        <c:lblAlgn val="ctr"/>
        <c:lblOffset val="100"/>
        <c:noMultiLvlLbl val="0"/>
      </c:catAx>
      <c:valAx>
        <c:axId val="842622879"/>
        <c:scaling>
          <c:orientation val="minMax"/>
          <c:max val="0.2"/>
        </c:scaling>
        <c:delete val="1"/>
        <c:axPos val="r"/>
        <c:numFmt formatCode="0%" sourceLinked="1"/>
        <c:majorTickMark val="out"/>
        <c:minorTickMark val="none"/>
        <c:tickLblPos val="nextTo"/>
        <c:crossAx val="842615807"/>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2"/>
          </a:solidFill>
          <a:latin typeface="IBM Plex Sans" panose="020B050305020300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71031809332103E-4"/>
          <c:y val="0.11563142571964215"/>
          <c:w val="0.93738018277859059"/>
          <c:h val="0.67911006141929897"/>
        </c:manualLayout>
      </c:layout>
      <c:barChart>
        <c:barDir val="col"/>
        <c:grouping val="clustered"/>
        <c:varyColors val="0"/>
        <c:ser>
          <c:idx val="0"/>
          <c:order val="0"/>
          <c:tx>
            <c:strRef>
              <c:f>Sheet1!$B$1</c:f>
              <c:strCache>
                <c:ptCount val="1"/>
                <c:pt idx="0">
                  <c:v>all</c:v>
                </c:pt>
              </c:strCache>
            </c:strRef>
          </c:tx>
          <c:spPr>
            <a:solidFill>
              <a:schemeClr val="tx2"/>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0-53AE-489A-8107-F00E106040A8}"/>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1-53AE-489A-8107-F00E106040A8}"/>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0-06FC-4F49-B162-9146CC24C1C2}"/>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1-06FC-4F49-B162-9146CC24C1C2}"/>
              </c:ext>
            </c:extLst>
          </c:dPt>
          <c:dLbls>
            <c:dLbl>
              <c:idx val="1"/>
              <c:layout>
                <c:manualLayout>
                  <c:x val="-3.3015675166657671E-3"/>
                  <c:y val="6.4910708480333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A-CE44-A0F0-DAAE15C5F5E0}"/>
                </c:ext>
              </c:extLst>
            </c:dLbl>
            <c:dLbl>
              <c:idx val="2"/>
              <c:layout>
                <c:manualLayout>
                  <c:x val="-4.0352025720314881E-17"/>
                  <c:y val="7.04062136311513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1A-CE44-A0F0-DAAE15C5F5E0}"/>
                </c:ext>
              </c:extLst>
            </c:dLbl>
            <c:dLbl>
              <c:idx val="3"/>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IBM Plex Sans" panose="020B0503050203000203" pitchFamily="34" charset="77"/>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3AE-489A-8107-F00E106040A8}"/>
                </c:ext>
              </c:extLst>
            </c:dLbl>
            <c:dLbl>
              <c:idx val="4"/>
              <c:layout>
                <c:manualLayout>
                  <c:x val="3.3015675166657671E-3"/>
                  <c:y val="8.06577426513674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E-489A-8107-F00E106040A8}"/>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IBM Plex Sans" panose="020B0503050203000203"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Cheaper to make</c:v>
                </c:pt>
                <c:pt idx="1">
                  <c:v>Up to date</c:v>
                </c:pt>
                <c:pt idx="2">
                  <c:v>Easier to understand</c:v>
                </c:pt>
                <c:pt idx="3">
                  <c:v>Unbiased</c:v>
                </c:pt>
                <c:pt idx="4">
                  <c:v>Transparent</c:v>
                </c:pt>
                <c:pt idx="5">
                  <c:v>Accurate</c:v>
                </c:pt>
                <c:pt idx="6">
                  <c:v>trustworthy</c:v>
                </c:pt>
              </c:strCache>
            </c:strRef>
          </c:cat>
          <c:val>
            <c:numRef>
              <c:f>Sheet1!$B$2:$B$8</c:f>
              <c:numCache>
                <c:formatCode>0</c:formatCode>
                <c:ptCount val="7"/>
                <c:pt idx="0">
                  <c:v>29</c:v>
                </c:pt>
                <c:pt idx="1">
                  <c:v>16</c:v>
                </c:pt>
                <c:pt idx="2">
                  <c:v>7</c:v>
                </c:pt>
                <c:pt idx="3">
                  <c:v>-1</c:v>
                </c:pt>
                <c:pt idx="4">
                  <c:v>-8</c:v>
                </c:pt>
                <c:pt idx="5">
                  <c:v>-8</c:v>
                </c:pt>
                <c:pt idx="6">
                  <c:v>-18</c:v>
                </c:pt>
              </c:numCache>
            </c:numRef>
          </c:val>
          <c:extLst>
            <c:ext xmlns:c16="http://schemas.microsoft.com/office/drawing/2014/chart" uri="{C3380CC4-5D6E-409C-BE32-E72D297353CC}">
              <c16:uniqueId val="{00000005-4506-0B4B-8618-28951F6DA9D0}"/>
            </c:ext>
          </c:extLst>
        </c:ser>
        <c:dLbls>
          <c:dLblPos val="inEnd"/>
          <c:showLegendKey val="0"/>
          <c:showVal val="1"/>
          <c:showCatName val="0"/>
          <c:showSerName val="0"/>
          <c:showPercent val="0"/>
          <c:showBubbleSize val="0"/>
        </c:dLbls>
        <c:gapWidth val="50"/>
        <c:axId val="-2039235704"/>
        <c:axId val="-2039232120"/>
      </c:barChart>
      <c:catAx>
        <c:axId val="-2039235704"/>
        <c:scaling>
          <c:orientation val="minMax"/>
        </c:scaling>
        <c:delete val="1"/>
        <c:axPos val="b"/>
        <c:numFmt formatCode="General" sourceLinked="0"/>
        <c:majorTickMark val="none"/>
        <c:minorTickMark val="none"/>
        <c:tickLblPos val="nextTo"/>
        <c:crossAx val="-2039232120"/>
        <c:crosses val="autoZero"/>
        <c:auto val="1"/>
        <c:lblAlgn val="ctr"/>
        <c:lblOffset val="100"/>
        <c:noMultiLvlLbl val="0"/>
      </c:catAx>
      <c:valAx>
        <c:axId val="-2039232120"/>
        <c:scaling>
          <c:orientation val="minMax"/>
          <c:max val="35"/>
          <c:min val="-30"/>
        </c:scaling>
        <c:delete val="0"/>
        <c:axPos val="l"/>
        <c:numFmt formatCode="0"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BM Plex Sans" panose="020B0503050203000203" pitchFamily="34" charset="77"/>
                <a:ea typeface="+mn-ea"/>
                <a:cs typeface="+mn-cs"/>
              </a:defRPr>
            </a:pPr>
            <a:endParaRPr lang="en-US"/>
          </a:p>
        </c:txPr>
        <c:crossAx val="-2039235704"/>
        <c:crosses val="autoZero"/>
        <c:crossBetween val="between"/>
        <c:majorUnit val="10"/>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b="0" i="0">
          <a:latin typeface="IBM Plex Sans" panose="020B0503050203000203" pitchFamily="34" charset="77"/>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0.05928</cdr:x>
      <cdr:y>0.49466</cdr:y>
    </cdr:from>
    <cdr:to>
      <cdr:x>0.17114</cdr:x>
      <cdr:y>0.70793</cdr:y>
    </cdr:to>
    <cdr:sp macro="" textlink="">
      <cdr:nvSpPr>
        <cdr:cNvPr id="2" name="TextBox 1">
          <a:extLst xmlns:a="http://schemas.openxmlformats.org/drawingml/2006/main">
            <a:ext uri="{FF2B5EF4-FFF2-40B4-BE49-F238E27FC236}">
              <a16:creationId xmlns:a16="http://schemas.microsoft.com/office/drawing/2014/main" id="{B5D95093-6CA3-06D4-80A6-50A91E5A9ABE}"/>
            </a:ext>
          </a:extLst>
        </cdr:cNvPr>
        <cdr:cNvSpPr txBox="1"/>
      </cdr:nvSpPr>
      <cdr:spPr>
        <a:xfrm xmlns:a="http://schemas.openxmlformats.org/drawingml/2006/main">
          <a:off x="684145" y="2487761"/>
          <a:ext cx="1290861" cy="1072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Cheaper to make</a:t>
          </a:r>
        </a:p>
      </cdr:txBody>
    </cdr:sp>
  </cdr:relSizeAnchor>
  <cdr:relSizeAnchor xmlns:cdr="http://schemas.openxmlformats.org/drawingml/2006/chartDrawing">
    <cdr:from>
      <cdr:x>0.19599</cdr:x>
      <cdr:y>0.49466</cdr:y>
    </cdr:from>
    <cdr:to>
      <cdr:x>0.36288</cdr:x>
      <cdr:y>0.70793</cdr:y>
    </cdr:to>
    <cdr:sp macro="" textlink="">
      <cdr:nvSpPr>
        <cdr:cNvPr id="3" name="TextBox 1">
          <a:extLst xmlns:a="http://schemas.openxmlformats.org/drawingml/2006/main">
            <a:ext uri="{FF2B5EF4-FFF2-40B4-BE49-F238E27FC236}">
              <a16:creationId xmlns:a16="http://schemas.microsoft.com/office/drawing/2014/main" id="{B591EACC-352D-800C-78EA-9F5834396A83}"/>
            </a:ext>
          </a:extLst>
        </cdr:cNvPr>
        <cdr:cNvSpPr txBox="1"/>
      </cdr:nvSpPr>
      <cdr:spPr>
        <a:xfrm xmlns:a="http://schemas.openxmlformats.org/drawingml/2006/main">
          <a:off x="2261719" y="2487745"/>
          <a:ext cx="1925916" cy="1072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Up to  </a:t>
          </a:r>
          <a:br>
            <a:rPr lang="en-US" sz="1600" dirty="0"/>
          </a:br>
          <a:r>
            <a:rPr lang="en-US" sz="1600" dirty="0"/>
            <a:t>date</a:t>
          </a:r>
        </a:p>
      </cdr:txBody>
    </cdr:sp>
  </cdr:relSizeAnchor>
  <cdr:relSizeAnchor xmlns:cdr="http://schemas.openxmlformats.org/drawingml/2006/chartDrawing">
    <cdr:from>
      <cdr:x>0.30268</cdr:x>
      <cdr:y>0.28673</cdr:y>
    </cdr:from>
    <cdr:to>
      <cdr:x>0.50077</cdr:x>
      <cdr:y>0.5</cdr:y>
    </cdr:to>
    <cdr:sp macro="" textlink="">
      <cdr:nvSpPr>
        <cdr:cNvPr id="4" name="TextBox 1">
          <a:extLst xmlns:a="http://schemas.openxmlformats.org/drawingml/2006/main">
            <a:ext uri="{FF2B5EF4-FFF2-40B4-BE49-F238E27FC236}">
              <a16:creationId xmlns:a16="http://schemas.microsoft.com/office/drawing/2014/main" id="{26450A14-6D27-A772-E344-D310D2EDB64F}"/>
            </a:ext>
          </a:extLst>
        </cdr:cNvPr>
        <cdr:cNvSpPr txBox="1"/>
      </cdr:nvSpPr>
      <cdr:spPr>
        <a:xfrm xmlns:a="http://schemas.openxmlformats.org/drawingml/2006/main">
          <a:off x="3492870" y="1442023"/>
          <a:ext cx="2285999" cy="10725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Easier to understand</a:t>
          </a:r>
        </a:p>
      </cdr:txBody>
    </cdr:sp>
  </cdr:relSizeAnchor>
  <cdr:relSizeAnchor xmlns:cdr="http://schemas.openxmlformats.org/drawingml/2006/chartDrawing">
    <cdr:from>
      <cdr:x>0.46713</cdr:x>
      <cdr:y>0.32864</cdr:y>
    </cdr:from>
    <cdr:to>
      <cdr:x>0.57899</cdr:x>
      <cdr:y>0.54191</cdr:y>
    </cdr:to>
    <cdr:sp macro="" textlink="">
      <cdr:nvSpPr>
        <cdr:cNvPr id="5" name="TextBox 1">
          <a:extLst xmlns:a="http://schemas.openxmlformats.org/drawingml/2006/main">
            <a:ext uri="{FF2B5EF4-FFF2-40B4-BE49-F238E27FC236}">
              <a16:creationId xmlns:a16="http://schemas.microsoft.com/office/drawing/2014/main" id="{8F75AE38-F16B-B371-4810-440D4E90D29C}"/>
            </a:ext>
          </a:extLst>
        </cdr:cNvPr>
        <cdr:cNvSpPr txBox="1"/>
      </cdr:nvSpPr>
      <cdr:spPr>
        <a:xfrm xmlns:a="http://schemas.openxmlformats.org/drawingml/2006/main">
          <a:off x="5390644" y="1652797"/>
          <a:ext cx="1290918" cy="1072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Unbiased</a:t>
          </a:r>
        </a:p>
      </cdr:txBody>
    </cdr:sp>
  </cdr:relSizeAnchor>
  <cdr:relSizeAnchor xmlns:cdr="http://schemas.openxmlformats.org/drawingml/2006/chartDrawing">
    <cdr:from>
      <cdr:x>0.58674</cdr:x>
      <cdr:y>0.32738</cdr:y>
    </cdr:from>
    <cdr:to>
      <cdr:x>0.6986</cdr:x>
      <cdr:y>0.54065</cdr:y>
    </cdr:to>
    <cdr:sp macro="" textlink="">
      <cdr:nvSpPr>
        <cdr:cNvPr id="6" name="TextBox 1">
          <a:extLst xmlns:a="http://schemas.openxmlformats.org/drawingml/2006/main">
            <a:ext uri="{FF2B5EF4-FFF2-40B4-BE49-F238E27FC236}">
              <a16:creationId xmlns:a16="http://schemas.microsoft.com/office/drawing/2014/main" id="{051CCC4C-1CB0-29AE-6A73-2F60BC897AC8}"/>
            </a:ext>
          </a:extLst>
        </cdr:cNvPr>
        <cdr:cNvSpPr txBox="1"/>
      </cdr:nvSpPr>
      <cdr:spPr>
        <a:xfrm xmlns:a="http://schemas.openxmlformats.org/drawingml/2006/main">
          <a:off x="6770979" y="1646470"/>
          <a:ext cx="1290861" cy="1072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Transparent</a:t>
          </a:r>
        </a:p>
      </cdr:txBody>
    </cdr:sp>
  </cdr:relSizeAnchor>
  <cdr:relSizeAnchor xmlns:cdr="http://schemas.openxmlformats.org/drawingml/2006/chartDrawing">
    <cdr:from>
      <cdr:x>0.72763</cdr:x>
      <cdr:y>0.32864</cdr:y>
    </cdr:from>
    <cdr:to>
      <cdr:x>0.83949</cdr:x>
      <cdr:y>0.54191</cdr:y>
    </cdr:to>
    <cdr:sp macro="" textlink="">
      <cdr:nvSpPr>
        <cdr:cNvPr id="7" name="TextBox 1">
          <a:extLst xmlns:a="http://schemas.openxmlformats.org/drawingml/2006/main">
            <a:ext uri="{FF2B5EF4-FFF2-40B4-BE49-F238E27FC236}">
              <a16:creationId xmlns:a16="http://schemas.microsoft.com/office/drawing/2014/main" id="{46073204-9889-AD08-C607-8968F5061368}"/>
            </a:ext>
          </a:extLst>
        </cdr:cNvPr>
        <cdr:cNvSpPr txBox="1"/>
      </cdr:nvSpPr>
      <cdr:spPr>
        <a:xfrm xmlns:a="http://schemas.openxmlformats.org/drawingml/2006/main">
          <a:off x="8396808" y="1652797"/>
          <a:ext cx="1290918" cy="10725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Accurate</a:t>
          </a:r>
        </a:p>
      </cdr:txBody>
    </cdr:sp>
  </cdr:relSizeAnchor>
  <cdr:relSizeAnchor xmlns:cdr="http://schemas.openxmlformats.org/drawingml/2006/chartDrawing">
    <cdr:from>
      <cdr:x>0.85694</cdr:x>
      <cdr:y>0.33599</cdr:y>
    </cdr:from>
    <cdr:to>
      <cdr:x>0.96509</cdr:x>
      <cdr:y>0.54926</cdr:y>
    </cdr:to>
    <cdr:sp macro="" textlink="">
      <cdr:nvSpPr>
        <cdr:cNvPr id="8" name="TextBox 1">
          <a:extLst xmlns:a="http://schemas.openxmlformats.org/drawingml/2006/main">
            <a:ext uri="{FF2B5EF4-FFF2-40B4-BE49-F238E27FC236}">
              <a16:creationId xmlns:a16="http://schemas.microsoft.com/office/drawing/2014/main" id="{028FF532-C8F3-510E-4B0B-9545BF01BC85}"/>
            </a:ext>
          </a:extLst>
        </cdr:cNvPr>
        <cdr:cNvSpPr txBox="1"/>
      </cdr:nvSpPr>
      <cdr:spPr>
        <a:xfrm xmlns:a="http://schemas.openxmlformats.org/drawingml/2006/main">
          <a:off x="9889052" y="1689742"/>
          <a:ext cx="1248020" cy="1072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Trustworthy</a:t>
          </a:r>
        </a:p>
      </cdr:txBody>
    </cdr:sp>
  </cdr:relSizeAnchor>
</c:userShapes>
</file>

<file path=ppt/drawings/drawing2.xml><?xml version="1.0" encoding="utf-8"?>
<c:userShapes xmlns:c="http://schemas.openxmlformats.org/drawingml/2006/chart">
  <cdr:relSizeAnchor xmlns:cdr="http://schemas.openxmlformats.org/drawingml/2006/chartDrawing">
    <cdr:from>
      <cdr:x>0.08693</cdr:x>
      <cdr:y>0.86935</cdr:y>
    </cdr:from>
    <cdr:to>
      <cdr:x>0.77763</cdr:x>
      <cdr:y>0.9449</cdr:y>
    </cdr:to>
    <cdr:sp macro="" textlink="">
      <cdr:nvSpPr>
        <cdr:cNvPr id="2" name="Rectangle 1">
          <a:extLst xmlns:a="http://schemas.openxmlformats.org/drawingml/2006/main">
            <a:ext uri="{FF2B5EF4-FFF2-40B4-BE49-F238E27FC236}">
              <a16:creationId xmlns:a16="http://schemas.microsoft.com/office/drawing/2014/main" id="{E395EDB8-F8EB-5CB3-DC75-5A2981F0258C}"/>
            </a:ext>
          </a:extLst>
        </cdr:cNvPr>
        <cdr:cNvSpPr/>
      </cdr:nvSpPr>
      <cdr:spPr>
        <a:xfrm xmlns:a="http://schemas.openxmlformats.org/drawingml/2006/main">
          <a:off x="531577" y="2852210"/>
          <a:ext cx="4223657" cy="24785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33506-A79E-4108-990C-89844DCC64E0}" type="slidenum">
              <a:rPr lang="en-GB" smtClean="0"/>
              <a:t>‹#›</a:t>
            </a:fld>
            <a:endParaRPr lang="en-GB"/>
          </a:p>
        </p:txBody>
      </p:sp>
    </p:spTree>
    <p:extLst>
      <p:ext uri="{BB962C8B-B14F-4D97-AF65-F5344CB8AC3E}">
        <p14:creationId xmlns:p14="http://schemas.microsoft.com/office/powerpoint/2010/main" val="226821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C9EF2-03E5-4E82-A0A2-F448F6C8482F}" type="datetimeFigureOut">
              <a:rPr lang="en-GB" smtClean="0"/>
              <a:t>16/06/2025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1AB53-D344-45E5-872F-9DEDC3A08EDA}" type="slidenum">
              <a:rPr lang="en-GB" smtClean="0"/>
              <a:t>‹#›</a:t>
            </a:fld>
            <a:endParaRPr lang="en-GB"/>
          </a:p>
        </p:txBody>
      </p:sp>
    </p:spTree>
    <p:extLst>
      <p:ext uri="{BB962C8B-B14F-4D97-AF65-F5344CB8AC3E}">
        <p14:creationId xmlns:p14="http://schemas.microsoft.com/office/powerpoint/2010/main" val="110806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69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kern="1200" dirty="0">
                <a:solidFill>
                  <a:schemeClr val="tx1"/>
                </a:solidFill>
                <a:effectLst/>
                <a:latin typeface="+mn-lt"/>
                <a:ea typeface="+mn-ea"/>
                <a:cs typeface="+mn-cs"/>
              </a:rPr>
              <a:t>This chart shows weekly use for news for different social media and video networks among the 12 markets we have the most long term tracking data for. Overall Facebook remains the most important network Looking at Facebook, the top dark blue bar, it still leads for news, but recently announced they’d be putting more political and civic content in their feeds. But in general most of these platforms have been putting more emphasis on creators on video content </a:t>
            </a:r>
            <a:r>
              <a:rPr lang="en-GB" sz="2000" kern="1200" dirty="0" err="1">
                <a:solidFill>
                  <a:schemeClr val="tx1"/>
                </a:solidFill>
                <a:effectLst/>
                <a:latin typeface="+mn-lt"/>
                <a:ea typeface="+mn-ea"/>
                <a:cs typeface="+mn-cs"/>
              </a:rPr>
              <a:t>makign</a:t>
            </a:r>
            <a:r>
              <a:rPr lang="en-GB" sz="2000" kern="1200" dirty="0">
                <a:solidFill>
                  <a:schemeClr val="tx1"/>
                </a:solidFill>
                <a:effectLst/>
                <a:latin typeface="+mn-lt"/>
                <a:ea typeface="+mn-ea"/>
                <a:cs typeface="+mn-cs"/>
              </a:rPr>
              <a:t> it harder to get referral traffic – and the fastest growing platforms Instagram and TikTok. X (former Twitter largely stable) – the vast majority have not left for BlueSky or other rivals.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4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dirty="0"/>
              <a:t>Just one other example – this is looking at where people pay attention in TikTok and we’re comparing Norway with Kenya – and again see big differences --- news brands like VG and TV2 which have invested quite a bit in adapting content for TikTok and they are getting a significant amount of attention while in Kenya alternative sources incl. news influencers playing a bigger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15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Another big debate is whether platforms should be removing more or less content in these networks that seen as being harmful or not illegal – this big tension point between Europe and the US on this issue and Meta responding to that pressure with changes to its moderation – but what does the public think?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540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Well overall we find that more people things that too little is removed than too much – this is especially the case in the </a:t>
            </a:r>
            <a:r>
              <a:rPr lang="en-GB" sz="2000" dirty="0" err="1"/>
              <a:t>Uk</a:t>
            </a:r>
            <a:r>
              <a:rPr lang="en-GB" sz="2000" dirty="0"/>
              <a:t> and Germany – a desire for more intervention, more moderation </a:t>
            </a:r>
          </a:p>
          <a:p>
            <a:endParaRPr lang="en-GB" sz="2000" dirty="0"/>
          </a:p>
          <a:p>
            <a:r>
              <a:rPr lang="en-GB" sz="2000" dirty="0"/>
              <a:t>&gt;&gt;&gt; and even in the US it is a relatively even picture in aggregate though opinions are very much split by politics – so people on the left think too little is being removed </a:t>
            </a:r>
            <a:r>
              <a:rPr lang="en-GB" sz="2000" dirty="0" err="1"/>
              <a:t>nad</a:t>
            </a:r>
            <a:r>
              <a:rPr lang="en-GB" sz="2000" dirty="0"/>
              <a:t> people on the </a:t>
            </a:r>
            <a:r>
              <a:rPr lang="en-GB" sz="2000" dirty="0" err="1"/>
              <a:t>rihg</a:t>
            </a:r>
            <a:r>
              <a:rPr lang="en-GB" sz="2000" dirty="0"/>
              <a:t> think there is already too much intervention – so divisions within countries and between countries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23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with the growth of online video on platforms how far should  platforms lean into these trends? This year we brought back a question about preferences – when online do you prefer to consume in audio, video or text?</a:t>
            </a:r>
          </a:p>
        </p:txBody>
      </p:sp>
      <p:sp>
        <p:nvSpPr>
          <p:cNvPr id="4" name="Slide Number Placeholder 3"/>
          <p:cNvSpPr>
            <a:spLocks noGrp="1"/>
          </p:cNvSpPr>
          <p:nvPr>
            <p:ph type="sldNum" sz="quarter" idx="5"/>
          </p:nvPr>
        </p:nvSpPr>
        <p:spPr/>
        <p:txBody>
          <a:bodyPr/>
          <a:lstStyle/>
          <a:p>
            <a:fld id="{B341AB53-D344-45E5-872F-9DEDC3A08EDA}" type="slidenum">
              <a:rPr lang="en-GB" smtClean="0"/>
              <a:t>14</a:t>
            </a:fld>
            <a:endParaRPr lang="en-GB"/>
          </a:p>
        </p:txBody>
      </p:sp>
    </p:spTree>
    <p:extLst>
      <p:ext uri="{BB962C8B-B14F-4D97-AF65-F5344CB8AC3E}">
        <p14:creationId xmlns:p14="http://schemas.microsoft.com/office/powerpoint/2010/main" val="203467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DF21E-4D18-2105-B281-C1610BFA4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D12E6-D430-6A3C-191D-C24732D45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D076D-F79F-2CD3-E1E7-D6B0D8012CFC}"/>
              </a:ext>
            </a:extLst>
          </p:cNvPr>
          <p:cNvSpPr>
            <a:spLocks noGrp="1"/>
          </p:cNvSpPr>
          <p:nvPr>
            <p:ph type="body" idx="1"/>
          </p:nvPr>
        </p:nvSpPr>
        <p:spPr/>
        <p:txBody>
          <a:bodyPr/>
          <a:lstStyle/>
          <a:p>
            <a:r>
              <a:rPr lang="en-GB" sz="2000" dirty="0"/>
              <a:t>And here we see very significant differences across countries – but overall most people (55%)  still say they prefer to read, because it is quick, they are in control. In UK and Norway see even stronger preferences for reading – but some of the  other markets we’ve already mentioned like Philippines, Mexico, Indonesia we find that more people say they prefer to watch and a significant proportion preferring to listen </a:t>
            </a:r>
          </a:p>
        </p:txBody>
      </p:sp>
      <p:sp>
        <p:nvSpPr>
          <p:cNvPr id="4" name="Slide Number Placeholder 3">
            <a:extLst>
              <a:ext uri="{FF2B5EF4-FFF2-40B4-BE49-F238E27FC236}">
                <a16:creationId xmlns:a16="http://schemas.microsoft.com/office/drawing/2014/main" id="{181F212E-B852-8142-9B21-1F2BCE65FE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327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 terms of podcasts we have seen a significant investment from publishers in the last few years – particularly in the United States as they chase that younger, richer audience – 15% say they consumed a news podcast in the last week. We also see </a:t>
            </a:r>
          </a:p>
          <a:p>
            <a:endParaRPr lang="en-US" sz="2000" dirty="0"/>
          </a:p>
          <a:p>
            <a:r>
              <a:rPr lang="en-US" sz="2000" dirty="0"/>
              <a:t>split between brand led traditional podcasts if you like such as the Daily and Up First and then personality led opinion podcasts like Joe Rogan and </a:t>
            </a:r>
            <a:r>
              <a:rPr lang="en-US" sz="2000" dirty="0" err="1"/>
              <a:t>Meidas</a:t>
            </a:r>
            <a:r>
              <a:rPr lang="en-US" sz="2000" dirty="0"/>
              <a:t> Touch , often video led because YouTube main access point. </a:t>
            </a:r>
          </a:p>
          <a:p>
            <a:endParaRPr lang="en-US" sz="2000" dirty="0"/>
          </a:p>
          <a:p>
            <a:r>
              <a:rPr lang="en-US" sz="2000" dirty="0"/>
              <a:t>In the UK much smaller proportion access news podcasts – most mentioned podcasts also personality led but tend to be more balanced, less partisan – most of them also available in video but the main listening is via audio platforms like BBC </a:t>
            </a:r>
            <a:r>
              <a:rPr lang="en-US" sz="2000" dirty="0" err="1"/>
              <a:t>sonds</a:t>
            </a:r>
            <a:r>
              <a:rPr lang="en-US" sz="2000" dirty="0"/>
              <a:t> and </a:t>
            </a:r>
            <a:r>
              <a:rPr lang="en-US" sz="2000" dirty="0" err="1"/>
              <a:t>spotify</a:t>
            </a:r>
            <a:r>
              <a:rPr lang="en-US" sz="2000" dirty="0"/>
              <a:t> </a:t>
            </a:r>
          </a:p>
          <a:p>
            <a:endParaRPr lang="en-US" dirty="0"/>
          </a:p>
        </p:txBody>
      </p:sp>
      <p:sp>
        <p:nvSpPr>
          <p:cNvPr id="4" name="Slide Number Placeholder 3"/>
          <p:cNvSpPr>
            <a:spLocks noGrp="1"/>
          </p:cNvSpPr>
          <p:nvPr>
            <p:ph type="sldNum" sz="quarter" idx="5"/>
          </p:nvPr>
        </p:nvSpPr>
        <p:spPr/>
        <p:txBody>
          <a:bodyPr/>
          <a:lstStyle/>
          <a:p>
            <a:fld id="{B341AB53-D344-45E5-872F-9DEDC3A08EDA}" type="slidenum">
              <a:rPr lang="en-GB" smtClean="0"/>
              <a:t>16</a:t>
            </a:fld>
            <a:endParaRPr lang="en-GB"/>
          </a:p>
        </p:txBody>
      </p:sp>
    </p:spTree>
    <p:extLst>
      <p:ext uri="{BB962C8B-B14F-4D97-AF65-F5344CB8AC3E}">
        <p14:creationId xmlns:p14="http://schemas.microsoft.com/office/powerpoint/2010/main" val="58205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So a final big theme is the emergence of AI as a source of news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69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is hard to ask about in surveys because sometimes consumers aren’t aware that answers in Google overviews for example are generated by AI but overall 7% across markets say they have used a chatbot to access some kind of news – and this figure is twice as high with under 25s</a:t>
            </a:r>
          </a:p>
        </p:txBody>
      </p:sp>
      <p:sp>
        <p:nvSpPr>
          <p:cNvPr id="4" name="Slide Number Placeholder 3"/>
          <p:cNvSpPr>
            <a:spLocks noGrp="1"/>
          </p:cNvSpPr>
          <p:nvPr>
            <p:ph type="sldNum" sz="quarter" idx="5"/>
          </p:nvPr>
        </p:nvSpPr>
        <p:spPr/>
        <p:txBody>
          <a:bodyPr/>
          <a:lstStyle/>
          <a:p>
            <a:fld id="{B341AB53-D344-45E5-872F-9DEDC3A08EDA}" type="slidenum">
              <a:rPr lang="en-GB" smtClean="0"/>
              <a:t>18</a:t>
            </a:fld>
            <a:endParaRPr lang="en-GB"/>
          </a:p>
        </p:txBody>
      </p:sp>
    </p:spTree>
    <p:extLst>
      <p:ext uri="{BB962C8B-B14F-4D97-AF65-F5344CB8AC3E}">
        <p14:creationId xmlns:p14="http://schemas.microsoft.com/office/powerpoint/2010/main" val="131995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what lies behind these levels of discomfort– we asked respondents how they felt AI would change the news – and across counties people feel it will make it cheaper to  make and more up to date  - but at the time less transparent, less accurate and less trustworthy – so potne4itally more opportunity for news organisations to emphasize those elements which we’ve already heard are super important to audiences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64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tx1"/>
                </a:solidFill>
                <a:effectLst/>
                <a:latin typeface="+mn-lt"/>
                <a:ea typeface="+mn-ea"/>
                <a:cs typeface="+mn-cs"/>
              </a:rPr>
              <a:t> </a:t>
            </a:r>
            <a:r>
              <a:rPr lang="en-GB" sz="2000" kern="100" dirty="0">
                <a:effectLst/>
                <a:latin typeface="+mn-lt"/>
                <a:ea typeface="Calibri" panose="020F0502020204030204" pitchFamily="34" charset="0"/>
                <a:cs typeface="Times New Roman" panose="02020603050405020304" pitchFamily="18" charset="0"/>
              </a:rPr>
              <a:t>This is our 14</a:t>
            </a:r>
            <a:r>
              <a:rPr lang="en-GB" sz="2000" kern="100" baseline="30000" dirty="0">
                <a:effectLst/>
                <a:latin typeface="+mn-lt"/>
                <a:ea typeface="Calibri" panose="020F0502020204030204" pitchFamily="34" charset="0"/>
                <a:cs typeface="Times New Roman" panose="02020603050405020304" pitchFamily="18" charset="0"/>
              </a:rPr>
              <a:t>th</a:t>
            </a:r>
            <a:r>
              <a:rPr lang="en-GB" sz="2000" kern="100" dirty="0">
                <a:effectLst/>
                <a:latin typeface="+mn-lt"/>
                <a:ea typeface="Calibri" panose="020F0502020204030204" pitchFamily="34" charset="0"/>
                <a:cs typeface="Times New Roman" panose="02020603050405020304" pitchFamily="18" charset="0"/>
              </a:rPr>
              <a:t> Digital News report and this year we cover 48 markets, which represents our largest ever survey representing around half the world’s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01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Mimi first three, then Nic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10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85291-97A8-466E-B4E7-C5504FD2D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3A33B-52B0-9920-CDB5-26C0B6F13C82}"/>
              </a:ext>
            </a:extLst>
          </p:cNvPr>
          <p:cNvSpPr>
            <a:spLocks noGrp="1" noRot="1" noChangeAspect="1"/>
          </p:cNvSpPr>
          <p:nvPr>
            <p:ph type="sldImg"/>
          </p:nvPr>
        </p:nvSpPr>
        <p:spPr>
          <a:xfrm>
            <a:off x="-220663" y="877888"/>
            <a:ext cx="7177088" cy="4038600"/>
          </a:xfrm>
        </p:spPr>
      </p:sp>
      <p:sp>
        <p:nvSpPr>
          <p:cNvPr id="3" name="Notes Placeholder 2">
            <a:extLst>
              <a:ext uri="{FF2B5EF4-FFF2-40B4-BE49-F238E27FC236}">
                <a16:creationId xmlns:a16="http://schemas.microsoft.com/office/drawing/2014/main" id="{71641DED-3C70-80A7-81C7-8443FAFA23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Firstly looking at levels of payment for online news across these 19 selected markets, we have seen no change in the average, at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Norway and Sweden remain as the top markets for paying for online news, with some markets seeing small changes compared to last wave, however just to flag that these changes are within the margin of error. </a:t>
            </a:r>
          </a:p>
        </p:txBody>
      </p:sp>
      <p:sp>
        <p:nvSpPr>
          <p:cNvPr id="4" name="Slide Number Placeholder 3">
            <a:extLst>
              <a:ext uri="{FF2B5EF4-FFF2-40B4-BE49-F238E27FC236}">
                <a16:creationId xmlns:a16="http://schemas.microsoft.com/office/drawing/2014/main" id="{4823F192-E680-F96A-B884-0FADA8C6BA2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00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725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Mimi first three, then Nic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89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85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IBM Plex Sans" panose="020B0503050203000203" pitchFamily="34" charset="77"/>
                <a:ea typeface="Calibri" panose="020F0502020204030204" pitchFamily="34" charset="0"/>
                <a:cs typeface="Times New Roman" panose="02020603050405020304" pitchFamily="18" charset="0"/>
              </a:rPr>
              <a:t> </a:t>
            </a:r>
          </a:p>
          <a:p>
            <a:r>
              <a:rPr lang="en-GB" sz="2000" dirty="0">
                <a:effectLst/>
                <a:latin typeface="+mn-lt"/>
                <a:ea typeface="Calibri" panose="020F0502020204030204" pitchFamily="34" charset="0"/>
                <a:cs typeface="Times New Roman" panose="02020603050405020304" pitchFamily="18" charset="0"/>
              </a:rPr>
              <a:t>&gt;&gt;&gt; A reminder of the methodology – which is based on online polling … and as such it will tend to underrepresent traditional news behaviours such as TV, print and radio when we talk about cross platform behaviour. It is also important to stress that some of the markets especially in Africa and India are representative of younger more educated, English- speaking groups so we try to bear in mind these differences. The survey was conducted on our behalf by YouGov on our behalf in January/early February 2025</a:t>
            </a:r>
            <a:r>
              <a:rPr lang="en-GB" sz="2000" dirty="0">
                <a:effectLst/>
                <a:latin typeface="+mn-lt"/>
              </a:rPr>
              <a:t> </a:t>
            </a:r>
          </a:p>
          <a:p>
            <a:endParaRPr lang="en-GB" sz="3200" kern="100" dirty="0">
              <a:effectLst/>
              <a:latin typeface="IBM Plex Sans" panose="020B0503050203000203" pitchFamily="34" charset="77"/>
              <a:ea typeface="Calibri" panose="020F0502020204030204" pitchFamily="34" charset="0"/>
              <a:cs typeface="Times New Roman" panose="02020603050405020304" pitchFamily="18" charset="0"/>
            </a:endParaRPr>
          </a:p>
          <a:p>
            <a:r>
              <a:rPr lang="en-GB" sz="2000" kern="100" dirty="0">
                <a:effectLst/>
                <a:latin typeface="IBM Plex Sans" panose="020B0503050203000203" pitchFamily="34" charset="77"/>
                <a:ea typeface="Calibri" panose="020F0502020204030204" pitchFamily="34" charset="0"/>
                <a:cs typeface="Times New Roman" panose="02020603050405020304" pitchFamily="18" charset="0"/>
              </a:rPr>
              <a:t>We are grateful to the Google News Initiative which remains the main sponsor of the report but also to 18 other supporters including the BBC, NHK, </a:t>
            </a:r>
            <a:r>
              <a:rPr lang="en-GB" sz="2000" kern="100" dirty="0" err="1">
                <a:effectLst/>
                <a:latin typeface="IBM Plex Sans" panose="020B0503050203000203" pitchFamily="34" charset="77"/>
                <a:ea typeface="Calibri" panose="020F0502020204030204" pitchFamily="34" charset="0"/>
                <a:cs typeface="Times New Roman" panose="02020603050405020304" pitchFamily="18" charset="0"/>
              </a:rPr>
              <a:t>Ringier</a:t>
            </a:r>
            <a:r>
              <a:rPr lang="en-GB" sz="2000" kern="100" dirty="0">
                <a:effectLst/>
                <a:latin typeface="IBM Plex Sans" panose="020B0503050203000203" pitchFamily="34" charset="77"/>
                <a:ea typeface="Calibri" panose="020F0502020204030204" pitchFamily="34" charset="0"/>
                <a:cs typeface="Times New Roman" panose="02020603050405020304" pitchFamily="18" charset="0"/>
              </a:rPr>
              <a:t> International, code for Africa media regulators, industry organisations and a number of academic institutions around the world. We are grateful to Reuters for their sponsorship and for hosting us here again today, also to Edelman who remain a long term and valued partner.</a:t>
            </a:r>
          </a:p>
          <a:p>
            <a:r>
              <a:rPr lang="en-GB" sz="2000" kern="100" dirty="0">
                <a:effectLst/>
                <a:latin typeface="IBM Plex Sans" panose="020B0503050203000203" pitchFamily="34" charset="77"/>
                <a:ea typeface="Calibri" panose="020F0502020204030204" pitchFamily="34" charset="0"/>
                <a:cs typeface="Times New Roman" panose="02020603050405020304" pitchFamily="18" charset="0"/>
              </a:rPr>
              <a:t> </a:t>
            </a:r>
          </a:p>
          <a:p>
            <a:r>
              <a:rPr lang="en-GB" sz="2000" kern="100" dirty="0">
                <a:effectLst/>
                <a:latin typeface="IBM Plex Sans" panose="020B0503050203000203" pitchFamily="34" charset="77"/>
                <a:ea typeface="Calibri" panose="020F0502020204030204" pitchFamily="34" charset="0"/>
                <a:cs typeface="Times New Roman" panose="02020603050405020304" pitchFamily="18" charset="0"/>
              </a:rPr>
              <a:t>I will now hand over to Nic Newman, lead author for a summary of some of the key findings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84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 </a:t>
            </a:r>
            <a:endParaRPr lang="en-GB" sz="2400" kern="1200" dirty="0">
              <a:solidFill>
                <a:schemeClr val="tx1"/>
              </a:solidFill>
              <a:effectLst/>
              <a:latin typeface="+mn-lt"/>
              <a:ea typeface="+mn-ea"/>
              <a:cs typeface="+mn-cs"/>
            </a:endParaRPr>
          </a:p>
          <a:p>
            <a:r>
              <a:rPr lang="en-GB" sz="2000" kern="1200" dirty="0">
                <a:solidFill>
                  <a:schemeClr val="tx1"/>
                </a:solidFill>
                <a:effectLst/>
                <a:latin typeface="+mn-lt"/>
                <a:ea typeface="+mn-ea"/>
                <a:cs typeface="+mn-cs"/>
              </a:rPr>
              <a:t>A key theme of this year’s report is evidence that traditional media is losing reach and  influence to an alternative ecosystem that includes youtubers and podcasters. And this has been particularly evident in the United States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40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So this chart chart shows weekly reach for some of the main sources of news over time and we can see how television print and online news website are all trending down despite our poll taking place at around the time of the trump inauguration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&gt;&gt;&gt; at the same time we can see an increase in the use of social and video networks as a source of news in the last year – overtaking TV for the first time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&gt;&gt;&gt;&gt; Last time round when trump was elected all forms of media benefitted but &gt;&gt;&gt;&gt;this time round the surge has mainly been just in social and video networks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&gt;&gt;&gt;And then on top of that we also see podcasts ahead of radio in the United </a:t>
            </a:r>
            <a:r>
              <a:rPr lang="en-GB" sz="2000" dirty="0" err="1"/>
              <a:t>STates</a:t>
            </a:r>
            <a:r>
              <a:rPr lang="en-GB" sz="2000" dirty="0"/>
              <a:t> and emerging use of AI chatbots for news. I should say that we added podcasts and chatbots to this question for the first time this year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17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t>And linked to these trends we can also measure the name recognition now for a number of these personalities who distribute their content, not on TV, but </a:t>
            </a:r>
            <a:r>
              <a:rPr lang="en-GB" sz="2000" b="1" dirty="0"/>
              <a:t>exclusively via online platforms</a:t>
            </a:r>
            <a:r>
              <a:rPr lang="en-GB" sz="2000" b="0" dirty="0"/>
              <a:t>. In our survey 22% around a fifth of our sample say they saw Joe Rogan discussing  or commenting on the news in the previous week  - and if we look at his audience we can see that it is disproportionately made up of young men, the same audience that traditional media is increasingly struggling to reach. &gt;&gt;&gt;&gt; The other aspect of this is that the audience make up is largely partisan so the top five have mainly right leaning audiences,&gt;&gt;&gt;&gt;  there are far fewer that have left leaning audiences including Brian Tyler Cohen and David Pakman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56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 </a:t>
            </a:r>
          </a:p>
          <a:p>
            <a:r>
              <a:rPr lang="en-GB" sz="2000" kern="1200" dirty="0">
                <a:solidFill>
                  <a:schemeClr val="tx1"/>
                </a:solidFill>
                <a:effectLst/>
                <a:latin typeface="+mn-lt"/>
                <a:ea typeface="+mn-ea"/>
                <a:cs typeface="+mn-cs"/>
              </a:rPr>
              <a:t>Do obviously a big question is this just an American phenomenon or is it happening elsewhere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14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F8924-12FC-9C0E-619F-AEA222D2F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9F098-FF03-8E6B-ACA7-D0E1132EB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40807-0EC8-7464-D5DA-5612DA9551FD}"/>
              </a:ext>
            </a:extLst>
          </p:cNvPr>
          <p:cNvSpPr>
            <a:spLocks noGrp="1"/>
          </p:cNvSpPr>
          <p:nvPr>
            <p:ph type="body" idx="1"/>
          </p:nvPr>
        </p:nvSpPr>
        <p:spPr/>
        <p:txBody>
          <a:bodyPr/>
          <a:lstStyle/>
          <a:p>
            <a:r>
              <a:rPr lang="en-GB" sz="2000" dirty="0"/>
              <a:t>So broadly we see similar trends everywhere, but  definitely with bigger impact in some countries. </a:t>
            </a:r>
          </a:p>
          <a:p>
            <a:endParaRPr lang="en-GB" sz="2000" dirty="0"/>
          </a:p>
          <a:p>
            <a:r>
              <a:rPr lang="en-GB" sz="2000" dirty="0"/>
              <a:t>This chart shows the proportion in selected country that say social media/video networks are their </a:t>
            </a:r>
            <a:r>
              <a:rPr lang="en-GB" sz="2000" b="1" dirty="0"/>
              <a:t>main </a:t>
            </a:r>
            <a:r>
              <a:rPr lang="en-GB" sz="2000" dirty="0"/>
              <a:t>source of news  over time – </a:t>
            </a:r>
          </a:p>
          <a:p>
            <a:endParaRPr lang="en-GB" sz="2000" dirty="0"/>
          </a:p>
          <a:p>
            <a:r>
              <a:rPr lang="en-GB" sz="2000" dirty="0"/>
              <a:t>&gt;&gt;&gt;&gt; and we see the US increasingly joining a set of countries such as Brazil India and Indonesia where these trends around influencers and alternative media have been evident for some time.</a:t>
            </a:r>
          </a:p>
          <a:p>
            <a:endParaRPr lang="en-GB" sz="2000" dirty="0"/>
          </a:p>
          <a:p>
            <a:r>
              <a:rPr lang="en-GB" sz="2000" dirty="0"/>
              <a:t>&gt;&gt;&gt;  on the other hand we find a slightly different picture in many European countries (and also Japan) where social media tends to be used less for news and traditional  brands still tend to play a more important role  -</a:t>
            </a:r>
            <a:br>
              <a:rPr lang="en-GB" sz="2000" dirty="0"/>
            </a:br>
            <a:br>
              <a:rPr lang="en-GB" sz="2000" dirty="0"/>
            </a:br>
            <a:r>
              <a:rPr lang="en-GB" sz="2000" dirty="0"/>
              <a:t>&gt;&gt;&gt;  but perhaps a bigger gap emerging between these different systems</a:t>
            </a:r>
          </a:p>
        </p:txBody>
      </p:sp>
      <p:sp>
        <p:nvSpPr>
          <p:cNvPr id="4" name="Slide Number Placeholder 3">
            <a:extLst>
              <a:ext uri="{FF2B5EF4-FFF2-40B4-BE49-F238E27FC236}">
                <a16:creationId xmlns:a16="http://schemas.microsoft.com/office/drawing/2014/main" id="{FA68AFB8-AD5B-1D8F-9EEB-751099D57A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F39DF-D357-4462-9CF7-0DB22330BD4A}" type="slidenum">
              <a:rPr kumimoji="0" lang="da-DK"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8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kern="1200" dirty="0">
                <a:solidFill>
                  <a:schemeClr val="tx1"/>
                </a:solidFill>
                <a:effectLst/>
                <a:latin typeface="+mn-lt"/>
                <a:ea typeface="+mn-ea"/>
                <a:cs typeface="+mn-cs"/>
              </a:rPr>
              <a:t>Linked to the rise of the creator economy – and the change of administration in the United States  – we are seeing platform changing their strategies in terms of what content they promote but also over issues like moderation and fact checking – so what does that look like?</a:t>
            </a:r>
          </a:p>
          <a:p>
            <a:r>
              <a:rPr lang="en-GB" sz="14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739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8_Title and Conten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5619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B0010D-614A-DF7F-F303-CB7B2D64E6F7}"/>
              </a:ext>
            </a:extLst>
          </p:cNvPr>
          <p:cNvSpPr>
            <a:spLocks noGrp="1"/>
          </p:cNvSpPr>
          <p:nvPr>
            <p:ph type="sldNum" sz="quarter" idx="11"/>
          </p:nvPr>
        </p:nvSpPr>
        <p:spPr/>
        <p:txBody>
          <a:bodyPr/>
          <a:lstStyle>
            <a:lvl1pPr>
              <a:defRPr>
                <a:solidFill>
                  <a:schemeClr val="bg1"/>
                </a:solidFill>
              </a:defRPr>
            </a:lvl1pPr>
          </a:lstStyle>
          <a:p>
            <a:fld id="{59382468-976F-4E06-8C24-C0E91756A634}" type="slidenum">
              <a:rPr lang="en-GB" smtClean="0"/>
              <a:pPr/>
              <a:t>‹#›</a:t>
            </a:fld>
            <a:endParaRPr lang="en-GB" dirty="0"/>
          </a:p>
        </p:txBody>
      </p:sp>
      <p:pic>
        <p:nvPicPr>
          <p:cNvPr id="8" name="Picture 7">
            <a:extLst>
              <a:ext uri="{FF2B5EF4-FFF2-40B4-BE49-F238E27FC236}">
                <a16:creationId xmlns:a16="http://schemas.microsoft.com/office/drawing/2014/main" id="{25B66919-9DBF-20ED-3AD4-B771DE4C65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0" t="1129" r="380" b="722"/>
          <a:stretch/>
        </p:blipFill>
        <p:spPr>
          <a:xfrm>
            <a:off x="10331989" y="6118406"/>
            <a:ext cx="1124772" cy="548977"/>
          </a:xfrm>
          <a:prstGeom prst="rect">
            <a:avLst/>
          </a:prstGeom>
        </p:spPr>
      </p:pic>
      <p:sp>
        <p:nvSpPr>
          <p:cNvPr id="9" name="Rectangle 8">
            <a:extLst>
              <a:ext uri="{FF2B5EF4-FFF2-40B4-BE49-F238E27FC236}">
                <a16:creationId xmlns:a16="http://schemas.microsoft.com/office/drawing/2014/main" id="{46020ED7-CE53-E5C3-BE32-7F3E5920742E}"/>
              </a:ext>
            </a:extLst>
          </p:cNvPr>
          <p:cNvSpPr/>
          <p:nvPr userDrawn="1"/>
        </p:nvSpPr>
        <p:spPr>
          <a:xfrm>
            <a:off x="10331990" y="6127275"/>
            <a:ext cx="523336" cy="540108"/>
          </a:xfrm>
          <a:prstGeom prst="rect">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C3192299-1C35-104A-F0A2-79CC129484C3}"/>
              </a:ext>
            </a:extLst>
          </p:cNvPr>
          <p:cNvSpPr/>
          <p:nvPr userDrawn="1"/>
        </p:nvSpPr>
        <p:spPr>
          <a:xfrm>
            <a:off x="10909300" y="6127275"/>
            <a:ext cx="547461" cy="540108"/>
          </a:xfrm>
          <a:prstGeom prst="rect">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0">
            <a:extLst>
              <a:ext uri="{FF2B5EF4-FFF2-40B4-BE49-F238E27FC236}">
                <a16:creationId xmlns:a16="http://schemas.microsoft.com/office/drawing/2014/main" id="{2A99DBE3-2680-B1D2-26A2-B75425C0A196}"/>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1156299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urple circl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7FC42A5-BD31-AAEB-4996-794DFC8BD923}"/>
              </a:ext>
            </a:extLst>
          </p:cNvPr>
          <p:cNvGrpSpPr/>
          <p:nvPr userDrawn="1"/>
        </p:nvGrpSpPr>
        <p:grpSpPr>
          <a:xfrm>
            <a:off x="-1" y="-1"/>
            <a:ext cx="12193200" cy="6858001"/>
            <a:chOff x="0" y="-1"/>
            <a:chExt cx="12189621" cy="6858001"/>
          </a:xfrm>
        </p:grpSpPr>
        <p:pic>
          <p:nvPicPr>
            <p:cNvPr id="13" name="Picture 12">
              <a:extLst>
                <a:ext uri="{FF2B5EF4-FFF2-40B4-BE49-F238E27FC236}">
                  <a16:creationId xmlns:a16="http://schemas.microsoft.com/office/drawing/2014/main" id="{0E12EADC-F741-0FD0-C552-EED81C991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89620" cy="6858000"/>
            </a:xfrm>
            <a:prstGeom prst="rect">
              <a:avLst/>
            </a:prstGeom>
          </p:spPr>
        </p:pic>
        <p:sp>
          <p:nvSpPr>
            <p:cNvPr id="14" name="Rectangle 13">
              <a:extLst>
                <a:ext uri="{FF2B5EF4-FFF2-40B4-BE49-F238E27FC236}">
                  <a16:creationId xmlns:a16="http://schemas.microsoft.com/office/drawing/2014/main" id="{260F1411-31FF-C129-F91C-D8895E8FDFB5}"/>
                </a:ext>
              </a:extLst>
            </p:cNvPr>
            <p:cNvSpPr/>
            <p:nvPr userDrawn="1"/>
          </p:nvSpPr>
          <p:spPr>
            <a:xfrm>
              <a:off x="0" y="-1"/>
              <a:ext cx="12189620" cy="6858001"/>
            </a:xfrm>
            <a:prstGeom prst="rect">
              <a:avLst/>
            </a:prstGeom>
            <a:gradFill>
              <a:gsLst>
                <a:gs pos="30000">
                  <a:schemeClr val="tx2">
                    <a:alpha val="0"/>
                  </a:schemeClr>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9206D961-B68C-8256-F992-571DB5F09282}"/>
              </a:ext>
            </a:extLst>
          </p:cNvPr>
          <p:cNvSpPr/>
          <p:nvPr userDrawn="1"/>
        </p:nvSpPr>
        <p:spPr>
          <a:xfrm>
            <a:off x="0" y="776551"/>
            <a:ext cx="12192000" cy="2280064"/>
          </a:xfrm>
          <a:prstGeom prst="rect">
            <a:avLst/>
          </a:prstGeom>
          <a:gradFill>
            <a:gsLst>
              <a:gs pos="0">
                <a:srgbClr val="141B39">
                  <a:alpha val="0"/>
                </a:srgbClr>
              </a:gs>
              <a:gs pos="50000">
                <a:srgbClr val="141B39">
                  <a:alpha val="75000"/>
                </a:srgbClr>
              </a:gs>
              <a:gs pos="100000">
                <a:srgbClr val="141B39">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D8BA044-17D8-6902-CAA8-446E128CA680}"/>
              </a:ext>
            </a:extLst>
          </p:cNvPr>
          <p:cNvSpPr/>
          <p:nvPr userDrawn="1"/>
        </p:nvSpPr>
        <p:spPr>
          <a:xfrm>
            <a:off x="251021" y="-1174445"/>
            <a:ext cx="5673529" cy="567472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E237DD9-AC90-F66D-32AD-7E04EF4354F4}"/>
              </a:ext>
            </a:extLst>
          </p:cNvPr>
          <p:cNvSpPr>
            <a:spLocks noGrp="1"/>
          </p:cNvSpPr>
          <p:nvPr>
            <p:ph type="title"/>
          </p:nvPr>
        </p:nvSpPr>
        <p:spPr>
          <a:xfrm>
            <a:off x="846231" y="1168686"/>
            <a:ext cx="5469060" cy="1495794"/>
          </a:xfrm>
        </p:spPr>
        <p:txBody>
          <a:bodyPr wrap="square" anchor="ctr" anchorCtr="0">
            <a:spAutoFit/>
          </a:bodyPr>
          <a:lstStyle>
            <a:lvl1pPr>
              <a:defRPr sz="5400">
                <a:solidFill>
                  <a:schemeClr val="bg1"/>
                </a:solidFill>
              </a:defRPr>
            </a:lvl1pPr>
          </a:lstStyle>
          <a:p>
            <a:r>
              <a:rPr lang="en-GB" dirty="0"/>
              <a:t>Click to edit Master title style</a:t>
            </a:r>
            <a:endParaRPr lang="en-US" dirty="0"/>
          </a:p>
        </p:txBody>
      </p:sp>
      <p:sp>
        <p:nvSpPr>
          <p:cNvPr id="3" name="Rectangle 2">
            <a:extLst>
              <a:ext uri="{FF2B5EF4-FFF2-40B4-BE49-F238E27FC236}">
                <a16:creationId xmlns:a16="http://schemas.microsoft.com/office/drawing/2014/main" id="{07D75C27-2F7F-F899-4837-BD9427A6D539}"/>
              </a:ext>
            </a:extLst>
          </p:cNvPr>
          <p:cNvSpPr/>
          <p:nvPr userDrawn="1"/>
        </p:nvSpPr>
        <p:spPr>
          <a:xfrm flipV="1">
            <a:off x="251021" y="-1189031"/>
            <a:ext cx="5426448" cy="118903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16B2D70-0462-1888-8070-CA5F093EFAEC}"/>
              </a:ext>
            </a:extLst>
          </p:cNvPr>
          <p:cNvGrpSpPr/>
          <p:nvPr userDrawn="1"/>
        </p:nvGrpSpPr>
        <p:grpSpPr>
          <a:xfrm>
            <a:off x="8287228" y="5594841"/>
            <a:ext cx="3515996" cy="874383"/>
            <a:chOff x="8287228" y="5594841"/>
            <a:chExt cx="3515996" cy="874383"/>
          </a:xfrm>
        </p:grpSpPr>
        <p:pic>
          <p:nvPicPr>
            <p:cNvPr id="9" name="Picture 8">
              <a:extLst>
                <a:ext uri="{FF2B5EF4-FFF2-40B4-BE49-F238E27FC236}">
                  <a16:creationId xmlns:a16="http://schemas.microsoft.com/office/drawing/2014/main" id="{4DA90972-C012-621F-96B8-605D19CD5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11" name="Subtitle 3">
              <a:extLst>
                <a:ext uri="{FF2B5EF4-FFF2-40B4-BE49-F238E27FC236}">
                  <a16:creationId xmlns:a16="http://schemas.microsoft.com/office/drawing/2014/main" id="{AC637B14-FE7B-8949-BB41-377AD88615C2}"/>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#DNR25</a:t>
              </a:r>
            </a:p>
          </p:txBody>
        </p:sp>
      </p:grpSp>
    </p:spTree>
    <p:extLst>
      <p:ext uri="{BB962C8B-B14F-4D97-AF65-F5344CB8AC3E}">
        <p14:creationId xmlns:p14="http://schemas.microsoft.com/office/powerpoint/2010/main" val="41484849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range circl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04FA0CF-9C06-32F2-8555-60BCD3EE44F3}"/>
              </a:ext>
            </a:extLst>
          </p:cNvPr>
          <p:cNvGrpSpPr/>
          <p:nvPr userDrawn="1"/>
        </p:nvGrpSpPr>
        <p:grpSpPr>
          <a:xfrm>
            <a:off x="-1" y="-1"/>
            <a:ext cx="12193200" cy="6858001"/>
            <a:chOff x="0" y="-1"/>
            <a:chExt cx="12189621" cy="6858001"/>
          </a:xfrm>
        </p:grpSpPr>
        <p:pic>
          <p:nvPicPr>
            <p:cNvPr id="13" name="Picture 12">
              <a:extLst>
                <a:ext uri="{FF2B5EF4-FFF2-40B4-BE49-F238E27FC236}">
                  <a16:creationId xmlns:a16="http://schemas.microsoft.com/office/drawing/2014/main" id="{27AD87BB-8773-0C3F-B465-741347648D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89620" cy="6858000"/>
            </a:xfrm>
            <a:prstGeom prst="rect">
              <a:avLst/>
            </a:prstGeom>
          </p:spPr>
        </p:pic>
        <p:sp>
          <p:nvSpPr>
            <p:cNvPr id="14" name="Rectangle 13">
              <a:extLst>
                <a:ext uri="{FF2B5EF4-FFF2-40B4-BE49-F238E27FC236}">
                  <a16:creationId xmlns:a16="http://schemas.microsoft.com/office/drawing/2014/main" id="{EBCB5029-D16E-AF70-548D-21CE8211B1A5}"/>
                </a:ext>
              </a:extLst>
            </p:cNvPr>
            <p:cNvSpPr/>
            <p:nvPr userDrawn="1"/>
          </p:nvSpPr>
          <p:spPr>
            <a:xfrm>
              <a:off x="0" y="-1"/>
              <a:ext cx="12189620" cy="6858001"/>
            </a:xfrm>
            <a:prstGeom prst="rect">
              <a:avLst/>
            </a:prstGeom>
            <a:gradFill>
              <a:gsLst>
                <a:gs pos="30000">
                  <a:schemeClr val="tx2">
                    <a:alpha val="0"/>
                  </a:schemeClr>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9AD4A90B-74EE-931E-7A40-308FCDBE21CC}"/>
              </a:ext>
            </a:extLst>
          </p:cNvPr>
          <p:cNvSpPr/>
          <p:nvPr userDrawn="1"/>
        </p:nvSpPr>
        <p:spPr>
          <a:xfrm>
            <a:off x="0" y="776551"/>
            <a:ext cx="12192000" cy="2280064"/>
          </a:xfrm>
          <a:prstGeom prst="rect">
            <a:avLst/>
          </a:prstGeom>
          <a:gradFill>
            <a:gsLst>
              <a:gs pos="0">
                <a:srgbClr val="141B39">
                  <a:alpha val="0"/>
                </a:srgbClr>
              </a:gs>
              <a:gs pos="50000">
                <a:srgbClr val="141B39">
                  <a:alpha val="75000"/>
                </a:srgbClr>
              </a:gs>
              <a:gs pos="100000">
                <a:srgbClr val="141B39">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39E60EF-5C07-EF84-04D5-0C8242D4377B}"/>
              </a:ext>
            </a:extLst>
          </p:cNvPr>
          <p:cNvSpPr/>
          <p:nvPr userDrawn="1"/>
        </p:nvSpPr>
        <p:spPr>
          <a:xfrm>
            <a:off x="251021" y="-1174445"/>
            <a:ext cx="5673529" cy="5674728"/>
          </a:xfrm>
          <a:prstGeom prst="ellipse">
            <a:avLst/>
          </a:prstGeom>
          <a:solidFill>
            <a:schemeClr val="tx2">
              <a:alpha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9">
            <a:extLst>
              <a:ext uri="{FF2B5EF4-FFF2-40B4-BE49-F238E27FC236}">
                <a16:creationId xmlns:a16="http://schemas.microsoft.com/office/drawing/2014/main" id="{AE237DD9-AC90-F66D-32AD-7E04EF4354F4}"/>
              </a:ext>
            </a:extLst>
          </p:cNvPr>
          <p:cNvSpPr>
            <a:spLocks noGrp="1"/>
          </p:cNvSpPr>
          <p:nvPr>
            <p:ph type="title"/>
          </p:nvPr>
        </p:nvSpPr>
        <p:spPr>
          <a:xfrm>
            <a:off x="846231" y="1168686"/>
            <a:ext cx="5469060" cy="1495794"/>
          </a:xfrm>
        </p:spPr>
        <p:txBody>
          <a:bodyPr wrap="square" anchor="ctr" anchorCtr="0">
            <a:spAutoFit/>
          </a:bodyPr>
          <a:lstStyle>
            <a:lvl1pPr>
              <a:defRPr sz="5400">
                <a:solidFill>
                  <a:schemeClr val="bg1"/>
                </a:solidFill>
              </a:defRPr>
            </a:lvl1pPr>
          </a:lstStyle>
          <a:p>
            <a:r>
              <a:rPr lang="en-GB" dirty="0"/>
              <a:t>Click to edit Master title style</a:t>
            </a:r>
            <a:endParaRPr lang="en-US" dirty="0"/>
          </a:p>
        </p:txBody>
      </p:sp>
      <p:sp>
        <p:nvSpPr>
          <p:cNvPr id="5" name="Rectangle 4">
            <a:extLst>
              <a:ext uri="{FF2B5EF4-FFF2-40B4-BE49-F238E27FC236}">
                <a16:creationId xmlns:a16="http://schemas.microsoft.com/office/drawing/2014/main" id="{8B2CE841-BDEA-90E7-52C2-FC13A3AAC480}"/>
              </a:ext>
            </a:extLst>
          </p:cNvPr>
          <p:cNvSpPr/>
          <p:nvPr userDrawn="1"/>
        </p:nvSpPr>
        <p:spPr>
          <a:xfrm flipV="1">
            <a:off x="251021" y="-1189031"/>
            <a:ext cx="5426448" cy="118903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47FE3B5-7F0A-922C-6415-6EE395DFB870}"/>
              </a:ext>
            </a:extLst>
          </p:cNvPr>
          <p:cNvGrpSpPr/>
          <p:nvPr userDrawn="1"/>
        </p:nvGrpSpPr>
        <p:grpSpPr>
          <a:xfrm>
            <a:off x="8287228" y="5594841"/>
            <a:ext cx="3515996" cy="874383"/>
            <a:chOff x="8287228" y="5594841"/>
            <a:chExt cx="3515996" cy="874383"/>
          </a:xfrm>
        </p:grpSpPr>
        <p:pic>
          <p:nvPicPr>
            <p:cNvPr id="9" name="Picture 8">
              <a:extLst>
                <a:ext uri="{FF2B5EF4-FFF2-40B4-BE49-F238E27FC236}">
                  <a16:creationId xmlns:a16="http://schemas.microsoft.com/office/drawing/2014/main" id="{E8B080D4-C5B9-17DE-1197-C0E8B8A9D9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11" name="Subtitle 3">
              <a:extLst>
                <a:ext uri="{FF2B5EF4-FFF2-40B4-BE49-F238E27FC236}">
                  <a16:creationId xmlns:a16="http://schemas.microsoft.com/office/drawing/2014/main" id="{5EFA85B7-0241-051B-D504-73F68034AA5F}"/>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#DNR25</a:t>
              </a:r>
            </a:p>
          </p:txBody>
        </p:sp>
      </p:grpSp>
    </p:spTree>
    <p:extLst>
      <p:ext uri="{BB962C8B-B14F-4D97-AF65-F5344CB8AC3E}">
        <p14:creationId xmlns:p14="http://schemas.microsoft.com/office/powerpoint/2010/main" val="16704900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l circl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C82B294-1DFB-3047-9B28-8D9D9CD55EAA}"/>
              </a:ext>
            </a:extLst>
          </p:cNvPr>
          <p:cNvGrpSpPr/>
          <p:nvPr userDrawn="1"/>
        </p:nvGrpSpPr>
        <p:grpSpPr>
          <a:xfrm>
            <a:off x="-1" y="-1"/>
            <a:ext cx="12193200" cy="6858001"/>
            <a:chOff x="0" y="-1"/>
            <a:chExt cx="12189621" cy="6858001"/>
          </a:xfrm>
        </p:grpSpPr>
        <p:pic>
          <p:nvPicPr>
            <p:cNvPr id="13" name="Picture 12">
              <a:extLst>
                <a:ext uri="{FF2B5EF4-FFF2-40B4-BE49-F238E27FC236}">
                  <a16:creationId xmlns:a16="http://schemas.microsoft.com/office/drawing/2014/main" id="{A5724115-29F8-33A3-E726-4BB146C87C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89620" cy="6858000"/>
            </a:xfrm>
            <a:prstGeom prst="rect">
              <a:avLst/>
            </a:prstGeom>
          </p:spPr>
        </p:pic>
        <p:sp>
          <p:nvSpPr>
            <p:cNvPr id="14" name="Rectangle 13">
              <a:extLst>
                <a:ext uri="{FF2B5EF4-FFF2-40B4-BE49-F238E27FC236}">
                  <a16:creationId xmlns:a16="http://schemas.microsoft.com/office/drawing/2014/main" id="{3BA35F24-1EA3-D779-67F0-CF083BEF6574}"/>
                </a:ext>
              </a:extLst>
            </p:cNvPr>
            <p:cNvSpPr/>
            <p:nvPr userDrawn="1"/>
          </p:nvSpPr>
          <p:spPr>
            <a:xfrm>
              <a:off x="0" y="-1"/>
              <a:ext cx="12189620" cy="6858001"/>
            </a:xfrm>
            <a:prstGeom prst="rect">
              <a:avLst/>
            </a:prstGeom>
            <a:gradFill>
              <a:gsLst>
                <a:gs pos="30000">
                  <a:schemeClr val="tx2">
                    <a:alpha val="0"/>
                  </a:schemeClr>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931CD303-8147-4A26-DEF5-0F3F35589788}"/>
              </a:ext>
            </a:extLst>
          </p:cNvPr>
          <p:cNvSpPr/>
          <p:nvPr userDrawn="1"/>
        </p:nvSpPr>
        <p:spPr>
          <a:xfrm>
            <a:off x="0" y="776551"/>
            <a:ext cx="12192000" cy="2280064"/>
          </a:xfrm>
          <a:prstGeom prst="rect">
            <a:avLst/>
          </a:prstGeom>
          <a:gradFill>
            <a:gsLst>
              <a:gs pos="0">
                <a:srgbClr val="141B39">
                  <a:alpha val="0"/>
                </a:srgbClr>
              </a:gs>
              <a:gs pos="50000">
                <a:srgbClr val="141B39">
                  <a:alpha val="75000"/>
                </a:srgbClr>
              </a:gs>
              <a:gs pos="100000">
                <a:srgbClr val="141B39">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DBFF7DD-8E14-9316-E39C-2EC39E780823}"/>
              </a:ext>
            </a:extLst>
          </p:cNvPr>
          <p:cNvSpPr/>
          <p:nvPr userDrawn="1"/>
        </p:nvSpPr>
        <p:spPr>
          <a:xfrm>
            <a:off x="251021" y="-1174445"/>
            <a:ext cx="5673529" cy="5674728"/>
          </a:xfrm>
          <a:prstGeom prst="ellipse">
            <a:avLst/>
          </a:prstGeom>
          <a:solidFill>
            <a:schemeClr val="tx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9">
            <a:extLst>
              <a:ext uri="{FF2B5EF4-FFF2-40B4-BE49-F238E27FC236}">
                <a16:creationId xmlns:a16="http://schemas.microsoft.com/office/drawing/2014/main" id="{AE237DD9-AC90-F66D-32AD-7E04EF4354F4}"/>
              </a:ext>
            </a:extLst>
          </p:cNvPr>
          <p:cNvSpPr>
            <a:spLocks noGrp="1"/>
          </p:cNvSpPr>
          <p:nvPr>
            <p:ph type="title"/>
          </p:nvPr>
        </p:nvSpPr>
        <p:spPr>
          <a:xfrm>
            <a:off x="846231" y="1168686"/>
            <a:ext cx="5469060" cy="1495794"/>
          </a:xfrm>
        </p:spPr>
        <p:txBody>
          <a:bodyPr wrap="square" anchor="ctr" anchorCtr="0">
            <a:spAutoFit/>
          </a:bodyPr>
          <a:lstStyle>
            <a:lvl1pPr>
              <a:defRPr sz="5400">
                <a:solidFill>
                  <a:schemeClr val="bg1"/>
                </a:solidFill>
              </a:defRPr>
            </a:lvl1pPr>
          </a:lstStyle>
          <a:p>
            <a:r>
              <a:rPr lang="en-GB" dirty="0"/>
              <a:t>Click to edit Master title style</a:t>
            </a:r>
            <a:endParaRPr lang="en-US" dirty="0"/>
          </a:p>
        </p:txBody>
      </p:sp>
      <p:sp>
        <p:nvSpPr>
          <p:cNvPr id="5" name="Rectangle 4">
            <a:extLst>
              <a:ext uri="{FF2B5EF4-FFF2-40B4-BE49-F238E27FC236}">
                <a16:creationId xmlns:a16="http://schemas.microsoft.com/office/drawing/2014/main" id="{1EA98BBD-27E9-0107-556F-2F43D8FEE0E5}"/>
              </a:ext>
            </a:extLst>
          </p:cNvPr>
          <p:cNvSpPr/>
          <p:nvPr userDrawn="1"/>
        </p:nvSpPr>
        <p:spPr>
          <a:xfrm flipV="1">
            <a:off x="251021" y="-1189031"/>
            <a:ext cx="5426448" cy="1189031"/>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927CBCB-B435-02D5-224C-1356841139EE}"/>
              </a:ext>
            </a:extLst>
          </p:cNvPr>
          <p:cNvGrpSpPr/>
          <p:nvPr userDrawn="1"/>
        </p:nvGrpSpPr>
        <p:grpSpPr>
          <a:xfrm>
            <a:off x="8287228" y="5594841"/>
            <a:ext cx="3515996" cy="874383"/>
            <a:chOff x="8287228" y="5594841"/>
            <a:chExt cx="3515996" cy="874383"/>
          </a:xfrm>
        </p:grpSpPr>
        <p:pic>
          <p:nvPicPr>
            <p:cNvPr id="9" name="Picture 8">
              <a:extLst>
                <a:ext uri="{FF2B5EF4-FFF2-40B4-BE49-F238E27FC236}">
                  <a16:creationId xmlns:a16="http://schemas.microsoft.com/office/drawing/2014/main" id="{9370F66F-7884-7B72-4DD3-FC5070D3F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11" name="Subtitle 3">
              <a:extLst>
                <a:ext uri="{FF2B5EF4-FFF2-40B4-BE49-F238E27FC236}">
                  <a16:creationId xmlns:a16="http://schemas.microsoft.com/office/drawing/2014/main" id="{B47B60E3-BAF0-90D9-C450-6BF3514160B1}"/>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#DNR25</a:t>
              </a:r>
            </a:p>
          </p:txBody>
        </p:sp>
      </p:grpSp>
    </p:spTree>
    <p:extLst>
      <p:ext uri="{BB962C8B-B14F-4D97-AF65-F5344CB8AC3E}">
        <p14:creationId xmlns:p14="http://schemas.microsoft.com/office/powerpoint/2010/main" val="312931456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3CBEE85-A77C-CF70-7F40-A3AECF7BD85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2692A59-0BBF-BBFE-3D1B-1ACF69555DC9}"/>
              </a:ext>
            </a:extLst>
          </p:cNvPr>
          <p:cNvSpPr>
            <a:spLocks noGrp="1"/>
          </p:cNvSpPr>
          <p:nvPr>
            <p:ph type="sldNum" sz="quarter" idx="11"/>
          </p:nvPr>
        </p:nvSpPr>
        <p:spPr/>
        <p:txBody>
          <a:bodyPr/>
          <a:lstStyle/>
          <a:p>
            <a:fld id="{59382468-976F-4E06-8C24-C0E91756A634}" type="slidenum">
              <a:rPr lang="en-GB" smtClean="0"/>
              <a:pPr/>
              <a:t>‹#›</a:t>
            </a:fld>
            <a:endParaRPr lang="en-GB" dirty="0"/>
          </a:p>
        </p:txBody>
      </p:sp>
      <p:pic>
        <p:nvPicPr>
          <p:cNvPr id="3" name="Picture 2">
            <a:extLst>
              <a:ext uri="{FF2B5EF4-FFF2-40B4-BE49-F238E27FC236}">
                <a16:creationId xmlns:a16="http://schemas.microsoft.com/office/drawing/2014/main" id="{E6031141-5FDB-5ADD-8438-E6438F4D94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0" t="1129" r="380" b="722"/>
          <a:stretch/>
        </p:blipFill>
        <p:spPr>
          <a:xfrm>
            <a:off x="10331989" y="6118406"/>
            <a:ext cx="1124772" cy="548977"/>
          </a:xfrm>
          <a:prstGeom prst="rect">
            <a:avLst/>
          </a:prstGeom>
        </p:spPr>
      </p:pic>
    </p:spTree>
    <p:extLst>
      <p:ext uri="{BB962C8B-B14F-4D97-AF65-F5344CB8AC3E}">
        <p14:creationId xmlns:p14="http://schemas.microsoft.com/office/powerpoint/2010/main" val="346060163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3CBEE85-A77C-CF70-7F40-A3AECF7BD85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2692A59-0BBF-BBFE-3D1B-1ACF69555DC9}"/>
              </a:ext>
            </a:extLst>
          </p:cNvPr>
          <p:cNvSpPr>
            <a:spLocks noGrp="1"/>
          </p:cNvSpPr>
          <p:nvPr>
            <p:ph type="sldNum" sz="quarter" idx="11"/>
          </p:nvPr>
        </p:nvSpPr>
        <p:spPr/>
        <p:txBody>
          <a:bodyPr/>
          <a:lstStyle/>
          <a:p>
            <a:fld id="{59382468-976F-4E06-8C24-C0E91756A634}" type="slidenum">
              <a:rPr lang="en-GB" smtClean="0"/>
              <a:pPr/>
              <a:t>‹#›</a:t>
            </a:fld>
            <a:endParaRPr lang="en-GB" dirty="0"/>
          </a:p>
        </p:txBody>
      </p:sp>
    </p:spTree>
    <p:extLst>
      <p:ext uri="{BB962C8B-B14F-4D97-AF65-F5344CB8AC3E}">
        <p14:creationId xmlns:p14="http://schemas.microsoft.com/office/powerpoint/2010/main" val="14356788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3CBEE85-A77C-CF70-7F40-A3AECF7BD85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2692A59-0BBF-BBFE-3D1B-1ACF69555DC9}"/>
              </a:ext>
            </a:extLst>
          </p:cNvPr>
          <p:cNvSpPr>
            <a:spLocks noGrp="1"/>
          </p:cNvSpPr>
          <p:nvPr>
            <p:ph type="sldNum" sz="quarter" idx="11"/>
          </p:nvPr>
        </p:nvSpPr>
        <p:spPr/>
        <p:txBody>
          <a:bodyPr/>
          <a:lstStyle/>
          <a:p>
            <a:fld id="{59382468-976F-4E06-8C24-C0E91756A634}" type="slidenum">
              <a:rPr lang="en-GB" smtClean="0"/>
              <a:pPr/>
              <a:t>‹#›</a:t>
            </a:fld>
            <a:endParaRPr lang="en-GB" dirty="0"/>
          </a:p>
        </p:txBody>
      </p:sp>
      <p:sp>
        <p:nvSpPr>
          <p:cNvPr id="3" name="Content Placeholder 2">
            <a:extLst>
              <a:ext uri="{FF2B5EF4-FFF2-40B4-BE49-F238E27FC236}">
                <a16:creationId xmlns:a16="http://schemas.microsoft.com/office/drawing/2014/main" id="{832AF957-D337-4325-73F5-AC90ECBA63B8}"/>
              </a:ext>
            </a:extLst>
          </p:cNvPr>
          <p:cNvSpPr>
            <a:spLocks noGrp="1"/>
          </p:cNvSpPr>
          <p:nvPr>
            <p:ph idx="1"/>
          </p:nvPr>
        </p:nvSpPr>
        <p:spPr>
          <a:xfrm>
            <a:off x="719999" y="974928"/>
            <a:ext cx="10515600" cy="287130"/>
          </a:xfrm>
        </p:spPr>
        <p:txBody>
          <a:bodyPr>
            <a:noAutofit/>
          </a:bodyPr>
          <a:lstStyle>
            <a:lvl1pPr marL="0" indent="0">
              <a:lnSpc>
                <a:spcPct val="110000"/>
              </a:lnSpc>
              <a:buNone/>
              <a:defRPr sz="14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292318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999" y="1362360"/>
            <a:ext cx="10515600" cy="287130"/>
          </a:xfrm>
        </p:spPr>
        <p:txBody>
          <a:bodyPr>
            <a:noAutofit/>
          </a:bodyPr>
          <a:lstStyle>
            <a:lvl1pPr marL="0" indent="0">
              <a:lnSpc>
                <a:spcPct val="110000"/>
              </a:lnSpc>
              <a:buNone/>
              <a:defRPr sz="14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D38A813A-D518-4801-D5E2-6D226AB5E1A2}"/>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1F46A692-5957-A7EA-952C-47C5D72AF62F}"/>
              </a:ext>
            </a:extLst>
          </p:cNvPr>
          <p:cNvSpPr>
            <a:spLocks noGrp="1"/>
          </p:cNvSpPr>
          <p:nvPr>
            <p:ph type="sldNum" sz="quarter" idx="11"/>
          </p:nvPr>
        </p:nvSpPr>
        <p:spPr/>
        <p:txBody>
          <a:bodyPr/>
          <a:lstStyle/>
          <a:p>
            <a:fld id="{59382468-976F-4E06-8C24-C0E91756A634}" type="slidenum">
              <a:rPr lang="en-GB" smtClean="0"/>
              <a:pPr/>
              <a:t>‹#›</a:t>
            </a:fld>
            <a:endParaRPr lang="en-GB" dirty="0"/>
          </a:p>
        </p:txBody>
      </p:sp>
      <p:sp>
        <p:nvSpPr>
          <p:cNvPr id="4" name="Title 3">
            <a:extLst>
              <a:ext uri="{FF2B5EF4-FFF2-40B4-BE49-F238E27FC236}">
                <a16:creationId xmlns:a16="http://schemas.microsoft.com/office/drawing/2014/main" id="{FDA42E9C-976C-F755-6438-5B672B5D7C86}"/>
              </a:ext>
            </a:extLst>
          </p:cNvPr>
          <p:cNvSpPr>
            <a:spLocks noGrp="1"/>
          </p:cNvSpPr>
          <p:nvPr>
            <p:ph type="title"/>
          </p:nvPr>
        </p:nvSpPr>
        <p:spPr>
          <a:xfrm>
            <a:off x="719998" y="504000"/>
            <a:ext cx="11472001" cy="775597"/>
          </a:xfrm>
        </p:spPr>
        <p:txBody>
          <a:bodyPr>
            <a:noAutofit/>
          </a:bodyPr>
          <a:lstStyle/>
          <a:p>
            <a:r>
              <a:rPr lang="en-GB" dirty="0"/>
              <a:t>Click to edit Master title style</a:t>
            </a:r>
            <a:endParaRPr lang="en-US" dirty="0"/>
          </a:p>
        </p:txBody>
      </p:sp>
    </p:spTree>
    <p:extLst>
      <p:ext uri="{BB962C8B-B14F-4D97-AF65-F5344CB8AC3E}">
        <p14:creationId xmlns:p14="http://schemas.microsoft.com/office/powerpoint/2010/main" val="363593933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9714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7713779-3F2C-247C-EDA6-57D0B65E959E}"/>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l="380" t="1129" r="380" b="722"/>
          <a:stretch/>
        </p:blipFill>
        <p:spPr>
          <a:xfrm>
            <a:off x="10331989" y="6118406"/>
            <a:ext cx="1124772" cy="548977"/>
          </a:xfrm>
          <a:prstGeom prst="rect">
            <a:avLst/>
          </a:prstGeom>
        </p:spPr>
      </p:pic>
      <p:sp>
        <p:nvSpPr>
          <p:cNvPr id="5" name="Slide Number Placeholder 5">
            <a:extLst>
              <a:ext uri="{FF2B5EF4-FFF2-40B4-BE49-F238E27FC236}">
                <a16:creationId xmlns:a16="http://schemas.microsoft.com/office/drawing/2014/main" id="{887EA4C0-C903-3DB8-902E-D956774E8730}"/>
              </a:ext>
            </a:extLst>
          </p:cNvPr>
          <p:cNvSpPr>
            <a:spLocks noGrp="1"/>
          </p:cNvSpPr>
          <p:nvPr>
            <p:ph type="sldNum" sz="quarter" idx="4"/>
          </p:nvPr>
        </p:nvSpPr>
        <p:spPr>
          <a:xfrm>
            <a:off x="9879898" y="6207947"/>
            <a:ext cx="345757" cy="622759"/>
          </a:xfrm>
          <a:prstGeom prst="rect">
            <a:avLst/>
          </a:prstGeom>
        </p:spPr>
        <p:txBody>
          <a:bodyPr vert="horz" lIns="0" tIns="0" rIns="0" bIns="0" rtlCol="0" anchor="t" anchorCtr="0">
            <a:noAutofit/>
          </a:bodyPr>
          <a:lstStyle>
            <a:lvl1pPr algn="ctr">
              <a:defRPr sz="900" b="1" i="0">
                <a:solidFill>
                  <a:srgbClr val="201A3E"/>
                </a:solidFill>
                <a:latin typeface="IBM Plex Sans" panose="020B0503050203000203" pitchFamily="34" charset="0"/>
                <a:cs typeface="Arial" panose="020B0604020202020204" pitchFamily="34" charset="0"/>
              </a:defRPr>
            </a:lvl1pPr>
          </a:lstStyle>
          <a:p>
            <a:fld id="{59382468-976F-4E06-8C24-C0E91756A634}" type="slidenum">
              <a:rPr lang="en-GB" smtClean="0"/>
              <a:pPr/>
              <a:t>‹#›</a:t>
            </a:fld>
            <a:endParaRPr lang="en-GB" dirty="0"/>
          </a:p>
        </p:txBody>
      </p:sp>
      <p:sp>
        <p:nvSpPr>
          <p:cNvPr id="7" name="Footer Placeholder 3">
            <a:extLst>
              <a:ext uri="{FF2B5EF4-FFF2-40B4-BE49-F238E27FC236}">
                <a16:creationId xmlns:a16="http://schemas.microsoft.com/office/drawing/2014/main" id="{93F05266-29EC-5C8A-04B0-7598AA832412}"/>
              </a:ext>
            </a:extLst>
          </p:cNvPr>
          <p:cNvSpPr>
            <a:spLocks noGrp="1"/>
          </p:cNvSpPr>
          <p:nvPr>
            <p:ph type="ftr" sz="quarter" idx="3"/>
          </p:nvPr>
        </p:nvSpPr>
        <p:spPr>
          <a:xfrm>
            <a:off x="719999" y="6207947"/>
            <a:ext cx="9053565" cy="622757"/>
          </a:xfrm>
          <a:prstGeom prst="rect">
            <a:avLst/>
          </a:prstGeom>
        </p:spPr>
        <p:txBody>
          <a:bodyPr vert="horz" lIns="0" tIns="0" rIns="0" bIns="0" rtlCol="0" anchor="t" anchorCtr="0"/>
          <a:lstStyle>
            <a:lvl1pPr algn="l">
              <a:defRPr sz="900">
                <a:solidFill>
                  <a:schemeClr val="tx1"/>
                </a:solidFill>
                <a:latin typeface="IBM Plex Sans" panose="020B0503050203000203" pitchFamily="34" charset="0"/>
              </a:defRPr>
            </a:lvl1pPr>
          </a:lstStyle>
          <a:p>
            <a:endParaRPr lang="en-US" dirty="0"/>
          </a:p>
        </p:txBody>
      </p:sp>
      <p:sp>
        <p:nvSpPr>
          <p:cNvPr id="2" name="Title Placeholder 1"/>
          <p:cNvSpPr>
            <a:spLocks noGrp="1"/>
          </p:cNvSpPr>
          <p:nvPr>
            <p:ph type="title"/>
          </p:nvPr>
        </p:nvSpPr>
        <p:spPr>
          <a:xfrm>
            <a:off x="719998" y="504000"/>
            <a:ext cx="11472001" cy="387798"/>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719999" y="1620000"/>
            <a:ext cx="10740163"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4" name="Straight Connector 3">
            <a:extLst>
              <a:ext uri="{FF2B5EF4-FFF2-40B4-BE49-F238E27FC236}">
                <a16:creationId xmlns:a16="http://schemas.microsoft.com/office/drawing/2014/main" id="{0375DBA2-D20A-68A5-0085-7A122E29EFA3}"/>
              </a:ext>
            </a:extLst>
          </p:cNvPr>
          <p:cNvCxnSpPr>
            <a:cxnSpLocks/>
          </p:cNvCxnSpPr>
          <p:nvPr userDrawn="1"/>
        </p:nvCxnSpPr>
        <p:spPr>
          <a:xfrm>
            <a:off x="719999" y="6127275"/>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7144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8" r:id="rId5"/>
    <p:sldLayoutId id="2147483732" r:id="rId6"/>
    <p:sldLayoutId id="2147483729" r:id="rId7"/>
    <p:sldLayoutId id="2147483731" r:id="rId8"/>
    <p:sldLayoutId id="2147483733" r:id="rId9"/>
    <p:sldLayoutId id="2147483734" r:id="rId10"/>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b="0" i="0" kern="1200">
          <a:solidFill>
            <a:srgbClr val="002147"/>
          </a:solidFill>
          <a:latin typeface="PT Serif" panose="020A0603040505020204" pitchFamily="18" charset="77"/>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400" b="0" i="0" kern="1200">
          <a:solidFill>
            <a:schemeClr val="tx1"/>
          </a:solidFill>
          <a:latin typeface="IBM Plex Sans" panose="020B0503050203000203" pitchFamily="34" charset="0"/>
          <a:ea typeface="+mn-ea"/>
          <a:cs typeface="Arial" panose="020B0604020202020204" pitchFamily="34" charset="0"/>
        </a:defRPr>
      </a:lvl1pPr>
      <a:lvl2pPr marL="88900" indent="-88900" algn="l" defTabSz="914400" rtl="0" eaLnBrk="1" latinLnBrk="0" hangingPunct="1">
        <a:lnSpc>
          <a:spcPct val="110000"/>
        </a:lnSpc>
        <a:spcBef>
          <a:spcPts val="0"/>
        </a:spcBef>
        <a:spcAft>
          <a:spcPts val="600"/>
        </a:spcAft>
        <a:buFont typeface="Arial" panose="020B0604020202020204" pitchFamily="34" charset="0"/>
        <a:buChar char="•"/>
        <a:tabLst/>
        <a:defRPr sz="1400" b="0" i="0" kern="1200">
          <a:solidFill>
            <a:schemeClr val="tx1"/>
          </a:solidFill>
          <a:latin typeface="IBM Plex Sans" panose="020B0503050203000203" pitchFamily="34" charset="0"/>
          <a:ea typeface="+mn-ea"/>
          <a:cs typeface="Arial" panose="020B0604020202020204" pitchFamily="34" charset="0"/>
        </a:defRPr>
      </a:lvl2pPr>
      <a:lvl3pPr marL="889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3pPr>
      <a:lvl4pPr marL="1778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4pPr>
      <a:lvl5pPr marL="2667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3840">
          <p15:clr>
            <a:srgbClr val="F26B43"/>
          </p15:clr>
        </p15:guide>
        <p15:guide id="3" pos="451">
          <p15:clr>
            <a:srgbClr val="F26B43"/>
          </p15:clr>
        </p15:guide>
        <p15:guide id="4" pos="7219">
          <p15:clr>
            <a:srgbClr val="F26B43"/>
          </p15:clr>
        </p15:guide>
        <p15:guide id="5" orient="horz" pos="1018">
          <p15:clr>
            <a:srgbClr val="F26B43"/>
          </p15:clr>
        </p15:guide>
        <p15:guide id="6" orient="horz" pos="3768">
          <p15:clr>
            <a:srgbClr val="F26B43"/>
          </p15:clr>
        </p15:guide>
        <p15:guide id="7" pos="3749">
          <p15:clr>
            <a:srgbClr val="F26B43"/>
          </p15:clr>
        </p15:guide>
        <p15:guide id="8" pos="3931">
          <p15:clr>
            <a:srgbClr val="F26B43"/>
          </p15:clr>
        </p15:guide>
        <p15:guide id="9" pos="6494">
          <p15:clr>
            <a:srgbClr val="F26B43"/>
          </p15:clr>
        </p15:guide>
        <p15:guide id="10" orient="horz" pos="82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chart" Target="../charts/chart4.xml"/><Relationship Id="rId7" Type="http://schemas.openxmlformats.org/officeDocument/2006/relationships/image" Target="../media/image33.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chart" Target="../charts/chart8.xml"/><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image" Target="../media/image13.jpeg"/><Relationship Id="rId12" Type="http://schemas.openxmlformats.org/officeDocument/2006/relationships/image" Target="../media/image18.svg"/><Relationship Id="rId2" Type="http://schemas.openxmlformats.org/officeDocument/2006/relationships/notesSlide" Target="../notesSlides/notesSlide5.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3.xm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E15FD6-14D6-E97B-864D-F985B5F9ABC2}"/>
              </a:ext>
            </a:extLst>
          </p:cNvPr>
          <p:cNvSpPr/>
          <p:nvPr/>
        </p:nvSpPr>
        <p:spPr>
          <a:xfrm>
            <a:off x="7685158" y="845889"/>
            <a:ext cx="2967159"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r>
              <a:rPr lang="en-US" sz="1600" i="1" dirty="0">
                <a:solidFill>
                  <a:schemeClr val="tx2"/>
                </a:solidFill>
                <a:latin typeface="IBM Plex Sans" panose="020B0503050203000203" pitchFamily="34" charset="0"/>
              </a:rPr>
              <a:t>Loss of influence for journalism?</a:t>
            </a:r>
          </a:p>
        </p:txBody>
      </p:sp>
      <p:sp>
        <p:nvSpPr>
          <p:cNvPr id="10" name="Rectangle 9">
            <a:extLst>
              <a:ext uri="{FF2B5EF4-FFF2-40B4-BE49-F238E27FC236}">
                <a16:creationId xmlns:a16="http://schemas.microsoft.com/office/drawing/2014/main" id="{882B4BC7-FB50-164C-6B08-6C228887CA0A}"/>
              </a:ext>
            </a:extLst>
          </p:cNvPr>
          <p:cNvSpPr/>
          <p:nvPr/>
        </p:nvSpPr>
        <p:spPr>
          <a:xfrm>
            <a:off x="7685158" y="1443146"/>
            <a:ext cx="3981859"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r>
              <a:rPr lang="en-US" sz="1600" i="1" dirty="0">
                <a:solidFill>
                  <a:schemeClr val="tx2"/>
                </a:solidFill>
                <a:latin typeface="IBM Plex Sans" panose="020B0503050203000203" pitchFamily="34" charset="0"/>
              </a:rPr>
              <a:t>Rise of alternative media and video formats</a:t>
            </a:r>
          </a:p>
        </p:txBody>
      </p:sp>
      <p:sp>
        <p:nvSpPr>
          <p:cNvPr id="13" name="Rectangle 12">
            <a:extLst>
              <a:ext uri="{FF2B5EF4-FFF2-40B4-BE49-F238E27FC236}">
                <a16:creationId xmlns:a16="http://schemas.microsoft.com/office/drawing/2014/main" id="{788504BC-138F-6620-6E85-321D80974942}"/>
              </a:ext>
            </a:extLst>
          </p:cNvPr>
          <p:cNvSpPr/>
          <p:nvPr/>
        </p:nvSpPr>
        <p:spPr>
          <a:xfrm>
            <a:off x="7685158" y="2040403"/>
            <a:ext cx="339997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r>
              <a:rPr lang="en-US" sz="1600" i="1" dirty="0">
                <a:solidFill>
                  <a:schemeClr val="tx2"/>
                </a:solidFill>
                <a:latin typeface="IBM Plex Sans" panose="020B0503050203000203" pitchFamily="34" charset="0"/>
              </a:rPr>
              <a:t>Platform shifts + disruption of search</a:t>
            </a:r>
          </a:p>
        </p:txBody>
      </p:sp>
      <p:sp>
        <p:nvSpPr>
          <p:cNvPr id="16" name="Rectangle 15">
            <a:extLst>
              <a:ext uri="{FF2B5EF4-FFF2-40B4-BE49-F238E27FC236}">
                <a16:creationId xmlns:a16="http://schemas.microsoft.com/office/drawing/2014/main" id="{971E2CD0-BBAA-DFC8-D59D-4EFE56348624}"/>
              </a:ext>
            </a:extLst>
          </p:cNvPr>
          <p:cNvSpPr/>
          <p:nvPr/>
        </p:nvSpPr>
        <p:spPr>
          <a:xfrm>
            <a:off x="7685158" y="2637660"/>
            <a:ext cx="2289088"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r>
              <a:rPr lang="en-US" sz="1600" i="1" dirty="0">
                <a:solidFill>
                  <a:schemeClr val="tx2"/>
                </a:solidFill>
                <a:latin typeface="IBM Plex Sans" panose="020B0503050203000203" pitchFamily="34" charset="0"/>
              </a:rPr>
              <a:t>Combatting news fatigue</a:t>
            </a:r>
          </a:p>
        </p:txBody>
      </p:sp>
      <p:sp>
        <p:nvSpPr>
          <p:cNvPr id="19" name="Rectangle 18">
            <a:extLst>
              <a:ext uri="{FF2B5EF4-FFF2-40B4-BE49-F238E27FC236}">
                <a16:creationId xmlns:a16="http://schemas.microsoft.com/office/drawing/2014/main" id="{24FB6213-F980-1D9E-E3FF-A6103D5907A2}"/>
              </a:ext>
            </a:extLst>
          </p:cNvPr>
          <p:cNvSpPr/>
          <p:nvPr/>
        </p:nvSpPr>
        <p:spPr>
          <a:xfrm>
            <a:off x="7685158" y="3234918"/>
            <a:ext cx="2005357"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r>
              <a:rPr lang="en-US" sz="1600" i="1" dirty="0">
                <a:solidFill>
                  <a:schemeClr val="tx2"/>
                </a:solidFill>
                <a:latin typeface="IBM Plex Sans" panose="020B0503050203000203" pitchFamily="34" charset="0"/>
              </a:rPr>
              <a:t>New business models</a:t>
            </a:r>
          </a:p>
        </p:txBody>
      </p:sp>
      <p:grpSp>
        <p:nvGrpSpPr>
          <p:cNvPr id="43" name="Group 42">
            <a:extLst>
              <a:ext uri="{FF2B5EF4-FFF2-40B4-BE49-F238E27FC236}">
                <a16:creationId xmlns:a16="http://schemas.microsoft.com/office/drawing/2014/main" id="{84D53859-2E16-6A93-2B63-9E15C84C9CE8}"/>
              </a:ext>
            </a:extLst>
          </p:cNvPr>
          <p:cNvGrpSpPr/>
          <p:nvPr/>
        </p:nvGrpSpPr>
        <p:grpSpPr>
          <a:xfrm>
            <a:off x="0" y="-1"/>
            <a:ext cx="12193200" cy="6858001"/>
            <a:chOff x="0" y="-1"/>
            <a:chExt cx="12189621" cy="6858001"/>
          </a:xfrm>
          <a:effectLst>
            <a:outerShdw blurRad="381000" dist="190500" dir="5400000" algn="t" rotWithShape="0">
              <a:prstClr val="black">
                <a:alpha val="10000"/>
              </a:prstClr>
            </a:outerShdw>
          </a:effectLst>
        </p:grpSpPr>
        <p:pic>
          <p:nvPicPr>
            <p:cNvPr id="44" name="Picture 43">
              <a:extLst>
                <a:ext uri="{FF2B5EF4-FFF2-40B4-BE49-F238E27FC236}">
                  <a16:creationId xmlns:a16="http://schemas.microsoft.com/office/drawing/2014/main" id="{E213F051-1246-3921-53DF-CC233876E9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
              <a:ext cx="12189620" cy="6858000"/>
            </a:xfrm>
            <a:prstGeom prst="rect">
              <a:avLst/>
            </a:prstGeom>
          </p:spPr>
        </p:pic>
        <p:sp>
          <p:nvSpPr>
            <p:cNvPr id="45" name="Rectangle 44">
              <a:extLst>
                <a:ext uri="{FF2B5EF4-FFF2-40B4-BE49-F238E27FC236}">
                  <a16:creationId xmlns:a16="http://schemas.microsoft.com/office/drawing/2014/main" id="{CEFA97D4-3FF1-0457-F4C2-832A9142A66D}"/>
                </a:ext>
              </a:extLst>
            </p:cNvPr>
            <p:cNvSpPr/>
            <p:nvPr userDrawn="1"/>
          </p:nvSpPr>
          <p:spPr>
            <a:xfrm>
              <a:off x="0" y="-1"/>
              <a:ext cx="12189620" cy="6858001"/>
            </a:xfrm>
            <a:prstGeom prst="rect">
              <a:avLst/>
            </a:prstGeom>
            <a:gradFill>
              <a:gsLst>
                <a:gs pos="30000">
                  <a:schemeClr val="tx2">
                    <a:alpha val="0"/>
                  </a:schemeClr>
                </a:gs>
                <a:gs pos="100000">
                  <a:schemeClr val="tx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2">
            <a:extLst>
              <a:ext uri="{FF2B5EF4-FFF2-40B4-BE49-F238E27FC236}">
                <a16:creationId xmlns:a16="http://schemas.microsoft.com/office/drawing/2014/main" id="{F9AE3490-E147-88A2-1AF8-D708BA68A4A9}"/>
              </a:ext>
            </a:extLst>
          </p:cNvPr>
          <p:cNvSpPr txBox="1">
            <a:spLocks/>
          </p:cNvSpPr>
          <p:nvPr/>
        </p:nvSpPr>
        <p:spPr>
          <a:xfrm>
            <a:off x="696037" y="845889"/>
            <a:ext cx="5899051" cy="2119683"/>
          </a:xfrm>
          <a:prstGeom prst="rect">
            <a:avLst/>
          </a:prstGeom>
        </p:spPr>
        <p:txBody>
          <a:bodyPr wrap="none" lIns="0" tIns="0" rIns="0" bIns="0" anchor="t" anchorCtr="0">
            <a:spAutoFit/>
          </a:bodyPr>
          <a:lstStyle>
            <a:lvl1pPr algn="l" defTabSz="914400" rtl="0" eaLnBrk="1" latinLnBrk="0" hangingPunct="1">
              <a:lnSpc>
                <a:spcPct val="90000"/>
              </a:lnSpc>
              <a:spcBef>
                <a:spcPct val="0"/>
              </a:spcBef>
              <a:buNone/>
              <a:defRPr sz="3200" b="0" i="0" kern="1200">
                <a:solidFill>
                  <a:srgbClr val="002147"/>
                </a:solidFill>
                <a:latin typeface="PT Serif" panose="020A0603040505020204" pitchFamily="18" charset="77"/>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Reuters Institute </a:t>
            </a:r>
            <a:br>
              <a:rPr kumimoji="0" lang="en-GB" sz="5400" b="0" i="0"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br>
            <a: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Digital News Report</a:t>
            </a:r>
            <a:b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br>
            <a: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2025</a:t>
            </a:r>
            <a:endParaRPr kumimoji="0" lang="en-US"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endParaRPr>
          </a:p>
        </p:txBody>
      </p:sp>
      <p:sp>
        <p:nvSpPr>
          <p:cNvPr id="5" name="Content Placeholder 3">
            <a:extLst>
              <a:ext uri="{FF2B5EF4-FFF2-40B4-BE49-F238E27FC236}">
                <a16:creationId xmlns:a16="http://schemas.microsoft.com/office/drawing/2014/main" id="{89C0B016-947F-7A5C-419D-C3A3C56E61EC}"/>
              </a:ext>
            </a:extLst>
          </p:cNvPr>
          <p:cNvSpPr txBox="1">
            <a:spLocks/>
          </p:cNvSpPr>
          <p:nvPr/>
        </p:nvSpPr>
        <p:spPr>
          <a:xfrm>
            <a:off x="696037" y="3892429"/>
            <a:ext cx="3661259" cy="1107996"/>
          </a:xfrm>
          <a:prstGeom prst="rect">
            <a:avLst/>
          </a:prstGeom>
        </p:spPr>
        <p:txBody>
          <a:bodyPr vert="horz" wrap="none" lIns="0" tIns="0" rIns="0" bIns="0" rtlCol="0">
            <a:spAutoFit/>
          </a:bodyPr>
          <a:lstStyle>
            <a:lvl1pPr marL="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1pPr>
            <a:lvl2pPr marL="4572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2pPr>
            <a:lvl3pPr marL="9144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3pPr>
            <a:lvl4pPr marL="13716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4pPr>
            <a:lvl5pPr marL="18288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GB" sz="1800" dirty="0">
                <a:solidFill>
                  <a:srgbClr val="FFFFFF"/>
                </a:solidFill>
                <a:latin typeface="IBM Plex Sans" panose="020B0503050203000203" pitchFamily="34" charset="77"/>
              </a:rPr>
            </a:br>
            <a:r>
              <a:rPr kumimoji="0" lang="en-GB" sz="1800" b="0" i="0" u="none" strike="noStrike" kern="1200" cap="none" spc="0" normalizeH="0" baseline="0" noProof="0" dirty="0">
                <a:ln>
                  <a:noFill/>
                </a:ln>
                <a:solidFill>
                  <a:srgbClr val="FFFFFF"/>
                </a:solidFill>
                <a:effectLst/>
                <a:uLnTx/>
                <a:uFillTx/>
                <a:latin typeface="IBM Plex Sans" panose="020B0503050203000203" pitchFamily="34" charset="77"/>
                <a:ea typeface="+mn-ea"/>
                <a:cs typeface="Arial" panose="020B0604020202020204" pitchFamily="34" charset="0"/>
              </a:rPr>
              <a:t>June 17th 2025 </a:t>
            </a:r>
            <a:br>
              <a:rPr kumimoji="0" lang="en-GB" sz="1800" b="0" i="0" u="none" strike="noStrike" kern="1200" cap="none" spc="0" normalizeH="0" baseline="0" noProof="0" dirty="0">
                <a:ln>
                  <a:noFill/>
                </a:ln>
                <a:solidFill>
                  <a:srgbClr val="FFFFFF"/>
                </a:solidFill>
                <a:effectLst/>
                <a:uLnTx/>
                <a:uFillTx/>
                <a:latin typeface="IBM Plex Sans" panose="020B0503050203000203" pitchFamily="34" charset="77"/>
                <a:ea typeface="+mn-ea"/>
                <a:cs typeface="Arial" panose="020B0604020202020204" pitchFamily="34" charset="0"/>
              </a:rPr>
            </a:br>
            <a:endParaRPr kumimoji="0" lang="en-GB" sz="1800" b="0" i="0" u="none" strike="noStrike" kern="1200" cap="none" spc="0" normalizeH="0" baseline="0" noProof="0" dirty="0">
              <a:ln>
                <a:noFill/>
              </a:ln>
              <a:solidFill>
                <a:srgbClr val="FFFFFF"/>
              </a:solidFill>
              <a:effectLst/>
              <a:uLnTx/>
              <a:uFillTx/>
              <a:latin typeface="IBM Plex Sans" panose="020B0503050203000203" pitchFamily="34" charset="77"/>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FFFF"/>
                </a:solidFill>
                <a:effectLst/>
                <a:uLnTx/>
                <a:uFillTx/>
                <a:latin typeface="IBM Plex Sans" panose="020B0503050203000203" pitchFamily="34" charset="77"/>
                <a:ea typeface="+mn-ea"/>
                <a:cs typeface="Arial" panose="020B0604020202020204" pitchFamily="34" charset="0"/>
              </a:rPr>
              <a:t>Craig Robertson, Reuters Institute</a:t>
            </a:r>
          </a:p>
        </p:txBody>
      </p:sp>
      <p:cxnSp>
        <p:nvCxnSpPr>
          <p:cNvPr id="27" name="Straight Connector 26">
            <a:extLst>
              <a:ext uri="{FF2B5EF4-FFF2-40B4-BE49-F238E27FC236}">
                <a16:creationId xmlns:a16="http://schemas.microsoft.com/office/drawing/2014/main" id="{D140DE03-D0AD-A337-2459-69725299F416}"/>
              </a:ext>
            </a:extLst>
          </p:cNvPr>
          <p:cNvCxnSpPr>
            <a:cxnSpLocks/>
          </p:cNvCxnSpPr>
          <p:nvPr/>
        </p:nvCxnSpPr>
        <p:spPr>
          <a:xfrm>
            <a:off x="696037" y="3997037"/>
            <a:ext cx="1666646"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46A83E9-35F9-554E-A0E8-339F1CA702B4}"/>
              </a:ext>
            </a:extLst>
          </p:cNvPr>
          <p:cNvGrpSpPr/>
          <p:nvPr/>
        </p:nvGrpSpPr>
        <p:grpSpPr>
          <a:xfrm>
            <a:off x="8287228" y="5594841"/>
            <a:ext cx="3515996" cy="874383"/>
            <a:chOff x="8287228" y="5594841"/>
            <a:chExt cx="3515996" cy="874383"/>
          </a:xfrm>
        </p:grpSpPr>
        <p:pic>
          <p:nvPicPr>
            <p:cNvPr id="35" name="Picture 34">
              <a:extLst>
                <a:ext uri="{FF2B5EF4-FFF2-40B4-BE49-F238E27FC236}">
                  <a16:creationId xmlns:a16="http://schemas.microsoft.com/office/drawing/2014/main" id="{82EC9719-6650-89AA-339C-5FC1A24B3D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36" name="Subtitle 3">
              <a:extLst>
                <a:ext uri="{FF2B5EF4-FFF2-40B4-BE49-F238E27FC236}">
                  <a16:creationId xmlns:a16="http://schemas.microsoft.com/office/drawing/2014/main" id="{CFC0A1C3-D937-7F5E-B9FC-E79E0E57F1F1}"/>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tx2"/>
                  </a:solidFill>
                  <a:latin typeface="IBM Plex Sans" panose="020B0503050203000203" pitchFamily="34" charset="0"/>
                </a:rPr>
                <a:t>@</a:t>
              </a:r>
              <a:r>
                <a:rPr lang="en-GB" sz="1200" b="0" dirty="0" err="1">
                  <a:solidFill>
                    <a:schemeClr val="tx2"/>
                  </a:solidFill>
                  <a:latin typeface="IBM Plex Sans" panose="020B0503050203000203" pitchFamily="34" charset="0"/>
                </a:rPr>
                <a:t>risj_oxford</a:t>
              </a:r>
              <a:r>
                <a:rPr lang="en-GB" sz="1200" b="0" dirty="0">
                  <a:solidFill>
                    <a:schemeClr val="tx2"/>
                  </a:solidFill>
                  <a:latin typeface="IBM Plex Sans" panose="020B0503050203000203" pitchFamily="34" charset="0"/>
                </a:rPr>
                <a:t> | #DNR25</a:t>
              </a:r>
            </a:p>
          </p:txBody>
        </p:sp>
      </p:grpSp>
      <p:grpSp>
        <p:nvGrpSpPr>
          <p:cNvPr id="46" name="Group 45">
            <a:extLst>
              <a:ext uri="{FF2B5EF4-FFF2-40B4-BE49-F238E27FC236}">
                <a16:creationId xmlns:a16="http://schemas.microsoft.com/office/drawing/2014/main" id="{FC30521E-1D81-AD7E-7C3F-EAAE2858BDC0}"/>
              </a:ext>
            </a:extLst>
          </p:cNvPr>
          <p:cNvGrpSpPr/>
          <p:nvPr/>
        </p:nvGrpSpPr>
        <p:grpSpPr>
          <a:xfrm>
            <a:off x="8287229" y="5594842"/>
            <a:ext cx="3515996" cy="874383"/>
            <a:chOff x="8287228" y="5594841"/>
            <a:chExt cx="3515996" cy="874383"/>
          </a:xfrm>
        </p:grpSpPr>
        <p:pic>
          <p:nvPicPr>
            <p:cNvPr id="47" name="Picture 46">
              <a:extLst>
                <a:ext uri="{FF2B5EF4-FFF2-40B4-BE49-F238E27FC236}">
                  <a16:creationId xmlns:a16="http://schemas.microsoft.com/office/drawing/2014/main" id="{727B1CF9-3272-8C66-6592-86A73B7AF8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48" name="Subtitle 3">
              <a:extLst>
                <a:ext uri="{FF2B5EF4-FFF2-40B4-BE49-F238E27FC236}">
                  <a16:creationId xmlns:a16="http://schemas.microsoft.com/office/drawing/2014/main" id="{F42A4349-0F5A-8CD3-5327-021BC0F52FED}"/>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#DNR25</a:t>
              </a:r>
            </a:p>
          </p:txBody>
        </p:sp>
      </p:grpSp>
    </p:spTree>
    <p:extLst>
      <p:ext uri="{BB962C8B-B14F-4D97-AF65-F5344CB8AC3E}">
        <p14:creationId xmlns:p14="http://schemas.microsoft.com/office/powerpoint/2010/main" val="358597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424897"/>
            <a:ext cx="11472001" cy="441837"/>
          </a:xfrm>
        </p:spPr>
        <p:txBody>
          <a:bodyPr/>
          <a:lstStyle/>
          <a:p>
            <a:r>
              <a:rPr lang="en-GB" dirty="0"/>
              <a:t>Facebook challenged as attention fragments across multiple networks</a:t>
            </a:r>
            <a:br>
              <a:rPr lang="en-GB" dirty="0"/>
            </a:br>
            <a:br>
              <a:rPr lang="en-GB" dirty="0"/>
            </a:br>
            <a:br>
              <a:rPr lang="en-GB" dirty="0"/>
            </a:br>
            <a:br>
              <a:rPr lang="en-GB" dirty="0"/>
            </a:br>
            <a:br>
              <a:rPr lang="en-GB" sz="2400" dirty="0"/>
            </a:br>
            <a:br>
              <a:rPr lang="en-GB" sz="1800" dirty="0">
                <a:latin typeface="IBM Plex Sans" panose="020B0503050203000203" pitchFamily="34" charset="77"/>
              </a:rPr>
            </a:br>
            <a:endParaRPr lang="en-GB" dirty="0">
              <a:latin typeface="IBM Plex Sans" panose="020B0503050203000203" pitchFamily="34" charset="77"/>
            </a:endParaRPr>
          </a:p>
        </p:txBody>
      </p:sp>
      <p:graphicFrame>
        <p:nvGraphicFramePr>
          <p:cNvPr id="7" name="Chart 6"/>
          <p:cNvGraphicFramePr/>
          <p:nvPr>
            <p:extLst>
              <p:ext uri="{D42A27DB-BD31-4B8C-83A1-F6EECF244321}">
                <p14:modId xmlns:p14="http://schemas.microsoft.com/office/powerpoint/2010/main" val="1131750479"/>
              </p:ext>
            </p:extLst>
          </p:nvPr>
        </p:nvGraphicFramePr>
        <p:xfrm>
          <a:off x="586941" y="1583034"/>
          <a:ext cx="10029407" cy="4609039"/>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20">
            <a:extLst>
              <a:ext uri="{FF2B5EF4-FFF2-40B4-BE49-F238E27FC236}">
                <a16:creationId xmlns:a16="http://schemas.microsoft.com/office/drawing/2014/main" id="{C27F2345-BC02-4667-9F3A-93A6B9CD3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2949" y="3466071"/>
            <a:ext cx="288000" cy="288000"/>
          </a:xfrm>
          <a:prstGeom prst="rect">
            <a:avLst/>
          </a:prstGeom>
        </p:spPr>
      </p:pic>
      <p:pic>
        <p:nvPicPr>
          <p:cNvPr id="22" name="Picture 21">
            <a:extLst>
              <a:ext uri="{FF2B5EF4-FFF2-40B4-BE49-F238E27FC236}">
                <a16:creationId xmlns:a16="http://schemas.microsoft.com/office/drawing/2014/main" id="{B5F8003C-4390-4446-B1D9-1044D5A5E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9605" y="3844957"/>
            <a:ext cx="288000" cy="288000"/>
          </a:xfrm>
          <a:prstGeom prst="rect">
            <a:avLst/>
          </a:prstGeom>
        </p:spPr>
      </p:pic>
      <p:pic>
        <p:nvPicPr>
          <p:cNvPr id="23" name="Picture 22">
            <a:extLst>
              <a:ext uri="{FF2B5EF4-FFF2-40B4-BE49-F238E27FC236}">
                <a16:creationId xmlns:a16="http://schemas.microsoft.com/office/drawing/2014/main" id="{EB4192E2-792C-4795-8291-96E1588174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7011" y="4356814"/>
            <a:ext cx="288000" cy="288000"/>
          </a:xfrm>
          <a:prstGeom prst="rect">
            <a:avLst/>
          </a:prstGeom>
        </p:spPr>
      </p:pic>
      <p:pic>
        <p:nvPicPr>
          <p:cNvPr id="24" name="Picture 23">
            <a:extLst>
              <a:ext uri="{FF2B5EF4-FFF2-40B4-BE49-F238E27FC236}">
                <a16:creationId xmlns:a16="http://schemas.microsoft.com/office/drawing/2014/main" id="{5237D311-79AA-4EBB-8A40-4DACBC2D1E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78569" y="4116262"/>
            <a:ext cx="288000" cy="288000"/>
          </a:xfrm>
          <a:prstGeom prst="rect">
            <a:avLst/>
          </a:prstGeom>
        </p:spPr>
      </p:pic>
      <p:pic>
        <p:nvPicPr>
          <p:cNvPr id="26" name="Picture 25">
            <a:extLst>
              <a:ext uri="{FF2B5EF4-FFF2-40B4-BE49-F238E27FC236}">
                <a16:creationId xmlns:a16="http://schemas.microsoft.com/office/drawing/2014/main" id="{9F48DAC0-4169-48C1-9C4D-8A9627A14E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3356" y="5206598"/>
            <a:ext cx="288000" cy="288000"/>
          </a:xfrm>
          <a:prstGeom prst="rect">
            <a:avLst/>
          </a:prstGeom>
        </p:spPr>
      </p:pic>
      <p:pic>
        <p:nvPicPr>
          <p:cNvPr id="27" name="Picture 26">
            <a:extLst>
              <a:ext uri="{FF2B5EF4-FFF2-40B4-BE49-F238E27FC236}">
                <a16:creationId xmlns:a16="http://schemas.microsoft.com/office/drawing/2014/main" id="{740D2505-B1E6-496D-8691-7CCAB377B985}"/>
              </a:ext>
            </a:extLst>
          </p:cNvPr>
          <p:cNvPicPr>
            <a:picLocks noChangeAspect="1"/>
          </p:cNvPicPr>
          <p:nvPr/>
        </p:nvPicPr>
        <p:blipFill>
          <a:blip r:embed="rId9"/>
          <a:stretch>
            <a:fillRect/>
          </a:stretch>
        </p:blipFill>
        <p:spPr>
          <a:xfrm>
            <a:off x="10468151" y="4913887"/>
            <a:ext cx="288000" cy="288000"/>
          </a:xfrm>
          <a:prstGeom prst="rect">
            <a:avLst/>
          </a:prstGeom>
        </p:spPr>
      </p:pic>
      <p:pic>
        <p:nvPicPr>
          <p:cNvPr id="29" name="Picture 28">
            <a:extLst>
              <a:ext uri="{FF2B5EF4-FFF2-40B4-BE49-F238E27FC236}">
                <a16:creationId xmlns:a16="http://schemas.microsoft.com/office/drawing/2014/main" id="{380F3812-6510-4043-A3D0-E4BB76AEE9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70376" y="5494598"/>
            <a:ext cx="288000" cy="288000"/>
          </a:xfrm>
          <a:prstGeom prst="rect">
            <a:avLst/>
          </a:prstGeom>
        </p:spPr>
      </p:pic>
      <p:pic>
        <p:nvPicPr>
          <p:cNvPr id="3" name="Picture 2" descr="24,076 X Circle Logo Images, Stock Photos, 3D objects, &amp; Vectors |  Shutterstock">
            <a:extLst>
              <a:ext uri="{FF2B5EF4-FFF2-40B4-BE49-F238E27FC236}">
                <a16:creationId xmlns:a16="http://schemas.microsoft.com/office/drawing/2014/main" id="{A5E4BA46-1348-E401-6770-33A5E0181384}"/>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3929" b="92143" l="1154" r="96154">
                        <a14:foregroundMark x1="57308" y1="13571" x2="26154" y2="68571"/>
                        <a14:foregroundMark x1="26154" y1="68571" x2="83846" y2="66071"/>
                        <a14:foregroundMark x1="83846" y1="66071" x2="63077" y2="15000"/>
                        <a14:foregroundMark x1="63077" y1="15000" x2="60385" y2="14286"/>
                        <a14:foregroundMark x1="25385" y1="17143" x2="28077" y2="69643"/>
                        <a14:foregroundMark x1="13462" y1="41429" x2="20769" y2="71071"/>
                        <a14:foregroundMark x1="46923" y1="11429" x2="12692" y2="53214"/>
                        <a14:foregroundMark x1="12692" y1="53214" x2="75385" y2="78214"/>
                        <a14:foregroundMark x1="75385" y1="78214" x2="70000" y2="15714"/>
                        <a14:foregroundMark x1="70000" y1="15714" x2="43846" y2="13571"/>
                        <a14:foregroundMark x1="55000" y1="9286" x2="79231" y2="15000"/>
                        <a14:foregroundMark x1="85769" y1="26786" x2="92692" y2="49643"/>
                        <a14:foregroundMark x1="90385" y1="50357" x2="74615" y2="73929"/>
                        <a14:foregroundMark x1="35000" y1="78214" x2="62692" y2="84286"/>
                        <a14:foregroundMark x1="9615" y1="61429" x2="57692" y2="88214"/>
                        <a14:foregroundMark x1="57692" y1="88214" x2="98077" y2="41071"/>
                        <a14:foregroundMark x1="98077" y1="41071" x2="50769" y2="8929"/>
                        <a14:foregroundMark x1="50769" y1="8929" x2="1923" y2="51786"/>
                        <a14:foregroundMark x1="1923" y1="51786" x2="9615" y2="64286"/>
                        <a14:foregroundMark x1="39615" y1="7143" x2="50000" y2="7143"/>
                        <a14:foregroundMark x1="24615" y1="10714" x2="43846" y2="3929"/>
                        <a14:foregroundMark x1="43077" y1="87143" x2="48462" y2="92143"/>
                        <a14:foregroundMark x1="40385" y1="28214" x2="64231" y2="65714"/>
                        <a14:foregroundMark x1="31154" y1="28929" x2="48462" y2="60714"/>
                        <a14:foregroundMark x1="73846" y1="18929" x2="78462" y2="25357"/>
                        <a14:foregroundMark x1="58846" y1="46071" x2="64231" y2="62857"/>
                        <a14:foregroundMark x1="57308" y1="29643" x2="67692" y2="45357"/>
                        <a14:foregroundMark x1="50000" y1="37857" x2="62692" y2="45357"/>
                        <a14:foregroundMark x1="49231" y1="53929" x2="52308" y2="64286"/>
                        <a14:foregroundMark x1="39615" y1="53929" x2="43077" y2="64286"/>
                        <a14:foregroundMark x1="24615" y1="71071" x2="29615" y2="78929"/>
                        <a14:foregroundMark x1="31154" y1="17143" x2="37308" y2="28214"/>
                        <a14:foregroundMark x1="96154" y1="41429" x2="94615" y2="53214"/>
                      </a14:backgroundRemoval>
                    </a14:imgEffect>
                  </a14:imgLayer>
                </a14:imgProps>
              </a:ext>
              <a:ext uri="{28A0092B-C50C-407E-A947-70E740481C1C}">
                <a14:useLocalDpi xmlns:a14="http://schemas.microsoft.com/office/drawing/2010/main" val="0"/>
              </a:ext>
            </a:extLst>
          </a:blip>
          <a:srcRect b="5109"/>
          <a:stretch/>
        </p:blipFill>
        <p:spPr bwMode="auto">
          <a:xfrm>
            <a:off x="10477227" y="4669495"/>
            <a:ext cx="281149" cy="287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luesky - Wikipedia">
            <a:extLst>
              <a:ext uri="{FF2B5EF4-FFF2-40B4-BE49-F238E27FC236}">
                <a16:creationId xmlns:a16="http://schemas.microsoft.com/office/drawing/2014/main" id="{4564EE28-3AD6-2757-3460-3F84373CC90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37330" y="5731716"/>
            <a:ext cx="326302" cy="28745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EF664F55-36AD-5025-0E00-96B6288E4EAD}"/>
              </a:ext>
            </a:extLst>
          </p:cNvPr>
          <p:cNvGrpSpPr/>
          <p:nvPr/>
        </p:nvGrpSpPr>
        <p:grpSpPr>
          <a:xfrm>
            <a:off x="7061334" y="2241795"/>
            <a:ext cx="2991442" cy="1291247"/>
            <a:chOff x="7046565" y="2243968"/>
            <a:chExt cx="2991442" cy="1291247"/>
          </a:xfrm>
        </p:grpSpPr>
        <p:sp>
          <p:nvSpPr>
            <p:cNvPr id="4" name="TextBox 3">
              <a:extLst>
                <a:ext uri="{FF2B5EF4-FFF2-40B4-BE49-F238E27FC236}">
                  <a16:creationId xmlns:a16="http://schemas.microsoft.com/office/drawing/2014/main" id="{EB90C3C1-73A4-2239-359E-821CF3F7FE16}"/>
                </a:ext>
              </a:extLst>
            </p:cNvPr>
            <p:cNvSpPr txBox="1"/>
            <p:nvPr/>
          </p:nvSpPr>
          <p:spPr>
            <a:xfrm>
              <a:off x="7546732" y="2243968"/>
              <a:ext cx="2491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Facebook algorithm changes to reduce news to 3% in feeds but now coming back?</a:t>
              </a:r>
            </a:p>
          </p:txBody>
        </p:sp>
        <p:grpSp>
          <p:nvGrpSpPr>
            <p:cNvPr id="14" name="Group 13">
              <a:extLst>
                <a:ext uri="{FF2B5EF4-FFF2-40B4-BE49-F238E27FC236}">
                  <a16:creationId xmlns:a16="http://schemas.microsoft.com/office/drawing/2014/main" id="{CBDB3ECB-5E94-D18E-9560-B5069FD25EA1}"/>
                </a:ext>
              </a:extLst>
            </p:cNvPr>
            <p:cNvGrpSpPr/>
            <p:nvPr/>
          </p:nvGrpSpPr>
          <p:grpSpPr>
            <a:xfrm>
              <a:off x="7046565" y="2867355"/>
              <a:ext cx="2879284" cy="667860"/>
              <a:chOff x="7046565" y="2867355"/>
              <a:chExt cx="2879284" cy="667860"/>
            </a:xfrm>
            <a:solidFill>
              <a:schemeClr val="tx2"/>
            </a:solidFill>
          </p:grpSpPr>
          <p:sp>
            <p:nvSpPr>
              <p:cNvPr id="9" name="Right Arrow 23">
                <a:extLst>
                  <a:ext uri="{FF2B5EF4-FFF2-40B4-BE49-F238E27FC236}">
                    <a16:creationId xmlns:a16="http://schemas.microsoft.com/office/drawing/2014/main" id="{8A3FDA6A-BA8F-894B-B092-4DC5E6AC82A4}"/>
                  </a:ext>
                </a:extLst>
              </p:cNvPr>
              <p:cNvSpPr/>
              <p:nvPr/>
            </p:nvSpPr>
            <p:spPr>
              <a:xfrm rot="1372374">
                <a:off x="7046565" y="2867355"/>
                <a:ext cx="391886" cy="167951"/>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0" name="Right Arrow 24">
                <a:extLst>
                  <a:ext uri="{FF2B5EF4-FFF2-40B4-BE49-F238E27FC236}">
                    <a16:creationId xmlns:a16="http://schemas.microsoft.com/office/drawing/2014/main" id="{F6821D1F-C159-EA5D-B676-033EBC822182}"/>
                  </a:ext>
                </a:extLst>
              </p:cNvPr>
              <p:cNvSpPr/>
              <p:nvPr/>
            </p:nvSpPr>
            <p:spPr>
              <a:xfrm rot="1017783">
                <a:off x="8288475" y="3195591"/>
                <a:ext cx="391886" cy="167951"/>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1" name="Right Arrow 25">
                <a:extLst>
                  <a:ext uri="{FF2B5EF4-FFF2-40B4-BE49-F238E27FC236}">
                    <a16:creationId xmlns:a16="http://schemas.microsoft.com/office/drawing/2014/main" id="{3AF3A70E-7564-4C62-67D2-1A0C3FA113B5}"/>
                  </a:ext>
                </a:extLst>
              </p:cNvPr>
              <p:cNvSpPr/>
              <p:nvPr/>
            </p:nvSpPr>
            <p:spPr>
              <a:xfrm>
                <a:off x="9533963" y="3367264"/>
                <a:ext cx="391886" cy="167951"/>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grpSp>
      </p:grpSp>
      <p:grpSp>
        <p:nvGrpSpPr>
          <p:cNvPr id="17" name="Group 16">
            <a:extLst>
              <a:ext uri="{FF2B5EF4-FFF2-40B4-BE49-F238E27FC236}">
                <a16:creationId xmlns:a16="http://schemas.microsoft.com/office/drawing/2014/main" id="{039D2F49-E32F-AD26-E052-4C08AFC5CB5F}"/>
              </a:ext>
            </a:extLst>
          </p:cNvPr>
          <p:cNvGrpSpPr/>
          <p:nvPr/>
        </p:nvGrpSpPr>
        <p:grpSpPr>
          <a:xfrm>
            <a:off x="9645811" y="4109412"/>
            <a:ext cx="384226" cy="1069120"/>
            <a:chOff x="9640527" y="4126113"/>
            <a:chExt cx="384226" cy="1069120"/>
          </a:xfrm>
        </p:grpSpPr>
        <p:sp>
          <p:nvSpPr>
            <p:cNvPr id="12" name="Right Arrow 11">
              <a:extLst>
                <a:ext uri="{FF2B5EF4-FFF2-40B4-BE49-F238E27FC236}">
                  <a16:creationId xmlns:a16="http://schemas.microsoft.com/office/drawing/2014/main" id="{839B3DF8-8843-444E-508C-700F0CE2405B}"/>
                </a:ext>
              </a:extLst>
            </p:cNvPr>
            <p:cNvSpPr/>
            <p:nvPr/>
          </p:nvSpPr>
          <p:spPr>
            <a:xfrm rot="21159019">
              <a:off x="9640527" y="4126113"/>
              <a:ext cx="290386" cy="21300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3" name="Right Arrow 12">
              <a:extLst>
                <a:ext uri="{FF2B5EF4-FFF2-40B4-BE49-F238E27FC236}">
                  <a16:creationId xmlns:a16="http://schemas.microsoft.com/office/drawing/2014/main" id="{DD80C7A0-F50A-48BD-63BB-BA958F6532B0}"/>
                </a:ext>
              </a:extLst>
            </p:cNvPr>
            <p:cNvSpPr/>
            <p:nvPr/>
          </p:nvSpPr>
          <p:spPr>
            <a:xfrm rot="21159019">
              <a:off x="9734367" y="4960125"/>
              <a:ext cx="290386" cy="235108"/>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M Plex Sans" panose="020B0503050203000203" pitchFamily="34" charset="0"/>
              </a:endParaRPr>
            </a:p>
          </p:txBody>
        </p:sp>
      </p:grpSp>
      <p:sp>
        <p:nvSpPr>
          <p:cNvPr id="30" name="Footer Placeholder 29">
            <a:extLst>
              <a:ext uri="{FF2B5EF4-FFF2-40B4-BE49-F238E27FC236}">
                <a16:creationId xmlns:a16="http://schemas.microsoft.com/office/drawing/2014/main" id="{0785ABF5-EFDB-8BBB-88E0-B97FB631E0FB}"/>
              </a:ext>
            </a:extLst>
          </p:cNvPr>
          <p:cNvSpPr>
            <a:spLocks noGrp="1"/>
          </p:cNvSpPr>
          <p:nvPr>
            <p:ph type="ftr" sz="quarter" idx="10"/>
          </p:nvPr>
        </p:nvSpPr>
        <p:spPr>
          <a:xfrm>
            <a:off x="719999" y="6207947"/>
            <a:ext cx="9159899" cy="622757"/>
          </a:xfrm>
        </p:spPr>
        <p:txBody>
          <a:bodyPr/>
          <a:lstStyle/>
          <a:p>
            <a:r>
              <a:rPr lang="en-GB" b="1" dirty="0">
                <a:solidFill>
                  <a:srgbClr val="3D3C3B"/>
                </a:solidFill>
                <a:effectLst/>
                <a:latin typeface="IBM Plex Sans" panose="020B0503050203000203" pitchFamily="34" charset="77"/>
              </a:rPr>
              <a:t>Q12b. </a:t>
            </a:r>
            <a:r>
              <a:rPr lang="en-GB" dirty="0">
                <a:solidFill>
                  <a:srgbClr val="3D3C3B"/>
                </a:solidFill>
                <a:effectLst/>
                <a:latin typeface="IBM Plex Sans" panose="020B0503050203000203" pitchFamily="34" charset="77"/>
              </a:rPr>
              <a:t>Which, if any, of the following have you used for news in the last week? </a:t>
            </a:r>
            <a:r>
              <a:rPr lang="en-GB" i="1" dirty="0">
                <a:solidFill>
                  <a:srgbClr val="3D3C3B"/>
                </a:solidFill>
                <a:effectLst/>
                <a:latin typeface="IBM Plex Sans" panose="020B0503050203000203" pitchFamily="34" charset="77"/>
              </a:rPr>
              <a:t>Base: Total sample in each country-year in UK, USA, Germany, France, Spain, Italy, Denmark, Finland, Australia</a:t>
            </a:r>
            <a:r>
              <a:rPr lang="en-GB" i="1" dirty="0">
                <a:solidFill>
                  <a:srgbClr val="3D3C3B"/>
                </a:solidFill>
                <a:latin typeface="IBM Plex Sans" panose="020B0503050203000203" pitchFamily="34" charset="77"/>
              </a:rPr>
              <a:t>, Japan (2014-25), Brazil &amp; Ireland (2015-25) ≈ 2000.  </a:t>
            </a:r>
            <a:r>
              <a:rPr lang="en-GB" dirty="0">
                <a:solidFill>
                  <a:srgbClr val="3D3C3B"/>
                </a:solidFill>
                <a:effectLst/>
                <a:latin typeface="IBM Plex Sans" panose="020B0503050203000203" pitchFamily="34" charset="77"/>
              </a:rPr>
              <a:t>Note: We did not ask about Bluesky in France, Italy, Finland, Denmark, Japan, and Canada (2024) and in France, Italy, Denmark, and Japan (2025).</a:t>
            </a:r>
          </a:p>
        </p:txBody>
      </p:sp>
      <p:sp>
        <p:nvSpPr>
          <p:cNvPr id="31" name="Slide Number Placeholder 30">
            <a:extLst>
              <a:ext uri="{FF2B5EF4-FFF2-40B4-BE49-F238E27FC236}">
                <a16:creationId xmlns:a16="http://schemas.microsoft.com/office/drawing/2014/main" id="{0F1661BE-AC7E-3879-FE24-20879B8BC749}"/>
              </a:ext>
            </a:extLst>
          </p:cNvPr>
          <p:cNvSpPr>
            <a:spLocks noGrp="1"/>
          </p:cNvSpPr>
          <p:nvPr>
            <p:ph type="sldNum" sz="quarter" idx="11"/>
          </p:nvPr>
        </p:nvSpPr>
        <p:spPr/>
        <p:txBody>
          <a:bodyPr/>
          <a:lstStyle/>
          <a:p>
            <a:fld id="{59382468-976F-4E06-8C24-C0E91756A634}" type="slidenum">
              <a:rPr lang="en-GB" smtClean="0"/>
              <a:pPr/>
              <a:t>10</a:t>
            </a:fld>
            <a:endParaRPr lang="en-GB" dirty="0"/>
          </a:p>
        </p:txBody>
      </p:sp>
      <p:sp>
        <p:nvSpPr>
          <p:cNvPr id="19" name="TextBox 18">
            <a:extLst>
              <a:ext uri="{FF2B5EF4-FFF2-40B4-BE49-F238E27FC236}">
                <a16:creationId xmlns:a16="http://schemas.microsoft.com/office/drawing/2014/main" id="{B3872D80-2DD2-DA84-DC18-C6A60EEB446A}"/>
              </a:ext>
            </a:extLst>
          </p:cNvPr>
          <p:cNvSpPr txBox="1"/>
          <p:nvPr/>
        </p:nvSpPr>
        <p:spPr>
          <a:xfrm>
            <a:off x="719999" y="1090591"/>
            <a:ext cx="10518272" cy="492443"/>
          </a:xfrm>
          <a:prstGeom prst="rect">
            <a:avLst/>
          </a:prstGeom>
          <a:noFill/>
        </p:spPr>
        <p:txBody>
          <a:bodyPr wrap="square" lIns="0" tIns="0" rIns="0" bIns="0" rtlCol="0">
            <a:spAutoFit/>
          </a:bodyPr>
          <a:lstStyle/>
          <a:p>
            <a:pPr algn="l"/>
            <a:r>
              <a:rPr lang="en-GB" sz="1800" dirty="0">
                <a:latin typeface="IBM Plex Sans" panose="020B0503050203000203" pitchFamily="34" charset="77"/>
              </a:rPr>
              <a:t>Proportion accessing each network for news in the last week 2014-2025</a:t>
            </a:r>
          </a:p>
          <a:p>
            <a:pPr algn="l"/>
            <a:r>
              <a:rPr lang="en-GB" sz="1400" dirty="0">
                <a:solidFill>
                  <a:schemeClr val="tx2"/>
                </a:solidFill>
                <a:latin typeface="IBM Plex Sans" panose="020B0503050203000203" pitchFamily="34" charset="77"/>
              </a:rPr>
              <a:t>SELECTED MARKETS</a:t>
            </a:r>
            <a:endParaRPr lang="en-US" sz="1400" dirty="0">
              <a:solidFill>
                <a:schemeClr val="tx2"/>
              </a:solidFill>
              <a:latin typeface="IBM Plex Sans" panose="020B0503050203000203" pitchFamily="34" charset="0"/>
            </a:endParaRPr>
          </a:p>
        </p:txBody>
      </p:sp>
    </p:spTree>
    <p:extLst>
      <p:ext uri="{BB962C8B-B14F-4D97-AF65-F5344CB8AC3E}">
        <p14:creationId xmlns:p14="http://schemas.microsoft.com/office/powerpoint/2010/main" val="40686391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4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720000" y="2633480"/>
          <a:ext cx="10735200" cy="284030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D97C07B-3F4C-174F-BC47-7238338A6826}"/>
              </a:ext>
            </a:extLst>
          </p:cNvPr>
          <p:cNvSpPr>
            <a:spLocks noGrp="1"/>
          </p:cNvSpPr>
          <p:nvPr>
            <p:ph type="title"/>
          </p:nvPr>
        </p:nvSpPr>
        <p:spPr>
          <a:xfrm>
            <a:off x="719998" y="504000"/>
            <a:ext cx="11472001" cy="387798"/>
          </a:xfrm>
        </p:spPr>
        <p:txBody>
          <a:bodyPr/>
          <a:lstStyle/>
          <a:p>
            <a:r>
              <a:rPr lang="en-GB" dirty="0"/>
              <a:t>Where do we pay most attention when it comes to news </a:t>
            </a:r>
            <a:r>
              <a:rPr lang="en-GB" u="sng" dirty="0"/>
              <a:t>on TikTok</a:t>
            </a:r>
            <a:r>
              <a:rPr lang="en-GB" dirty="0"/>
              <a:t>? Norway vs Kenya</a:t>
            </a:r>
            <a:endParaRPr lang="en-US" dirty="0"/>
          </a:p>
        </p:txBody>
      </p:sp>
      <p:sp>
        <p:nvSpPr>
          <p:cNvPr id="10" name="Footer Placeholder 9">
            <a:extLst>
              <a:ext uri="{FF2B5EF4-FFF2-40B4-BE49-F238E27FC236}">
                <a16:creationId xmlns:a16="http://schemas.microsoft.com/office/drawing/2014/main" id="{3288E10C-5953-F5EC-8762-3564803A98F9}"/>
              </a:ext>
            </a:extLst>
          </p:cNvPr>
          <p:cNvSpPr>
            <a:spLocks noGrp="1"/>
          </p:cNvSpPr>
          <p:nvPr>
            <p:ph type="ftr" sz="quarter" idx="10"/>
          </p:nvPr>
        </p:nvSpPr>
        <p:spPr>
          <a:xfrm>
            <a:off x="719999" y="6207947"/>
            <a:ext cx="9053565" cy="622757"/>
          </a:xfrm>
        </p:spPr>
        <p:txBody>
          <a:bodyPr/>
          <a:lstStyle/>
          <a:p>
            <a:r>
              <a:rPr lang="en-GB" b="1" dirty="0">
                <a:solidFill>
                  <a:srgbClr val="403F41"/>
                </a:solidFill>
                <a:effectLst/>
                <a:latin typeface="IBM Plex Sans" panose="020B0503050203000203" pitchFamily="34" charset="77"/>
              </a:rPr>
              <a:t>Q12 Social sources TikTok. </a:t>
            </a:r>
            <a:r>
              <a:rPr lang="en-GB" dirty="0">
                <a:solidFill>
                  <a:srgbClr val="403F41"/>
                </a:solidFill>
                <a:effectLst/>
                <a:latin typeface="IBM Plex Sans" panose="020B0503050203000203" pitchFamily="34" charset="77"/>
              </a:rPr>
              <a:t>You said that you use TikTok for news … When it comes to news on TikTok, which of these sources do you generally pay most attention to? </a:t>
            </a:r>
            <a:br>
              <a:rPr lang="en-GB" dirty="0">
                <a:solidFill>
                  <a:srgbClr val="403F41"/>
                </a:solidFill>
                <a:effectLst/>
                <a:latin typeface="IBM Plex Sans" panose="020B0503050203000203" pitchFamily="34" charset="77"/>
              </a:rPr>
            </a:br>
            <a:r>
              <a:rPr lang="en-GB" i="1" dirty="0">
                <a:solidFill>
                  <a:srgbClr val="403F41"/>
                </a:solidFill>
                <a:effectLst/>
                <a:latin typeface="IBM Plex Sans" panose="020B0503050203000203" pitchFamily="34" charset="77"/>
              </a:rPr>
              <a:t>Base: Randomly selected news users of TikTok in Norway = 125, Kenya = 345. </a:t>
            </a:r>
            <a:endParaRPr lang="en-GB" dirty="0">
              <a:solidFill>
                <a:srgbClr val="403F41"/>
              </a:solidFill>
              <a:effectLst/>
              <a:latin typeface="IBM Plex Sans" panose="020B0503050203000203" pitchFamily="34" charset="77"/>
            </a:endParaRPr>
          </a:p>
        </p:txBody>
      </p:sp>
      <p:sp>
        <p:nvSpPr>
          <p:cNvPr id="11" name="Slide Number Placeholder 10">
            <a:extLst>
              <a:ext uri="{FF2B5EF4-FFF2-40B4-BE49-F238E27FC236}">
                <a16:creationId xmlns:a16="http://schemas.microsoft.com/office/drawing/2014/main" id="{EF194134-D4A5-DCA2-8577-00098344ABA8}"/>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11</a:t>
            </a:fld>
            <a:endParaRPr lang="en-GB" dirty="0"/>
          </a:p>
        </p:txBody>
      </p:sp>
      <p:cxnSp>
        <p:nvCxnSpPr>
          <p:cNvPr id="34" name="Straight Connector 33">
            <a:extLst>
              <a:ext uri="{FF2B5EF4-FFF2-40B4-BE49-F238E27FC236}">
                <a16:creationId xmlns:a16="http://schemas.microsoft.com/office/drawing/2014/main" id="{1DEC22AE-6F06-884F-A6BB-DFBBE35D48D1}"/>
              </a:ext>
            </a:extLst>
          </p:cNvPr>
          <p:cNvCxnSpPr>
            <a:cxnSpLocks/>
          </p:cNvCxnSpPr>
          <p:nvPr/>
        </p:nvCxnSpPr>
        <p:spPr>
          <a:xfrm>
            <a:off x="720000" y="5473784"/>
            <a:ext cx="10735200" cy="0"/>
          </a:xfrm>
          <a:prstGeom prst="line">
            <a:avLst/>
          </a:prstGeom>
          <a:ln w="12700">
            <a:solidFill>
              <a:srgbClr val="201A3E"/>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D73FDD0-D14D-A147-87E2-D6E6F50AD384}"/>
              </a:ext>
            </a:extLst>
          </p:cNvPr>
          <p:cNvSpPr txBox="1"/>
          <p:nvPr/>
        </p:nvSpPr>
        <p:spPr>
          <a:xfrm>
            <a:off x="3155613" y="5740151"/>
            <a:ext cx="4616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TikTok</a:t>
            </a:r>
          </a:p>
        </p:txBody>
      </p:sp>
      <p:sp>
        <p:nvSpPr>
          <p:cNvPr id="33" name="TextBox 32">
            <a:extLst>
              <a:ext uri="{FF2B5EF4-FFF2-40B4-BE49-F238E27FC236}">
                <a16:creationId xmlns:a16="http://schemas.microsoft.com/office/drawing/2014/main" id="{71B4CE99-BD72-EBC1-6A85-A63F00E8A30C}"/>
              </a:ext>
            </a:extLst>
          </p:cNvPr>
          <p:cNvSpPr txBox="1"/>
          <p:nvPr/>
        </p:nvSpPr>
        <p:spPr>
          <a:xfrm>
            <a:off x="8544978" y="5701912"/>
            <a:ext cx="46166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TikTok</a:t>
            </a:r>
          </a:p>
        </p:txBody>
      </p:sp>
      <p:pic>
        <p:nvPicPr>
          <p:cNvPr id="3074" name="Picture 2" descr="Circular, flag, norway icon - Download on Iconfinder">
            <a:extLst>
              <a:ext uri="{FF2B5EF4-FFF2-40B4-BE49-F238E27FC236}">
                <a16:creationId xmlns:a16="http://schemas.microsoft.com/office/drawing/2014/main" id="{83AFB3AA-7C04-7FFA-2973-7621241A9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0036" y="2376957"/>
            <a:ext cx="628501" cy="591530"/>
          </a:xfrm>
          <a:prstGeom prst="rect">
            <a:avLst/>
          </a:prstGeom>
          <a:noFill/>
          <a:extLst>
            <a:ext uri="{909E8E84-426E-40DD-AFC4-6F175D3DCCD1}">
              <a14:hiddenFill xmlns:a14="http://schemas.microsoft.com/office/drawing/2010/main">
                <a:solidFill>
                  <a:srgbClr val="FFFFFF"/>
                </a:solidFill>
              </a14:hiddenFill>
            </a:ext>
          </a:extLst>
        </p:spPr>
      </p:pic>
      <p:sp>
        <p:nvSpPr>
          <p:cNvPr id="2" name="Left Brace 1">
            <a:extLst>
              <a:ext uri="{FF2B5EF4-FFF2-40B4-BE49-F238E27FC236}">
                <a16:creationId xmlns:a16="http://schemas.microsoft.com/office/drawing/2014/main" id="{3F040AA3-1998-771F-579A-083CFD5DD1E9}"/>
              </a:ext>
            </a:extLst>
          </p:cNvPr>
          <p:cNvSpPr/>
          <p:nvPr/>
        </p:nvSpPr>
        <p:spPr>
          <a:xfrm rot="5400000">
            <a:off x="3102870" y="3164446"/>
            <a:ext cx="287305" cy="1476944"/>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147"/>
              </a:solidFill>
              <a:effectLst/>
              <a:uLnTx/>
              <a:uFillTx/>
              <a:latin typeface="IBM Plex Sans" panose="020B0503050203000203" pitchFamily="34" charset="0"/>
            </a:endParaRPr>
          </a:p>
        </p:txBody>
      </p:sp>
      <p:sp>
        <p:nvSpPr>
          <p:cNvPr id="4" name="TextBox 3">
            <a:extLst>
              <a:ext uri="{FF2B5EF4-FFF2-40B4-BE49-F238E27FC236}">
                <a16:creationId xmlns:a16="http://schemas.microsoft.com/office/drawing/2014/main" id="{E5A2FD51-3CA4-4E95-09A6-EFF03F3D9EE8}"/>
              </a:ext>
            </a:extLst>
          </p:cNvPr>
          <p:cNvSpPr txBox="1"/>
          <p:nvPr/>
        </p:nvSpPr>
        <p:spPr>
          <a:xfrm>
            <a:off x="2259665" y="2986336"/>
            <a:ext cx="300325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Other news, creators and </a:t>
            </a:r>
            <a:b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b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politicians play a small</a:t>
            </a:r>
            <a:b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b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 role in Norway</a:t>
            </a:r>
          </a:p>
        </p:txBody>
      </p:sp>
      <p:cxnSp>
        <p:nvCxnSpPr>
          <p:cNvPr id="22" name="Straight Connector 21">
            <a:extLst>
              <a:ext uri="{FF2B5EF4-FFF2-40B4-BE49-F238E27FC236}">
                <a16:creationId xmlns:a16="http://schemas.microsoft.com/office/drawing/2014/main" id="{886B6942-E458-CE2E-1752-20137E7CEFDC}"/>
              </a:ext>
            </a:extLst>
          </p:cNvPr>
          <p:cNvCxnSpPr>
            <a:cxnSpLocks/>
          </p:cNvCxnSpPr>
          <p:nvPr/>
        </p:nvCxnSpPr>
        <p:spPr>
          <a:xfrm>
            <a:off x="719999" y="5470237"/>
            <a:ext cx="107367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B167322-BFCC-2398-A5C1-985FA9B9DC06}"/>
              </a:ext>
            </a:extLst>
          </p:cNvPr>
          <p:cNvPicPr>
            <a:picLocks noChangeAspect="1"/>
          </p:cNvPicPr>
          <p:nvPr/>
        </p:nvPicPr>
        <p:blipFill>
          <a:blip r:embed="rId5"/>
          <a:stretch>
            <a:fillRect/>
          </a:stretch>
        </p:blipFill>
        <p:spPr>
          <a:xfrm>
            <a:off x="3115857" y="5155533"/>
            <a:ext cx="542591" cy="542591"/>
          </a:xfrm>
          <a:prstGeom prst="rect">
            <a:avLst/>
          </a:prstGeom>
        </p:spPr>
      </p:pic>
      <p:pic>
        <p:nvPicPr>
          <p:cNvPr id="24" name="Picture 23">
            <a:extLst>
              <a:ext uri="{FF2B5EF4-FFF2-40B4-BE49-F238E27FC236}">
                <a16:creationId xmlns:a16="http://schemas.microsoft.com/office/drawing/2014/main" id="{2464C6D8-5FD3-B2B3-2F0E-FA713C7854AC}"/>
              </a:ext>
            </a:extLst>
          </p:cNvPr>
          <p:cNvPicPr>
            <a:picLocks noChangeAspect="1"/>
          </p:cNvPicPr>
          <p:nvPr/>
        </p:nvPicPr>
        <p:blipFill>
          <a:blip r:embed="rId5"/>
          <a:stretch>
            <a:fillRect/>
          </a:stretch>
        </p:blipFill>
        <p:spPr>
          <a:xfrm>
            <a:off x="8490786" y="5155533"/>
            <a:ext cx="542591" cy="542591"/>
          </a:xfrm>
          <a:prstGeom prst="rect">
            <a:avLst/>
          </a:prstGeom>
        </p:spPr>
      </p:pic>
      <p:pic>
        <p:nvPicPr>
          <p:cNvPr id="38" name="Picture 37">
            <a:extLst>
              <a:ext uri="{FF2B5EF4-FFF2-40B4-BE49-F238E27FC236}">
                <a16:creationId xmlns:a16="http://schemas.microsoft.com/office/drawing/2014/main" id="{802E14D7-23CD-051C-CCA8-313A4A842A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9431" y="2362286"/>
            <a:ext cx="632705" cy="632705"/>
          </a:xfrm>
          <a:prstGeom prst="rect">
            <a:avLst/>
          </a:prstGeom>
        </p:spPr>
      </p:pic>
      <p:sp>
        <p:nvSpPr>
          <p:cNvPr id="58" name="TextBox 57">
            <a:extLst>
              <a:ext uri="{FF2B5EF4-FFF2-40B4-BE49-F238E27FC236}">
                <a16:creationId xmlns:a16="http://schemas.microsoft.com/office/drawing/2014/main" id="{75711EDF-30C7-4BC5-A2C8-98B94A2DD9E7}"/>
              </a:ext>
            </a:extLst>
          </p:cNvPr>
          <p:cNvSpPr txBox="1"/>
          <p:nvPr/>
        </p:nvSpPr>
        <p:spPr>
          <a:xfrm>
            <a:off x="1144701" y="2367640"/>
            <a:ext cx="9922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147"/>
                </a:solidFill>
                <a:effectLst/>
                <a:uLnTx/>
                <a:uFillTx/>
                <a:latin typeface="IBM Plex Sans" panose="020B0503050203000203" pitchFamily="34" charset="0"/>
              </a:rPr>
              <a:t>NORWAY</a:t>
            </a:r>
          </a:p>
        </p:txBody>
      </p:sp>
      <p:sp>
        <p:nvSpPr>
          <p:cNvPr id="59" name="TextBox 58">
            <a:extLst>
              <a:ext uri="{FF2B5EF4-FFF2-40B4-BE49-F238E27FC236}">
                <a16:creationId xmlns:a16="http://schemas.microsoft.com/office/drawing/2014/main" id="{CB26A9B3-78C8-0BDF-5AA8-E0DD5C1B6BE5}"/>
              </a:ext>
            </a:extLst>
          </p:cNvPr>
          <p:cNvSpPr txBox="1"/>
          <p:nvPr/>
        </p:nvSpPr>
        <p:spPr>
          <a:xfrm>
            <a:off x="6516756" y="2355395"/>
            <a:ext cx="75180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147"/>
                </a:solidFill>
                <a:effectLst/>
                <a:uLnTx/>
                <a:uFillTx/>
                <a:latin typeface="IBM Plex Sans" panose="020B0503050203000203" pitchFamily="34" charset="0"/>
              </a:rPr>
              <a:t>KENYA</a:t>
            </a:r>
          </a:p>
        </p:txBody>
      </p:sp>
      <p:grpSp>
        <p:nvGrpSpPr>
          <p:cNvPr id="5" name="Group 4">
            <a:extLst>
              <a:ext uri="{FF2B5EF4-FFF2-40B4-BE49-F238E27FC236}">
                <a16:creationId xmlns:a16="http://schemas.microsoft.com/office/drawing/2014/main" id="{5C213C68-F668-5E4B-F49D-2F9D057D6361}"/>
              </a:ext>
            </a:extLst>
          </p:cNvPr>
          <p:cNvGrpSpPr/>
          <p:nvPr/>
        </p:nvGrpSpPr>
        <p:grpSpPr>
          <a:xfrm>
            <a:off x="5022966" y="1241006"/>
            <a:ext cx="6422565" cy="672258"/>
            <a:chOff x="5022966" y="1400032"/>
            <a:chExt cx="6422565" cy="672258"/>
          </a:xfrm>
        </p:grpSpPr>
        <p:grpSp>
          <p:nvGrpSpPr>
            <p:cNvPr id="6" name="Group 5">
              <a:extLst>
                <a:ext uri="{FF2B5EF4-FFF2-40B4-BE49-F238E27FC236}">
                  <a16:creationId xmlns:a16="http://schemas.microsoft.com/office/drawing/2014/main" id="{EDD4A653-3F3A-1437-B15E-44C8DA0CC9B7}"/>
                </a:ext>
              </a:extLst>
            </p:cNvPr>
            <p:cNvGrpSpPr/>
            <p:nvPr/>
          </p:nvGrpSpPr>
          <p:grpSpPr>
            <a:xfrm>
              <a:off x="5022966" y="1400032"/>
              <a:ext cx="6422565" cy="672258"/>
              <a:chOff x="8764368" y="574975"/>
              <a:chExt cx="5621642" cy="672258"/>
            </a:xfrm>
          </p:grpSpPr>
          <p:sp>
            <p:nvSpPr>
              <p:cNvPr id="12" name="TextBox 11">
                <a:extLst>
                  <a:ext uri="{FF2B5EF4-FFF2-40B4-BE49-F238E27FC236}">
                    <a16:creationId xmlns:a16="http://schemas.microsoft.com/office/drawing/2014/main" id="{A57A6911-FDB2-6CC0-E24E-2404FEE7B5BE}"/>
                  </a:ext>
                </a:extLst>
              </p:cNvPr>
              <p:cNvSpPr txBox="1"/>
              <p:nvPr/>
            </p:nvSpPr>
            <p:spPr>
              <a:xfrm>
                <a:off x="8764368" y="610584"/>
                <a:ext cx="2155526"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147"/>
                    </a:solidFill>
                    <a:effectLst/>
                    <a:uLnTx/>
                    <a:uFillTx/>
                    <a:latin typeface="IBM Plex Sans" panose="020B0503050203000203" pitchFamily="34" charset="0"/>
                  </a:rPr>
                  <a:t>Traditional news media/journalists</a:t>
                </a:r>
              </a:p>
            </p:txBody>
          </p:sp>
          <p:sp>
            <p:nvSpPr>
              <p:cNvPr id="13" name="TextBox 12">
                <a:extLst>
                  <a:ext uri="{FF2B5EF4-FFF2-40B4-BE49-F238E27FC236}">
                    <a16:creationId xmlns:a16="http://schemas.microsoft.com/office/drawing/2014/main" id="{1F07BE8D-E191-A866-95D4-76AEA1A0B45C}"/>
                  </a:ext>
                </a:extLst>
              </p:cNvPr>
              <p:cNvSpPr txBox="1"/>
              <p:nvPr/>
            </p:nvSpPr>
            <p:spPr>
              <a:xfrm>
                <a:off x="9128133" y="836576"/>
                <a:ext cx="1791760"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Other news media/journalists</a:t>
                </a:r>
              </a:p>
            </p:txBody>
          </p:sp>
          <p:sp>
            <p:nvSpPr>
              <p:cNvPr id="14" name="TextBox 13">
                <a:extLst>
                  <a:ext uri="{FF2B5EF4-FFF2-40B4-BE49-F238E27FC236}">
                    <a16:creationId xmlns:a16="http://schemas.microsoft.com/office/drawing/2014/main" id="{7788E4DB-FFBF-A48E-B2EA-D2C5F3B6C745}"/>
                  </a:ext>
                </a:extLst>
              </p:cNvPr>
              <p:cNvSpPr txBox="1"/>
              <p:nvPr/>
            </p:nvSpPr>
            <p:spPr>
              <a:xfrm>
                <a:off x="9230560" y="1062567"/>
                <a:ext cx="1689334"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Politicians/political activists</a:t>
                </a:r>
              </a:p>
            </p:txBody>
          </p:sp>
          <p:sp>
            <p:nvSpPr>
              <p:cNvPr id="15" name="TextBox 14">
                <a:extLst>
                  <a:ext uri="{FF2B5EF4-FFF2-40B4-BE49-F238E27FC236}">
                    <a16:creationId xmlns:a16="http://schemas.microsoft.com/office/drawing/2014/main" id="{F2B3C56F-6802-EA57-CC96-19695BC5A052}"/>
                  </a:ext>
                </a:extLst>
              </p:cNvPr>
              <p:cNvSpPr txBox="1"/>
              <p:nvPr/>
            </p:nvSpPr>
            <p:spPr>
              <a:xfrm>
                <a:off x="11901566" y="582598"/>
                <a:ext cx="2196115"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Creators that mostly focus on news</a:t>
                </a:r>
              </a:p>
            </p:txBody>
          </p:sp>
          <p:sp>
            <p:nvSpPr>
              <p:cNvPr id="16" name="TextBox 15">
                <a:extLst>
                  <a:ext uri="{FF2B5EF4-FFF2-40B4-BE49-F238E27FC236}">
                    <a16:creationId xmlns:a16="http://schemas.microsoft.com/office/drawing/2014/main" id="{ACD94C12-CECE-BEFE-D3DB-9BAB3EA4FBDD}"/>
                  </a:ext>
                </a:extLst>
              </p:cNvPr>
              <p:cNvSpPr txBox="1"/>
              <p:nvPr/>
            </p:nvSpPr>
            <p:spPr>
              <a:xfrm>
                <a:off x="13142964" y="1057901"/>
                <a:ext cx="972349"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Ordinary people</a:t>
                </a:r>
              </a:p>
            </p:txBody>
          </p:sp>
          <p:sp>
            <p:nvSpPr>
              <p:cNvPr id="17" name="Rectangle 16">
                <a:extLst>
                  <a:ext uri="{FF2B5EF4-FFF2-40B4-BE49-F238E27FC236}">
                    <a16:creationId xmlns:a16="http://schemas.microsoft.com/office/drawing/2014/main" id="{E0AF84EC-0B1F-0A75-1EF8-D22F1EB03461}"/>
                  </a:ext>
                </a:extLst>
              </p:cNvPr>
              <p:cNvSpPr/>
              <p:nvPr/>
            </p:nvSpPr>
            <p:spPr>
              <a:xfrm>
                <a:off x="11025152" y="610584"/>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8" name="Rectangle 17">
                <a:extLst>
                  <a:ext uri="{FF2B5EF4-FFF2-40B4-BE49-F238E27FC236}">
                    <a16:creationId xmlns:a16="http://schemas.microsoft.com/office/drawing/2014/main" id="{98186273-D6B7-C7D9-6DC5-4B6799932997}"/>
                  </a:ext>
                </a:extLst>
              </p:cNvPr>
              <p:cNvSpPr/>
              <p:nvPr/>
            </p:nvSpPr>
            <p:spPr>
              <a:xfrm>
                <a:off x="11025152" y="836576"/>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9" name="Rectangle 18">
                <a:extLst>
                  <a:ext uri="{FF2B5EF4-FFF2-40B4-BE49-F238E27FC236}">
                    <a16:creationId xmlns:a16="http://schemas.microsoft.com/office/drawing/2014/main" id="{F651D0A7-0B61-5A2D-79B6-5A26713D9AB9}"/>
                  </a:ext>
                </a:extLst>
              </p:cNvPr>
              <p:cNvSpPr/>
              <p:nvPr/>
            </p:nvSpPr>
            <p:spPr>
              <a:xfrm>
                <a:off x="11025152" y="1062567"/>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20" name="Rectangle 19">
                <a:extLst>
                  <a:ext uri="{FF2B5EF4-FFF2-40B4-BE49-F238E27FC236}">
                    <a16:creationId xmlns:a16="http://schemas.microsoft.com/office/drawing/2014/main" id="{193BDAAF-B476-8997-F795-65CD2C5B5748}"/>
                  </a:ext>
                </a:extLst>
              </p:cNvPr>
              <p:cNvSpPr/>
              <p:nvPr/>
            </p:nvSpPr>
            <p:spPr>
              <a:xfrm>
                <a:off x="14203248" y="574975"/>
                <a:ext cx="182762"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21" name="Rectangle 20">
                <a:extLst>
                  <a:ext uri="{FF2B5EF4-FFF2-40B4-BE49-F238E27FC236}">
                    <a16:creationId xmlns:a16="http://schemas.microsoft.com/office/drawing/2014/main" id="{BCE7F0E3-3855-7295-698E-CDFD23429BEB}"/>
                  </a:ext>
                </a:extLst>
              </p:cNvPr>
              <p:cNvSpPr/>
              <p:nvPr/>
            </p:nvSpPr>
            <p:spPr>
              <a:xfrm>
                <a:off x="14203248" y="1049431"/>
                <a:ext cx="182762" cy="180000"/>
              </a:xfrm>
              <a:prstGeom prst="rect">
                <a:avLst/>
              </a:prstGeom>
              <a:solidFill>
                <a:srgbClr val="7AB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grpSp>
        <p:sp>
          <p:nvSpPr>
            <p:cNvPr id="7" name="TextBox 6">
              <a:extLst>
                <a:ext uri="{FF2B5EF4-FFF2-40B4-BE49-F238E27FC236}">
                  <a16:creationId xmlns:a16="http://schemas.microsoft.com/office/drawing/2014/main" id="{8BCB3BFF-FC4F-B137-7221-F62455EEE242}"/>
                </a:ext>
              </a:extLst>
            </p:cNvPr>
            <p:cNvSpPr txBox="1"/>
            <p:nvPr/>
          </p:nvSpPr>
          <p:spPr>
            <a:xfrm>
              <a:off x="8290030" y="1647637"/>
              <a:ext cx="2826095" cy="184666"/>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147"/>
                  </a:solidFill>
                  <a:effectLst/>
                  <a:uLnTx/>
                  <a:uFillTx/>
                  <a:latin typeface="IBM Plex Sans" panose="020B0503050203000203" pitchFamily="34" charset="0"/>
                </a:rPr>
                <a:t>Creators that occasionally focus on news</a:t>
              </a:r>
            </a:p>
          </p:txBody>
        </p:sp>
        <p:sp>
          <p:nvSpPr>
            <p:cNvPr id="9" name="Rectangle 8">
              <a:extLst>
                <a:ext uri="{FF2B5EF4-FFF2-40B4-BE49-F238E27FC236}">
                  <a16:creationId xmlns:a16="http://schemas.microsoft.com/office/drawing/2014/main" id="{7E65DA60-6A45-0608-09D9-E5377C307679}"/>
                </a:ext>
              </a:extLst>
            </p:cNvPr>
            <p:cNvSpPr/>
            <p:nvPr/>
          </p:nvSpPr>
          <p:spPr>
            <a:xfrm>
              <a:off x="11236731" y="1633939"/>
              <a:ext cx="2088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grpSp>
    </p:spTree>
    <p:extLst>
      <p:ext uri="{BB962C8B-B14F-4D97-AF65-F5344CB8AC3E}">
        <p14:creationId xmlns:p14="http://schemas.microsoft.com/office/powerpoint/2010/main" val="15765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8B50-10B8-9B23-7DDB-2AFA88CC328A}"/>
              </a:ext>
            </a:extLst>
          </p:cNvPr>
          <p:cNvSpPr>
            <a:spLocks noGrp="1"/>
          </p:cNvSpPr>
          <p:nvPr>
            <p:ph type="title"/>
          </p:nvPr>
        </p:nvSpPr>
        <p:spPr>
          <a:xfrm>
            <a:off x="846231" y="420790"/>
            <a:ext cx="5469060" cy="2991588"/>
          </a:xfrm>
        </p:spPr>
        <p:txBody>
          <a:bodyPr/>
          <a:lstStyle/>
          <a:p>
            <a:r>
              <a:rPr lang="en-US" dirty="0"/>
              <a:t>Are platforms</a:t>
            </a:r>
            <a:br>
              <a:rPr lang="en-US" dirty="0"/>
            </a:br>
            <a:r>
              <a:rPr lang="en-US" dirty="0"/>
              <a:t>removing too much or too little?</a:t>
            </a:r>
          </a:p>
        </p:txBody>
      </p:sp>
    </p:spTree>
    <p:extLst>
      <p:ext uri="{BB962C8B-B14F-4D97-AF65-F5344CB8AC3E}">
        <p14:creationId xmlns:p14="http://schemas.microsoft.com/office/powerpoint/2010/main" val="117889216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0D86-B5AB-DB17-A5CB-0D5074DD0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65E3E-913A-0B17-F0A0-27A5D1797958}"/>
              </a:ext>
            </a:extLst>
          </p:cNvPr>
          <p:cNvSpPr>
            <a:spLocks noGrp="1"/>
          </p:cNvSpPr>
          <p:nvPr>
            <p:ph type="title"/>
          </p:nvPr>
        </p:nvSpPr>
        <p:spPr>
          <a:xfrm>
            <a:off x="719998" y="504000"/>
            <a:ext cx="11472001" cy="387798"/>
          </a:xfrm>
        </p:spPr>
        <p:txBody>
          <a:bodyPr/>
          <a:lstStyle/>
          <a:p>
            <a:r>
              <a:rPr lang="en-US" dirty="0"/>
              <a:t>Are social media and video networks removing too much or too little?</a:t>
            </a:r>
          </a:p>
        </p:txBody>
      </p:sp>
      <p:sp>
        <p:nvSpPr>
          <p:cNvPr id="8" name="Footer Placeholder 7">
            <a:extLst>
              <a:ext uri="{FF2B5EF4-FFF2-40B4-BE49-F238E27FC236}">
                <a16:creationId xmlns:a16="http://schemas.microsoft.com/office/drawing/2014/main" id="{A9C024BD-D6B8-C626-CC2F-72E51759D529}"/>
              </a:ext>
            </a:extLst>
          </p:cNvPr>
          <p:cNvSpPr>
            <a:spLocks noGrp="1"/>
          </p:cNvSpPr>
          <p:nvPr>
            <p:ph type="ftr" sz="quarter" idx="10"/>
          </p:nvPr>
        </p:nvSpPr>
        <p:spPr>
          <a:xfrm>
            <a:off x="719999" y="6207947"/>
            <a:ext cx="9053565" cy="622757"/>
          </a:xfrm>
        </p:spPr>
        <p:txBody>
          <a:bodyPr/>
          <a:lstStyle/>
          <a:p>
            <a:r>
              <a:rPr lang="en-US" b="1" dirty="0"/>
              <a:t>Q1_social_2025. </a:t>
            </a:r>
            <a:r>
              <a:rPr lang="en-US" dirty="0"/>
              <a:t>Thinking about how social media and online video networks sometimes remove content that is deemed harmful or offensive (in addition to content that is illegal), which comes closest to your view?  </a:t>
            </a:r>
            <a:r>
              <a:rPr lang="en-US" i="1" dirty="0"/>
              <a:t>Base: UK = 2076; Germany = 2047, US = 2053.</a:t>
            </a:r>
          </a:p>
        </p:txBody>
      </p:sp>
      <p:sp>
        <p:nvSpPr>
          <p:cNvPr id="10" name="Slide Number Placeholder 9">
            <a:extLst>
              <a:ext uri="{FF2B5EF4-FFF2-40B4-BE49-F238E27FC236}">
                <a16:creationId xmlns:a16="http://schemas.microsoft.com/office/drawing/2014/main" id="{D89340AE-48E6-5E71-89F3-02FFC295859A}"/>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13</a:t>
            </a:fld>
            <a:endParaRPr lang="en-GB" dirty="0"/>
          </a:p>
        </p:txBody>
      </p:sp>
      <p:sp>
        <p:nvSpPr>
          <p:cNvPr id="3" name="Content Placeholder 2">
            <a:extLst>
              <a:ext uri="{FF2B5EF4-FFF2-40B4-BE49-F238E27FC236}">
                <a16:creationId xmlns:a16="http://schemas.microsoft.com/office/drawing/2014/main" id="{65DA2EE1-39CC-40BB-3902-044C4A9513CD}"/>
              </a:ext>
            </a:extLst>
          </p:cNvPr>
          <p:cNvSpPr>
            <a:spLocks noGrp="1"/>
          </p:cNvSpPr>
          <p:nvPr>
            <p:ph idx="1"/>
          </p:nvPr>
        </p:nvSpPr>
        <p:spPr>
          <a:xfrm>
            <a:off x="719999" y="974928"/>
            <a:ext cx="10515600" cy="287130"/>
          </a:xfrm>
        </p:spPr>
        <p:txBody>
          <a:bodyPr/>
          <a:lstStyle/>
          <a:p>
            <a:r>
              <a:rPr lang="en-US" noProof="0" dirty="0"/>
              <a:t>As arguments rage about moderation, fact checking and free speech in social media we find that audiences if anything</a:t>
            </a:r>
            <a:br>
              <a:rPr lang="en-US" noProof="0" dirty="0"/>
            </a:br>
            <a:r>
              <a:rPr lang="en-US" noProof="0" dirty="0"/>
              <a:t>want more content to be removed, not less – especially outside the US.</a:t>
            </a:r>
          </a:p>
        </p:txBody>
      </p:sp>
      <p:graphicFrame>
        <p:nvGraphicFramePr>
          <p:cNvPr id="4" name="Chart 3">
            <a:extLst>
              <a:ext uri="{FF2B5EF4-FFF2-40B4-BE49-F238E27FC236}">
                <a16:creationId xmlns:a16="http://schemas.microsoft.com/office/drawing/2014/main" id="{F987180E-5E20-A9E7-CB38-133591350360}"/>
              </a:ext>
            </a:extLst>
          </p:cNvPr>
          <p:cNvGraphicFramePr/>
          <p:nvPr/>
        </p:nvGraphicFramePr>
        <p:xfrm>
          <a:off x="-241992" y="2128610"/>
          <a:ext cx="12129192" cy="401110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798E7A34-9B2B-5D5D-F745-C17002A9DA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9512" y="5393991"/>
            <a:ext cx="540000" cy="540000"/>
          </a:xfrm>
          <a:prstGeom prst="rect">
            <a:avLst/>
          </a:prstGeom>
        </p:spPr>
      </p:pic>
      <p:sp>
        <p:nvSpPr>
          <p:cNvPr id="12" name="TextBox 11">
            <a:extLst>
              <a:ext uri="{FF2B5EF4-FFF2-40B4-BE49-F238E27FC236}">
                <a16:creationId xmlns:a16="http://schemas.microsoft.com/office/drawing/2014/main" id="{7A2CA803-87B4-F8F1-1960-7DEE36FB6723}"/>
              </a:ext>
            </a:extLst>
          </p:cNvPr>
          <p:cNvSpPr txBox="1"/>
          <p:nvPr/>
        </p:nvSpPr>
        <p:spPr>
          <a:xfrm>
            <a:off x="2827337" y="2631628"/>
            <a:ext cx="247870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Strong sense that </a:t>
            </a:r>
            <a:r>
              <a:rPr kumimoji="0" lang="en-US" sz="1400" b="0" i="0" u="sng" strike="noStrike" kern="1200" cap="none" spc="0" normalizeH="0" baseline="0" noProof="0" dirty="0">
                <a:ln>
                  <a:noFill/>
                </a:ln>
                <a:solidFill>
                  <a:srgbClr val="002147"/>
                </a:solidFill>
                <a:effectLst/>
                <a:uLnTx/>
                <a:uFillTx/>
                <a:latin typeface="IBM Plex Sans" panose="020B0503050203000203" pitchFamily="34" charset="0"/>
              </a:rPr>
              <a:t>too little </a:t>
            </a: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is being removed</a:t>
            </a:r>
          </a:p>
        </p:txBody>
      </p:sp>
      <p:pic>
        <p:nvPicPr>
          <p:cNvPr id="15" name="Picture 14">
            <a:extLst>
              <a:ext uri="{FF2B5EF4-FFF2-40B4-BE49-F238E27FC236}">
                <a16:creationId xmlns:a16="http://schemas.microsoft.com/office/drawing/2014/main" id="{BA3714F4-F53D-4F92-FBBC-71C29DEE55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790" y="5393991"/>
            <a:ext cx="540000" cy="540000"/>
          </a:xfrm>
          <a:prstGeom prst="rect">
            <a:avLst/>
          </a:prstGeom>
        </p:spPr>
      </p:pic>
      <p:sp>
        <p:nvSpPr>
          <p:cNvPr id="19" name="TextBox 18">
            <a:extLst>
              <a:ext uri="{FF2B5EF4-FFF2-40B4-BE49-F238E27FC236}">
                <a16:creationId xmlns:a16="http://schemas.microsoft.com/office/drawing/2014/main" id="{CF51F0FE-32AC-F46F-24CB-05981F554252}"/>
              </a:ext>
            </a:extLst>
          </p:cNvPr>
          <p:cNvSpPr txBox="1"/>
          <p:nvPr/>
        </p:nvSpPr>
        <p:spPr>
          <a:xfrm>
            <a:off x="5366997" y="5022730"/>
            <a:ext cx="12289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63636"/>
                </a:solidFill>
                <a:effectLst/>
                <a:uLnTx/>
                <a:uFillTx/>
                <a:latin typeface="IBM Plex Sans" panose="020B0503050203000203" pitchFamily="34" charset="0"/>
              </a:rPr>
              <a:t>GERMANY</a:t>
            </a:r>
          </a:p>
        </p:txBody>
      </p:sp>
      <p:sp>
        <p:nvSpPr>
          <p:cNvPr id="20" name="TextBox 19">
            <a:extLst>
              <a:ext uri="{FF2B5EF4-FFF2-40B4-BE49-F238E27FC236}">
                <a16:creationId xmlns:a16="http://schemas.microsoft.com/office/drawing/2014/main" id="{0985F7A1-3EA9-CBF4-F889-D82112FB3D1C}"/>
              </a:ext>
            </a:extLst>
          </p:cNvPr>
          <p:cNvSpPr txBox="1"/>
          <p:nvPr/>
        </p:nvSpPr>
        <p:spPr>
          <a:xfrm>
            <a:off x="8882418" y="5022730"/>
            <a:ext cx="10205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63636"/>
                </a:solidFill>
                <a:effectLst/>
                <a:uLnTx/>
                <a:uFillTx/>
                <a:latin typeface="IBM Plex Sans" panose="020B0503050203000203" pitchFamily="34" charset="0"/>
              </a:rPr>
              <a:t>USA</a:t>
            </a:r>
          </a:p>
        </p:txBody>
      </p:sp>
      <p:pic>
        <p:nvPicPr>
          <p:cNvPr id="7" name="Picture 2" descr="Round flag of Germany stock vector. Illustration of holland - 131004454">
            <a:extLst>
              <a:ext uri="{FF2B5EF4-FFF2-40B4-BE49-F238E27FC236}">
                <a16:creationId xmlns:a16="http://schemas.microsoft.com/office/drawing/2014/main" id="{0FBA48AB-1FD3-D71A-EBD8-3684415D2A6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6333" b="93167" l="14875" r="85250">
                        <a14:foregroundMark x1="20125" y1="39833" x2="18500" y2="41167"/>
                        <a14:foregroundMark x1="16500" y1="51833" x2="14875" y2="51833"/>
                        <a14:foregroundMark x1="78375" y1="54833" x2="85250" y2="54833"/>
                        <a14:foregroundMark x1="57500" y1="79167" x2="56250" y2="93167"/>
                        <a14:foregroundMark x1="40625" y1="17833" x2="47250" y2="6333"/>
                        <a14:foregroundMark x1="36625" y1="14333" x2="29750" y2="12500"/>
                        <a14:foregroundMark x1="29375" y1="26167" x2="21500" y2="27500"/>
                        <a14:foregroundMark x1="35750" y1="15667" x2="28750" y2="13833"/>
                        <a14:foregroundMark x1="52875" y1="13833" x2="79375" y2="28333"/>
                      </a14:backgroundRemoval>
                    </a14:imgEffect>
                  </a14:imgLayer>
                </a14:imgProps>
              </a:ext>
              <a:ext uri="{28A0092B-C50C-407E-A947-70E740481C1C}">
                <a14:useLocalDpi xmlns:a14="http://schemas.microsoft.com/office/drawing/2010/main" val="0"/>
              </a:ext>
            </a:extLst>
          </a:blip>
          <a:srcRect l="12721" r="13380"/>
          <a:stretch/>
        </p:blipFill>
        <p:spPr bwMode="auto">
          <a:xfrm>
            <a:off x="5631332" y="5369607"/>
            <a:ext cx="603023" cy="612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A6D30CAF-4CA8-4A8A-1D97-EF443611B1A7}"/>
              </a:ext>
            </a:extLst>
          </p:cNvPr>
          <p:cNvCxnSpPr/>
          <p:nvPr/>
        </p:nvCxnSpPr>
        <p:spPr>
          <a:xfrm>
            <a:off x="7557246" y="2730210"/>
            <a:ext cx="0" cy="2325740"/>
          </a:xfrm>
          <a:prstGeom prst="line">
            <a:avLst/>
          </a:prstGeom>
          <a:ln w="254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68D6C0-AFDB-A50D-7306-ED451E51DDA0}"/>
              </a:ext>
            </a:extLst>
          </p:cNvPr>
          <p:cNvCxnSpPr/>
          <p:nvPr/>
        </p:nvCxnSpPr>
        <p:spPr>
          <a:xfrm>
            <a:off x="4524938" y="3089232"/>
            <a:ext cx="219633" cy="35590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BAF28BE-26DA-1501-4A9B-91A5EA4F8C50}"/>
              </a:ext>
            </a:extLst>
          </p:cNvPr>
          <p:cNvCxnSpPr>
            <a:cxnSpLocks/>
          </p:cNvCxnSpPr>
          <p:nvPr/>
        </p:nvCxnSpPr>
        <p:spPr>
          <a:xfrm flipH="1">
            <a:off x="2143389" y="3027626"/>
            <a:ext cx="424753" cy="299214"/>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1F94E2-6036-919A-7294-D6D23C67752C}"/>
              </a:ext>
            </a:extLst>
          </p:cNvPr>
          <p:cNvSpPr txBox="1"/>
          <p:nvPr/>
        </p:nvSpPr>
        <p:spPr>
          <a:xfrm>
            <a:off x="8188491" y="2606272"/>
            <a:ext cx="3201857"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Views in the US are more divided</a:t>
            </a:r>
          </a:p>
        </p:txBody>
      </p:sp>
      <p:cxnSp>
        <p:nvCxnSpPr>
          <p:cNvPr id="25" name="Straight Arrow Connector 24">
            <a:extLst>
              <a:ext uri="{FF2B5EF4-FFF2-40B4-BE49-F238E27FC236}">
                <a16:creationId xmlns:a16="http://schemas.microsoft.com/office/drawing/2014/main" id="{B92282AC-7837-6877-72B1-43614A87C4C0}"/>
              </a:ext>
            </a:extLst>
          </p:cNvPr>
          <p:cNvCxnSpPr>
            <a:cxnSpLocks/>
          </p:cNvCxnSpPr>
          <p:nvPr/>
        </p:nvCxnSpPr>
        <p:spPr>
          <a:xfrm flipH="1">
            <a:off x="8066700" y="3027626"/>
            <a:ext cx="146447" cy="417512"/>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86FF9B7-6B91-1290-CE6A-9DB45BA903E1}"/>
              </a:ext>
            </a:extLst>
          </p:cNvPr>
          <p:cNvCxnSpPr>
            <a:cxnSpLocks/>
          </p:cNvCxnSpPr>
          <p:nvPr/>
        </p:nvCxnSpPr>
        <p:spPr>
          <a:xfrm>
            <a:off x="9437886" y="2993147"/>
            <a:ext cx="73615" cy="435537"/>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22D58A-335D-4D5F-CD2D-E9E5B02981E3}"/>
              </a:ext>
            </a:extLst>
          </p:cNvPr>
          <p:cNvSpPr txBox="1"/>
          <p:nvPr/>
        </p:nvSpPr>
        <p:spPr>
          <a:xfrm>
            <a:off x="2104758" y="5022730"/>
            <a:ext cx="5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63636"/>
                </a:solidFill>
                <a:effectLst/>
                <a:uLnTx/>
                <a:uFillTx/>
                <a:latin typeface="IBM Plex Sans" panose="020B0503050203000203" pitchFamily="34" charset="0"/>
              </a:rPr>
              <a:t>UK</a:t>
            </a:r>
          </a:p>
        </p:txBody>
      </p:sp>
      <p:sp>
        <p:nvSpPr>
          <p:cNvPr id="11" name="TextBox 10">
            <a:extLst>
              <a:ext uri="{FF2B5EF4-FFF2-40B4-BE49-F238E27FC236}">
                <a16:creationId xmlns:a16="http://schemas.microsoft.com/office/drawing/2014/main" id="{DDFC9BDE-ED1F-EB76-5583-D174FB1C4AFA}"/>
              </a:ext>
            </a:extLst>
          </p:cNvPr>
          <p:cNvSpPr txBox="1"/>
          <p:nvPr/>
        </p:nvSpPr>
        <p:spPr>
          <a:xfrm>
            <a:off x="9469512" y="3504756"/>
            <a:ext cx="1389888" cy="338554"/>
          </a:xfrm>
          <a:prstGeom prst="rect">
            <a:avLst/>
          </a:prstGeom>
          <a:noFill/>
        </p:spPr>
        <p:txBody>
          <a:bodyPr wrap="square" lIns="0" tIns="0" rIns="0" bIns="0" rtlCol="0">
            <a:spAutoFit/>
          </a:bodyPr>
          <a:lstStyle/>
          <a:p>
            <a:pPr algn="l"/>
            <a:r>
              <a:rPr lang="en-US" sz="1100" b="1" dirty="0">
                <a:solidFill>
                  <a:schemeClr val="tx2"/>
                </a:solidFill>
                <a:latin typeface="IBM Plex Sans" panose="020B0503050203000203" pitchFamily="34" charset="0"/>
              </a:rPr>
              <a:t>48% with right</a:t>
            </a:r>
          </a:p>
          <a:p>
            <a:pPr algn="l"/>
            <a:r>
              <a:rPr lang="en-US" sz="1100" b="1" dirty="0">
                <a:solidFill>
                  <a:schemeClr val="tx2"/>
                </a:solidFill>
                <a:latin typeface="IBM Plex Sans" panose="020B0503050203000203" pitchFamily="34" charset="0"/>
              </a:rPr>
              <a:t>16% with left</a:t>
            </a:r>
          </a:p>
        </p:txBody>
      </p:sp>
      <p:sp>
        <p:nvSpPr>
          <p:cNvPr id="9" name="TextBox 8">
            <a:extLst>
              <a:ext uri="{FF2B5EF4-FFF2-40B4-BE49-F238E27FC236}">
                <a16:creationId xmlns:a16="http://schemas.microsoft.com/office/drawing/2014/main" id="{FED63FD2-0E23-B831-FF0C-B2294E9663C3}"/>
              </a:ext>
            </a:extLst>
          </p:cNvPr>
          <p:cNvSpPr txBox="1"/>
          <p:nvPr/>
        </p:nvSpPr>
        <p:spPr>
          <a:xfrm>
            <a:off x="7653955" y="3502201"/>
            <a:ext cx="1389888" cy="338554"/>
          </a:xfrm>
          <a:prstGeom prst="rect">
            <a:avLst/>
          </a:prstGeom>
          <a:noFill/>
        </p:spPr>
        <p:txBody>
          <a:bodyPr wrap="square" lIns="0" tIns="0" rIns="0" bIns="0" rtlCol="0">
            <a:spAutoFit/>
          </a:bodyPr>
          <a:lstStyle/>
          <a:p>
            <a:pPr algn="l"/>
            <a:r>
              <a:rPr lang="en-US" sz="1100" b="1" dirty="0">
                <a:solidFill>
                  <a:schemeClr val="accent2"/>
                </a:solidFill>
                <a:latin typeface="IBM Plex Sans" panose="020B0503050203000203" pitchFamily="34" charset="0"/>
              </a:rPr>
              <a:t>44% with right</a:t>
            </a:r>
          </a:p>
          <a:p>
            <a:pPr algn="l"/>
            <a:r>
              <a:rPr lang="en-US" sz="1100" b="1" dirty="0">
                <a:solidFill>
                  <a:schemeClr val="accent2"/>
                </a:solidFill>
                <a:latin typeface="IBM Plex Sans" panose="020B0503050203000203" pitchFamily="34" charset="0"/>
              </a:rPr>
              <a:t>14% with left</a:t>
            </a:r>
          </a:p>
        </p:txBody>
      </p:sp>
      <p:sp>
        <p:nvSpPr>
          <p:cNvPr id="16" name="Rectangle 15">
            <a:extLst>
              <a:ext uri="{FF2B5EF4-FFF2-40B4-BE49-F238E27FC236}">
                <a16:creationId xmlns:a16="http://schemas.microsoft.com/office/drawing/2014/main" id="{AADA0F4F-BFDF-E0B7-7F5F-275A2C1B7F8D}"/>
              </a:ext>
            </a:extLst>
          </p:cNvPr>
          <p:cNvSpPr/>
          <p:nvPr/>
        </p:nvSpPr>
        <p:spPr>
          <a:xfrm>
            <a:off x="7648356" y="2334340"/>
            <a:ext cx="3678353" cy="3599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4403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D594-D5B9-E2AB-252C-E80B889CA62F}"/>
              </a:ext>
            </a:extLst>
          </p:cNvPr>
          <p:cNvSpPr>
            <a:spLocks noGrp="1"/>
          </p:cNvSpPr>
          <p:nvPr>
            <p:ph type="title"/>
          </p:nvPr>
        </p:nvSpPr>
        <p:spPr>
          <a:xfrm>
            <a:off x="1094587" y="193597"/>
            <a:ext cx="4233769" cy="3739485"/>
          </a:xfrm>
        </p:spPr>
        <p:txBody>
          <a:bodyPr/>
          <a:lstStyle/>
          <a:p>
            <a:r>
              <a:rPr lang="en-US" dirty="0"/>
              <a:t>How far should publishers lean into video?</a:t>
            </a:r>
          </a:p>
        </p:txBody>
      </p:sp>
    </p:spTree>
    <p:extLst>
      <p:ext uri="{BB962C8B-B14F-4D97-AF65-F5344CB8AC3E}">
        <p14:creationId xmlns:p14="http://schemas.microsoft.com/office/powerpoint/2010/main" val="14092333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B7138-6695-A3CD-D1A9-B0E8896016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FA6B0C-23E0-B70A-086F-87B41CE9FD50}"/>
              </a:ext>
            </a:extLst>
          </p:cNvPr>
          <p:cNvSpPr>
            <a:spLocks noGrp="1"/>
          </p:cNvSpPr>
          <p:nvPr>
            <p:ph type="title"/>
          </p:nvPr>
        </p:nvSpPr>
        <p:spPr>
          <a:xfrm>
            <a:off x="719998" y="504000"/>
            <a:ext cx="11472001" cy="387798"/>
          </a:xfrm>
        </p:spPr>
        <p:txBody>
          <a:bodyPr/>
          <a:lstStyle/>
          <a:p>
            <a:r>
              <a:rPr lang="en-GB" dirty="0"/>
              <a:t>Preference to read, watch or listen to the news when online</a:t>
            </a:r>
          </a:p>
        </p:txBody>
      </p:sp>
      <p:sp>
        <p:nvSpPr>
          <p:cNvPr id="10" name="Footer Placeholder 9">
            <a:extLst>
              <a:ext uri="{FF2B5EF4-FFF2-40B4-BE49-F238E27FC236}">
                <a16:creationId xmlns:a16="http://schemas.microsoft.com/office/drawing/2014/main" id="{FC944F27-0AFF-9156-E02B-65D126AEB7D3}"/>
              </a:ext>
            </a:extLst>
          </p:cNvPr>
          <p:cNvSpPr>
            <a:spLocks noGrp="1"/>
          </p:cNvSpPr>
          <p:nvPr>
            <p:ph type="ftr" sz="quarter" idx="10"/>
          </p:nvPr>
        </p:nvSpPr>
        <p:spPr>
          <a:xfrm>
            <a:off x="719999" y="6207947"/>
            <a:ext cx="9053565" cy="622757"/>
          </a:xfrm>
        </p:spPr>
        <p:txBody>
          <a:bodyPr/>
          <a:lstStyle/>
          <a:p>
            <a:r>
              <a:rPr lang="en-GB" b="1" dirty="0">
                <a:solidFill>
                  <a:srgbClr val="403F41"/>
                </a:solidFill>
                <a:effectLst/>
                <a:latin typeface="IBM Plex Sans" panose="020B0503050203000203" pitchFamily="34" charset="77"/>
              </a:rPr>
              <a:t>OPTQ11D 2020. </a:t>
            </a:r>
            <a:r>
              <a:rPr lang="en-GB" dirty="0">
                <a:solidFill>
                  <a:srgbClr val="403F41"/>
                </a:solidFill>
                <a:effectLst/>
                <a:latin typeface="IBM Plex Sans" panose="020B0503050203000203" pitchFamily="34" charset="77"/>
              </a:rPr>
              <a:t>In thinking about your online habits around news and current affairs, which of the following statements applies best to you? </a:t>
            </a:r>
            <a:r>
              <a:rPr lang="en-GB" i="1" dirty="0">
                <a:solidFill>
                  <a:srgbClr val="403F41"/>
                </a:solidFill>
                <a:effectLst/>
                <a:latin typeface="IBM Plex Sans" panose="020B0503050203000203" pitchFamily="34" charset="77"/>
              </a:rPr>
              <a:t>Base: Total sample (excluding Don’t Knows) in all markets = 86,027, Norway = 1901, UK = 1708, USA = 1785, India = 1882, Mexico = 1807, Philippines = 1874.</a:t>
            </a:r>
            <a:endParaRPr lang="en-GB" dirty="0">
              <a:solidFill>
                <a:srgbClr val="403F41"/>
              </a:solidFill>
              <a:effectLst/>
              <a:latin typeface="IBM Plex Sans" panose="020B0503050203000203" pitchFamily="34" charset="77"/>
            </a:endParaRPr>
          </a:p>
        </p:txBody>
      </p:sp>
      <p:sp>
        <p:nvSpPr>
          <p:cNvPr id="11" name="Slide Number Placeholder 10">
            <a:extLst>
              <a:ext uri="{FF2B5EF4-FFF2-40B4-BE49-F238E27FC236}">
                <a16:creationId xmlns:a16="http://schemas.microsoft.com/office/drawing/2014/main" id="{64AB3122-A4AA-83FA-355B-60086D5D95B1}"/>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15</a:t>
            </a:fld>
            <a:endParaRPr lang="en-GB" dirty="0"/>
          </a:p>
        </p:txBody>
      </p:sp>
      <p:sp>
        <p:nvSpPr>
          <p:cNvPr id="2" name="Content Placeholder 1">
            <a:extLst>
              <a:ext uri="{FF2B5EF4-FFF2-40B4-BE49-F238E27FC236}">
                <a16:creationId xmlns:a16="http://schemas.microsoft.com/office/drawing/2014/main" id="{648E06B5-2DAC-71B0-CB6D-38AA5B48F84A}"/>
              </a:ext>
            </a:extLst>
          </p:cNvPr>
          <p:cNvSpPr>
            <a:spLocks noGrp="1"/>
          </p:cNvSpPr>
          <p:nvPr>
            <p:ph idx="1"/>
          </p:nvPr>
        </p:nvSpPr>
        <p:spPr>
          <a:xfrm>
            <a:off x="719999" y="974928"/>
            <a:ext cx="10515600" cy="287130"/>
          </a:xfrm>
        </p:spPr>
        <p:txBody>
          <a:bodyPr/>
          <a:lstStyle/>
          <a:p>
            <a:r>
              <a:rPr lang="en-US" dirty="0"/>
              <a:t>Variation across markets</a:t>
            </a:r>
          </a:p>
        </p:txBody>
      </p:sp>
      <p:graphicFrame>
        <p:nvGraphicFramePr>
          <p:cNvPr id="8" name="Chart 7">
            <a:extLst>
              <a:ext uri="{FF2B5EF4-FFF2-40B4-BE49-F238E27FC236}">
                <a16:creationId xmlns:a16="http://schemas.microsoft.com/office/drawing/2014/main" id="{10025575-A809-ED0E-3FF7-77E51181A825}"/>
              </a:ext>
            </a:extLst>
          </p:cNvPr>
          <p:cNvGraphicFramePr/>
          <p:nvPr/>
        </p:nvGraphicFramePr>
        <p:xfrm>
          <a:off x="720000" y="1745118"/>
          <a:ext cx="10736762" cy="454562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091DC57F-9E34-1B52-53E7-DF8CDEB41E5F}"/>
              </a:ext>
            </a:extLst>
          </p:cNvPr>
          <p:cNvCxnSpPr>
            <a:cxnSpLocks/>
          </p:cNvCxnSpPr>
          <p:nvPr/>
        </p:nvCxnSpPr>
        <p:spPr>
          <a:xfrm>
            <a:off x="2257090" y="2147455"/>
            <a:ext cx="0" cy="3322782"/>
          </a:xfrm>
          <a:prstGeom prst="line">
            <a:avLst/>
          </a:prstGeom>
          <a:ln w="19050">
            <a:prstDash val="lgDash"/>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5B35B803-19E3-06C6-1B82-9F00E02EF1DF}"/>
              </a:ext>
            </a:extLst>
          </p:cNvPr>
          <p:cNvCxnSpPr>
            <a:cxnSpLocks/>
          </p:cNvCxnSpPr>
          <p:nvPr/>
        </p:nvCxnSpPr>
        <p:spPr>
          <a:xfrm>
            <a:off x="719999" y="5470237"/>
            <a:ext cx="107367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77B4578-CDC4-6C83-6CC8-63023DA7AC12}"/>
              </a:ext>
            </a:extLst>
          </p:cNvPr>
          <p:cNvSpPr/>
          <p:nvPr/>
        </p:nvSpPr>
        <p:spPr>
          <a:xfrm>
            <a:off x="2527070" y="2147455"/>
            <a:ext cx="2948042" cy="373561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7AC466-0FEF-24A4-DD66-7224DA4AA0A5}"/>
              </a:ext>
            </a:extLst>
          </p:cNvPr>
          <p:cNvSpPr/>
          <p:nvPr/>
        </p:nvSpPr>
        <p:spPr>
          <a:xfrm>
            <a:off x="7119503" y="2152997"/>
            <a:ext cx="4472247" cy="373561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366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5B73B1-6C94-8548-1A0B-CE39B3E5B216}"/>
              </a:ext>
            </a:extLst>
          </p:cNvPr>
          <p:cNvSpPr>
            <a:spLocks noGrp="1"/>
          </p:cNvSpPr>
          <p:nvPr>
            <p:ph type="title"/>
          </p:nvPr>
        </p:nvSpPr>
        <p:spPr>
          <a:xfrm>
            <a:off x="509552" y="465049"/>
            <a:ext cx="11472001" cy="775597"/>
          </a:xfrm>
        </p:spPr>
        <p:txBody>
          <a:bodyPr/>
          <a:lstStyle/>
          <a:p>
            <a:r>
              <a:rPr lang="en-US" dirty="0"/>
              <a:t>Many publishers have been investing in podcasts to reach younger, richer, news interested audiences</a:t>
            </a:r>
          </a:p>
        </p:txBody>
      </p:sp>
      <p:sp>
        <p:nvSpPr>
          <p:cNvPr id="4" name="TextBox 3">
            <a:extLst>
              <a:ext uri="{FF2B5EF4-FFF2-40B4-BE49-F238E27FC236}">
                <a16:creationId xmlns:a16="http://schemas.microsoft.com/office/drawing/2014/main" id="{DAE36573-BFD2-C8F7-555F-307E734F3784}"/>
              </a:ext>
            </a:extLst>
          </p:cNvPr>
          <p:cNvSpPr txBox="1"/>
          <p:nvPr/>
        </p:nvSpPr>
        <p:spPr>
          <a:xfrm>
            <a:off x="509552" y="1415022"/>
            <a:ext cx="8084789" cy="276999"/>
          </a:xfrm>
          <a:prstGeom prst="rect">
            <a:avLst/>
          </a:prstGeom>
          <a:noFill/>
        </p:spPr>
        <p:txBody>
          <a:bodyPr wrap="square" lIns="0" tIns="0" rIns="0" bIns="0" rtlCol="0">
            <a:spAutoFit/>
          </a:bodyPr>
          <a:lstStyle/>
          <a:p>
            <a:pPr algn="l"/>
            <a:r>
              <a:rPr lang="en-US" i="1" dirty="0">
                <a:solidFill>
                  <a:schemeClr val="tx2"/>
                </a:solidFill>
                <a:latin typeface="IBM Plex Sans" panose="020B0503050203000203" pitchFamily="34" charset="0"/>
              </a:rPr>
              <a:t>Video podcasts are a bigger part of the mix, especially in the United States </a:t>
            </a:r>
          </a:p>
        </p:txBody>
      </p:sp>
      <p:cxnSp>
        <p:nvCxnSpPr>
          <p:cNvPr id="10" name="Straight Connector 9">
            <a:extLst>
              <a:ext uri="{FF2B5EF4-FFF2-40B4-BE49-F238E27FC236}">
                <a16:creationId xmlns:a16="http://schemas.microsoft.com/office/drawing/2014/main" id="{EEA46260-542B-FF58-2618-23AAB6AE4EAA}"/>
              </a:ext>
            </a:extLst>
          </p:cNvPr>
          <p:cNvCxnSpPr/>
          <p:nvPr/>
        </p:nvCxnSpPr>
        <p:spPr>
          <a:xfrm>
            <a:off x="6096000" y="2420395"/>
            <a:ext cx="0" cy="3071484"/>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564FF6-C0F4-EB4A-8B3D-771375A2D373}"/>
              </a:ext>
            </a:extLst>
          </p:cNvPr>
          <p:cNvSpPr txBox="1"/>
          <p:nvPr/>
        </p:nvSpPr>
        <p:spPr>
          <a:xfrm>
            <a:off x="494804" y="2174174"/>
            <a:ext cx="4042394" cy="246221"/>
          </a:xfrm>
          <a:prstGeom prst="rect">
            <a:avLst/>
          </a:prstGeom>
          <a:noFill/>
        </p:spPr>
        <p:txBody>
          <a:bodyPr wrap="square" lIns="0" tIns="0" rIns="0" bIns="0" rtlCol="0">
            <a:spAutoFit/>
          </a:bodyPr>
          <a:lstStyle/>
          <a:p>
            <a:pPr algn="l"/>
            <a:r>
              <a:rPr lang="en-US" sz="1600" dirty="0">
                <a:solidFill>
                  <a:schemeClr val="tx2"/>
                </a:solidFill>
                <a:latin typeface="IBM Plex Sans" panose="020B0503050203000203" pitchFamily="34" charset="0"/>
              </a:rPr>
              <a:t>Most mentioned news and politics podcasts </a:t>
            </a:r>
          </a:p>
        </p:txBody>
      </p:sp>
      <p:sp>
        <p:nvSpPr>
          <p:cNvPr id="12" name="TextBox 11">
            <a:extLst>
              <a:ext uri="{FF2B5EF4-FFF2-40B4-BE49-F238E27FC236}">
                <a16:creationId xmlns:a16="http://schemas.microsoft.com/office/drawing/2014/main" id="{2BDF3E65-2D38-7186-181D-E36D6D054B18}"/>
              </a:ext>
            </a:extLst>
          </p:cNvPr>
          <p:cNvSpPr txBox="1"/>
          <p:nvPr/>
        </p:nvSpPr>
        <p:spPr>
          <a:xfrm>
            <a:off x="6420437" y="2167971"/>
            <a:ext cx="4042394" cy="246221"/>
          </a:xfrm>
          <a:prstGeom prst="rect">
            <a:avLst/>
          </a:prstGeom>
          <a:noFill/>
        </p:spPr>
        <p:txBody>
          <a:bodyPr wrap="square" lIns="0" tIns="0" rIns="0" bIns="0" rtlCol="0">
            <a:spAutoFit/>
          </a:bodyPr>
          <a:lstStyle/>
          <a:p>
            <a:pPr algn="l"/>
            <a:r>
              <a:rPr lang="en-US" sz="1600" dirty="0">
                <a:solidFill>
                  <a:schemeClr val="tx2"/>
                </a:solidFill>
                <a:latin typeface="IBM Plex Sans" panose="020B0503050203000203" pitchFamily="34" charset="0"/>
              </a:rPr>
              <a:t>Most mentioned news and politics podcasts </a:t>
            </a:r>
          </a:p>
        </p:txBody>
      </p:sp>
      <p:pic>
        <p:nvPicPr>
          <p:cNvPr id="14" name="Picture 13">
            <a:extLst>
              <a:ext uri="{FF2B5EF4-FFF2-40B4-BE49-F238E27FC236}">
                <a16:creationId xmlns:a16="http://schemas.microsoft.com/office/drawing/2014/main" id="{7B2D006C-24EA-450A-87B4-700890C0EFA0}"/>
              </a:ext>
            </a:extLst>
          </p:cNvPr>
          <p:cNvPicPr>
            <a:picLocks noChangeAspect="1"/>
          </p:cNvPicPr>
          <p:nvPr/>
        </p:nvPicPr>
        <p:blipFill rotWithShape="1">
          <a:blip r:embed="rId3">
            <a:extLst>
              <a:ext uri="{28A0092B-C50C-407E-A947-70E740481C1C}">
                <a14:useLocalDpi xmlns:a14="http://schemas.microsoft.com/office/drawing/2010/main" val="0"/>
              </a:ext>
            </a:extLst>
          </a:blip>
          <a:srcRect r="1652"/>
          <a:stretch/>
        </p:blipFill>
        <p:spPr>
          <a:xfrm>
            <a:off x="282906" y="2496633"/>
            <a:ext cx="5768850" cy="3028786"/>
          </a:xfrm>
          <a:prstGeom prst="rect">
            <a:avLst/>
          </a:prstGeom>
        </p:spPr>
      </p:pic>
      <p:sp>
        <p:nvSpPr>
          <p:cNvPr id="5" name="TextBox 4">
            <a:extLst>
              <a:ext uri="{FF2B5EF4-FFF2-40B4-BE49-F238E27FC236}">
                <a16:creationId xmlns:a16="http://schemas.microsoft.com/office/drawing/2014/main" id="{FDE99002-051A-9EBA-0B50-12CF94E7CA2E}"/>
              </a:ext>
            </a:extLst>
          </p:cNvPr>
          <p:cNvSpPr txBox="1"/>
          <p:nvPr/>
        </p:nvSpPr>
        <p:spPr>
          <a:xfrm>
            <a:off x="509551" y="6220253"/>
            <a:ext cx="8956419" cy="415498"/>
          </a:xfrm>
          <a:prstGeom prst="rect">
            <a:avLst/>
          </a:prstGeom>
          <a:noFill/>
        </p:spPr>
        <p:txBody>
          <a:bodyPr wrap="square">
            <a:spAutoFit/>
          </a:bodyPr>
          <a:lstStyle/>
          <a:p>
            <a:r>
              <a:rPr lang="en-GB" sz="1050" b="1" dirty="0">
                <a:solidFill>
                  <a:srgbClr val="403F41"/>
                </a:solidFill>
                <a:effectLst/>
                <a:latin typeface="IBM Plex Sans" panose="020B0503050203000203" pitchFamily="34" charset="77"/>
              </a:rPr>
              <a:t>Q1_podcast_open. </a:t>
            </a:r>
            <a:r>
              <a:rPr lang="en-GB" sz="1050" dirty="0">
                <a:solidFill>
                  <a:srgbClr val="403F41"/>
                </a:solidFill>
                <a:effectLst/>
                <a:latin typeface="IBM Plex Sans" panose="020B0503050203000203" pitchFamily="34" charset="77"/>
              </a:rPr>
              <a:t>You said earlier that you have accessed a news-related podcast in the last week. Can you name those that you listen to most regularly? </a:t>
            </a:r>
            <a:r>
              <a:rPr lang="en-GB" sz="1050" i="1" dirty="0">
                <a:solidFill>
                  <a:srgbClr val="403F41"/>
                </a:solidFill>
                <a:effectLst/>
                <a:latin typeface="IBM Plex Sans" panose="020B0503050203000203" pitchFamily="34" charset="77"/>
              </a:rPr>
              <a:t>Base: News podcast listeners in USA = 304, UK = 153,</a:t>
            </a:r>
            <a:endParaRPr lang="en-GB" sz="1050" dirty="0">
              <a:solidFill>
                <a:srgbClr val="403F41"/>
              </a:solidFill>
              <a:effectLst/>
              <a:latin typeface="IBM Plex Sans" panose="020B0503050203000203" pitchFamily="34" charset="77"/>
            </a:endParaRPr>
          </a:p>
        </p:txBody>
      </p:sp>
      <p:pic>
        <p:nvPicPr>
          <p:cNvPr id="6" name="Picture 5">
            <a:extLst>
              <a:ext uri="{FF2B5EF4-FFF2-40B4-BE49-F238E27FC236}">
                <a16:creationId xmlns:a16="http://schemas.microsoft.com/office/drawing/2014/main" id="{4D7F3E76-4A7E-84B5-E548-F006932A5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039" y="2463092"/>
            <a:ext cx="5976210" cy="3084495"/>
          </a:xfrm>
          <a:prstGeom prst="rect">
            <a:avLst/>
          </a:prstGeom>
        </p:spPr>
      </p:pic>
    </p:spTree>
    <p:extLst>
      <p:ext uri="{BB962C8B-B14F-4D97-AF65-F5344CB8AC3E}">
        <p14:creationId xmlns:p14="http://schemas.microsoft.com/office/powerpoint/2010/main" val="36573176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F8D0-19F4-EF77-F54B-20EF509DFFA9}"/>
              </a:ext>
            </a:extLst>
          </p:cNvPr>
          <p:cNvSpPr>
            <a:spLocks noGrp="1"/>
          </p:cNvSpPr>
          <p:nvPr>
            <p:ph type="title"/>
          </p:nvPr>
        </p:nvSpPr>
        <p:spPr/>
        <p:txBody>
          <a:bodyPr/>
          <a:lstStyle/>
          <a:p>
            <a:r>
              <a:rPr lang="en-US" dirty="0">
                <a:latin typeface="PT Serif" panose="020A0603040505020204" pitchFamily="18" charset="77"/>
              </a:rPr>
              <a:t>AI and the News</a:t>
            </a:r>
          </a:p>
        </p:txBody>
      </p:sp>
    </p:spTree>
    <p:extLst>
      <p:ext uri="{BB962C8B-B14F-4D97-AF65-F5344CB8AC3E}">
        <p14:creationId xmlns:p14="http://schemas.microsoft.com/office/powerpoint/2010/main" val="142805821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8B85-3643-BF49-A7B8-6CA7F5C438BF}"/>
              </a:ext>
            </a:extLst>
          </p:cNvPr>
          <p:cNvSpPr>
            <a:spLocks noGrp="1"/>
          </p:cNvSpPr>
          <p:nvPr>
            <p:ph type="title"/>
          </p:nvPr>
        </p:nvSpPr>
        <p:spPr>
          <a:xfrm>
            <a:off x="719999" y="513626"/>
            <a:ext cx="11472001" cy="387798"/>
          </a:xfrm>
        </p:spPr>
        <p:txBody>
          <a:bodyPr/>
          <a:lstStyle/>
          <a:p>
            <a:r>
              <a:rPr lang="en-US" dirty="0"/>
              <a:t>Proportion that used each chatbot for news</a:t>
            </a:r>
          </a:p>
        </p:txBody>
      </p:sp>
      <p:sp>
        <p:nvSpPr>
          <p:cNvPr id="3" name="Footer Placeholder 2">
            <a:extLst>
              <a:ext uri="{FF2B5EF4-FFF2-40B4-BE49-F238E27FC236}">
                <a16:creationId xmlns:a16="http://schemas.microsoft.com/office/drawing/2014/main" id="{FFB350F2-59A6-26B4-521D-BA802E0DF25E}"/>
              </a:ext>
            </a:extLst>
          </p:cNvPr>
          <p:cNvSpPr>
            <a:spLocks noGrp="1"/>
          </p:cNvSpPr>
          <p:nvPr>
            <p:ph type="ftr" sz="quarter" idx="10"/>
          </p:nvPr>
        </p:nvSpPr>
        <p:spPr>
          <a:xfrm>
            <a:off x="719999" y="6207947"/>
            <a:ext cx="9053565" cy="622757"/>
          </a:xfrm>
        </p:spPr>
        <p:txBody>
          <a:bodyPr/>
          <a:lstStyle/>
          <a:p>
            <a:r>
              <a:rPr lang="en-US" b="1" dirty="0"/>
              <a:t>Q10c_2025</a:t>
            </a:r>
            <a:r>
              <a:rPr lang="en-US" dirty="0"/>
              <a:t>. When using the internet for news, which of the following, if any, have you used for news in the last week? Base: Total sample across all markets = 97,055</a:t>
            </a:r>
          </a:p>
        </p:txBody>
      </p:sp>
      <p:sp>
        <p:nvSpPr>
          <p:cNvPr id="4" name="Slide Number Placeholder 3">
            <a:extLst>
              <a:ext uri="{FF2B5EF4-FFF2-40B4-BE49-F238E27FC236}">
                <a16:creationId xmlns:a16="http://schemas.microsoft.com/office/drawing/2014/main" id="{CF1E815E-9446-8414-D555-FCFB202A7907}"/>
              </a:ext>
            </a:extLst>
          </p:cNvPr>
          <p:cNvSpPr>
            <a:spLocks noGrp="1"/>
          </p:cNvSpPr>
          <p:nvPr>
            <p:ph type="sldNum" sz="quarter" idx="11"/>
          </p:nvPr>
        </p:nvSpPr>
        <p:spPr>
          <a:xfrm>
            <a:off x="9879898" y="6207947"/>
            <a:ext cx="345757" cy="622759"/>
          </a:xfrm>
        </p:spPr>
        <p:txBody>
          <a:bodyPr/>
          <a:lstStyle/>
          <a:p>
            <a:pPr lvl="0"/>
            <a:fld id="{59382468-976F-4E06-8C24-C0E91756A634}" type="slidenum">
              <a:rPr lang="en-GB" noProof="0" smtClean="0"/>
              <a:pPr lvl="0"/>
              <a:t>18</a:t>
            </a:fld>
            <a:endParaRPr lang="en-GB" noProof="0"/>
          </a:p>
        </p:txBody>
      </p:sp>
      <p:graphicFrame>
        <p:nvGraphicFramePr>
          <p:cNvPr id="7" name="Chart 6">
            <a:extLst>
              <a:ext uri="{FF2B5EF4-FFF2-40B4-BE49-F238E27FC236}">
                <a16:creationId xmlns:a16="http://schemas.microsoft.com/office/drawing/2014/main" id="{3C0665B1-C96A-0E55-9016-5B8A8739E6DF}"/>
              </a:ext>
            </a:extLst>
          </p:cNvPr>
          <p:cNvGraphicFramePr/>
          <p:nvPr/>
        </p:nvGraphicFramePr>
        <p:xfrm>
          <a:off x="-899952" y="1802203"/>
          <a:ext cx="12087902" cy="2983516"/>
        </p:xfrm>
        <a:graphic>
          <a:graphicData uri="http://schemas.openxmlformats.org/drawingml/2006/chart">
            <c:chart xmlns:c="http://schemas.openxmlformats.org/drawingml/2006/chart" xmlns:r="http://schemas.openxmlformats.org/officeDocument/2006/relationships" r:id="rId3"/>
          </a:graphicData>
        </a:graphic>
      </p:graphicFrame>
      <p:pic>
        <p:nvPicPr>
          <p:cNvPr id="8198" name="Picture 6" descr="Perplexity AI: Tackle Complex Queries ...">
            <a:extLst>
              <a:ext uri="{FF2B5EF4-FFF2-40B4-BE49-F238E27FC236}">
                <a16:creationId xmlns:a16="http://schemas.microsoft.com/office/drawing/2014/main" id="{B97DDB30-15B4-989E-5C88-C6D797AA8A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2437" y="4861489"/>
            <a:ext cx="470637" cy="47063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Download Chatgpt, Chatgpt Logo, Chatgpt ...">
            <a:extLst>
              <a:ext uri="{FF2B5EF4-FFF2-40B4-BE49-F238E27FC236}">
                <a16:creationId xmlns:a16="http://schemas.microsoft.com/office/drawing/2014/main" id="{FD1981BC-12D8-F097-0300-511138991A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3091" y="4919696"/>
            <a:ext cx="437431" cy="439384"/>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Meta AI: (What It Is, Features ...">
            <a:extLst>
              <a:ext uri="{FF2B5EF4-FFF2-40B4-BE49-F238E27FC236}">
                <a16:creationId xmlns:a16="http://schemas.microsoft.com/office/drawing/2014/main" id="{E2E0EB80-72D0-7E20-47F8-6297CEB84B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5796" y="4863448"/>
            <a:ext cx="439384" cy="439384"/>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Google Gemini icon SVG Vector &amp; PNG ...">
            <a:extLst>
              <a:ext uri="{FF2B5EF4-FFF2-40B4-BE49-F238E27FC236}">
                <a16:creationId xmlns:a16="http://schemas.microsoft.com/office/drawing/2014/main" id="{F6B70AF6-8850-E0BB-95FD-6D3C791F4E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9098" y="4902409"/>
            <a:ext cx="439384" cy="43938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Microsoft Copilot - Wikipedia">
            <a:extLst>
              <a:ext uri="{FF2B5EF4-FFF2-40B4-BE49-F238E27FC236}">
                <a16:creationId xmlns:a16="http://schemas.microsoft.com/office/drawing/2014/main" id="{C4E0EDE3-B07A-BC99-8E9F-5BF8B6AF09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6557" y="4853906"/>
            <a:ext cx="505174" cy="505174"/>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Claude AI icon SVG Vector &amp; PNG Free ...">
            <a:extLst>
              <a:ext uri="{FF2B5EF4-FFF2-40B4-BE49-F238E27FC236}">
                <a16:creationId xmlns:a16="http://schemas.microsoft.com/office/drawing/2014/main" id="{B19D57A5-8865-5503-2B36-13FE359A11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43756" y="4803826"/>
            <a:ext cx="470637" cy="47063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myai | Search Snapchat Creators ...">
            <a:extLst>
              <a:ext uri="{FF2B5EF4-FFF2-40B4-BE49-F238E27FC236}">
                <a16:creationId xmlns:a16="http://schemas.microsoft.com/office/drawing/2014/main" id="{E983A5B1-71BE-0A24-2F44-050E9D71654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71534" y="4824487"/>
            <a:ext cx="517306" cy="5173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606D7B-36D4-0338-19C8-5CA1B8268D20}"/>
              </a:ext>
            </a:extLst>
          </p:cNvPr>
          <p:cNvSpPr txBox="1"/>
          <p:nvPr/>
        </p:nvSpPr>
        <p:spPr>
          <a:xfrm>
            <a:off x="719999" y="969611"/>
            <a:ext cx="1036631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IBM Plex Sans" panose="020B0503050203000203" pitchFamily="34" charset="0"/>
              </a:rPr>
              <a:t>7% say they use a chatbot for news weekly, </a:t>
            </a:r>
            <a:r>
              <a:rPr kumimoji="0" lang="en-GB" sz="2000" b="1" i="0" u="none" strike="noStrike" kern="1200" cap="none" spc="0" normalizeH="0" baseline="0" noProof="0" dirty="0">
                <a:ln>
                  <a:noFill/>
                </a:ln>
                <a:solidFill>
                  <a:srgbClr val="000000"/>
                </a:solidFill>
                <a:effectLst/>
                <a:uLnTx/>
                <a:uFillTx/>
                <a:latin typeface="IBM Plex Sans" panose="020B0503050203000203" pitchFamily="34" charset="0"/>
              </a:rPr>
              <a:t>much higher with under-25s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000000"/>
              </a:solidFill>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IBM Plex Sans" panose="020B0503050203000203" pitchFamily="34" charset="0"/>
              </a:rPr>
              <a:t>Norway is 4% for all, 18% under-25s</a:t>
            </a:r>
            <a:endParaRPr kumimoji="0" lang="en-US" sz="2000" b="1" i="0" u="none" strike="noStrike" kern="1200" cap="none" spc="0" normalizeH="0" baseline="0" noProof="0" dirty="0">
              <a:ln>
                <a:noFill/>
              </a:ln>
              <a:solidFill>
                <a:srgbClr val="363636"/>
              </a:solidFill>
              <a:effectLst/>
              <a:uLnTx/>
              <a:uFillTx/>
              <a:latin typeface="IBM Plex Sans" panose="020B0503050203000203" pitchFamily="34" charset="0"/>
            </a:endParaRPr>
          </a:p>
        </p:txBody>
      </p:sp>
      <p:cxnSp>
        <p:nvCxnSpPr>
          <p:cNvPr id="5" name="Straight Connector 4">
            <a:extLst>
              <a:ext uri="{FF2B5EF4-FFF2-40B4-BE49-F238E27FC236}">
                <a16:creationId xmlns:a16="http://schemas.microsoft.com/office/drawing/2014/main" id="{72E8C88B-1D23-35C7-9FF6-25A7E7EBBECC}"/>
              </a:ext>
            </a:extLst>
          </p:cNvPr>
          <p:cNvCxnSpPr>
            <a:cxnSpLocks/>
          </p:cNvCxnSpPr>
          <p:nvPr/>
        </p:nvCxnSpPr>
        <p:spPr>
          <a:xfrm>
            <a:off x="719999" y="4349275"/>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29593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EF80E21-1117-9BA6-9E8C-44616801BF83}"/>
              </a:ext>
            </a:extLst>
          </p:cNvPr>
          <p:cNvGraphicFramePr/>
          <p:nvPr/>
        </p:nvGraphicFramePr>
        <p:xfrm>
          <a:off x="721895" y="1834103"/>
          <a:ext cx="11135208" cy="50292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F8524CB-95FC-2EBC-0C73-FC143E3DB540}"/>
              </a:ext>
            </a:extLst>
          </p:cNvPr>
          <p:cNvSpPr txBox="1"/>
          <p:nvPr/>
        </p:nvSpPr>
        <p:spPr>
          <a:xfrm>
            <a:off x="719999" y="1828799"/>
            <a:ext cx="255358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3636"/>
                </a:solidFill>
                <a:effectLst/>
                <a:uLnTx/>
                <a:uFillTx/>
                <a:latin typeface="IBM Plex Sans" panose="020B0503050203000203" pitchFamily="34" charset="0"/>
              </a:rPr>
              <a:t>Net score (More – Less)</a:t>
            </a:r>
          </a:p>
        </p:txBody>
      </p:sp>
      <p:sp>
        <p:nvSpPr>
          <p:cNvPr id="5" name="Title 4">
            <a:extLst>
              <a:ext uri="{FF2B5EF4-FFF2-40B4-BE49-F238E27FC236}">
                <a16:creationId xmlns:a16="http://schemas.microsoft.com/office/drawing/2014/main" id="{0F20D190-9DCA-2890-9095-E5642E034C8F}"/>
              </a:ext>
            </a:extLst>
          </p:cNvPr>
          <p:cNvSpPr>
            <a:spLocks noGrp="1"/>
          </p:cNvSpPr>
          <p:nvPr>
            <p:ph type="title"/>
          </p:nvPr>
        </p:nvSpPr>
        <p:spPr>
          <a:xfrm>
            <a:off x="719998" y="504000"/>
            <a:ext cx="11472001" cy="387798"/>
          </a:xfrm>
        </p:spPr>
        <p:txBody>
          <a:bodyPr/>
          <a:lstStyle/>
          <a:p>
            <a:r>
              <a:rPr lang="en-GB" noProof="0" dirty="0"/>
              <a:t>AI will lead to more or less?</a:t>
            </a:r>
            <a:endParaRPr lang="en-US" dirty="0"/>
          </a:p>
        </p:txBody>
      </p:sp>
      <p:sp>
        <p:nvSpPr>
          <p:cNvPr id="9" name="Footer Placeholder 8">
            <a:extLst>
              <a:ext uri="{FF2B5EF4-FFF2-40B4-BE49-F238E27FC236}">
                <a16:creationId xmlns:a16="http://schemas.microsoft.com/office/drawing/2014/main" id="{1ED345EC-BCE6-68E2-B4DE-80EAF17ACF78}"/>
              </a:ext>
            </a:extLst>
          </p:cNvPr>
          <p:cNvSpPr>
            <a:spLocks noGrp="1"/>
          </p:cNvSpPr>
          <p:nvPr>
            <p:ph type="ftr" sz="quarter" idx="10"/>
          </p:nvPr>
        </p:nvSpPr>
        <p:spPr>
          <a:xfrm>
            <a:off x="719999" y="6207947"/>
            <a:ext cx="9053565" cy="622757"/>
          </a:xfrm>
        </p:spPr>
        <p:txBody>
          <a:bodyPr/>
          <a:lstStyle/>
          <a:p>
            <a:r>
              <a:rPr lang="en-US" b="1" dirty="0"/>
              <a:t>AI_3_news_qualities. </a:t>
            </a:r>
            <a:r>
              <a:rPr lang="en-US" dirty="0"/>
              <a:t>In general, do you think that news produced mostly by artificial intelligence, albeit with some human oversight, is likely to be more or less of each of the following, compared to news produced entirely by a human journalist?  </a:t>
            </a:r>
            <a:r>
              <a:rPr lang="en-US" i="1" dirty="0"/>
              <a:t>Base: Total sample across 31 markets = 54,638. Note: Question not asked in Bulgaria, Chile, Colombia, Croatia, Greece, Hungary, Indonesia, Kenya, Malaysia, Mexico, Morocco, Nigeria, Romania, Peru, Philippines, Serbia, Singapore, Slovakia, Taiwan, Thailand, Turkey</a:t>
            </a:r>
          </a:p>
        </p:txBody>
      </p:sp>
      <p:sp>
        <p:nvSpPr>
          <p:cNvPr id="10" name="Slide Number Placeholder 9">
            <a:extLst>
              <a:ext uri="{FF2B5EF4-FFF2-40B4-BE49-F238E27FC236}">
                <a16:creationId xmlns:a16="http://schemas.microsoft.com/office/drawing/2014/main" id="{DE4F21F7-57F6-216F-E3F2-8E9A81351DD8}"/>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19</a:t>
            </a:fld>
            <a:endParaRPr lang="en-GB" dirty="0"/>
          </a:p>
        </p:txBody>
      </p:sp>
      <p:sp>
        <p:nvSpPr>
          <p:cNvPr id="7" name="Content Placeholder 6">
            <a:extLst>
              <a:ext uri="{FF2B5EF4-FFF2-40B4-BE49-F238E27FC236}">
                <a16:creationId xmlns:a16="http://schemas.microsoft.com/office/drawing/2014/main" id="{AF2FDB0B-B40F-AB28-370C-293F106CDC3E}"/>
              </a:ext>
            </a:extLst>
          </p:cNvPr>
          <p:cNvSpPr>
            <a:spLocks noGrp="1"/>
          </p:cNvSpPr>
          <p:nvPr>
            <p:ph idx="1"/>
          </p:nvPr>
        </p:nvSpPr>
        <p:spPr>
          <a:xfrm>
            <a:off x="719999" y="974928"/>
            <a:ext cx="10515600" cy="287130"/>
          </a:xfrm>
        </p:spPr>
        <p:txBody>
          <a:bodyPr/>
          <a:lstStyle/>
          <a:p>
            <a:r>
              <a:rPr lang="en-US" noProof="0" dirty="0"/>
              <a:t>Audiences think AI will make news cheaper to make and more up to date but at the expense of accuracy, transparency and trust compared to news produced entirely by a human journalist </a:t>
            </a:r>
          </a:p>
        </p:txBody>
      </p:sp>
    </p:spTree>
    <p:extLst>
      <p:ext uri="{BB962C8B-B14F-4D97-AF65-F5344CB8AC3E}">
        <p14:creationId xmlns:p14="http://schemas.microsoft.com/office/powerpoint/2010/main" val="36436514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08690978-8EF6-03C3-7F12-7AFFC6EFBE6E}"/>
              </a:ext>
            </a:extLst>
          </p:cNvPr>
          <p:cNvSpPr/>
          <p:nvPr/>
        </p:nvSpPr>
        <p:spPr>
          <a:xfrm>
            <a:off x="1069141" y="956280"/>
            <a:ext cx="10402860" cy="5549221"/>
          </a:xfrm>
          <a:custGeom>
            <a:avLst/>
            <a:gdLst/>
            <a:ahLst/>
            <a:cxnLst>
              <a:cxn ang="3cd4">
                <a:pos x="hc" y="t"/>
              </a:cxn>
              <a:cxn ang="cd2">
                <a:pos x="l" y="vc"/>
              </a:cxn>
              <a:cxn ang="cd4">
                <a:pos x="hc" y="b"/>
              </a:cxn>
              <a:cxn ang="0">
                <a:pos x="r" y="vc"/>
              </a:cxn>
            </a:cxnLst>
            <a:rect l="l" t="t" r="r" b="b"/>
            <a:pathLst>
              <a:path w="26422" h="13211">
                <a:moveTo>
                  <a:pt x="6731" y="5710"/>
                </a:moveTo>
                <a:lnTo>
                  <a:pt x="6723" y="5710"/>
                </a:lnTo>
                <a:close/>
                <a:moveTo>
                  <a:pt x="6634" y="6715"/>
                </a:moveTo>
                <a:lnTo>
                  <a:pt x="6643" y="6724"/>
                </a:lnTo>
                <a:lnTo>
                  <a:pt x="6652" y="6724"/>
                </a:lnTo>
                <a:lnTo>
                  <a:pt x="6652" y="6715"/>
                </a:lnTo>
                <a:lnTo>
                  <a:pt x="6643" y="6715"/>
                </a:lnTo>
                <a:lnTo>
                  <a:pt x="6634" y="6706"/>
                </a:lnTo>
                <a:close/>
                <a:moveTo>
                  <a:pt x="6714" y="6443"/>
                </a:moveTo>
                <a:lnTo>
                  <a:pt x="6714" y="6452"/>
                </a:lnTo>
                <a:lnTo>
                  <a:pt x="6723" y="6452"/>
                </a:lnTo>
                <a:lnTo>
                  <a:pt x="6731" y="6460"/>
                </a:lnTo>
                <a:lnTo>
                  <a:pt x="6740" y="6460"/>
                </a:lnTo>
                <a:lnTo>
                  <a:pt x="6749" y="6469"/>
                </a:lnTo>
                <a:lnTo>
                  <a:pt x="6758" y="6478"/>
                </a:lnTo>
                <a:lnTo>
                  <a:pt x="6758" y="6487"/>
                </a:lnTo>
                <a:lnTo>
                  <a:pt x="6758" y="6496"/>
                </a:lnTo>
                <a:lnTo>
                  <a:pt x="6758" y="6505"/>
                </a:lnTo>
                <a:lnTo>
                  <a:pt x="6749" y="6505"/>
                </a:lnTo>
                <a:lnTo>
                  <a:pt x="6758" y="6513"/>
                </a:lnTo>
                <a:lnTo>
                  <a:pt x="6758" y="6505"/>
                </a:lnTo>
                <a:lnTo>
                  <a:pt x="6758" y="6496"/>
                </a:lnTo>
                <a:lnTo>
                  <a:pt x="6767" y="6478"/>
                </a:lnTo>
                <a:lnTo>
                  <a:pt x="6758" y="6478"/>
                </a:lnTo>
                <a:lnTo>
                  <a:pt x="6758" y="6469"/>
                </a:lnTo>
                <a:lnTo>
                  <a:pt x="6749" y="6460"/>
                </a:lnTo>
                <a:lnTo>
                  <a:pt x="6731" y="6460"/>
                </a:lnTo>
                <a:lnTo>
                  <a:pt x="6723" y="6452"/>
                </a:lnTo>
                <a:lnTo>
                  <a:pt x="6723" y="6443"/>
                </a:lnTo>
                <a:close/>
                <a:moveTo>
                  <a:pt x="6758" y="5693"/>
                </a:moveTo>
                <a:lnTo>
                  <a:pt x="6749" y="5693"/>
                </a:lnTo>
                <a:lnTo>
                  <a:pt x="6740" y="5701"/>
                </a:lnTo>
                <a:lnTo>
                  <a:pt x="6731" y="5719"/>
                </a:lnTo>
                <a:lnTo>
                  <a:pt x="6731" y="5710"/>
                </a:lnTo>
                <a:lnTo>
                  <a:pt x="6749" y="5701"/>
                </a:lnTo>
                <a:close/>
                <a:moveTo>
                  <a:pt x="6767" y="6593"/>
                </a:moveTo>
                <a:lnTo>
                  <a:pt x="6776" y="6593"/>
                </a:lnTo>
                <a:lnTo>
                  <a:pt x="6784" y="6602"/>
                </a:lnTo>
                <a:lnTo>
                  <a:pt x="6793" y="6609"/>
                </a:lnTo>
                <a:lnTo>
                  <a:pt x="6793" y="6602"/>
                </a:lnTo>
                <a:lnTo>
                  <a:pt x="6784" y="6602"/>
                </a:lnTo>
                <a:lnTo>
                  <a:pt x="6776" y="6593"/>
                </a:lnTo>
                <a:close/>
                <a:moveTo>
                  <a:pt x="6661" y="6575"/>
                </a:moveTo>
                <a:lnTo>
                  <a:pt x="6661" y="6566"/>
                </a:lnTo>
                <a:lnTo>
                  <a:pt x="6652" y="6557"/>
                </a:lnTo>
                <a:lnTo>
                  <a:pt x="6652" y="6549"/>
                </a:lnTo>
                <a:lnTo>
                  <a:pt x="6643" y="6557"/>
                </a:lnTo>
                <a:lnTo>
                  <a:pt x="6643" y="6549"/>
                </a:lnTo>
                <a:lnTo>
                  <a:pt x="6652" y="6549"/>
                </a:lnTo>
                <a:lnTo>
                  <a:pt x="6643" y="6540"/>
                </a:lnTo>
                <a:lnTo>
                  <a:pt x="6634" y="6549"/>
                </a:lnTo>
                <a:lnTo>
                  <a:pt x="6626" y="6549"/>
                </a:lnTo>
                <a:lnTo>
                  <a:pt x="6634" y="6557"/>
                </a:lnTo>
                <a:lnTo>
                  <a:pt x="6634" y="6575"/>
                </a:lnTo>
                <a:lnTo>
                  <a:pt x="6643" y="6575"/>
                </a:lnTo>
                <a:lnTo>
                  <a:pt x="6643" y="6584"/>
                </a:lnTo>
                <a:lnTo>
                  <a:pt x="6652" y="6584"/>
                </a:lnTo>
                <a:close/>
                <a:moveTo>
                  <a:pt x="6670" y="6487"/>
                </a:moveTo>
                <a:lnTo>
                  <a:pt x="6679" y="6487"/>
                </a:lnTo>
                <a:lnTo>
                  <a:pt x="6679" y="6478"/>
                </a:lnTo>
                <a:lnTo>
                  <a:pt x="6670" y="6478"/>
                </a:lnTo>
                <a:lnTo>
                  <a:pt x="6661" y="6478"/>
                </a:lnTo>
                <a:lnTo>
                  <a:pt x="6652" y="6487"/>
                </a:lnTo>
                <a:lnTo>
                  <a:pt x="6661" y="6487"/>
                </a:lnTo>
                <a:close/>
                <a:moveTo>
                  <a:pt x="6793" y="5604"/>
                </a:moveTo>
                <a:lnTo>
                  <a:pt x="6793" y="5613"/>
                </a:lnTo>
                <a:lnTo>
                  <a:pt x="6802" y="5613"/>
                </a:lnTo>
                <a:close/>
                <a:moveTo>
                  <a:pt x="6829" y="6627"/>
                </a:moveTo>
                <a:lnTo>
                  <a:pt x="6837" y="6636"/>
                </a:lnTo>
                <a:lnTo>
                  <a:pt x="6846" y="6636"/>
                </a:lnTo>
                <a:lnTo>
                  <a:pt x="6855" y="6654"/>
                </a:lnTo>
                <a:lnTo>
                  <a:pt x="6855" y="6645"/>
                </a:lnTo>
                <a:lnTo>
                  <a:pt x="6846" y="6636"/>
                </a:lnTo>
                <a:lnTo>
                  <a:pt x="6837" y="6627"/>
                </a:lnTo>
                <a:lnTo>
                  <a:pt x="6837" y="6618"/>
                </a:lnTo>
                <a:lnTo>
                  <a:pt x="6829" y="6609"/>
                </a:lnTo>
                <a:lnTo>
                  <a:pt x="6829" y="6602"/>
                </a:lnTo>
                <a:lnTo>
                  <a:pt x="6820" y="6593"/>
                </a:lnTo>
                <a:lnTo>
                  <a:pt x="6820" y="6602"/>
                </a:lnTo>
                <a:lnTo>
                  <a:pt x="6829" y="6602"/>
                </a:lnTo>
                <a:lnTo>
                  <a:pt x="6837" y="6618"/>
                </a:lnTo>
                <a:lnTo>
                  <a:pt x="6837" y="6627"/>
                </a:lnTo>
                <a:close/>
                <a:moveTo>
                  <a:pt x="6829" y="5428"/>
                </a:moveTo>
                <a:lnTo>
                  <a:pt x="6820" y="5445"/>
                </a:lnTo>
                <a:lnTo>
                  <a:pt x="6829" y="5428"/>
                </a:lnTo>
                <a:lnTo>
                  <a:pt x="6837" y="5419"/>
                </a:lnTo>
                <a:lnTo>
                  <a:pt x="6837" y="5410"/>
                </a:lnTo>
                <a:close/>
                <a:moveTo>
                  <a:pt x="6890" y="6557"/>
                </a:moveTo>
                <a:lnTo>
                  <a:pt x="6881" y="6557"/>
                </a:lnTo>
                <a:lnTo>
                  <a:pt x="6881" y="6566"/>
                </a:lnTo>
                <a:close/>
                <a:moveTo>
                  <a:pt x="6899" y="6654"/>
                </a:moveTo>
                <a:lnTo>
                  <a:pt x="6899" y="6662"/>
                </a:lnTo>
                <a:lnTo>
                  <a:pt x="6908" y="6662"/>
                </a:lnTo>
                <a:lnTo>
                  <a:pt x="6917" y="6662"/>
                </a:lnTo>
                <a:lnTo>
                  <a:pt x="6908" y="6662"/>
                </a:lnTo>
                <a:close/>
                <a:moveTo>
                  <a:pt x="6793" y="6513"/>
                </a:moveTo>
                <a:lnTo>
                  <a:pt x="6793" y="6522"/>
                </a:lnTo>
                <a:lnTo>
                  <a:pt x="6802" y="6522"/>
                </a:lnTo>
                <a:lnTo>
                  <a:pt x="6811" y="6540"/>
                </a:lnTo>
                <a:lnTo>
                  <a:pt x="6811" y="6549"/>
                </a:lnTo>
                <a:lnTo>
                  <a:pt x="6811" y="6557"/>
                </a:lnTo>
                <a:lnTo>
                  <a:pt x="6820" y="6549"/>
                </a:lnTo>
                <a:lnTo>
                  <a:pt x="6811" y="6531"/>
                </a:lnTo>
                <a:lnTo>
                  <a:pt x="6802" y="6531"/>
                </a:lnTo>
                <a:close/>
                <a:moveTo>
                  <a:pt x="6784" y="5666"/>
                </a:moveTo>
                <a:lnTo>
                  <a:pt x="6776" y="5675"/>
                </a:lnTo>
                <a:close/>
                <a:moveTo>
                  <a:pt x="6802" y="5657"/>
                </a:moveTo>
                <a:lnTo>
                  <a:pt x="6793" y="5666"/>
                </a:lnTo>
                <a:lnTo>
                  <a:pt x="6802" y="5666"/>
                </a:lnTo>
                <a:lnTo>
                  <a:pt x="6811" y="5657"/>
                </a:lnTo>
                <a:lnTo>
                  <a:pt x="6811" y="5648"/>
                </a:lnTo>
                <a:lnTo>
                  <a:pt x="6811" y="5640"/>
                </a:lnTo>
                <a:lnTo>
                  <a:pt x="6811" y="5622"/>
                </a:lnTo>
                <a:lnTo>
                  <a:pt x="6811" y="5640"/>
                </a:lnTo>
                <a:lnTo>
                  <a:pt x="6811" y="5648"/>
                </a:lnTo>
                <a:close/>
                <a:moveTo>
                  <a:pt x="6634" y="6706"/>
                </a:moveTo>
                <a:lnTo>
                  <a:pt x="6634" y="6698"/>
                </a:lnTo>
                <a:lnTo>
                  <a:pt x="6626" y="6698"/>
                </a:lnTo>
                <a:lnTo>
                  <a:pt x="6617" y="6706"/>
                </a:lnTo>
                <a:lnTo>
                  <a:pt x="6626" y="6706"/>
                </a:lnTo>
                <a:close/>
                <a:moveTo>
                  <a:pt x="6908" y="5287"/>
                </a:moveTo>
                <a:lnTo>
                  <a:pt x="6899" y="5295"/>
                </a:lnTo>
                <a:lnTo>
                  <a:pt x="6899" y="5304"/>
                </a:lnTo>
                <a:close/>
                <a:moveTo>
                  <a:pt x="6361" y="6513"/>
                </a:moveTo>
                <a:lnTo>
                  <a:pt x="6361" y="6522"/>
                </a:lnTo>
                <a:close/>
                <a:moveTo>
                  <a:pt x="6608" y="6689"/>
                </a:moveTo>
                <a:lnTo>
                  <a:pt x="6617" y="6698"/>
                </a:lnTo>
                <a:lnTo>
                  <a:pt x="6626" y="6698"/>
                </a:lnTo>
                <a:lnTo>
                  <a:pt x="6617" y="6698"/>
                </a:lnTo>
                <a:lnTo>
                  <a:pt x="6617" y="6689"/>
                </a:lnTo>
                <a:lnTo>
                  <a:pt x="6608" y="6680"/>
                </a:lnTo>
                <a:close/>
                <a:moveTo>
                  <a:pt x="6405" y="6505"/>
                </a:moveTo>
                <a:lnTo>
                  <a:pt x="6396" y="6505"/>
                </a:lnTo>
                <a:lnTo>
                  <a:pt x="6396" y="6513"/>
                </a:lnTo>
                <a:lnTo>
                  <a:pt x="6396" y="6505"/>
                </a:lnTo>
                <a:close/>
                <a:moveTo>
                  <a:pt x="6379" y="6513"/>
                </a:moveTo>
                <a:lnTo>
                  <a:pt x="6370" y="6505"/>
                </a:lnTo>
                <a:close/>
                <a:moveTo>
                  <a:pt x="6326" y="6372"/>
                </a:moveTo>
                <a:lnTo>
                  <a:pt x="6326" y="6363"/>
                </a:lnTo>
                <a:lnTo>
                  <a:pt x="6317" y="6354"/>
                </a:lnTo>
                <a:lnTo>
                  <a:pt x="6317" y="6363"/>
                </a:lnTo>
                <a:close/>
                <a:moveTo>
                  <a:pt x="6255" y="6751"/>
                </a:moveTo>
                <a:lnTo>
                  <a:pt x="6246" y="6751"/>
                </a:lnTo>
                <a:lnTo>
                  <a:pt x="6255" y="6759"/>
                </a:lnTo>
                <a:lnTo>
                  <a:pt x="6264" y="6759"/>
                </a:lnTo>
                <a:lnTo>
                  <a:pt x="6282" y="6751"/>
                </a:lnTo>
                <a:lnTo>
                  <a:pt x="6290" y="6751"/>
                </a:lnTo>
                <a:lnTo>
                  <a:pt x="6282" y="6733"/>
                </a:lnTo>
                <a:lnTo>
                  <a:pt x="6282" y="6724"/>
                </a:lnTo>
                <a:lnTo>
                  <a:pt x="6273" y="6724"/>
                </a:lnTo>
                <a:lnTo>
                  <a:pt x="6255" y="6724"/>
                </a:lnTo>
                <a:lnTo>
                  <a:pt x="6255" y="6733"/>
                </a:lnTo>
                <a:lnTo>
                  <a:pt x="6246" y="6733"/>
                </a:lnTo>
                <a:close/>
                <a:moveTo>
                  <a:pt x="6123" y="6116"/>
                </a:moveTo>
                <a:lnTo>
                  <a:pt x="6105" y="6125"/>
                </a:lnTo>
                <a:lnTo>
                  <a:pt x="6114" y="6116"/>
                </a:lnTo>
                <a:lnTo>
                  <a:pt x="6132" y="6116"/>
                </a:lnTo>
                <a:close/>
                <a:moveTo>
                  <a:pt x="6317" y="6372"/>
                </a:moveTo>
                <a:lnTo>
                  <a:pt x="6326" y="6372"/>
                </a:lnTo>
                <a:lnTo>
                  <a:pt x="6317" y="6372"/>
                </a:lnTo>
                <a:lnTo>
                  <a:pt x="6317" y="6363"/>
                </a:lnTo>
                <a:close/>
                <a:moveTo>
                  <a:pt x="6352" y="6522"/>
                </a:moveTo>
                <a:lnTo>
                  <a:pt x="6343" y="6522"/>
                </a:lnTo>
                <a:close/>
                <a:moveTo>
                  <a:pt x="6679" y="6354"/>
                </a:moveTo>
                <a:lnTo>
                  <a:pt x="6670" y="6346"/>
                </a:lnTo>
                <a:lnTo>
                  <a:pt x="6661" y="6346"/>
                </a:lnTo>
                <a:lnTo>
                  <a:pt x="6661" y="6337"/>
                </a:lnTo>
                <a:lnTo>
                  <a:pt x="6652" y="6337"/>
                </a:lnTo>
                <a:lnTo>
                  <a:pt x="6643" y="6337"/>
                </a:lnTo>
                <a:lnTo>
                  <a:pt x="6634" y="6337"/>
                </a:lnTo>
                <a:lnTo>
                  <a:pt x="6626" y="6337"/>
                </a:lnTo>
                <a:lnTo>
                  <a:pt x="6643" y="6337"/>
                </a:lnTo>
                <a:lnTo>
                  <a:pt x="6661" y="6346"/>
                </a:lnTo>
                <a:lnTo>
                  <a:pt x="6670" y="6363"/>
                </a:lnTo>
                <a:lnTo>
                  <a:pt x="6679" y="6363"/>
                </a:lnTo>
                <a:lnTo>
                  <a:pt x="6679" y="6372"/>
                </a:lnTo>
                <a:lnTo>
                  <a:pt x="6679" y="6381"/>
                </a:lnTo>
                <a:lnTo>
                  <a:pt x="6679" y="6390"/>
                </a:lnTo>
                <a:lnTo>
                  <a:pt x="6679" y="6399"/>
                </a:lnTo>
                <a:lnTo>
                  <a:pt x="6670" y="6407"/>
                </a:lnTo>
                <a:lnTo>
                  <a:pt x="6679" y="6416"/>
                </a:lnTo>
                <a:lnTo>
                  <a:pt x="6687" y="6416"/>
                </a:lnTo>
                <a:lnTo>
                  <a:pt x="6687" y="6390"/>
                </a:lnTo>
                <a:lnTo>
                  <a:pt x="6696" y="6381"/>
                </a:lnTo>
                <a:lnTo>
                  <a:pt x="6696" y="6363"/>
                </a:lnTo>
                <a:lnTo>
                  <a:pt x="6687" y="6363"/>
                </a:lnTo>
                <a:close/>
                <a:moveTo>
                  <a:pt x="6608" y="6531"/>
                </a:moveTo>
                <a:lnTo>
                  <a:pt x="6617" y="6522"/>
                </a:lnTo>
                <a:lnTo>
                  <a:pt x="6617" y="6531"/>
                </a:lnTo>
                <a:lnTo>
                  <a:pt x="6617" y="6540"/>
                </a:lnTo>
                <a:lnTo>
                  <a:pt x="6626" y="6540"/>
                </a:lnTo>
                <a:lnTo>
                  <a:pt x="6634" y="6540"/>
                </a:lnTo>
                <a:lnTo>
                  <a:pt x="6634" y="6531"/>
                </a:lnTo>
                <a:lnTo>
                  <a:pt x="6643" y="6531"/>
                </a:lnTo>
                <a:lnTo>
                  <a:pt x="6643" y="6522"/>
                </a:lnTo>
                <a:lnTo>
                  <a:pt x="6643" y="6513"/>
                </a:lnTo>
                <a:lnTo>
                  <a:pt x="6634" y="6505"/>
                </a:lnTo>
                <a:lnTo>
                  <a:pt x="6626" y="6487"/>
                </a:lnTo>
                <a:lnTo>
                  <a:pt x="6626" y="6478"/>
                </a:lnTo>
                <a:lnTo>
                  <a:pt x="6608" y="6469"/>
                </a:lnTo>
                <a:lnTo>
                  <a:pt x="6608" y="6487"/>
                </a:lnTo>
                <a:lnTo>
                  <a:pt x="6608" y="6496"/>
                </a:lnTo>
                <a:lnTo>
                  <a:pt x="6599" y="6505"/>
                </a:lnTo>
                <a:lnTo>
                  <a:pt x="6608" y="6513"/>
                </a:lnTo>
                <a:lnTo>
                  <a:pt x="6599" y="6522"/>
                </a:lnTo>
                <a:lnTo>
                  <a:pt x="6599" y="6513"/>
                </a:lnTo>
                <a:lnTo>
                  <a:pt x="6590" y="6513"/>
                </a:lnTo>
                <a:lnTo>
                  <a:pt x="6599" y="6522"/>
                </a:lnTo>
                <a:close/>
                <a:moveTo>
                  <a:pt x="6573" y="6363"/>
                </a:moveTo>
                <a:lnTo>
                  <a:pt x="6564" y="6363"/>
                </a:lnTo>
                <a:lnTo>
                  <a:pt x="6555" y="6354"/>
                </a:lnTo>
                <a:lnTo>
                  <a:pt x="6564" y="6363"/>
                </a:lnTo>
                <a:lnTo>
                  <a:pt x="6573" y="6372"/>
                </a:lnTo>
                <a:lnTo>
                  <a:pt x="6590" y="6363"/>
                </a:lnTo>
                <a:lnTo>
                  <a:pt x="6608" y="6354"/>
                </a:lnTo>
                <a:lnTo>
                  <a:pt x="6626" y="6354"/>
                </a:lnTo>
                <a:lnTo>
                  <a:pt x="6617" y="6354"/>
                </a:lnTo>
                <a:lnTo>
                  <a:pt x="6608" y="6354"/>
                </a:lnTo>
                <a:lnTo>
                  <a:pt x="6599" y="6354"/>
                </a:lnTo>
                <a:lnTo>
                  <a:pt x="6590" y="6354"/>
                </a:lnTo>
                <a:lnTo>
                  <a:pt x="6581" y="6346"/>
                </a:lnTo>
                <a:lnTo>
                  <a:pt x="6581" y="6354"/>
                </a:lnTo>
                <a:close/>
                <a:moveTo>
                  <a:pt x="6423" y="6496"/>
                </a:moveTo>
                <a:lnTo>
                  <a:pt x="6414" y="6496"/>
                </a:lnTo>
                <a:lnTo>
                  <a:pt x="6414" y="6505"/>
                </a:lnTo>
                <a:lnTo>
                  <a:pt x="6423" y="6505"/>
                </a:lnTo>
                <a:close/>
                <a:moveTo>
                  <a:pt x="19999" y="8269"/>
                </a:moveTo>
                <a:lnTo>
                  <a:pt x="19999" y="8277"/>
                </a:lnTo>
                <a:lnTo>
                  <a:pt x="20008" y="8277"/>
                </a:lnTo>
                <a:lnTo>
                  <a:pt x="20008" y="8269"/>
                </a:lnTo>
                <a:close/>
                <a:moveTo>
                  <a:pt x="6432" y="6496"/>
                </a:moveTo>
                <a:close/>
                <a:moveTo>
                  <a:pt x="6458" y="6460"/>
                </a:moveTo>
                <a:lnTo>
                  <a:pt x="6449" y="6460"/>
                </a:lnTo>
                <a:lnTo>
                  <a:pt x="6449" y="6469"/>
                </a:lnTo>
                <a:lnTo>
                  <a:pt x="6440" y="6478"/>
                </a:lnTo>
                <a:lnTo>
                  <a:pt x="6440" y="6487"/>
                </a:lnTo>
                <a:lnTo>
                  <a:pt x="6432" y="6487"/>
                </a:lnTo>
                <a:lnTo>
                  <a:pt x="6449" y="6478"/>
                </a:lnTo>
                <a:close/>
                <a:moveTo>
                  <a:pt x="5214" y="6266"/>
                </a:moveTo>
                <a:lnTo>
                  <a:pt x="5205" y="6293"/>
                </a:lnTo>
                <a:lnTo>
                  <a:pt x="5196" y="6302"/>
                </a:lnTo>
                <a:lnTo>
                  <a:pt x="5196" y="6310"/>
                </a:lnTo>
                <a:lnTo>
                  <a:pt x="5205" y="6310"/>
                </a:lnTo>
                <a:lnTo>
                  <a:pt x="5205" y="6284"/>
                </a:lnTo>
                <a:lnTo>
                  <a:pt x="5223" y="6266"/>
                </a:lnTo>
                <a:close/>
                <a:moveTo>
                  <a:pt x="6996" y="6689"/>
                </a:moveTo>
                <a:lnTo>
                  <a:pt x="7005" y="6698"/>
                </a:lnTo>
                <a:lnTo>
                  <a:pt x="7014" y="6689"/>
                </a:lnTo>
                <a:lnTo>
                  <a:pt x="7005" y="6689"/>
                </a:lnTo>
                <a:lnTo>
                  <a:pt x="6996" y="6689"/>
                </a:lnTo>
                <a:lnTo>
                  <a:pt x="6987" y="6689"/>
                </a:lnTo>
                <a:lnTo>
                  <a:pt x="6978" y="6680"/>
                </a:lnTo>
                <a:lnTo>
                  <a:pt x="6978" y="6689"/>
                </a:lnTo>
                <a:lnTo>
                  <a:pt x="6987" y="6689"/>
                </a:lnTo>
                <a:close/>
                <a:moveTo>
                  <a:pt x="5999" y="7148"/>
                </a:moveTo>
                <a:lnTo>
                  <a:pt x="5990" y="7148"/>
                </a:lnTo>
                <a:lnTo>
                  <a:pt x="6008" y="7148"/>
                </a:lnTo>
                <a:lnTo>
                  <a:pt x="6017" y="7139"/>
                </a:lnTo>
                <a:lnTo>
                  <a:pt x="6008" y="7139"/>
                </a:lnTo>
                <a:close/>
                <a:moveTo>
                  <a:pt x="5840" y="6072"/>
                </a:moveTo>
                <a:lnTo>
                  <a:pt x="5849" y="6072"/>
                </a:lnTo>
                <a:lnTo>
                  <a:pt x="5832" y="6072"/>
                </a:lnTo>
                <a:close/>
                <a:moveTo>
                  <a:pt x="5964" y="6830"/>
                </a:moveTo>
                <a:lnTo>
                  <a:pt x="5964" y="6839"/>
                </a:lnTo>
                <a:lnTo>
                  <a:pt x="5964" y="6848"/>
                </a:lnTo>
                <a:lnTo>
                  <a:pt x="5973" y="6839"/>
                </a:lnTo>
                <a:lnTo>
                  <a:pt x="5982" y="6830"/>
                </a:lnTo>
                <a:lnTo>
                  <a:pt x="5973" y="6830"/>
                </a:lnTo>
                <a:close/>
                <a:moveTo>
                  <a:pt x="5867" y="6072"/>
                </a:moveTo>
                <a:lnTo>
                  <a:pt x="5876" y="6072"/>
                </a:lnTo>
                <a:lnTo>
                  <a:pt x="5885" y="6072"/>
                </a:lnTo>
                <a:close/>
                <a:moveTo>
                  <a:pt x="5982" y="6777"/>
                </a:moveTo>
                <a:close/>
                <a:moveTo>
                  <a:pt x="6043" y="7139"/>
                </a:moveTo>
                <a:lnTo>
                  <a:pt x="6035" y="7139"/>
                </a:lnTo>
                <a:lnTo>
                  <a:pt x="6043" y="7139"/>
                </a:lnTo>
                <a:lnTo>
                  <a:pt x="6052" y="7130"/>
                </a:lnTo>
                <a:lnTo>
                  <a:pt x="6043" y="7130"/>
                </a:lnTo>
                <a:close/>
                <a:moveTo>
                  <a:pt x="6449" y="6275"/>
                </a:moveTo>
                <a:lnTo>
                  <a:pt x="6449" y="6266"/>
                </a:lnTo>
                <a:lnTo>
                  <a:pt x="6449" y="6284"/>
                </a:lnTo>
                <a:lnTo>
                  <a:pt x="6458" y="6302"/>
                </a:lnTo>
                <a:lnTo>
                  <a:pt x="6467" y="6310"/>
                </a:lnTo>
                <a:close/>
                <a:moveTo>
                  <a:pt x="6370" y="6019"/>
                </a:moveTo>
                <a:lnTo>
                  <a:pt x="6370" y="6028"/>
                </a:lnTo>
                <a:lnTo>
                  <a:pt x="6370" y="6037"/>
                </a:lnTo>
                <a:lnTo>
                  <a:pt x="6370" y="6010"/>
                </a:lnTo>
                <a:close/>
                <a:moveTo>
                  <a:pt x="5805" y="6081"/>
                </a:moveTo>
                <a:lnTo>
                  <a:pt x="5796" y="6081"/>
                </a:lnTo>
                <a:lnTo>
                  <a:pt x="5796" y="6090"/>
                </a:lnTo>
                <a:lnTo>
                  <a:pt x="5787" y="6090"/>
                </a:lnTo>
                <a:lnTo>
                  <a:pt x="5796" y="6090"/>
                </a:lnTo>
                <a:lnTo>
                  <a:pt x="5796" y="6081"/>
                </a:lnTo>
                <a:close/>
                <a:moveTo>
                  <a:pt x="5382" y="6151"/>
                </a:moveTo>
                <a:lnTo>
                  <a:pt x="5364" y="6160"/>
                </a:lnTo>
                <a:lnTo>
                  <a:pt x="5373" y="6160"/>
                </a:lnTo>
                <a:lnTo>
                  <a:pt x="5382" y="6151"/>
                </a:lnTo>
                <a:lnTo>
                  <a:pt x="5390" y="6143"/>
                </a:lnTo>
                <a:close/>
                <a:moveTo>
                  <a:pt x="5267" y="6222"/>
                </a:moveTo>
                <a:lnTo>
                  <a:pt x="5249" y="6231"/>
                </a:lnTo>
                <a:lnTo>
                  <a:pt x="5240" y="6240"/>
                </a:lnTo>
                <a:lnTo>
                  <a:pt x="5258" y="6231"/>
                </a:lnTo>
                <a:close/>
                <a:moveTo>
                  <a:pt x="5611" y="6125"/>
                </a:moveTo>
                <a:lnTo>
                  <a:pt x="5602" y="6125"/>
                </a:lnTo>
                <a:lnTo>
                  <a:pt x="5602" y="6116"/>
                </a:lnTo>
                <a:lnTo>
                  <a:pt x="5593" y="6125"/>
                </a:lnTo>
                <a:lnTo>
                  <a:pt x="5611" y="6134"/>
                </a:lnTo>
                <a:close/>
                <a:moveTo>
                  <a:pt x="5832" y="6107"/>
                </a:moveTo>
                <a:lnTo>
                  <a:pt x="5832" y="6099"/>
                </a:lnTo>
                <a:lnTo>
                  <a:pt x="5832" y="6090"/>
                </a:lnTo>
                <a:lnTo>
                  <a:pt x="5823" y="6090"/>
                </a:lnTo>
                <a:lnTo>
                  <a:pt x="5832" y="6099"/>
                </a:lnTo>
                <a:lnTo>
                  <a:pt x="5823" y="6107"/>
                </a:lnTo>
                <a:close/>
                <a:moveTo>
                  <a:pt x="5232" y="6249"/>
                </a:moveTo>
                <a:lnTo>
                  <a:pt x="5223" y="6257"/>
                </a:lnTo>
                <a:lnTo>
                  <a:pt x="5232" y="6249"/>
                </a:lnTo>
                <a:lnTo>
                  <a:pt x="5240" y="6249"/>
                </a:lnTo>
                <a:lnTo>
                  <a:pt x="5240" y="6240"/>
                </a:lnTo>
                <a:lnTo>
                  <a:pt x="5232" y="6240"/>
                </a:lnTo>
                <a:close/>
                <a:moveTo>
                  <a:pt x="5823" y="6116"/>
                </a:moveTo>
                <a:lnTo>
                  <a:pt x="5823" y="6107"/>
                </a:lnTo>
                <a:close/>
                <a:moveTo>
                  <a:pt x="6908" y="5207"/>
                </a:moveTo>
                <a:lnTo>
                  <a:pt x="6899" y="5216"/>
                </a:lnTo>
                <a:lnTo>
                  <a:pt x="6908" y="5216"/>
                </a:lnTo>
                <a:lnTo>
                  <a:pt x="6908" y="5207"/>
                </a:lnTo>
                <a:lnTo>
                  <a:pt x="6917" y="5207"/>
                </a:lnTo>
                <a:close/>
                <a:moveTo>
                  <a:pt x="5620" y="6971"/>
                </a:moveTo>
                <a:lnTo>
                  <a:pt x="5629" y="6962"/>
                </a:lnTo>
                <a:lnTo>
                  <a:pt x="5611" y="6971"/>
                </a:lnTo>
                <a:close/>
                <a:moveTo>
                  <a:pt x="6943" y="6795"/>
                </a:moveTo>
                <a:lnTo>
                  <a:pt x="6961" y="6795"/>
                </a:lnTo>
                <a:lnTo>
                  <a:pt x="6978" y="6795"/>
                </a:lnTo>
                <a:lnTo>
                  <a:pt x="6987" y="6786"/>
                </a:lnTo>
                <a:lnTo>
                  <a:pt x="6987" y="6777"/>
                </a:lnTo>
                <a:lnTo>
                  <a:pt x="6987" y="6768"/>
                </a:lnTo>
                <a:lnTo>
                  <a:pt x="6978" y="6777"/>
                </a:lnTo>
                <a:lnTo>
                  <a:pt x="6978" y="6786"/>
                </a:lnTo>
                <a:lnTo>
                  <a:pt x="6970" y="6786"/>
                </a:lnTo>
                <a:lnTo>
                  <a:pt x="6961" y="6777"/>
                </a:lnTo>
                <a:lnTo>
                  <a:pt x="6952" y="6777"/>
                </a:lnTo>
                <a:lnTo>
                  <a:pt x="6952" y="6786"/>
                </a:lnTo>
                <a:lnTo>
                  <a:pt x="6943" y="6786"/>
                </a:lnTo>
                <a:close/>
                <a:moveTo>
                  <a:pt x="6996" y="6751"/>
                </a:moveTo>
                <a:lnTo>
                  <a:pt x="6987" y="6751"/>
                </a:lnTo>
                <a:lnTo>
                  <a:pt x="6987" y="6759"/>
                </a:lnTo>
                <a:lnTo>
                  <a:pt x="6996" y="6759"/>
                </a:lnTo>
                <a:close/>
                <a:moveTo>
                  <a:pt x="7005" y="6962"/>
                </a:moveTo>
                <a:lnTo>
                  <a:pt x="6996" y="6954"/>
                </a:lnTo>
                <a:lnTo>
                  <a:pt x="6987" y="6954"/>
                </a:lnTo>
                <a:lnTo>
                  <a:pt x="6978" y="6945"/>
                </a:lnTo>
                <a:lnTo>
                  <a:pt x="6970" y="6954"/>
                </a:lnTo>
                <a:lnTo>
                  <a:pt x="6987" y="6962"/>
                </a:lnTo>
                <a:lnTo>
                  <a:pt x="7005" y="6971"/>
                </a:lnTo>
                <a:close/>
                <a:moveTo>
                  <a:pt x="6996" y="6865"/>
                </a:moveTo>
                <a:lnTo>
                  <a:pt x="7005" y="6865"/>
                </a:lnTo>
                <a:lnTo>
                  <a:pt x="7014" y="6874"/>
                </a:lnTo>
                <a:lnTo>
                  <a:pt x="7023" y="6865"/>
                </a:lnTo>
                <a:lnTo>
                  <a:pt x="7014" y="6865"/>
                </a:lnTo>
                <a:lnTo>
                  <a:pt x="7005" y="6865"/>
                </a:lnTo>
                <a:close/>
                <a:moveTo>
                  <a:pt x="7349" y="4872"/>
                </a:moveTo>
                <a:lnTo>
                  <a:pt x="7340" y="4872"/>
                </a:lnTo>
                <a:lnTo>
                  <a:pt x="7331" y="4872"/>
                </a:lnTo>
                <a:lnTo>
                  <a:pt x="7331" y="4881"/>
                </a:lnTo>
                <a:lnTo>
                  <a:pt x="7340" y="4889"/>
                </a:lnTo>
                <a:lnTo>
                  <a:pt x="7340" y="4881"/>
                </a:lnTo>
                <a:lnTo>
                  <a:pt x="7349" y="4881"/>
                </a:lnTo>
                <a:close/>
                <a:moveTo>
                  <a:pt x="6308" y="7660"/>
                </a:moveTo>
                <a:lnTo>
                  <a:pt x="6308" y="7668"/>
                </a:lnTo>
                <a:lnTo>
                  <a:pt x="6317" y="7660"/>
                </a:lnTo>
                <a:close/>
                <a:moveTo>
                  <a:pt x="7031" y="5172"/>
                </a:moveTo>
                <a:lnTo>
                  <a:pt x="7049" y="5163"/>
                </a:lnTo>
                <a:lnTo>
                  <a:pt x="7040" y="5163"/>
                </a:lnTo>
                <a:lnTo>
                  <a:pt x="7023" y="5172"/>
                </a:lnTo>
                <a:lnTo>
                  <a:pt x="7005" y="5181"/>
                </a:lnTo>
                <a:lnTo>
                  <a:pt x="6987" y="5181"/>
                </a:lnTo>
                <a:lnTo>
                  <a:pt x="6978" y="5181"/>
                </a:lnTo>
                <a:lnTo>
                  <a:pt x="6970" y="5181"/>
                </a:lnTo>
                <a:lnTo>
                  <a:pt x="6961" y="5181"/>
                </a:lnTo>
                <a:lnTo>
                  <a:pt x="6952" y="5181"/>
                </a:lnTo>
                <a:lnTo>
                  <a:pt x="6943" y="5181"/>
                </a:lnTo>
                <a:lnTo>
                  <a:pt x="6943" y="5189"/>
                </a:lnTo>
                <a:lnTo>
                  <a:pt x="6934" y="5189"/>
                </a:lnTo>
                <a:lnTo>
                  <a:pt x="6926" y="5189"/>
                </a:lnTo>
                <a:lnTo>
                  <a:pt x="6917" y="5198"/>
                </a:lnTo>
                <a:lnTo>
                  <a:pt x="6917" y="5207"/>
                </a:lnTo>
                <a:lnTo>
                  <a:pt x="6926" y="5207"/>
                </a:lnTo>
                <a:lnTo>
                  <a:pt x="6934" y="5207"/>
                </a:lnTo>
                <a:lnTo>
                  <a:pt x="6926" y="5216"/>
                </a:lnTo>
                <a:lnTo>
                  <a:pt x="6934" y="5207"/>
                </a:lnTo>
                <a:lnTo>
                  <a:pt x="6943" y="5207"/>
                </a:lnTo>
                <a:lnTo>
                  <a:pt x="6970" y="5207"/>
                </a:lnTo>
                <a:lnTo>
                  <a:pt x="6978" y="5207"/>
                </a:lnTo>
                <a:lnTo>
                  <a:pt x="7005" y="5189"/>
                </a:lnTo>
                <a:lnTo>
                  <a:pt x="7014" y="5189"/>
                </a:lnTo>
                <a:lnTo>
                  <a:pt x="7023" y="5189"/>
                </a:lnTo>
                <a:lnTo>
                  <a:pt x="7031" y="5189"/>
                </a:lnTo>
                <a:lnTo>
                  <a:pt x="7040" y="5181"/>
                </a:lnTo>
                <a:lnTo>
                  <a:pt x="7076" y="5172"/>
                </a:lnTo>
                <a:lnTo>
                  <a:pt x="7067" y="5172"/>
                </a:lnTo>
                <a:lnTo>
                  <a:pt x="7058" y="5172"/>
                </a:lnTo>
                <a:lnTo>
                  <a:pt x="7049" y="5172"/>
                </a:lnTo>
                <a:lnTo>
                  <a:pt x="7040" y="5172"/>
                </a:lnTo>
                <a:lnTo>
                  <a:pt x="7031" y="5181"/>
                </a:lnTo>
                <a:lnTo>
                  <a:pt x="7023" y="5181"/>
                </a:lnTo>
                <a:close/>
                <a:moveTo>
                  <a:pt x="7067" y="6724"/>
                </a:moveTo>
                <a:lnTo>
                  <a:pt x="7076" y="6733"/>
                </a:lnTo>
                <a:lnTo>
                  <a:pt x="7076" y="6724"/>
                </a:lnTo>
                <a:close/>
                <a:moveTo>
                  <a:pt x="7040" y="6733"/>
                </a:moveTo>
                <a:lnTo>
                  <a:pt x="7049" y="6733"/>
                </a:lnTo>
                <a:lnTo>
                  <a:pt x="7058" y="6733"/>
                </a:lnTo>
                <a:lnTo>
                  <a:pt x="7049" y="6733"/>
                </a:lnTo>
                <a:close/>
                <a:moveTo>
                  <a:pt x="6917" y="6680"/>
                </a:moveTo>
                <a:lnTo>
                  <a:pt x="6917" y="6689"/>
                </a:lnTo>
                <a:lnTo>
                  <a:pt x="6908" y="6689"/>
                </a:lnTo>
                <a:lnTo>
                  <a:pt x="6899" y="6698"/>
                </a:lnTo>
                <a:lnTo>
                  <a:pt x="6899" y="6706"/>
                </a:lnTo>
                <a:lnTo>
                  <a:pt x="6899" y="6698"/>
                </a:lnTo>
                <a:lnTo>
                  <a:pt x="6908" y="6698"/>
                </a:lnTo>
                <a:lnTo>
                  <a:pt x="6917" y="6689"/>
                </a:lnTo>
                <a:lnTo>
                  <a:pt x="6934" y="6680"/>
                </a:lnTo>
                <a:lnTo>
                  <a:pt x="6926" y="6662"/>
                </a:lnTo>
                <a:lnTo>
                  <a:pt x="6917" y="6662"/>
                </a:lnTo>
                <a:lnTo>
                  <a:pt x="6917" y="6671"/>
                </a:lnTo>
                <a:lnTo>
                  <a:pt x="6926" y="6671"/>
                </a:lnTo>
                <a:lnTo>
                  <a:pt x="6926" y="6680"/>
                </a:lnTo>
                <a:close/>
                <a:moveTo>
                  <a:pt x="7314" y="4889"/>
                </a:moveTo>
                <a:lnTo>
                  <a:pt x="7305" y="4889"/>
                </a:lnTo>
                <a:close/>
                <a:moveTo>
                  <a:pt x="7340" y="7457"/>
                </a:moveTo>
                <a:lnTo>
                  <a:pt x="7340" y="7466"/>
                </a:lnTo>
                <a:lnTo>
                  <a:pt x="7340" y="7457"/>
                </a:lnTo>
                <a:lnTo>
                  <a:pt x="7331" y="7448"/>
                </a:lnTo>
                <a:lnTo>
                  <a:pt x="7331" y="7457"/>
                </a:lnTo>
                <a:close/>
                <a:moveTo>
                  <a:pt x="7217" y="5154"/>
                </a:moveTo>
                <a:lnTo>
                  <a:pt x="7217" y="5145"/>
                </a:lnTo>
                <a:lnTo>
                  <a:pt x="7208" y="5137"/>
                </a:lnTo>
                <a:lnTo>
                  <a:pt x="7208" y="5145"/>
                </a:lnTo>
                <a:lnTo>
                  <a:pt x="7199" y="5145"/>
                </a:lnTo>
                <a:lnTo>
                  <a:pt x="7208" y="5154"/>
                </a:lnTo>
                <a:close/>
                <a:moveTo>
                  <a:pt x="7084" y="6733"/>
                </a:moveTo>
                <a:lnTo>
                  <a:pt x="7093" y="6733"/>
                </a:lnTo>
                <a:lnTo>
                  <a:pt x="7076" y="6733"/>
                </a:lnTo>
                <a:close/>
                <a:moveTo>
                  <a:pt x="7173" y="5137"/>
                </a:moveTo>
                <a:lnTo>
                  <a:pt x="7164" y="5137"/>
                </a:lnTo>
                <a:lnTo>
                  <a:pt x="7155" y="5145"/>
                </a:lnTo>
                <a:lnTo>
                  <a:pt x="7173" y="5145"/>
                </a:lnTo>
                <a:close/>
                <a:moveTo>
                  <a:pt x="7111" y="5128"/>
                </a:moveTo>
                <a:lnTo>
                  <a:pt x="7111" y="5137"/>
                </a:lnTo>
                <a:close/>
                <a:moveTo>
                  <a:pt x="7120" y="5119"/>
                </a:moveTo>
                <a:lnTo>
                  <a:pt x="7120" y="5128"/>
                </a:lnTo>
                <a:lnTo>
                  <a:pt x="7111" y="5128"/>
                </a:lnTo>
                <a:lnTo>
                  <a:pt x="7111" y="5137"/>
                </a:lnTo>
                <a:lnTo>
                  <a:pt x="7120" y="5137"/>
                </a:lnTo>
                <a:lnTo>
                  <a:pt x="7120" y="5128"/>
                </a:lnTo>
                <a:close/>
                <a:moveTo>
                  <a:pt x="6529" y="6671"/>
                </a:moveTo>
                <a:lnTo>
                  <a:pt x="6529" y="6662"/>
                </a:lnTo>
                <a:lnTo>
                  <a:pt x="6520" y="6662"/>
                </a:lnTo>
                <a:lnTo>
                  <a:pt x="6511" y="6654"/>
                </a:lnTo>
                <a:lnTo>
                  <a:pt x="6502" y="6654"/>
                </a:lnTo>
                <a:lnTo>
                  <a:pt x="6511" y="6654"/>
                </a:lnTo>
                <a:lnTo>
                  <a:pt x="6511" y="6662"/>
                </a:lnTo>
                <a:close/>
                <a:moveTo>
                  <a:pt x="7975" y="7377"/>
                </a:moveTo>
                <a:lnTo>
                  <a:pt x="7975" y="7386"/>
                </a:lnTo>
                <a:lnTo>
                  <a:pt x="7984" y="7395"/>
                </a:lnTo>
                <a:lnTo>
                  <a:pt x="7984" y="7386"/>
                </a:lnTo>
                <a:lnTo>
                  <a:pt x="7993" y="7386"/>
                </a:lnTo>
                <a:lnTo>
                  <a:pt x="7984" y="7377"/>
                </a:lnTo>
                <a:lnTo>
                  <a:pt x="7975" y="7368"/>
                </a:lnTo>
                <a:close/>
                <a:moveTo>
                  <a:pt x="7931" y="4748"/>
                </a:moveTo>
                <a:lnTo>
                  <a:pt x="7940" y="4748"/>
                </a:lnTo>
                <a:lnTo>
                  <a:pt x="7949" y="4739"/>
                </a:lnTo>
                <a:lnTo>
                  <a:pt x="7958" y="4731"/>
                </a:lnTo>
                <a:lnTo>
                  <a:pt x="7949" y="4722"/>
                </a:lnTo>
                <a:lnTo>
                  <a:pt x="7958" y="4722"/>
                </a:lnTo>
                <a:lnTo>
                  <a:pt x="7958" y="4713"/>
                </a:lnTo>
                <a:lnTo>
                  <a:pt x="7949" y="4713"/>
                </a:lnTo>
                <a:lnTo>
                  <a:pt x="7940" y="4704"/>
                </a:lnTo>
                <a:lnTo>
                  <a:pt x="7931" y="4713"/>
                </a:lnTo>
                <a:lnTo>
                  <a:pt x="7931" y="4704"/>
                </a:lnTo>
                <a:lnTo>
                  <a:pt x="7922" y="4695"/>
                </a:lnTo>
                <a:lnTo>
                  <a:pt x="7922" y="4704"/>
                </a:lnTo>
                <a:lnTo>
                  <a:pt x="7914" y="4704"/>
                </a:lnTo>
                <a:lnTo>
                  <a:pt x="7914" y="4713"/>
                </a:lnTo>
                <a:lnTo>
                  <a:pt x="7905" y="4713"/>
                </a:lnTo>
                <a:lnTo>
                  <a:pt x="7905" y="4722"/>
                </a:lnTo>
                <a:lnTo>
                  <a:pt x="7896" y="4731"/>
                </a:lnTo>
                <a:lnTo>
                  <a:pt x="7914" y="4731"/>
                </a:lnTo>
                <a:lnTo>
                  <a:pt x="7896" y="4748"/>
                </a:lnTo>
                <a:lnTo>
                  <a:pt x="7887" y="4748"/>
                </a:lnTo>
                <a:lnTo>
                  <a:pt x="7878" y="4748"/>
                </a:lnTo>
                <a:lnTo>
                  <a:pt x="7870" y="4757"/>
                </a:lnTo>
                <a:lnTo>
                  <a:pt x="7870" y="4748"/>
                </a:lnTo>
                <a:lnTo>
                  <a:pt x="7878" y="4739"/>
                </a:lnTo>
                <a:lnTo>
                  <a:pt x="7870" y="4739"/>
                </a:lnTo>
                <a:lnTo>
                  <a:pt x="7878" y="4739"/>
                </a:lnTo>
                <a:lnTo>
                  <a:pt x="7887" y="4731"/>
                </a:lnTo>
                <a:lnTo>
                  <a:pt x="7878" y="4731"/>
                </a:lnTo>
                <a:lnTo>
                  <a:pt x="7870" y="4731"/>
                </a:lnTo>
                <a:lnTo>
                  <a:pt x="7878" y="4722"/>
                </a:lnTo>
                <a:lnTo>
                  <a:pt x="7887" y="4722"/>
                </a:lnTo>
                <a:lnTo>
                  <a:pt x="7896" y="4722"/>
                </a:lnTo>
                <a:lnTo>
                  <a:pt x="7905" y="4713"/>
                </a:lnTo>
                <a:lnTo>
                  <a:pt x="7905" y="4704"/>
                </a:lnTo>
                <a:lnTo>
                  <a:pt x="7914" y="4704"/>
                </a:lnTo>
                <a:lnTo>
                  <a:pt x="7914" y="4695"/>
                </a:lnTo>
                <a:lnTo>
                  <a:pt x="7914" y="4686"/>
                </a:lnTo>
                <a:lnTo>
                  <a:pt x="7922" y="4669"/>
                </a:lnTo>
                <a:lnTo>
                  <a:pt x="7922" y="4660"/>
                </a:lnTo>
                <a:lnTo>
                  <a:pt x="7914" y="4642"/>
                </a:lnTo>
                <a:lnTo>
                  <a:pt x="7914" y="4633"/>
                </a:lnTo>
                <a:lnTo>
                  <a:pt x="7905" y="4633"/>
                </a:lnTo>
                <a:lnTo>
                  <a:pt x="7887" y="4651"/>
                </a:lnTo>
                <a:lnTo>
                  <a:pt x="7878" y="4660"/>
                </a:lnTo>
                <a:lnTo>
                  <a:pt x="7878" y="4669"/>
                </a:lnTo>
                <a:lnTo>
                  <a:pt x="7852" y="4695"/>
                </a:lnTo>
                <a:lnTo>
                  <a:pt x="7852" y="4704"/>
                </a:lnTo>
                <a:lnTo>
                  <a:pt x="7843" y="4713"/>
                </a:lnTo>
                <a:lnTo>
                  <a:pt x="7834" y="4722"/>
                </a:lnTo>
                <a:lnTo>
                  <a:pt x="7834" y="4731"/>
                </a:lnTo>
                <a:lnTo>
                  <a:pt x="7843" y="4757"/>
                </a:lnTo>
                <a:lnTo>
                  <a:pt x="7852" y="4766"/>
                </a:lnTo>
                <a:lnTo>
                  <a:pt x="7861" y="4766"/>
                </a:lnTo>
                <a:lnTo>
                  <a:pt x="7870" y="4766"/>
                </a:lnTo>
                <a:lnTo>
                  <a:pt x="7878" y="4766"/>
                </a:lnTo>
                <a:lnTo>
                  <a:pt x="7887" y="4766"/>
                </a:lnTo>
                <a:lnTo>
                  <a:pt x="7896" y="4766"/>
                </a:lnTo>
                <a:lnTo>
                  <a:pt x="7922" y="4757"/>
                </a:lnTo>
                <a:close/>
                <a:moveTo>
                  <a:pt x="7878" y="7686"/>
                </a:moveTo>
                <a:lnTo>
                  <a:pt x="7870" y="7695"/>
                </a:lnTo>
                <a:lnTo>
                  <a:pt x="7870" y="7704"/>
                </a:lnTo>
                <a:lnTo>
                  <a:pt x="7878" y="7704"/>
                </a:lnTo>
                <a:lnTo>
                  <a:pt x="7887" y="7695"/>
                </a:lnTo>
                <a:close/>
                <a:moveTo>
                  <a:pt x="7905" y="7518"/>
                </a:moveTo>
                <a:lnTo>
                  <a:pt x="7896" y="7527"/>
                </a:lnTo>
                <a:lnTo>
                  <a:pt x="7887" y="7527"/>
                </a:lnTo>
                <a:lnTo>
                  <a:pt x="7887" y="7536"/>
                </a:lnTo>
                <a:lnTo>
                  <a:pt x="7896" y="7527"/>
                </a:lnTo>
                <a:lnTo>
                  <a:pt x="7905" y="7527"/>
                </a:lnTo>
                <a:close/>
                <a:moveTo>
                  <a:pt x="8337" y="4395"/>
                </a:moveTo>
                <a:lnTo>
                  <a:pt x="8328" y="4395"/>
                </a:lnTo>
                <a:lnTo>
                  <a:pt x="8328" y="4386"/>
                </a:lnTo>
                <a:lnTo>
                  <a:pt x="8328" y="4395"/>
                </a:lnTo>
                <a:lnTo>
                  <a:pt x="8328" y="4404"/>
                </a:lnTo>
                <a:lnTo>
                  <a:pt x="8337" y="4395"/>
                </a:lnTo>
                <a:lnTo>
                  <a:pt x="8346" y="4395"/>
                </a:lnTo>
                <a:lnTo>
                  <a:pt x="8346" y="4386"/>
                </a:lnTo>
                <a:close/>
                <a:moveTo>
                  <a:pt x="8214" y="4651"/>
                </a:moveTo>
                <a:lnTo>
                  <a:pt x="8222" y="4651"/>
                </a:lnTo>
                <a:lnTo>
                  <a:pt x="8222" y="4642"/>
                </a:lnTo>
                <a:lnTo>
                  <a:pt x="8222" y="4633"/>
                </a:lnTo>
                <a:lnTo>
                  <a:pt x="8222" y="4625"/>
                </a:lnTo>
                <a:lnTo>
                  <a:pt x="8214" y="4625"/>
                </a:lnTo>
                <a:lnTo>
                  <a:pt x="8214" y="4642"/>
                </a:lnTo>
                <a:close/>
                <a:moveTo>
                  <a:pt x="8381" y="4572"/>
                </a:moveTo>
                <a:lnTo>
                  <a:pt x="8372" y="4581"/>
                </a:lnTo>
                <a:lnTo>
                  <a:pt x="8372" y="4589"/>
                </a:lnTo>
                <a:lnTo>
                  <a:pt x="8364" y="4598"/>
                </a:lnTo>
                <a:lnTo>
                  <a:pt x="8372" y="4598"/>
                </a:lnTo>
                <a:lnTo>
                  <a:pt x="8381" y="4581"/>
                </a:lnTo>
                <a:close/>
                <a:moveTo>
                  <a:pt x="8231" y="4651"/>
                </a:moveTo>
                <a:lnTo>
                  <a:pt x="8222" y="4651"/>
                </a:lnTo>
                <a:lnTo>
                  <a:pt x="8222" y="4660"/>
                </a:lnTo>
                <a:lnTo>
                  <a:pt x="8231" y="4660"/>
                </a:lnTo>
                <a:close/>
                <a:moveTo>
                  <a:pt x="7887" y="7677"/>
                </a:moveTo>
                <a:lnTo>
                  <a:pt x="7896" y="7677"/>
                </a:lnTo>
                <a:lnTo>
                  <a:pt x="7887" y="7677"/>
                </a:lnTo>
                <a:lnTo>
                  <a:pt x="7878" y="7677"/>
                </a:lnTo>
                <a:lnTo>
                  <a:pt x="7878" y="7686"/>
                </a:lnTo>
                <a:lnTo>
                  <a:pt x="7887" y="7686"/>
                </a:lnTo>
                <a:close/>
                <a:moveTo>
                  <a:pt x="7817" y="7466"/>
                </a:moveTo>
                <a:lnTo>
                  <a:pt x="7825" y="7466"/>
                </a:lnTo>
                <a:lnTo>
                  <a:pt x="7825" y="7457"/>
                </a:lnTo>
                <a:close/>
                <a:moveTo>
                  <a:pt x="7878" y="7554"/>
                </a:moveTo>
                <a:lnTo>
                  <a:pt x="7870" y="7554"/>
                </a:lnTo>
                <a:lnTo>
                  <a:pt x="7861" y="7563"/>
                </a:lnTo>
                <a:lnTo>
                  <a:pt x="7843" y="7563"/>
                </a:lnTo>
                <a:lnTo>
                  <a:pt x="7834" y="7563"/>
                </a:lnTo>
                <a:lnTo>
                  <a:pt x="7825" y="7563"/>
                </a:lnTo>
                <a:lnTo>
                  <a:pt x="7834" y="7571"/>
                </a:lnTo>
                <a:lnTo>
                  <a:pt x="7843" y="7580"/>
                </a:lnTo>
                <a:lnTo>
                  <a:pt x="7834" y="7598"/>
                </a:lnTo>
                <a:lnTo>
                  <a:pt x="7825" y="7598"/>
                </a:lnTo>
                <a:lnTo>
                  <a:pt x="7825" y="7607"/>
                </a:lnTo>
                <a:lnTo>
                  <a:pt x="7808" y="7616"/>
                </a:lnTo>
                <a:lnTo>
                  <a:pt x="7817" y="7616"/>
                </a:lnTo>
                <a:lnTo>
                  <a:pt x="7825" y="7616"/>
                </a:lnTo>
                <a:lnTo>
                  <a:pt x="7861" y="7616"/>
                </a:lnTo>
                <a:lnTo>
                  <a:pt x="7870" y="7607"/>
                </a:lnTo>
                <a:lnTo>
                  <a:pt x="7870" y="7598"/>
                </a:lnTo>
                <a:lnTo>
                  <a:pt x="7878" y="7598"/>
                </a:lnTo>
                <a:lnTo>
                  <a:pt x="7870" y="7589"/>
                </a:lnTo>
                <a:lnTo>
                  <a:pt x="7870" y="7580"/>
                </a:lnTo>
                <a:lnTo>
                  <a:pt x="7870" y="7571"/>
                </a:lnTo>
                <a:lnTo>
                  <a:pt x="7870" y="7563"/>
                </a:lnTo>
                <a:close/>
                <a:moveTo>
                  <a:pt x="7861" y="7386"/>
                </a:moveTo>
                <a:lnTo>
                  <a:pt x="7861" y="7377"/>
                </a:lnTo>
                <a:lnTo>
                  <a:pt x="7861" y="7368"/>
                </a:lnTo>
                <a:lnTo>
                  <a:pt x="7852" y="7377"/>
                </a:lnTo>
                <a:close/>
                <a:moveTo>
                  <a:pt x="7852" y="7210"/>
                </a:moveTo>
                <a:lnTo>
                  <a:pt x="7852" y="7201"/>
                </a:lnTo>
                <a:lnTo>
                  <a:pt x="7843" y="7201"/>
                </a:lnTo>
                <a:lnTo>
                  <a:pt x="7834" y="7210"/>
                </a:lnTo>
                <a:lnTo>
                  <a:pt x="7843" y="7218"/>
                </a:lnTo>
                <a:lnTo>
                  <a:pt x="7843" y="7227"/>
                </a:lnTo>
                <a:lnTo>
                  <a:pt x="7852" y="7227"/>
                </a:lnTo>
                <a:lnTo>
                  <a:pt x="7852" y="7218"/>
                </a:lnTo>
                <a:close/>
                <a:moveTo>
                  <a:pt x="7834" y="7157"/>
                </a:moveTo>
                <a:lnTo>
                  <a:pt x="7843" y="7157"/>
                </a:lnTo>
                <a:lnTo>
                  <a:pt x="7852" y="7157"/>
                </a:lnTo>
                <a:lnTo>
                  <a:pt x="7861" y="7157"/>
                </a:lnTo>
                <a:lnTo>
                  <a:pt x="7852" y="7148"/>
                </a:lnTo>
                <a:lnTo>
                  <a:pt x="7843" y="7139"/>
                </a:lnTo>
                <a:lnTo>
                  <a:pt x="7843" y="7130"/>
                </a:lnTo>
                <a:lnTo>
                  <a:pt x="7834" y="7139"/>
                </a:lnTo>
                <a:lnTo>
                  <a:pt x="7834" y="7148"/>
                </a:lnTo>
                <a:close/>
                <a:moveTo>
                  <a:pt x="7808" y="7095"/>
                </a:moveTo>
                <a:lnTo>
                  <a:pt x="7817" y="7095"/>
                </a:lnTo>
                <a:lnTo>
                  <a:pt x="7825" y="7095"/>
                </a:lnTo>
                <a:lnTo>
                  <a:pt x="7825" y="7086"/>
                </a:lnTo>
                <a:lnTo>
                  <a:pt x="7817" y="7086"/>
                </a:lnTo>
                <a:lnTo>
                  <a:pt x="7808" y="7086"/>
                </a:lnTo>
                <a:close/>
                <a:moveTo>
                  <a:pt x="7817" y="7051"/>
                </a:moveTo>
                <a:lnTo>
                  <a:pt x="7817" y="7042"/>
                </a:lnTo>
                <a:lnTo>
                  <a:pt x="7808" y="7042"/>
                </a:lnTo>
                <a:lnTo>
                  <a:pt x="7808" y="7051"/>
                </a:lnTo>
                <a:lnTo>
                  <a:pt x="7817" y="7060"/>
                </a:lnTo>
                <a:close/>
                <a:moveTo>
                  <a:pt x="7825" y="7148"/>
                </a:moveTo>
                <a:lnTo>
                  <a:pt x="7817" y="7148"/>
                </a:lnTo>
                <a:lnTo>
                  <a:pt x="7817" y="7165"/>
                </a:lnTo>
                <a:lnTo>
                  <a:pt x="7825" y="7174"/>
                </a:lnTo>
                <a:lnTo>
                  <a:pt x="7834" y="7174"/>
                </a:lnTo>
                <a:lnTo>
                  <a:pt x="7834" y="7165"/>
                </a:lnTo>
                <a:lnTo>
                  <a:pt x="7834" y="7157"/>
                </a:lnTo>
                <a:lnTo>
                  <a:pt x="7834" y="7148"/>
                </a:lnTo>
                <a:close/>
                <a:moveTo>
                  <a:pt x="529" y="3486"/>
                </a:moveTo>
                <a:lnTo>
                  <a:pt x="547" y="3460"/>
                </a:lnTo>
                <a:lnTo>
                  <a:pt x="538" y="3460"/>
                </a:lnTo>
                <a:lnTo>
                  <a:pt x="521" y="3468"/>
                </a:lnTo>
                <a:lnTo>
                  <a:pt x="512" y="3468"/>
                </a:lnTo>
                <a:lnTo>
                  <a:pt x="521" y="3486"/>
                </a:lnTo>
                <a:close/>
                <a:moveTo>
                  <a:pt x="3353" y="4581"/>
                </a:moveTo>
                <a:lnTo>
                  <a:pt x="3353" y="4572"/>
                </a:lnTo>
                <a:lnTo>
                  <a:pt x="3344" y="4572"/>
                </a:lnTo>
                <a:lnTo>
                  <a:pt x="3344" y="4581"/>
                </a:lnTo>
                <a:close/>
                <a:moveTo>
                  <a:pt x="7861" y="7174"/>
                </a:moveTo>
                <a:lnTo>
                  <a:pt x="7852" y="7174"/>
                </a:lnTo>
                <a:lnTo>
                  <a:pt x="7852" y="7183"/>
                </a:lnTo>
                <a:lnTo>
                  <a:pt x="7861" y="7183"/>
                </a:lnTo>
                <a:close/>
                <a:moveTo>
                  <a:pt x="4411" y="2454"/>
                </a:moveTo>
                <a:lnTo>
                  <a:pt x="4411" y="2462"/>
                </a:lnTo>
                <a:lnTo>
                  <a:pt x="4420" y="2462"/>
                </a:lnTo>
                <a:lnTo>
                  <a:pt x="4420" y="2471"/>
                </a:lnTo>
                <a:lnTo>
                  <a:pt x="4429" y="2462"/>
                </a:lnTo>
                <a:lnTo>
                  <a:pt x="4429" y="2454"/>
                </a:lnTo>
                <a:lnTo>
                  <a:pt x="4420" y="2454"/>
                </a:lnTo>
                <a:lnTo>
                  <a:pt x="4420" y="2445"/>
                </a:lnTo>
                <a:lnTo>
                  <a:pt x="4420" y="2436"/>
                </a:lnTo>
                <a:lnTo>
                  <a:pt x="4411" y="2427"/>
                </a:lnTo>
                <a:lnTo>
                  <a:pt x="4411" y="2436"/>
                </a:lnTo>
                <a:lnTo>
                  <a:pt x="4411" y="2445"/>
                </a:lnTo>
                <a:close/>
                <a:moveTo>
                  <a:pt x="168" y="2595"/>
                </a:moveTo>
                <a:lnTo>
                  <a:pt x="150" y="2604"/>
                </a:lnTo>
                <a:lnTo>
                  <a:pt x="141" y="2604"/>
                </a:lnTo>
                <a:lnTo>
                  <a:pt x="150" y="2604"/>
                </a:lnTo>
                <a:lnTo>
                  <a:pt x="159" y="2604"/>
                </a:lnTo>
                <a:close/>
                <a:moveTo>
                  <a:pt x="3326" y="4616"/>
                </a:moveTo>
                <a:lnTo>
                  <a:pt x="3326" y="4607"/>
                </a:lnTo>
                <a:close/>
                <a:moveTo>
                  <a:pt x="3317" y="4492"/>
                </a:moveTo>
                <a:lnTo>
                  <a:pt x="3308" y="4483"/>
                </a:lnTo>
                <a:lnTo>
                  <a:pt x="3300" y="4483"/>
                </a:lnTo>
                <a:lnTo>
                  <a:pt x="3308" y="4492"/>
                </a:lnTo>
                <a:lnTo>
                  <a:pt x="3317" y="4501"/>
                </a:lnTo>
                <a:close/>
                <a:moveTo>
                  <a:pt x="3353" y="4519"/>
                </a:moveTo>
                <a:lnTo>
                  <a:pt x="3353" y="4510"/>
                </a:lnTo>
                <a:lnTo>
                  <a:pt x="3344" y="4510"/>
                </a:lnTo>
                <a:lnTo>
                  <a:pt x="3335" y="4519"/>
                </a:lnTo>
                <a:lnTo>
                  <a:pt x="3335" y="4528"/>
                </a:lnTo>
                <a:lnTo>
                  <a:pt x="3344" y="4528"/>
                </a:lnTo>
                <a:lnTo>
                  <a:pt x="3344" y="4536"/>
                </a:lnTo>
                <a:lnTo>
                  <a:pt x="3353" y="4545"/>
                </a:lnTo>
                <a:lnTo>
                  <a:pt x="3361" y="4545"/>
                </a:lnTo>
                <a:lnTo>
                  <a:pt x="3361" y="4554"/>
                </a:lnTo>
                <a:lnTo>
                  <a:pt x="3361" y="4545"/>
                </a:lnTo>
                <a:lnTo>
                  <a:pt x="3353" y="4536"/>
                </a:lnTo>
                <a:lnTo>
                  <a:pt x="3344" y="4528"/>
                </a:lnTo>
                <a:lnTo>
                  <a:pt x="3344" y="4519"/>
                </a:lnTo>
                <a:lnTo>
                  <a:pt x="3335" y="4519"/>
                </a:lnTo>
                <a:close/>
                <a:moveTo>
                  <a:pt x="3353" y="4598"/>
                </a:moveTo>
                <a:lnTo>
                  <a:pt x="3361" y="4598"/>
                </a:lnTo>
                <a:lnTo>
                  <a:pt x="3361" y="4589"/>
                </a:lnTo>
                <a:lnTo>
                  <a:pt x="3353" y="4589"/>
                </a:lnTo>
                <a:close/>
                <a:moveTo>
                  <a:pt x="8381" y="4378"/>
                </a:moveTo>
                <a:lnTo>
                  <a:pt x="8372" y="4386"/>
                </a:lnTo>
                <a:lnTo>
                  <a:pt x="8372" y="4378"/>
                </a:lnTo>
                <a:lnTo>
                  <a:pt x="8364" y="4378"/>
                </a:lnTo>
                <a:lnTo>
                  <a:pt x="8364" y="4386"/>
                </a:lnTo>
                <a:lnTo>
                  <a:pt x="8364" y="4395"/>
                </a:lnTo>
                <a:lnTo>
                  <a:pt x="8372" y="4395"/>
                </a:lnTo>
                <a:lnTo>
                  <a:pt x="8390" y="4386"/>
                </a:lnTo>
                <a:close/>
                <a:moveTo>
                  <a:pt x="8284" y="4201"/>
                </a:moveTo>
                <a:lnTo>
                  <a:pt x="8275" y="4201"/>
                </a:lnTo>
                <a:lnTo>
                  <a:pt x="8267" y="4201"/>
                </a:lnTo>
                <a:lnTo>
                  <a:pt x="8267" y="4210"/>
                </a:lnTo>
                <a:lnTo>
                  <a:pt x="8249" y="4210"/>
                </a:lnTo>
                <a:lnTo>
                  <a:pt x="8249" y="4201"/>
                </a:lnTo>
                <a:lnTo>
                  <a:pt x="8240" y="4201"/>
                </a:lnTo>
                <a:lnTo>
                  <a:pt x="8222" y="4210"/>
                </a:lnTo>
                <a:lnTo>
                  <a:pt x="8205" y="4219"/>
                </a:lnTo>
                <a:lnTo>
                  <a:pt x="8196" y="4219"/>
                </a:lnTo>
                <a:lnTo>
                  <a:pt x="8187" y="4227"/>
                </a:lnTo>
                <a:lnTo>
                  <a:pt x="8178" y="4245"/>
                </a:lnTo>
                <a:lnTo>
                  <a:pt x="8170" y="4254"/>
                </a:lnTo>
                <a:lnTo>
                  <a:pt x="8161" y="4254"/>
                </a:lnTo>
                <a:lnTo>
                  <a:pt x="8170" y="4263"/>
                </a:lnTo>
                <a:lnTo>
                  <a:pt x="8161" y="4272"/>
                </a:lnTo>
                <a:lnTo>
                  <a:pt x="8161" y="4280"/>
                </a:lnTo>
                <a:lnTo>
                  <a:pt x="8152" y="4280"/>
                </a:lnTo>
                <a:lnTo>
                  <a:pt x="8143" y="4289"/>
                </a:lnTo>
                <a:lnTo>
                  <a:pt x="8152" y="4289"/>
                </a:lnTo>
                <a:lnTo>
                  <a:pt x="8152" y="4298"/>
                </a:lnTo>
                <a:lnTo>
                  <a:pt x="8143" y="4298"/>
                </a:lnTo>
                <a:lnTo>
                  <a:pt x="8134" y="4307"/>
                </a:lnTo>
                <a:lnTo>
                  <a:pt x="8125" y="4333"/>
                </a:lnTo>
                <a:lnTo>
                  <a:pt x="8117" y="4351"/>
                </a:lnTo>
                <a:lnTo>
                  <a:pt x="8099" y="4378"/>
                </a:lnTo>
                <a:lnTo>
                  <a:pt x="8099" y="4386"/>
                </a:lnTo>
                <a:lnTo>
                  <a:pt x="8108" y="4395"/>
                </a:lnTo>
                <a:lnTo>
                  <a:pt x="8108" y="4404"/>
                </a:lnTo>
                <a:lnTo>
                  <a:pt x="8099" y="4395"/>
                </a:lnTo>
                <a:lnTo>
                  <a:pt x="8090" y="4395"/>
                </a:lnTo>
                <a:lnTo>
                  <a:pt x="8090" y="4404"/>
                </a:lnTo>
                <a:lnTo>
                  <a:pt x="8081" y="4404"/>
                </a:lnTo>
                <a:lnTo>
                  <a:pt x="8081" y="4413"/>
                </a:lnTo>
                <a:lnTo>
                  <a:pt x="8081" y="4422"/>
                </a:lnTo>
                <a:lnTo>
                  <a:pt x="8090" y="4422"/>
                </a:lnTo>
                <a:lnTo>
                  <a:pt x="8099" y="4422"/>
                </a:lnTo>
                <a:lnTo>
                  <a:pt x="8099" y="4430"/>
                </a:lnTo>
                <a:lnTo>
                  <a:pt x="8090" y="4430"/>
                </a:lnTo>
                <a:lnTo>
                  <a:pt x="8090" y="4439"/>
                </a:lnTo>
                <a:lnTo>
                  <a:pt x="8090" y="4448"/>
                </a:lnTo>
                <a:lnTo>
                  <a:pt x="8099" y="4448"/>
                </a:lnTo>
                <a:lnTo>
                  <a:pt x="8090" y="4448"/>
                </a:lnTo>
                <a:lnTo>
                  <a:pt x="8081" y="4439"/>
                </a:lnTo>
                <a:lnTo>
                  <a:pt x="8072" y="4439"/>
                </a:lnTo>
                <a:lnTo>
                  <a:pt x="8064" y="4439"/>
                </a:lnTo>
                <a:lnTo>
                  <a:pt x="8055" y="4448"/>
                </a:lnTo>
                <a:lnTo>
                  <a:pt x="8055" y="4457"/>
                </a:lnTo>
                <a:lnTo>
                  <a:pt x="8046" y="4475"/>
                </a:lnTo>
                <a:lnTo>
                  <a:pt x="8046" y="4483"/>
                </a:lnTo>
                <a:lnTo>
                  <a:pt x="8037" y="4483"/>
                </a:lnTo>
                <a:lnTo>
                  <a:pt x="8028" y="4483"/>
                </a:lnTo>
                <a:lnTo>
                  <a:pt x="8028" y="4475"/>
                </a:lnTo>
                <a:lnTo>
                  <a:pt x="8037" y="4475"/>
                </a:lnTo>
                <a:lnTo>
                  <a:pt x="8028" y="4475"/>
                </a:lnTo>
                <a:lnTo>
                  <a:pt x="8020" y="4483"/>
                </a:lnTo>
                <a:lnTo>
                  <a:pt x="8011" y="4492"/>
                </a:lnTo>
                <a:lnTo>
                  <a:pt x="8028" y="4492"/>
                </a:lnTo>
                <a:lnTo>
                  <a:pt x="8037" y="4492"/>
                </a:lnTo>
                <a:lnTo>
                  <a:pt x="8046" y="4492"/>
                </a:lnTo>
                <a:lnTo>
                  <a:pt x="8055" y="4492"/>
                </a:lnTo>
                <a:lnTo>
                  <a:pt x="8072" y="4492"/>
                </a:lnTo>
                <a:lnTo>
                  <a:pt x="8055" y="4501"/>
                </a:lnTo>
                <a:lnTo>
                  <a:pt x="8046" y="4501"/>
                </a:lnTo>
                <a:lnTo>
                  <a:pt x="8046" y="4510"/>
                </a:lnTo>
                <a:lnTo>
                  <a:pt x="8020" y="4528"/>
                </a:lnTo>
                <a:lnTo>
                  <a:pt x="8002" y="4545"/>
                </a:lnTo>
                <a:lnTo>
                  <a:pt x="7993" y="4545"/>
                </a:lnTo>
                <a:lnTo>
                  <a:pt x="7993" y="4554"/>
                </a:lnTo>
                <a:lnTo>
                  <a:pt x="7993" y="4563"/>
                </a:lnTo>
                <a:lnTo>
                  <a:pt x="8002" y="4581"/>
                </a:lnTo>
                <a:lnTo>
                  <a:pt x="8011" y="4581"/>
                </a:lnTo>
                <a:lnTo>
                  <a:pt x="8028" y="4581"/>
                </a:lnTo>
                <a:lnTo>
                  <a:pt x="8046" y="4581"/>
                </a:lnTo>
                <a:lnTo>
                  <a:pt x="8055" y="4572"/>
                </a:lnTo>
                <a:lnTo>
                  <a:pt x="8064" y="4572"/>
                </a:lnTo>
                <a:lnTo>
                  <a:pt x="8072" y="4563"/>
                </a:lnTo>
                <a:lnTo>
                  <a:pt x="8072" y="4572"/>
                </a:lnTo>
                <a:lnTo>
                  <a:pt x="8099" y="4572"/>
                </a:lnTo>
                <a:lnTo>
                  <a:pt x="8117" y="4581"/>
                </a:lnTo>
                <a:lnTo>
                  <a:pt x="8134" y="4581"/>
                </a:lnTo>
                <a:lnTo>
                  <a:pt x="8170" y="4581"/>
                </a:lnTo>
                <a:lnTo>
                  <a:pt x="8187" y="4581"/>
                </a:lnTo>
                <a:lnTo>
                  <a:pt x="8205" y="4581"/>
                </a:lnTo>
                <a:lnTo>
                  <a:pt x="8214" y="4572"/>
                </a:lnTo>
                <a:lnTo>
                  <a:pt x="8222" y="4572"/>
                </a:lnTo>
                <a:lnTo>
                  <a:pt x="8231" y="4563"/>
                </a:lnTo>
                <a:lnTo>
                  <a:pt x="8240" y="4563"/>
                </a:lnTo>
                <a:lnTo>
                  <a:pt x="8249" y="4563"/>
                </a:lnTo>
                <a:lnTo>
                  <a:pt x="8249" y="4581"/>
                </a:lnTo>
                <a:lnTo>
                  <a:pt x="8231" y="4589"/>
                </a:lnTo>
                <a:lnTo>
                  <a:pt x="8249" y="4589"/>
                </a:lnTo>
                <a:lnTo>
                  <a:pt x="8258" y="4589"/>
                </a:lnTo>
                <a:lnTo>
                  <a:pt x="8275" y="4589"/>
                </a:lnTo>
                <a:lnTo>
                  <a:pt x="8284" y="4589"/>
                </a:lnTo>
                <a:lnTo>
                  <a:pt x="8284" y="4581"/>
                </a:lnTo>
                <a:lnTo>
                  <a:pt x="8284" y="4572"/>
                </a:lnTo>
                <a:lnTo>
                  <a:pt x="8302" y="4572"/>
                </a:lnTo>
                <a:lnTo>
                  <a:pt x="8311" y="4572"/>
                </a:lnTo>
                <a:lnTo>
                  <a:pt x="8311" y="4581"/>
                </a:lnTo>
                <a:lnTo>
                  <a:pt x="8319" y="4581"/>
                </a:lnTo>
                <a:lnTo>
                  <a:pt x="8328" y="4572"/>
                </a:lnTo>
                <a:lnTo>
                  <a:pt x="8328" y="4581"/>
                </a:lnTo>
                <a:lnTo>
                  <a:pt x="8319" y="4589"/>
                </a:lnTo>
                <a:lnTo>
                  <a:pt x="8302" y="4589"/>
                </a:lnTo>
                <a:lnTo>
                  <a:pt x="8284" y="4607"/>
                </a:lnTo>
                <a:lnTo>
                  <a:pt x="8284" y="4616"/>
                </a:lnTo>
                <a:lnTo>
                  <a:pt x="8275" y="4616"/>
                </a:lnTo>
                <a:lnTo>
                  <a:pt x="8267" y="4625"/>
                </a:lnTo>
                <a:lnTo>
                  <a:pt x="8258" y="4625"/>
                </a:lnTo>
                <a:lnTo>
                  <a:pt x="8249" y="4625"/>
                </a:lnTo>
                <a:lnTo>
                  <a:pt x="8249" y="4633"/>
                </a:lnTo>
                <a:lnTo>
                  <a:pt x="8240" y="4642"/>
                </a:lnTo>
                <a:lnTo>
                  <a:pt x="8249" y="4642"/>
                </a:lnTo>
                <a:lnTo>
                  <a:pt x="8249" y="4651"/>
                </a:lnTo>
                <a:lnTo>
                  <a:pt x="8258" y="4651"/>
                </a:lnTo>
                <a:lnTo>
                  <a:pt x="8267" y="4642"/>
                </a:lnTo>
                <a:lnTo>
                  <a:pt x="8275" y="4642"/>
                </a:lnTo>
                <a:lnTo>
                  <a:pt x="8284" y="4642"/>
                </a:lnTo>
                <a:lnTo>
                  <a:pt x="8293" y="4642"/>
                </a:lnTo>
                <a:lnTo>
                  <a:pt x="8302" y="4633"/>
                </a:lnTo>
                <a:lnTo>
                  <a:pt x="8311" y="4625"/>
                </a:lnTo>
                <a:lnTo>
                  <a:pt x="8311" y="4616"/>
                </a:lnTo>
                <a:lnTo>
                  <a:pt x="8328" y="4598"/>
                </a:lnTo>
                <a:lnTo>
                  <a:pt x="8337" y="4598"/>
                </a:lnTo>
                <a:lnTo>
                  <a:pt x="8346" y="4589"/>
                </a:lnTo>
                <a:lnTo>
                  <a:pt x="8355" y="4581"/>
                </a:lnTo>
                <a:lnTo>
                  <a:pt x="8355" y="4589"/>
                </a:lnTo>
                <a:lnTo>
                  <a:pt x="8346" y="4598"/>
                </a:lnTo>
                <a:lnTo>
                  <a:pt x="8355" y="4598"/>
                </a:lnTo>
                <a:lnTo>
                  <a:pt x="8355" y="4589"/>
                </a:lnTo>
                <a:lnTo>
                  <a:pt x="8355" y="4581"/>
                </a:lnTo>
                <a:lnTo>
                  <a:pt x="8372" y="4563"/>
                </a:lnTo>
                <a:lnTo>
                  <a:pt x="8372" y="4554"/>
                </a:lnTo>
                <a:lnTo>
                  <a:pt x="8381" y="4563"/>
                </a:lnTo>
                <a:lnTo>
                  <a:pt x="8390" y="4563"/>
                </a:lnTo>
                <a:lnTo>
                  <a:pt x="8390" y="4572"/>
                </a:lnTo>
                <a:lnTo>
                  <a:pt x="8399" y="4589"/>
                </a:lnTo>
                <a:lnTo>
                  <a:pt x="8399" y="4598"/>
                </a:lnTo>
                <a:lnTo>
                  <a:pt x="8390" y="4607"/>
                </a:lnTo>
                <a:lnTo>
                  <a:pt x="8381" y="4625"/>
                </a:lnTo>
                <a:lnTo>
                  <a:pt x="8381" y="4642"/>
                </a:lnTo>
                <a:lnTo>
                  <a:pt x="8372" y="4642"/>
                </a:lnTo>
                <a:lnTo>
                  <a:pt x="8381" y="4651"/>
                </a:lnTo>
                <a:lnTo>
                  <a:pt x="8390" y="4651"/>
                </a:lnTo>
                <a:lnTo>
                  <a:pt x="8399" y="4642"/>
                </a:lnTo>
                <a:lnTo>
                  <a:pt x="8408" y="4633"/>
                </a:lnTo>
                <a:lnTo>
                  <a:pt x="8408" y="4625"/>
                </a:lnTo>
                <a:lnTo>
                  <a:pt x="8417" y="4625"/>
                </a:lnTo>
                <a:lnTo>
                  <a:pt x="8417" y="4633"/>
                </a:lnTo>
                <a:lnTo>
                  <a:pt x="8417" y="4642"/>
                </a:lnTo>
                <a:lnTo>
                  <a:pt x="8417" y="4669"/>
                </a:lnTo>
                <a:lnTo>
                  <a:pt x="8425" y="4669"/>
                </a:lnTo>
                <a:lnTo>
                  <a:pt x="8434" y="4660"/>
                </a:lnTo>
                <a:lnTo>
                  <a:pt x="8443" y="4660"/>
                </a:lnTo>
                <a:lnTo>
                  <a:pt x="8443" y="4669"/>
                </a:lnTo>
                <a:lnTo>
                  <a:pt x="8452" y="4669"/>
                </a:lnTo>
                <a:lnTo>
                  <a:pt x="8461" y="4669"/>
                </a:lnTo>
                <a:lnTo>
                  <a:pt x="8461" y="4660"/>
                </a:lnTo>
                <a:lnTo>
                  <a:pt x="8461" y="4651"/>
                </a:lnTo>
                <a:lnTo>
                  <a:pt x="8469" y="4633"/>
                </a:lnTo>
                <a:lnTo>
                  <a:pt x="8469" y="4625"/>
                </a:lnTo>
                <a:lnTo>
                  <a:pt x="8487" y="4598"/>
                </a:lnTo>
                <a:lnTo>
                  <a:pt x="8487" y="4589"/>
                </a:lnTo>
                <a:lnTo>
                  <a:pt x="8487" y="4581"/>
                </a:lnTo>
                <a:lnTo>
                  <a:pt x="8487" y="4572"/>
                </a:lnTo>
                <a:lnTo>
                  <a:pt x="8487" y="4563"/>
                </a:lnTo>
                <a:lnTo>
                  <a:pt x="8478" y="4563"/>
                </a:lnTo>
                <a:lnTo>
                  <a:pt x="8478" y="4572"/>
                </a:lnTo>
                <a:lnTo>
                  <a:pt x="8469" y="4581"/>
                </a:lnTo>
                <a:lnTo>
                  <a:pt x="8461" y="4589"/>
                </a:lnTo>
                <a:lnTo>
                  <a:pt x="8452" y="4589"/>
                </a:lnTo>
                <a:lnTo>
                  <a:pt x="8452" y="4572"/>
                </a:lnTo>
                <a:lnTo>
                  <a:pt x="8452" y="4563"/>
                </a:lnTo>
                <a:lnTo>
                  <a:pt x="8461" y="4545"/>
                </a:lnTo>
                <a:lnTo>
                  <a:pt x="8469" y="4536"/>
                </a:lnTo>
                <a:lnTo>
                  <a:pt x="8469" y="4528"/>
                </a:lnTo>
                <a:lnTo>
                  <a:pt x="8452" y="4536"/>
                </a:lnTo>
                <a:lnTo>
                  <a:pt x="8443" y="4545"/>
                </a:lnTo>
                <a:lnTo>
                  <a:pt x="8425" y="4563"/>
                </a:lnTo>
                <a:lnTo>
                  <a:pt x="8417" y="4572"/>
                </a:lnTo>
                <a:lnTo>
                  <a:pt x="8408" y="4572"/>
                </a:lnTo>
                <a:lnTo>
                  <a:pt x="8399" y="4572"/>
                </a:lnTo>
                <a:lnTo>
                  <a:pt x="8399" y="4563"/>
                </a:lnTo>
                <a:lnTo>
                  <a:pt x="8408" y="4545"/>
                </a:lnTo>
                <a:lnTo>
                  <a:pt x="8417" y="4545"/>
                </a:lnTo>
                <a:lnTo>
                  <a:pt x="8417" y="4536"/>
                </a:lnTo>
                <a:lnTo>
                  <a:pt x="8408" y="4545"/>
                </a:lnTo>
                <a:lnTo>
                  <a:pt x="8399" y="4536"/>
                </a:lnTo>
                <a:lnTo>
                  <a:pt x="8408" y="4536"/>
                </a:lnTo>
                <a:lnTo>
                  <a:pt x="8417" y="4536"/>
                </a:lnTo>
                <a:lnTo>
                  <a:pt x="8425" y="4528"/>
                </a:lnTo>
                <a:lnTo>
                  <a:pt x="8417" y="4528"/>
                </a:lnTo>
                <a:lnTo>
                  <a:pt x="8417" y="4519"/>
                </a:lnTo>
                <a:lnTo>
                  <a:pt x="8425" y="4519"/>
                </a:lnTo>
                <a:lnTo>
                  <a:pt x="8434" y="4510"/>
                </a:lnTo>
                <a:lnTo>
                  <a:pt x="8443" y="4510"/>
                </a:lnTo>
                <a:lnTo>
                  <a:pt x="8452" y="4510"/>
                </a:lnTo>
                <a:lnTo>
                  <a:pt x="8452" y="4501"/>
                </a:lnTo>
                <a:lnTo>
                  <a:pt x="8461" y="4501"/>
                </a:lnTo>
                <a:lnTo>
                  <a:pt x="8461" y="4492"/>
                </a:lnTo>
                <a:lnTo>
                  <a:pt x="8461" y="4483"/>
                </a:lnTo>
                <a:lnTo>
                  <a:pt x="8452" y="4483"/>
                </a:lnTo>
                <a:lnTo>
                  <a:pt x="8443" y="4483"/>
                </a:lnTo>
                <a:lnTo>
                  <a:pt x="8443" y="4492"/>
                </a:lnTo>
                <a:lnTo>
                  <a:pt x="8434" y="4492"/>
                </a:lnTo>
                <a:lnTo>
                  <a:pt x="8425" y="4492"/>
                </a:lnTo>
                <a:lnTo>
                  <a:pt x="8417" y="4492"/>
                </a:lnTo>
                <a:lnTo>
                  <a:pt x="8408" y="4492"/>
                </a:lnTo>
                <a:lnTo>
                  <a:pt x="8399" y="4501"/>
                </a:lnTo>
                <a:lnTo>
                  <a:pt x="8390" y="4501"/>
                </a:lnTo>
                <a:lnTo>
                  <a:pt x="8381" y="4501"/>
                </a:lnTo>
                <a:lnTo>
                  <a:pt x="8399" y="4492"/>
                </a:lnTo>
                <a:lnTo>
                  <a:pt x="8408" y="4492"/>
                </a:lnTo>
                <a:lnTo>
                  <a:pt x="8408" y="4483"/>
                </a:lnTo>
                <a:lnTo>
                  <a:pt x="8408" y="4475"/>
                </a:lnTo>
                <a:lnTo>
                  <a:pt x="8399" y="4475"/>
                </a:lnTo>
                <a:lnTo>
                  <a:pt x="8390" y="4475"/>
                </a:lnTo>
                <a:lnTo>
                  <a:pt x="8399" y="4466"/>
                </a:lnTo>
                <a:lnTo>
                  <a:pt x="8390" y="4466"/>
                </a:lnTo>
                <a:lnTo>
                  <a:pt x="8381" y="4466"/>
                </a:lnTo>
                <a:lnTo>
                  <a:pt x="8372" y="4466"/>
                </a:lnTo>
                <a:lnTo>
                  <a:pt x="8399" y="4457"/>
                </a:lnTo>
                <a:lnTo>
                  <a:pt x="8399" y="4448"/>
                </a:lnTo>
                <a:lnTo>
                  <a:pt x="8408" y="4448"/>
                </a:lnTo>
                <a:lnTo>
                  <a:pt x="8417" y="4439"/>
                </a:lnTo>
                <a:lnTo>
                  <a:pt x="8417" y="4430"/>
                </a:lnTo>
                <a:lnTo>
                  <a:pt x="8417" y="4422"/>
                </a:lnTo>
                <a:lnTo>
                  <a:pt x="8417" y="4413"/>
                </a:lnTo>
                <a:lnTo>
                  <a:pt x="8408" y="4413"/>
                </a:lnTo>
                <a:lnTo>
                  <a:pt x="8399" y="4404"/>
                </a:lnTo>
                <a:lnTo>
                  <a:pt x="8390" y="4404"/>
                </a:lnTo>
                <a:lnTo>
                  <a:pt x="8372" y="4404"/>
                </a:lnTo>
                <a:lnTo>
                  <a:pt x="8364" y="4404"/>
                </a:lnTo>
                <a:lnTo>
                  <a:pt x="8364" y="4413"/>
                </a:lnTo>
                <a:lnTo>
                  <a:pt x="8355" y="4413"/>
                </a:lnTo>
                <a:lnTo>
                  <a:pt x="8355" y="4404"/>
                </a:lnTo>
                <a:lnTo>
                  <a:pt x="8355" y="4395"/>
                </a:lnTo>
                <a:lnTo>
                  <a:pt x="8346" y="4404"/>
                </a:lnTo>
                <a:lnTo>
                  <a:pt x="8337" y="4404"/>
                </a:lnTo>
                <a:lnTo>
                  <a:pt x="8337" y="4413"/>
                </a:lnTo>
                <a:lnTo>
                  <a:pt x="8328" y="4413"/>
                </a:lnTo>
                <a:lnTo>
                  <a:pt x="8319" y="4422"/>
                </a:lnTo>
                <a:lnTo>
                  <a:pt x="8311" y="4422"/>
                </a:lnTo>
                <a:lnTo>
                  <a:pt x="8302" y="4422"/>
                </a:lnTo>
                <a:lnTo>
                  <a:pt x="8293" y="4430"/>
                </a:lnTo>
                <a:lnTo>
                  <a:pt x="8293" y="4439"/>
                </a:lnTo>
                <a:lnTo>
                  <a:pt x="8293" y="4430"/>
                </a:lnTo>
                <a:lnTo>
                  <a:pt x="8293" y="4422"/>
                </a:lnTo>
                <a:lnTo>
                  <a:pt x="8302" y="4413"/>
                </a:lnTo>
                <a:lnTo>
                  <a:pt x="8302" y="4404"/>
                </a:lnTo>
                <a:lnTo>
                  <a:pt x="8302" y="4395"/>
                </a:lnTo>
                <a:lnTo>
                  <a:pt x="8293" y="4395"/>
                </a:lnTo>
                <a:lnTo>
                  <a:pt x="8293" y="4413"/>
                </a:lnTo>
                <a:lnTo>
                  <a:pt x="8293" y="4404"/>
                </a:lnTo>
                <a:lnTo>
                  <a:pt x="8284" y="4404"/>
                </a:lnTo>
                <a:lnTo>
                  <a:pt x="8275" y="4404"/>
                </a:lnTo>
                <a:lnTo>
                  <a:pt x="8267" y="4404"/>
                </a:lnTo>
                <a:lnTo>
                  <a:pt x="8258" y="4395"/>
                </a:lnTo>
                <a:lnTo>
                  <a:pt x="8240" y="4404"/>
                </a:lnTo>
                <a:lnTo>
                  <a:pt x="8231" y="4404"/>
                </a:lnTo>
                <a:lnTo>
                  <a:pt x="8249" y="4395"/>
                </a:lnTo>
                <a:lnTo>
                  <a:pt x="8249" y="4386"/>
                </a:lnTo>
                <a:lnTo>
                  <a:pt x="8240" y="4386"/>
                </a:lnTo>
                <a:lnTo>
                  <a:pt x="8231" y="4386"/>
                </a:lnTo>
                <a:lnTo>
                  <a:pt x="8240" y="4378"/>
                </a:lnTo>
                <a:lnTo>
                  <a:pt x="8258" y="4369"/>
                </a:lnTo>
                <a:lnTo>
                  <a:pt x="8275" y="4360"/>
                </a:lnTo>
                <a:lnTo>
                  <a:pt x="8275" y="4351"/>
                </a:lnTo>
                <a:lnTo>
                  <a:pt x="8267" y="4360"/>
                </a:lnTo>
                <a:lnTo>
                  <a:pt x="8258" y="4360"/>
                </a:lnTo>
                <a:lnTo>
                  <a:pt x="8249" y="4351"/>
                </a:lnTo>
                <a:lnTo>
                  <a:pt x="8240" y="4351"/>
                </a:lnTo>
                <a:lnTo>
                  <a:pt x="8231" y="4360"/>
                </a:lnTo>
                <a:lnTo>
                  <a:pt x="8231" y="4351"/>
                </a:lnTo>
                <a:lnTo>
                  <a:pt x="8231" y="4342"/>
                </a:lnTo>
                <a:lnTo>
                  <a:pt x="8222" y="4342"/>
                </a:lnTo>
                <a:lnTo>
                  <a:pt x="8214" y="4351"/>
                </a:lnTo>
                <a:lnTo>
                  <a:pt x="8214" y="4360"/>
                </a:lnTo>
                <a:lnTo>
                  <a:pt x="8205" y="4369"/>
                </a:lnTo>
                <a:lnTo>
                  <a:pt x="8196" y="4369"/>
                </a:lnTo>
                <a:lnTo>
                  <a:pt x="8187" y="4386"/>
                </a:lnTo>
                <a:lnTo>
                  <a:pt x="8178" y="4386"/>
                </a:lnTo>
                <a:lnTo>
                  <a:pt x="8178" y="4378"/>
                </a:lnTo>
                <a:lnTo>
                  <a:pt x="8178" y="4369"/>
                </a:lnTo>
                <a:lnTo>
                  <a:pt x="8187" y="4369"/>
                </a:lnTo>
                <a:lnTo>
                  <a:pt x="8187" y="4360"/>
                </a:lnTo>
                <a:lnTo>
                  <a:pt x="8187" y="4351"/>
                </a:lnTo>
                <a:lnTo>
                  <a:pt x="8205" y="4333"/>
                </a:lnTo>
                <a:lnTo>
                  <a:pt x="8205" y="4325"/>
                </a:lnTo>
                <a:lnTo>
                  <a:pt x="8205" y="4316"/>
                </a:lnTo>
                <a:lnTo>
                  <a:pt x="8214" y="4316"/>
                </a:lnTo>
                <a:lnTo>
                  <a:pt x="8231" y="4298"/>
                </a:lnTo>
                <a:lnTo>
                  <a:pt x="8231" y="4289"/>
                </a:lnTo>
                <a:lnTo>
                  <a:pt x="8231" y="4280"/>
                </a:lnTo>
                <a:lnTo>
                  <a:pt x="8240" y="4272"/>
                </a:lnTo>
                <a:lnTo>
                  <a:pt x="8249" y="4263"/>
                </a:lnTo>
                <a:lnTo>
                  <a:pt x="8258" y="4254"/>
                </a:lnTo>
                <a:lnTo>
                  <a:pt x="8258" y="4245"/>
                </a:lnTo>
                <a:lnTo>
                  <a:pt x="8258" y="4236"/>
                </a:lnTo>
                <a:lnTo>
                  <a:pt x="8249" y="4236"/>
                </a:lnTo>
                <a:lnTo>
                  <a:pt x="8240" y="4236"/>
                </a:lnTo>
                <a:lnTo>
                  <a:pt x="8240" y="4227"/>
                </a:lnTo>
                <a:lnTo>
                  <a:pt x="8249" y="4219"/>
                </a:lnTo>
                <a:lnTo>
                  <a:pt x="8258" y="4219"/>
                </a:lnTo>
                <a:lnTo>
                  <a:pt x="8267" y="4219"/>
                </a:lnTo>
                <a:lnTo>
                  <a:pt x="8275" y="4219"/>
                </a:lnTo>
                <a:lnTo>
                  <a:pt x="8275" y="4210"/>
                </a:lnTo>
                <a:close/>
                <a:moveTo>
                  <a:pt x="8293" y="4166"/>
                </a:moveTo>
                <a:lnTo>
                  <a:pt x="8293" y="4157"/>
                </a:lnTo>
                <a:lnTo>
                  <a:pt x="8284" y="4166"/>
                </a:lnTo>
                <a:close/>
                <a:moveTo>
                  <a:pt x="8267" y="4280"/>
                </a:moveTo>
                <a:lnTo>
                  <a:pt x="8275" y="4280"/>
                </a:lnTo>
                <a:lnTo>
                  <a:pt x="8284" y="4280"/>
                </a:lnTo>
                <a:lnTo>
                  <a:pt x="8284" y="4272"/>
                </a:lnTo>
                <a:lnTo>
                  <a:pt x="8275" y="4272"/>
                </a:lnTo>
                <a:close/>
                <a:moveTo>
                  <a:pt x="4411" y="2506"/>
                </a:moveTo>
                <a:lnTo>
                  <a:pt x="4411" y="2515"/>
                </a:lnTo>
                <a:lnTo>
                  <a:pt x="4420" y="2524"/>
                </a:lnTo>
                <a:lnTo>
                  <a:pt x="4420" y="2533"/>
                </a:lnTo>
                <a:lnTo>
                  <a:pt x="4429" y="2524"/>
                </a:lnTo>
                <a:lnTo>
                  <a:pt x="4429" y="2515"/>
                </a:lnTo>
                <a:lnTo>
                  <a:pt x="4420" y="2515"/>
                </a:lnTo>
                <a:close/>
                <a:moveTo>
                  <a:pt x="8337" y="2136"/>
                </a:moveTo>
                <a:lnTo>
                  <a:pt x="8328" y="2136"/>
                </a:lnTo>
                <a:lnTo>
                  <a:pt x="8319" y="2162"/>
                </a:lnTo>
                <a:lnTo>
                  <a:pt x="8328" y="2171"/>
                </a:lnTo>
                <a:lnTo>
                  <a:pt x="8328" y="2180"/>
                </a:lnTo>
                <a:lnTo>
                  <a:pt x="8337" y="2180"/>
                </a:lnTo>
                <a:lnTo>
                  <a:pt x="8355" y="2180"/>
                </a:lnTo>
                <a:lnTo>
                  <a:pt x="8381" y="2180"/>
                </a:lnTo>
                <a:lnTo>
                  <a:pt x="8390" y="2189"/>
                </a:lnTo>
                <a:lnTo>
                  <a:pt x="8399" y="2189"/>
                </a:lnTo>
                <a:lnTo>
                  <a:pt x="8408" y="2189"/>
                </a:lnTo>
                <a:lnTo>
                  <a:pt x="8408" y="2198"/>
                </a:lnTo>
                <a:lnTo>
                  <a:pt x="8417" y="2198"/>
                </a:lnTo>
                <a:lnTo>
                  <a:pt x="8399" y="2198"/>
                </a:lnTo>
                <a:lnTo>
                  <a:pt x="8381" y="2198"/>
                </a:lnTo>
                <a:lnTo>
                  <a:pt x="8372" y="2206"/>
                </a:lnTo>
                <a:lnTo>
                  <a:pt x="8381" y="2206"/>
                </a:lnTo>
                <a:lnTo>
                  <a:pt x="8381" y="2215"/>
                </a:lnTo>
                <a:lnTo>
                  <a:pt x="8399" y="2215"/>
                </a:lnTo>
                <a:lnTo>
                  <a:pt x="8408" y="2224"/>
                </a:lnTo>
                <a:lnTo>
                  <a:pt x="8417" y="2224"/>
                </a:lnTo>
                <a:lnTo>
                  <a:pt x="8461" y="2215"/>
                </a:lnTo>
                <a:lnTo>
                  <a:pt x="8478" y="2206"/>
                </a:lnTo>
                <a:lnTo>
                  <a:pt x="8531" y="2198"/>
                </a:lnTo>
                <a:lnTo>
                  <a:pt x="8540" y="2189"/>
                </a:lnTo>
                <a:lnTo>
                  <a:pt x="8540" y="2180"/>
                </a:lnTo>
                <a:lnTo>
                  <a:pt x="8540" y="2171"/>
                </a:lnTo>
                <a:lnTo>
                  <a:pt x="8531" y="2171"/>
                </a:lnTo>
                <a:lnTo>
                  <a:pt x="8540" y="2162"/>
                </a:lnTo>
                <a:lnTo>
                  <a:pt x="8531" y="2153"/>
                </a:lnTo>
                <a:lnTo>
                  <a:pt x="8505" y="2145"/>
                </a:lnTo>
                <a:lnTo>
                  <a:pt x="8478" y="2136"/>
                </a:lnTo>
                <a:lnTo>
                  <a:pt x="8452" y="2109"/>
                </a:lnTo>
                <a:lnTo>
                  <a:pt x="8443" y="2101"/>
                </a:lnTo>
                <a:lnTo>
                  <a:pt x="8434" y="2101"/>
                </a:lnTo>
                <a:lnTo>
                  <a:pt x="8390" y="2092"/>
                </a:lnTo>
                <a:lnTo>
                  <a:pt x="8364" y="2083"/>
                </a:lnTo>
                <a:lnTo>
                  <a:pt x="8337" y="2092"/>
                </a:lnTo>
                <a:lnTo>
                  <a:pt x="8328" y="2101"/>
                </a:lnTo>
                <a:lnTo>
                  <a:pt x="8328" y="2109"/>
                </a:lnTo>
                <a:lnTo>
                  <a:pt x="8328" y="2118"/>
                </a:lnTo>
                <a:lnTo>
                  <a:pt x="8337" y="2127"/>
                </a:lnTo>
                <a:lnTo>
                  <a:pt x="8364" y="2136"/>
                </a:lnTo>
                <a:close/>
                <a:moveTo>
                  <a:pt x="5505" y="3115"/>
                </a:moveTo>
                <a:lnTo>
                  <a:pt x="5514" y="3124"/>
                </a:lnTo>
                <a:lnTo>
                  <a:pt x="5523" y="3115"/>
                </a:lnTo>
                <a:lnTo>
                  <a:pt x="5514" y="3115"/>
                </a:lnTo>
                <a:close/>
                <a:moveTo>
                  <a:pt x="7878" y="3742"/>
                </a:moveTo>
                <a:lnTo>
                  <a:pt x="7870" y="3742"/>
                </a:lnTo>
                <a:lnTo>
                  <a:pt x="7861" y="3742"/>
                </a:lnTo>
                <a:lnTo>
                  <a:pt x="7861" y="3751"/>
                </a:lnTo>
                <a:lnTo>
                  <a:pt x="7878" y="3751"/>
                </a:lnTo>
                <a:close/>
                <a:moveTo>
                  <a:pt x="6511" y="4166"/>
                </a:moveTo>
                <a:lnTo>
                  <a:pt x="6520" y="4166"/>
                </a:lnTo>
                <a:lnTo>
                  <a:pt x="6529" y="4166"/>
                </a:lnTo>
                <a:lnTo>
                  <a:pt x="6529" y="4157"/>
                </a:lnTo>
                <a:lnTo>
                  <a:pt x="6529" y="4148"/>
                </a:lnTo>
                <a:lnTo>
                  <a:pt x="6502" y="4157"/>
                </a:lnTo>
                <a:lnTo>
                  <a:pt x="6511" y="4157"/>
                </a:lnTo>
                <a:close/>
                <a:moveTo>
                  <a:pt x="7746" y="7068"/>
                </a:moveTo>
                <a:lnTo>
                  <a:pt x="7737" y="7068"/>
                </a:lnTo>
                <a:lnTo>
                  <a:pt x="7746" y="7077"/>
                </a:lnTo>
                <a:lnTo>
                  <a:pt x="7755" y="7077"/>
                </a:lnTo>
                <a:close/>
                <a:moveTo>
                  <a:pt x="7587" y="6989"/>
                </a:moveTo>
                <a:lnTo>
                  <a:pt x="7578" y="6998"/>
                </a:lnTo>
                <a:lnTo>
                  <a:pt x="7587" y="6998"/>
                </a:lnTo>
                <a:close/>
                <a:moveTo>
                  <a:pt x="7640" y="7545"/>
                </a:moveTo>
                <a:lnTo>
                  <a:pt x="7649" y="7554"/>
                </a:lnTo>
                <a:lnTo>
                  <a:pt x="7658" y="7554"/>
                </a:lnTo>
                <a:lnTo>
                  <a:pt x="7667" y="7545"/>
                </a:lnTo>
                <a:lnTo>
                  <a:pt x="7667" y="7536"/>
                </a:lnTo>
                <a:lnTo>
                  <a:pt x="7658" y="7536"/>
                </a:lnTo>
                <a:lnTo>
                  <a:pt x="7649" y="7536"/>
                </a:lnTo>
                <a:lnTo>
                  <a:pt x="7649" y="7545"/>
                </a:lnTo>
                <a:lnTo>
                  <a:pt x="7640" y="7545"/>
                </a:lnTo>
                <a:lnTo>
                  <a:pt x="7640" y="7536"/>
                </a:lnTo>
                <a:lnTo>
                  <a:pt x="7631" y="7536"/>
                </a:lnTo>
                <a:lnTo>
                  <a:pt x="7631" y="7545"/>
                </a:lnTo>
                <a:lnTo>
                  <a:pt x="7623" y="7545"/>
                </a:lnTo>
                <a:close/>
                <a:moveTo>
                  <a:pt x="7614" y="7042"/>
                </a:moveTo>
                <a:lnTo>
                  <a:pt x="7605" y="7042"/>
                </a:lnTo>
                <a:lnTo>
                  <a:pt x="7596" y="7033"/>
                </a:lnTo>
                <a:lnTo>
                  <a:pt x="7587" y="7042"/>
                </a:lnTo>
                <a:lnTo>
                  <a:pt x="7605" y="7042"/>
                </a:lnTo>
                <a:close/>
                <a:moveTo>
                  <a:pt x="7561" y="7015"/>
                </a:moveTo>
                <a:lnTo>
                  <a:pt x="7552" y="7007"/>
                </a:lnTo>
                <a:lnTo>
                  <a:pt x="7543" y="7007"/>
                </a:lnTo>
                <a:lnTo>
                  <a:pt x="7534" y="7015"/>
                </a:lnTo>
                <a:lnTo>
                  <a:pt x="7543" y="7015"/>
                </a:lnTo>
                <a:lnTo>
                  <a:pt x="7552" y="7015"/>
                </a:lnTo>
                <a:close/>
                <a:moveTo>
                  <a:pt x="7561" y="7554"/>
                </a:moveTo>
                <a:lnTo>
                  <a:pt x="7561" y="7545"/>
                </a:lnTo>
                <a:lnTo>
                  <a:pt x="7552" y="7545"/>
                </a:lnTo>
                <a:lnTo>
                  <a:pt x="7552" y="7554"/>
                </a:lnTo>
                <a:close/>
                <a:moveTo>
                  <a:pt x="7623" y="6980"/>
                </a:moveTo>
                <a:lnTo>
                  <a:pt x="7623" y="6989"/>
                </a:lnTo>
                <a:lnTo>
                  <a:pt x="7631" y="6980"/>
                </a:lnTo>
                <a:close/>
                <a:moveTo>
                  <a:pt x="7605" y="5896"/>
                </a:moveTo>
                <a:lnTo>
                  <a:pt x="7596" y="5904"/>
                </a:lnTo>
                <a:lnTo>
                  <a:pt x="7587" y="5904"/>
                </a:lnTo>
                <a:lnTo>
                  <a:pt x="7587" y="5913"/>
                </a:lnTo>
                <a:lnTo>
                  <a:pt x="7596" y="5913"/>
                </a:lnTo>
                <a:lnTo>
                  <a:pt x="7596" y="5904"/>
                </a:lnTo>
                <a:close/>
                <a:moveTo>
                  <a:pt x="7596" y="6998"/>
                </a:moveTo>
                <a:lnTo>
                  <a:pt x="7605" y="6998"/>
                </a:lnTo>
                <a:close/>
                <a:moveTo>
                  <a:pt x="7614" y="6989"/>
                </a:moveTo>
                <a:lnTo>
                  <a:pt x="7605" y="6989"/>
                </a:lnTo>
                <a:close/>
                <a:moveTo>
                  <a:pt x="6837" y="6874"/>
                </a:moveTo>
                <a:lnTo>
                  <a:pt x="6846" y="6874"/>
                </a:lnTo>
                <a:lnTo>
                  <a:pt x="6855" y="6874"/>
                </a:lnTo>
                <a:lnTo>
                  <a:pt x="6873" y="6865"/>
                </a:lnTo>
                <a:lnTo>
                  <a:pt x="6890" y="6865"/>
                </a:lnTo>
                <a:lnTo>
                  <a:pt x="6899" y="6865"/>
                </a:lnTo>
                <a:lnTo>
                  <a:pt x="6908" y="6857"/>
                </a:lnTo>
                <a:lnTo>
                  <a:pt x="6908" y="6848"/>
                </a:lnTo>
                <a:lnTo>
                  <a:pt x="6899" y="6848"/>
                </a:lnTo>
                <a:lnTo>
                  <a:pt x="6890" y="6848"/>
                </a:lnTo>
                <a:lnTo>
                  <a:pt x="6881" y="6839"/>
                </a:lnTo>
                <a:lnTo>
                  <a:pt x="6873" y="6830"/>
                </a:lnTo>
                <a:lnTo>
                  <a:pt x="6864" y="6830"/>
                </a:lnTo>
                <a:lnTo>
                  <a:pt x="6855" y="6821"/>
                </a:lnTo>
                <a:lnTo>
                  <a:pt x="6846" y="6821"/>
                </a:lnTo>
                <a:lnTo>
                  <a:pt x="6829" y="6812"/>
                </a:lnTo>
                <a:lnTo>
                  <a:pt x="6820" y="6821"/>
                </a:lnTo>
                <a:lnTo>
                  <a:pt x="6802" y="6812"/>
                </a:lnTo>
                <a:lnTo>
                  <a:pt x="6793" y="6812"/>
                </a:lnTo>
                <a:lnTo>
                  <a:pt x="6784" y="6812"/>
                </a:lnTo>
                <a:lnTo>
                  <a:pt x="6793" y="6812"/>
                </a:lnTo>
                <a:lnTo>
                  <a:pt x="6802" y="6804"/>
                </a:lnTo>
                <a:lnTo>
                  <a:pt x="6793" y="6804"/>
                </a:lnTo>
                <a:lnTo>
                  <a:pt x="6793" y="6795"/>
                </a:lnTo>
                <a:lnTo>
                  <a:pt x="6802" y="6795"/>
                </a:lnTo>
                <a:lnTo>
                  <a:pt x="6802" y="6786"/>
                </a:lnTo>
                <a:lnTo>
                  <a:pt x="6793" y="6786"/>
                </a:lnTo>
                <a:lnTo>
                  <a:pt x="6776" y="6786"/>
                </a:lnTo>
                <a:lnTo>
                  <a:pt x="6767" y="6786"/>
                </a:lnTo>
                <a:lnTo>
                  <a:pt x="6749" y="6777"/>
                </a:lnTo>
                <a:lnTo>
                  <a:pt x="6740" y="6777"/>
                </a:lnTo>
                <a:lnTo>
                  <a:pt x="6731" y="6777"/>
                </a:lnTo>
                <a:lnTo>
                  <a:pt x="6723" y="6768"/>
                </a:lnTo>
                <a:lnTo>
                  <a:pt x="6714" y="6768"/>
                </a:lnTo>
                <a:lnTo>
                  <a:pt x="6705" y="6768"/>
                </a:lnTo>
                <a:lnTo>
                  <a:pt x="6714" y="6759"/>
                </a:lnTo>
                <a:lnTo>
                  <a:pt x="6705" y="6759"/>
                </a:lnTo>
                <a:lnTo>
                  <a:pt x="6687" y="6751"/>
                </a:lnTo>
                <a:lnTo>
                  <a:pt x="6679" y="6759"/>
                </a:lnTo>
                <a:lnTo>
                  <a:pt x="6679" y="6751"/>
                </a:lnTo>
                <a:lnTo>
                  <a:pt x="6670" y="6751"/>
                </a:lnTo>
                <a:lnTo>
                  <a:pt x="6679" y="6751"/>
                </a:lnTo>
                <a:lnTo>
                  <a:pt x="6687" y="6751"/>
                </a:lnTo>
                <a:lnTo>
                  <a:pt x="6687" y="6742"/>
                </a:lnTo>
                <a:lnTo>
                  <a:pt x="6679" y="6742"/>
                </a:lnTo>
                <a:lnTo>
                  <a:pt x="6670" y="6733"/>
                </a:lnTo>
                <a:lnTo>
                  <a:pt x="6661" y="6724"/>
                </a:lnTo>
                <a:lnTo>
                  <a:pt x="6652" y="6724"/>
                </a:lnTo>
                <a:lnTo>
                  <a:pt x="6661" y="6733"/>
                </a:lnTo>
                <a:lnTo>
                  <a:pt x="6652" y="6733"/>
                </a:lnTo>
                <a:lnTo>
                  <a:pt x="6634" y="6724"/>
                </a:lnTo>
                <a:lnTo>
                  <a:pt x="6626" y="6724"/>
                </a:lnTo>
                <a:lnTo>
                  <a:pt x="6617" y="6706"/>
                </a:lnTo>
                <a:lnTo>
                  <a:pt x="6573" y="6689"/>
                </a:lnTo>
                <a:lnTo>
                  <a:pt x="6564" y="6689"/>
                </a:lnTo>
                <a:lnTo>
                  <a:pt x="6555" y="6689"/>
                </a:lnTo>
                <a:lnTo>
                  <a:pt x="6537" y="6689"/>
                </a:lnTo>
                <a:lnTo>
                  <a:pt x="6529" y="6689"/>
                </a:lnTo>
                <a:lnTo>
                  <a:pt x="6529" y="6680"/>
                </a:lnTo>
                <a:lnTo>
                  <a:pt x="6520" y="6680"/>
                </a:lnTo>
                <a:lnTo>
                  <a:pt x="6511" y="6671"/>
                </a:lnTo>
                <a:lnTo>
                  <a:pt x="6502" y="6662"/>
                </a:lnTo>
                <a:lnTo>
                  <a:pt x="6484" y="6654"/>
                </a:lnTo>
                <a:lnTo>
                  <a:pt x="6493" y="6654"/>
                </a:lnTo>
                <a:lnTo>
                  <a:pt x="6484" y="6654"/>
                </a:lnTo>
                <a:lnTo>
                  <a:pt x="6476" y="6654"/>
                </a:lnTo>
                <a:lnTo>
                  <a:pt x="6476" y="6645"/>
                </a:lnTo>
                <a:lnTo>
                  <a:pt x="6467" y="6645"/>
                </a:lnTo>
                <a:lnTo>
                  <a:pt x="6458" y="6645"/>
                </a:lnTo>
                <a:lnTo>
                  <a:pt x="6449" y="6645"/>
                </a:lnTo>
                <a:lnTo>
                  <a:pt x="6440" y="6645"/>
                </a:lnTo>
                <a:lnTo>
                  <a:pt x="6440" y="6636"/>
                </a:lnTo>
                <a:lnTo>
                  <a:pt x="6432" y="6636"/>
                </a:lnTo>
                <a:lnTo>
                  <a:pt x="6405" y="6636"/>
                </a:lnTo>
                <a:lnTo>
                  <a:pt x="6396" y="6636"/>
                </a:lnTo>
                <a:lnTo>
                  <a:pt x="6387" y="6636"/>
                </a:lnTo>
                <a:lnTo>
                  <a:pt x="6387" y="6627"/>
                </a:lnTo>
                <a:lnTo>
                  <a:pt x="6379" y="6627"/>
                </a:lnTo>
                <a:lnTo>
                  <a:pt x="6361" y="6636"/>
                </a:lnTo>
                <a:lnTo>
                  <a:pt x="6343" y="6627"/>
                </a:lnTo>
                <a:lnTo>
                  <a:pt x="6326" y="6627"/>
                </a:lnTo>
                <a:lnTo>
                  <a:pt x="6308" y="6627"/>
                </a:lnTo>
                <a:lnTo>
                  <a:pt x="6290" y="6636"/>
                </a:lnTo>
                <a:lnTo>
                  <a:pt x="6282" y="6636"/>
                </a:lnTo>
                <a:lnTo>
                  <a:pt x="6246" y="6645"/>
                </a:lnTo>
                <a:lnTo>
                  <a:pt x="6237" y="6645"/>
                </a:lnTo>
                <a:lnTo>
                  <a:pt x="6176" y="6662"/>
                </a:lnTo>
                <a:lnTo>
                  <a:pt x="6176" y="6671"/>
                </a:lnTo>
                <a:lnTo>
                  <a:pt x="6158" y="6680"/>
                </a:lnTo>
                <a:lnTo>
                  <a:pt x="6158" y="6689"/>
                </a:lnTo>
                <a:lnTo>
                  <a:pt x="6158" y="6698"/>
                </a:lnTo>
                <a:lnTo>
                  <a:pt x="6158" y="6715"/>
                </a:lnTo>
                <a:lnTo>
                  <a:pt x="6149" y="6715"/>
                </a:lnTo>
                <a:lnTo>
                  <a:pt x="6140" y="6715"/>
                </a:lnTo>
                <a:lnTo>
                  <a:pt x="6123" y="6724"/>
                </a:lnTo>
                <a:lnTo>
                  <a:pt x="6114" y="6733"/>
                </a:lnTo>
                <a:lnTo>
                  <a:pt x="6123" y="6733"/>
                </a:lnTo>
                <a:lnTo>
                  <a:pt x="6132" y="6724"/>
                </a:lnTo>
                <a:lnTo>
                  <a:pt x="6140" y="6724"/>
                </a:lnTo>
                <a:lnTo>
                  <a:pt x="6149" y="6724"/>
                </a:lnTo>
                <a:lnTo>
                  <a:pt x="6149" y="6733"/>
                </a:lnTo>
                <a:lnTo>
                  <a:pt x="6167" y="6724"/>
                </a:lnTo>
                <a:lnTo>
                  <a:pt x="6176" y="6724"/>
                </a:lnTo>
                <a:lnTo>
                  <a:pt x="6184" y="6724"/>
                </a:lnTo>
                <a:lnTo>
                  <a:pt x="6184" y="6715"/>
                </a:lnTo>
                <a:lnTo>
                  <a:pt x="6184" y="6706"/>
                </a:lnTo>
                <a:lnTo>
                  <a:pt x="6193" y="6706"/>
                </a:lnTo>
                <a:lnTo>
                  <a:pt x="6202" y="6706"/>
                </a:lnTo>
                <a:lnTo>
                  <a:pt x="6211" y="6706"/>
                </a:lnTo>
                <a:lnTo>
                  <a:pt x="6211" y="6698"/>
                </a:lnTo>
                <a:lnTo>
                  <a:pt x="6220" y="6698"/>
                </a:lnTo>
                <a:lnTo>
                  <a:pt x="6220" y="6706"/>
                </a:lnTo>
                <a:lnTo>
                  <a:pt x="6229" y="6698"/>
                </a:lnTo>
                <a:lnTo>
                  <a:pt x="6237" y="6698"/>
                </a:lnTo>
                <a:lnTo>
                  <a:pt x="6246" y="6689"/>
                </a:lnTo>
                <a:lnTo>
                  <a:pt x="6255" y="6680"/>
                </a:lnTo>
                <a:lnTo>
                  <a:pt x="6264" y="6671"/>
                </a:lnTo>
                <a:lnTo>
                  <a:pt x="6273" y="6671"/>
                </a:lnTo>
                <a:lnTo>
                  <a:pt x="6273" y="6662"/>
                </a:lnTo>
                <a:lnTo>
                  <a:pt x="6334" y="6662"/>
                </a:lnTo>
                <a:lnTo>
                  <a:pt x="6343" y="6662"/>
                </a:lnTo>
                <a:lnTo>
                  <a:pt x="6343" y="6671"/>
                </a:lnTo>
                <a:lnTo>
                  <a:pt x="6352" y="6671"/>
                </a:lnTo>
                <a:lnTo>
                  <a:pt x="6352" y="6680"/>
                </a:lnTo>
                <a:lnTo>
                  <a:pt x="6334" y="6689"/>
                </a:lnTo>
                <a:lnTo>
                  <a:pt x="6326" y="6689"/>
                </a:lnTo>
                <a:lnTo>
                  <a:pt x="6334" y="6698"/>
                </a:lnTo>
                <a:lnTo>
                  <a:pt x="6343" y="6698"/>
                </a:lnTo>
                <a:lnTo>
                  <a:pt x="6343" y="6706"/>
                </a:lnTo>
                <a:lnTo>
                  <a:pt x="6370" y="6706"/>
                </a:lnTo>
                <a:lnTo>
                  <a:pt x="6379" y="6706"/>
                </a:lnTo>
                <a:lnTo>
                  <a:pt x="6387" y="6706"/>
                </a:lnTo>
                <a:lnTo>
                  <a:pt x="6387" y="6698"/>
                </a:lnTo>
                <a:lnTo>
                  <a:pt x="6396" y="6698"/>
                </a:lnTo>
                <a:lnTo>
                  <a:pt x="6396" y="6706"/>
                </a:lnTo>
                <a:lnTo>
                  <a:pt x="6405" y="6715"/>
                </a:lnTo>
                <a:lnTo>
                  <a:pt x="6440" y="6715"/>
                </a:lnTo>
                <a:lnTo>
                  <a:pt x="6440" y="6706"/>
                </a:lnTo>
                <a:lnTo>
                  <a:pt x="6449" y="6715"/>
                </a:lnTo>
                <a:lnTo>
                  <a:pt x="6458" y="6724"/>
                </a:lnTo>
                <a:lnTo>
                  <a:pt x="6467" y="6733"/>
                </a:lnTo>
                <a:lnTo>
                  <a:pt x="6484" y="6733"/>
                </a:lnTo>
                <a:lnTo>
                  <a:pt x="6529" y="6751"/>
                </a:lnTo>
                <a:lnTo>
                  <a:pt x="6537" y="6751"/>
                </a:lnTo>
                <a:lnTo>
                  <a:pt x="6564" y="6751"/>
                </a:lnTo>
                <a:lnTo>
                  <a:pt x="6573" y="6751"/>
                </a:lnTo>
                <a:lnTo>
                  <a:pt x="6581" y="6751"/>
                </a:lnTo>
                <a:lnTo>
                  <a:pt x="6581" y="6759"/>
                </a:lnTo>
                <a:lnTo>
                  <a:pt x="6581" y="6768"/>
                </a:lnTo>
                <a:lnTo>
                  <a:pt x="6590" y="6786"/>
                </a:lnTo>
                <a:lnTo>
                  <a:pt x="6590" y="6795"/>
                </a:lnTo>
                <a:lnTo>
                  <a:pt x="6599" y="6804"/>
                </a:lnTo>
                <a:lnTo>
                  <a:pt x="6617" y="6812"/>
                </a:lnTo>
                <a:lnTo>
                  <a:pt x="6626" y="6812"/>
                </a:lnTo>
                <a:lnTo>
                  <a:pt x="6634" y="6812"/>
                </a:lnTo>
                <a:lnTo>
                  <a:pt x="6652" y="6821"/>
                </a:lnTo>
                <a:lnTo>
                  <a:pt x="6661" y="6821"/>
                </a:lnTo>
                <a:lnTo>
                  <a:pt x="6670" y="6821"/>
                </a:lnTo>
                <a:lnTo>
                  <a:pt x="6679" y="6821"/>
                </a:lnTo>
                <a:lnTo>
                  <a:pt x="6687" y="6830"/>
                </a:lnTo>
                <a:lnTo>
                  <a:pt x="6687" y="6839"/>
                </a:lnTo>
                <a:lnTo>
                  <a:pt x="6687" y="6848"/>
                </a:lnTo>
                <a:lnTo>
                  <a:pt x="6679" y="6848"/>
                </a:lnTo>
                <a:lnTo>
                  <a:pt x="6661" y="6865"/>
                </a:lnTo>
                <a:lnTo>
                  <a:pt x="6643" y="6883"/>
                </a:lnTo>
                <a:lnTo>
                  <a:pt x="6661" y="6883"/>
                </a:lnTo>
                <a:lnTo>
                  <a:pt x="6679" y="6874"/>
                </a:lnTo>
                <a:lnTo>
                  <a:pt x="6696" y="6874"/>
                </a:lnTo>
                <a:lnTo>
                  <a:pt x="6705" y="6874"/>
                </a:lnTo>
                <a:lnTo>
                  <a:pt x="6714" y="6874"/>
                </a:lnTo>
                <a:lnTo>
                  <a:pt x="6731" y="6874"/>
                </a:lnTo>
                <a:lnTo>
                  <a:pt x="6749" y="6874"/>
                </a:lnTo>
                <a:lnTo>
                  <a:pt x="6758" y="6874"/>
                </a:lnTo>
                <a:lnTo>
                  <a:pt x="6784" y="6874"/>
                </a:lnTo>
                <a:lnTo>
                  <a:pt x="6793" y="6874"/>
                </a:lnTo>
                <a:lnTo>
                  <a:pt x="6802" y="6883"/>
                </a:lnTo>
                <a:lnTo>
                  <a:pt x="6820" y="6874"/>
                </a:lnTo>
                <a:lnTo>
                  <a:pt x="6829" y="6874"/>
                </a:lnTo>
                <a:lnTo>
                  <a:pt x="6837" y="6865"/>
                </a:lnTo>
                <a:close/>
                <a:moveTo>
                  <a:pt x="7287" y="7457"/>
                </a:moveTo>
                <a:lnTo>
                  <a:pt x="7278" y="7448"/>
                </a:lnTo>
                <a:lnTo>
                  <a:pt x="7278" y="7439"/>
                </a:lnTo>
                <a:lnTo>
                  <a:pt x="7270" y="7439"/>
                </a:lnTo>
                <a:lnTo>
                  <a:pt x="7278" y="7448"/>
                </a:lnTo>
                <a:lnTo>
                  <a:pt x="7287" y="7457"/>
                </a:lnTo>
                <a:lnTo>
                  <a:pt x="7296" y="7466"/>
                </a:lnTo>
                <a:lnTo>
                  <a:pt x="7305" y="7466"/>
                </a:lnTo>
                <a:lnTo>
                  <a:pt x="7296" y="7457"/>
                </a:lnTo>
                <a:close/>
                <a:moveTo>
                  <a:pt x="7217" y="7439"/>
                </a:moveTo>
                <a:lnTo>
                  <a:pt x="7217" y="7430"/>
                </a:lnTo>
                <a:lnTo>
                  <a:pt x="7208" y="7421"/>
                </a:lnTo>
                <a:lnTo>
                  <a:pt x="7208" y="7430"/>
                </a:lnTo>
                <a:close/>
                <a:moveTo>
                  <a:pt x="6723" y="7024"/>
                </a:moveTo>
                <a:lnTo>
                  <a:pt x="6723" y="7033"/>
                </a:lnTo>
                <a:lnTo>
                  <a:pt x="6731" y="7033"/>
                </a:lnTo>
                <a:lnTo>
                  <a:pt x="6740" y="7033"/>
                </a:lnTo>
                <a:lnTo>
                  <a:pt x="6749" y="7033"/>
                </a:lnTo>
                <a:lnTo>
                  <a:pt x="6758" y="7024"/>
                </a:lnTo>
                <a:lnTo>
                  <a:pt x="6749" y="7007"/>
                </a:lnTo>
                <a:lnTo>
                  <a:pt x="6723" y="7007"/>
                </a:lnTo>
                <a:lnTo>
                  <a:pt x="6714" y="6998"/>
                </a:lnTo>
                <a:lnTo>
                  <a:pt x="6705" y="6989"/>
                </a:lnTo>
                <a:lnTo>
                  <a:pt x="6696" y="6989"/>
                </a:lnTo>
                <a:lnTo>
                  <a:pt x="6687" y="6989"/>
                </a:lnTo>
                <a:lnTo>
                  <a:pt x="6679" y="6989"/>
                </a:lnTo>
                <a:lnTo>
                  <a:pt x="6670" y="6989"/>
                </a:lnTo>
                <a:lnTo>
                  <a:pt x="6661" y="6989"/>
                </a:lnTo>
                <a:lnTo>
                  <a:pt x="6634" y="6980"/>
                </a:lnTo>
                <a:lnTo>
                  <a:pt x="6626" y="6980"/>
                </a:lnTo>
                <a:lnTo>
                  <a:pt x="6626" y="6989"/>
                </a:lnTo>
                <a:lnTo>
                  <a:pt x="6617" y="6989"/>
                </a:lnTo>
                <a:lnTo>
                  <a:pt x="6608" y="6989"/>
                </a:lnTo>
                <a:lnTo>
                  <a:pt x="6599" y="6998"/>
                </a:lnTo>
                <a:lnTo>
                  <a:pt x="6599" y="7007"/>
                </a:lnTo>
                <a:lnTo>
                  <a:pt x="6617" y="7007"/>
                </a:lnTo>
                <a:lnTo>
                  <a:pt x="6626" y="7015"/>
                </a:lnTo>
                <a:lnTo>
                  <a:pt x="6634" y="7024"/>
                </a:lnTo>
                <a:lnTo>
                  <a:pt x="6643" y="7033"/>
                </a:lnTo>
                <a:lnTo>
                  <a:pt x="6652" y="7033"/>
                </a:lnTo>
                <a:lnTo>
                  <a:pt x="6661" y="7033"/>
                </a:lnTo>
                <a:lnTo>
                  <a:pt x="6670" y="7033"/>
                </a:lnTo>
                <a:lnTo>
                  <a:pt x="6679" y="7042"/>
                </a:lnTo>
                <a:lnTo>
                  <a:pt x="6687" y="7033"/>
                </a:lnTo>
                <a:lnTo>
                  <a:pt x="6696" y="7033"/>
                </a:lnTo>
                <a:lnTo>
                  <a:pt x="6705" y="7033"/>
                </a:lnTo>
                <a:lnTo>
                  <a:pt x="6705" y="7024"/>
                </a:lnTo>
                <a:lnTo>
                  <a:pt x="6714" y="7024"/>
                </a:lnTo>
                <a:close/>
                <a:moveTo>
                  <a:pt x="7490" y="4872"/>
                </a:moveTo>
                <a:lnTo>
                  <a:pt x="7481" y="4881"/>
                </a:lnTo>
                <a:lnTo>
                  <a:pt x="7481" y="4889"/>
                </a:lnTo>
                <a:lnTo>
                  <a:pt x="7490" y="4881"/>
                </a:lnTo>
                <a:close/>
                <a:moveTo>
                  <a:pt x="7455" y="4845"/>
                </a:moveTo>
                <a:lnTo>
                  <a:pt x="7455" y="4836"/>
                </a:lnTo>
                <a:lnTo>
                  <a:pt x="7446" y="4836"/>
                </a:lnTo>
                <a:lnTo>
                  <a:pt x="7437" y="4854"/>
                </a:lnTo>
                <a:lnTo>
                  <a:pt x="7446" y="4845"/>
                </a:lnTo>
                <a:close/>
                <a:moveTo>
                  <a:pt x="7305" y="7007"/>
                </a:moveTo>
                <a:lnTo>
                  <a:pt x="7314" y="7007"/>
                </a:lnTo>
                <a:lnTo>
                  <a:pt x="7314" y="6998"/>
                </a:lnTo>
                <a:lnTo>
                  <a:pt x="7323" y="6989"/>
                </a:lnTo>
                <a:lnTo>
                  <a:pt x="7331" y="6980"/>
                </a:lnTo>
                <a:lnTo>
                  <a:pt x="7331" y="6971"/>
                </a:lnTo>
                <a:lnTo>
                  <a:pt x="7323" y="6971"/>
                </a:lnTo>
                <a:lnTo>
                  <a:pt x="7305" y="6954"/>
                </a:lnTo>
                <a:lnTo>
                  <a:pt x="7296" y="6945"/>
                </a:lnTo>
                <a:lnTo>
                  <a:pt x="7287" y="6945"/>
                </a:lnTo>
                <a:lnTo>
                  <a:pt x="7270" y="6945"/>
                </a:lnTo>
                <a:lnTo>
                  <a:pt x="7261" y="6945"/>
                </a:lnTo>
                <a:lnTo>
                  <a:pt x="7261" y="6936"/>
                </a:lnTo>
                <a:lnTo>
                  <a:pt x="7252" y="6936"/>
                </a:lnTo>
                <a:lnTo>
                  <a:pt x="7243" y="6936"/>
                </a:lnTo>
                <a:lnTo>
                  <a:pt x="7243" y="6927"/>
                </a:lnTo>
                <a:lnTo>
                  <a:pt x="7261" y="6927"/>
                </a:lnTo>
                <a:lnTo>
                  <a:pt x="7270" y="6927"/>
                </a:lnTo>
                <a:lnTo>
                  <a:pt x="7261" y="6918"/>
                </a:lnTo>
                <a:lnTo>
                  <a:pt x="7234" y="6927"/>
                </a:lnTo>
                <a:lnTo>
                  <a:pt x="7226" y="6918"/>
                </a:lnTo>
                <a:lnTo>
                  <a:pt x="7217" y="6909"/>
                </a:lnTo>
                <a:lnTo>
                  <a:pt x="7217" y="6901"/>
                </a:lnTo>
                <a:lnTo>
                  <a:pt x="7217" y="6892"/>
                </a:lnTo>
                <a:lnTo>
                  <a:pt x="7208" y="6892"/>
                </a:lnTo>
                <a:lnTo>
                  <a:pt x="7199" y="6901"/>
                </a:lnTo>
                <a:lnTo>
                  <a:pt x="7190" y="6892"/>
                </a:lnTo>
                <a:lnTo>
                  <a:pt x="7181" y="6892"/>
                </a:lnTo>
                <a:lnTo>
                  <a:pt x="7173" y="6883"/>
                </a:lnTo>
                <a:lnTo>
                  <a:pt x="7164" y="6892"/>
                </a:lnTo>
                <a:lnTo>
                  <a:pt x="7164" y="6883"/>
                </a:lnTo>
                <a:lnTo>
                  <a:pt x="7155" y="6883"/>
                </a:lnTo>
                <a:lnTo>
                  <a:pt x="7146" y="6874"/>
                </a:lnTo>
                <a:lnTo>
                  <a:pt x="7128" y="6883"/>
                </a:lnTo>
                <a:lnTo>
                  <a:pt x="7120" y="6883"/>
                </a:lnTo>
                <a:lnTo>
                  <a:pt x="7102" y="6874"/>
                </a:lnTo>
                <a:lnTo>
                  <a:pt x="7093" y="6883"/>
                </a:lnTo>
                <a:lnTo>
                  <a:pt x="7084" y="6883"/>
                </a:lnTo>
                <a:lnTo>
                  <a:pt x="7084" y="6892"/>
                </a:lnTo>
                <a:lnTo>
                  <a:pt x="7076" y="6892"/>
                </a:lnTo>
                <a:lnTo>
                  <a:pt x="7067" y="6892"/>
                </a:lnTo>
                <a:lnTo>
                  <a:pt x="7049" y="6892"/>
                </a:lnTo>
                <a:lnTo>
                  <a:pt x="7031" y="6883"/>
                </a:lnTo>
                <a:lnTo>
                  <a:pt x="7023" y="6874"/>
                </a:lnTo>
                <a:lnTo>
                  <a:pt x="7005" y="6874"/>
                </a:lnTo>
                <a:lnTo>
                  <a:pt x="6987" y="6874"/>
                </a:lnTo>
                <a:lnTo>
                  <a:pt x="6978" y="6883"/>
                </a:lnTo>
                <a:lnTo>
                  <a:pt x="6970" y="6883"/>
                </a:lnTo>
                <a:lnTo>
                  <a:pt x="6961" y="6883"/>
                </a:lnTo>
                <a:lnTo>
                  <a:pt x="6961" y="6892"/>
                </a:lnTo>
                <a:lnTo>
                  <a:pt x="6961" y="6901"/>
                </a:lnTo>
                <a:lnTo>
                  <a:pt x="6970" y="6901"/>
                </a:lnTo>
                <a:lnTo>
                  <a:pt x="6987" y="6901"/>
                </a:lnTo>
                <a:lnTo>
                  <a:pt x="7005" y="6909"/>
                </a:lnTo>
                <a:lnTo>
                  <a:pt x="7014" y="6909"/>
                </a:lnTo>
                <a:lnTo>
                  <a:pt x="7014" y="6918"/>
                </a:lnTo>
                <a:lnTo>
                  <a:pt x="7005" y="6927"/>
                </a:lnTo>
                <a:lnTo>
                  <a:pt x="7014" y="6936"/>
                </a:lnTo>
                <a:lnTo>
                  <a:pt x="7005" y="6945"/>
                </a:lnTo>
                <a:lnTo>
                  <a:pt x="7014" y="6954"/>
                </a:lnTo>
                <a:lnTo>
                  <a:pt x="7031" y="6962"/>
                </a:lnTo>
                <a:lnTo>
                  <a:pt x="7040" y="6971"/>
                </a:lnTo>
                <a:lnTo>
                  <a:pt x="7040" y="6980"/>
                </a:lnTo>
                <a:lnTo>
                  <a:pt x="7031" y="6980"/>
                </a:lnTo>
                <a:lnTo>
                  <a:pt x="7023" y="6980"/>
                </a:lnTo>
                <a:lnTo>
                  <a:pt x="7014" y="6980"/>
                </a:lnTo>
                <a:lnTo>
                  <a:pt x="7014" y="6989"/>
                </a:lnTo>
                <a:lnTo>
                  <a:pt x="7005" y="6989"/>
                </a:lnTo>
                <a:lnTo>
                  <a:pt x="6996" y="6989"/>
                </a:lnTo>
                <a:lnTo>
                  <a:pt x="6952" y="6980"/>
                </a:lnTo>
                <a:lnTo>
                  <a:pt x="6943" y="6980"/>
                </a:lnTo>
                <a:lnTo>
                  <a:pt x="6926" y="6980"/>
                </a:lnTo>
                <a:lnTo>
                  <a:pt x="6917" y="6980"/>
                </a:lnTo>
                <a:lnTo>
                  <a:pt x="6908" y="6971"/>
                </a:lnTo>
                <a:lnTo>
                  <a:pt x="6899" y="6971"/>
                </a:lnTo>
                <a:lnTo>
                  <a:pt x="6890" y="6971"/>
                </a:lnTo>
                <a:lnTo>
                  <a:pt x="6881" y="6989"/>
                </a:lnTo>
                <a:lnTo>
                  <a:pt x="6890" y="6998"/>
                </a:lnTo>
                <a:lnTo>
                  <a:pt x="6908" y="6998"/>
                </a:lnTo>
                <a:lnTo>
                  <a:pt x="6908" y="7007"/>
                </a:lnTo>
                <a:lnTo>
                  <a:pt x="6917" y="7015"/>
                </a:lnTo>
                <a:lnTo>
                  <a:pt x="6926" y="7015"/>
                </a:lnTo>
                <a:lnTo>
                  <a:pt x="6934" y="7015"/>
                </a:lnTo>
                <a:lnTo>
                  <a:pt x="6934" y="7007"/>
                </a:lnTo>
                <a:lnTo>
                  <a:pt x="6943" y="7007"/>
                </a:lnTo>
                <a:lnTo>
                  <a:pt x="6952" y="7007"/>
                </a:lnTo>
                <a:lnTo>
                  <a:pt x="6961" y="7007"/>
                </a:lnTo>
                <a:lnTo>
                  <a:pt x="6970" y="7007"/>
                </a:lnTo>
                <a:lnTo>
                  <a:pt x="6978" y="7007"/>
                </a:lnTo>
                <a:lnTo>
                  <a:pt x="7005" y="7007"/>
                </a:lnTo>
                <a:lnTo>
                  <a:pt x="7014" y="7007"/>
                </a:lnTo>
                <a:lnTo>
                  <a:pt x="7023" y="7007"/>
                </a:lnTo>
                <a:lnTo>
                  <a:pt x="7031" y="7007"/>
                </a:lnTo>
                <a:lnTo>
                  <a:pt x="7058" y="7007"/>
                </a:lnTo>
                <a:lnTo>
                  <a:pt x="7067" y="7007"/>
                </a:lnTo>
                <a:lnTo>
                  <a:pt x="7076" y="7015"/>
                </a:lnTo>
                <a:lnTo>
                  <a:pt x="7084" y="7015"/>
                </a:lnTo>
                <a:lnTo>
                  <a:pt x="7084" y="7024"/>
                </a:lnTo>
                <a:lnTo>
                  <a:pt x="7093" y="7024"/>
                </a:lnTo>
                <a:lnTo>
                  <a:pt x="7093" y="7033"/>
                </a:lnTo>
                <a:lnTo>
                  <a:pt x="7093" y="7042"/>
                </a:lnTo>
                <a:lnTo>
                  <a:pt x="7102" y="7042"/>
                </a:lnTo>
                <a:lnTo>
                  <a:pt x="7102" y="7051"/>
                </a:lnTo>
                <a:lnTo>
                  <a:pt x="7111" y="7051"/>
                </a:lnTo>
                <a:lnTo>
                  <a:pt x="7111" y="7042"/>
                </a:lnTo>
                <a:lnTo>
                  <a:pt x="7120" y="7033"/>
                </a:lnTo>
                <a:lnTo>
                  <a:pt x="7128" y="7015"/>
                </a:lnTo>
                <a:lnTo>
                  <a:pt x="7128" y="7007"/>
                </a:lnTo>
                <a:lnTo>
                  <a:pt x="7137" y="7007"/>
                </a:lnTo>
                <a:lnTo>
                  <a:pt x="7137" y="6998"/>
                </a:lnTo>
                <a:lnTo>
                  <a:pt x="7146" y="6998"/>
                </a:lnTo>
                <a:lnTo>
                  <a:pt x="7155" y="6998"/>
                </a:lnTo>
                <a:lnTo>
                  <a:pt x="7164" y="6998"/>
                </a:lnTo>
                <a:lnTo>
                  <a:pt x="7173" y="6998"/>
                </a:lnTo>
                <a:lnTo>
                  <a:pt x="7173" y="7007"/>
                </a:lnTo>
                <a:lnTo>
                  <a:pt x="7199" y="7007"/>
                </a:lnTo>
                <a:lnTo>
                  <a:pt x="7199" y="6998"/>
                </a:lnTo>
                <a:lnTo>
                  <a:pt x="7208" y="6998"/>
                </a:lnTo>
                <a:lnTo>
                  <a:pt x="7217" y="6989"/>
                </a:lnTo>
                <a:lnTo>
                  <a:pt x="7226" y="6989"/>
                </a:lnTo>
                <a:lnTo>
                  <a:pt x="7234" y="6989"/>
                </a:lnTo>
                <a:lnTo>
                  <a:pt x="7243" y="6989"/>
                </a:lnTo>
                <a:lnTo>
                  <a:pt x="7261" y="6989"/>
                </a:lnTo>
                <a:lnTo>
                  <a:pt x="7270" y="6989"/>
                </a:lnTo>
                <a:lnTo>
                  <a:pt x="7278" y="6989"/>
                </a:lnTo>
                <a:lnTo>
                  <a:pt x="7287" y="6989"/>
                </a:lnTo>
                <a:lnTo>
                  <a:pt x="7296" y="6998"/>
                </a:lnTo>
                <a:lnTo>
                  <a:pt x="7305" y="6998"/>
                </a:lnTo>
                <a:close/>
                <a:moveTo>
                  <a:pt x="7420" y="7024"/>
                </a:moveTo>
                <a:lnTo>
                  <a:pt x="7428" y="7024"/>
                </a:lnTo>
                <a:lnTo>
                  <a:pt x="7437" y="7024"/>
                </a:lnTo>
                <a:lnTo>
                  <a:pt x="7446" y="7024"/>
                </a:lnTo>
                <a:lnTo>
                  <a:pt x="7464" y="7024"/>
                </a:lnTo>
                <a:lnTo>
                  <a:pt x="7473" y="7024"/>
                </a:lnTo>
                <a:lnTo>
                  <a:pt x="7481" y="7024"/>
                </a:lnTo>
                <a:lnTo>
                  <a:pt x="7490" y="7024"/>
                </a:lnTo>
                <a:lnTo>
                  <a:pt x="7499" y="7024"/>
                </a:lnTo>
                <a:lnTo>
                  <a:pt x="7508" y="7024"/>
                </a:lnTo>
                <a:lnTo>
                  <a:pt x="7517" y="7015"/>
                </a:lnTo>
                <a:lnTo>
                  <a:pt x="7525" y="7015"/>
                </a:lnTo>
                <a:lnTo>
                  <a:pt x="7525" y="7007"/>
                </a:lnTo>
                <a:lnTo>
                  <a:pt x="7534" y="7007"/>
                </a:lnTo>
                <a:lnTo>
                  <a:pt x="7534" y="6989"/>
                </a:lnTo>
                <a:lnTo>
                  <a:pt x="7525" y="6989"/>
                </a:lnTo>
                <a:lnTo>
                  <a:pt x="7517" y="6989"/>
                </a:lnTo>
                <a:lnTo>
                  <a:pt x="7499" y="6989"/>
                </a:lnTo>
                <a:lnTo>
                  <a:pt x="7490" y="6989"/>
                </a:lnTo>
                <a:lnTo>
                  <a:pt x="7446" y="6989"/>
                </a:lnTo>
                <a:lnTo>
                  <a:pt x="7428" y="6980"/>
                </a:lnTo>
                <a:lnTo>
                  <a:pt x="7420" y="6980"/>
                </a:lnTo>
                <a:lnTo>
                  <a:pt x="7420" y="6989"/>
                </a:lnTo>
                <a:lnTo>
                  <a:pt x="7411" y="6998"/>
                </a:lnTo>
                <a:lnTo>
                  <a:pt x="7420" y="6998"/>
                </a:lnTo>
                <a:lnTo>
                  <a:pt x="7420" y="7007"/>
                </a:lnTo>
                <a:close/>
                <a:moveTo>
                  <a:pt x="7817" y="4439"/>
                </a:moveTo>
                <a:lnTo>
                  <a:pt x="7825" y="4430"/>
                </a:lnTo>
                <a:lnTo>
                  <a:pt x="7817" y="4430"/>
                </a:lnTo>
                <a:lnTo>
                  <a:pt x="7817" y="4422"/>
                </a:lnTo>
                <a:lnTo>
                  <a:pt x="7799" y="4413"/>
                </a:lnTo>
                <a:lnTo>
                  <a:pt x="7790" y="4413"/>
                </a:lnTo>
                <a:lnTo>
                  <a:pt x="7755" y="4386"/>
                </a:lnTo>
                <a:lnTo>
                  <a:pt x="7737" y="4378"/>
                </a:lnTo>
                <a:lnTo>
                  <a:pt x="7720" y="4378"/>
                </a:lnTo>
                <a:lnTo>
                  <a:pt x="7702" y="4369"/>
                </a:lnTo>
                <a:lnTo>
                  <a:pt x="7667" y="4369"/>
                </a:lnTo>
                <a:lnTo>
                  <a:pt x="7640" y="4360"/>
                </a:lnTo>
                <a:lnTo>
                  <a:pt x="7631" y="4360"/>
                </a:lnTo>
                <a:lnTo>
                  <a:pt x="7623" y="4360"/>
                </a:lnTo>
                <a:lnTo>
                  <a:pt x="7614" y="4360"/>
                </a:lnTo>
                <a:lnTo>
                  <a:pt x="7623" y="4369"/>
                </a:lnTo>
                <a:lnTo>
                  <a:pt x="7658" y="4386"/>
                </a:lnTo>
                <a:lnTo>
                  <a:pt x="7667" y="4386"/>
                </a:lnTo>
                <a:lnTo>
                  <a:pt x="7675" y="4395"/>
                </a:lnTo>
                <a:lnTo>
                  <a:pt x="7684" y="4404"/>
                </a:lnTo>
                <a:lnTo>
                  <a:pt x="7684" y="4413"/>
                </a:lnTo>
                <a:lnTo>
                  <a:pt x="7720" y="4430"/>
                </a:lnTo>
                <a:lnTo>
                  <a:pt x="7737" y="4430"/>
                </a:lnTo>
                <a:lnTo>
                  <a:pt x="7764" y="4430"/>
                </a:lnTo>
                <a:lnTo>
                  <a:pt x="7781" y="4439"/>
                </a:lnTo>
                <a:close/>
                <a:moveTo>
                  <a:pt x="7940" y="4916"/>
                </a:moveTo>
                <a:lnTo>
                  <a:pt x="7949" y="4916"/>
                </a:lnTo>
                <a:lnTo>
                  <a:pt x="7967" y="4916"/>
                </a:lnTo>
                <a:lnTo>
                  <a:pt x="7967" y="4907"/>
                </a:lnTo>
                <a:lnTo>
                  <a:pt x="7958" y="4916"/>
                </a:lnTo>
                <a:lnTo>
                  <a:pt x="7949" y="4916"/>
                </a:lnTo>
                <a:close/>
                <a:moveTo>
                  <a:pt x="7773" y="4704"/>
                </a:moveTo>
                <a:lnTo>
                  <a:pt x="7790" y="4695"/>
                </a:lnTo>
                <a:lnTo>
                  <a:pt x="7799" y="4686"/>
                </a:lnTo>
                <a:lnTo>
                  <a:pt x="7790" y="4686"/>
                </a:lnTo>
                <a:lnTo>
                  <a:pt x="7773" y="4686"/>
                </a:lnTo>
                <a:lnTo>
                  <a:pt x="7746" y="4686"/>
                </a:lnTo>
                <a:lnTo>
                  <a:pt x="7728" y="4686"/>
                </a:lnTo>
                <a:lnTo>
                  <a:pt x="7720" y="4686"/>
                </a:lnTo>
                <a:lnTo>
                  <a:pt x="7702" y="4686"/>
                </a:lnTo>
                <a:lnTo>
                  <a:pt x="7702" y="4678"/>
                </a:lnTo>
                <a:lnTo>
                  <a:pt x="7693" y="4678"/>
                </a:lnTo>
                <a:lnTo>
                  <a:pt x="7684" y="4678"/>
                </a:lnTo>
                <a:lnTo>
                  <a:pt x="7675" y="4678"/>
                </a:lnTo>
                <a:lnTo>
                  <a:pt x="7675" y="4686"/>
                </a:lnTo>
                <a:lnTo>
                  <a:pt x="7667" y="4686"/>
                </a:lnTo>
                <a:lnTo>
                  <a:pt x="7667" y="4678"/>
                </a:lnTo>
                <a:lnTo>
                  <a:pt x="7658" y="4678"/>
                </a:lnTo>
                <a:lnTo>
                  <a:pt x="7667" y="4678"/>
                </a:lnTo>
                <a:lnTo>
                  <a:pt x="7658" y="4669"/>
                </a:lnTo>
                <a:lnTo>
                  <a:pt x="7649" y="4660"/>
                </a:lnTo>
                <a:lnTo>
                  <a:pt x="7658" y="4642"/>
                </a:lnTo>
                <a:lnTo>
                  <a:pt x="7649" y="4633"/>
                </a:lnTo>
                <a:lnTo>
                  <a:pt x="7658" y="4633"/>
                </a:lnTo>
                <a:lnTo>
                  <a:pt x="7640" y="4642"/>
                </a:lnTo>
                <a:lnTo>
                  <a:pt x="7631" y="4651"/>
                </a:lnTo>
                <a:lnTo>
                  <a:pt x="7631" y="4660"/>
                </a:lnTo>
                <a:lnTo>
                  <a:pt x="7623" y="4660"/>
                </a:lnTo>
                <a:lnTo>
                  <a:pt x="7623" y="4669"/>
                </a:lnTo>
                <a:lnTo>
                  <a:pt x="7640" y="4669"/>
                </a:lnTo>
                <a:lnTo>
                  <a:pt x="7649" y="4678"/>
                </a:lnTo>
                <a:lnTo>
                  <a:pt x="7649" y="4686"/>
                </a:lnTo>
                <a:lnTo>
                  <a:pt x="7667" y="4686"/>
                </a:lnTo>
                <a:lnTo>
                  <a:pt x="7675" y="4695"/>
                </a:lnTo>
                <a:lnTo>
                  <a:pt x="7667" y="4695"/>
                </a:lnTo>
                <a:lnTo>
                  <a:pt x="7675" y="4704"/>
                </a:lnTo>
                <a:lnTo>
                  <a:pt x="7684" y="4704"/>
                </a:lnTo>
                <a:lnTo>
                  <a:pt x="7711" y="4713"/>
                </a:lnTo>
                <a:lnTo>
                  <a:pt x="7720" y="4713"/>
                </a:lnTo>
                <a:lnTo>
                  <a:pt x="7711" y="4713"/>
                </a:lnTo>
                <a:lnTo>
                  <a:pt x="7711" y="4704"/>
                </a:lnTo>
                <a:lnTo>
                  <a:pt x="7720" y="4704"/>
                </a:lnTo>
                <a:lnTo>
                  <a:pt x="7728" y="4695"/>
                </a:lnTo>
                <a:lnTo>
                  <a:pt x="7728" y="4704"/>
                </a:lnTo>
                <a:lnTo>
                  <a:pt x="7720" y="4704"/>
                </a:lnTo>
                <a:lnTo>
                  <a:pt x="7728" y="4713"/>
                </a:lnTo>
                <a:lnTo>
                  <a:pt x="7737" y="4713"/>
                </a:lnTo>
                <a:lnTo>
                  <a:pt x="7728" y="4722"/>
                </a:lnTo>
                <a:lnTo>
                  <a:pt x="7737" y="4722"/>
                </a:lnTo>
                <a:lnTo>
                  <a:pt x="7737" y="4731"/>
                </a:lnTo>
                <a:lnTo>
                  <a:pt x="7746" y="4731"/>
                </a:lnTo>
                <a:lnTo>
                  <a:pt x="7764" y="4731"/>
                </a:lnTo>
                <a:lnTo>
                  <a:pt x="7764" y="4722"/>
                </a:lnTo>
                <a:lnTo>
                  <a:pt x="7764" y="4713"/>
                </a:lnTo>
                <a:close/>
                <a:moveTo>
                  <a:pt x="7878" y="7324"/>
                </a:moveTo>
                <a:lnTo>
                  <a:pt x="7878" y="7315"/>
                </a:lnTo>
                <a:lnTo>
                  <a:pt x="7870" y="7324"/>
                </a:lnTo>
                <a:lnTo>
                  <a:pt x="7870" y="7333"/>
                </a:lnTo>
                <a:lnTo>
                  <a:pt x="7870" y="7342"/>
                </a:lnTo>
                <a:lnTo>
                  <a:pt x="7878" y="7342"/>
                </a:lnTo>
                <a:lnTo>
                  <a:pt x="7878" y="7333"/>
                </a:lnTo>
                <a:close/>
                <a:moveTo>
                  <a:pt x="7128" y="4642"/>
                </a:moveTo>
                <a:lnTo>
                  <a:pt x="7128" y="4651"/>
                </a:lnTo>
                <a:lnTo>
                  <a:pt x="7137" y="4651"/>
                </a:lnTo>
                <a:lnTo>
                  <a:pt x="7146" y="4642"/>
                </a:lnTo>
                <a:lnTo>
                  <a:pt x="7155" y="4633"/>
                </a:lnTo>
                <a:lnTo>
                  <a:pt x="7146" y="4633"/>
                </a:lnTo>
                <a:lnTo>
                  <a:pt x="7137" y="4642"/>
                </a:lnTo>
                <a:close/>
                <a:moveTo>
                  <a:pt x="7887" y="7289"/>
                </a:moveTo>
                <a:lnTo>
                  <a:pt x="7887" y="7280"/>
                </a:lnTo>
                <a:lnTo>
                  <a:pt x="7878" y="7271"/>
                </a:lnTo>
                <a:lnTo>
                  <a:pt x="7878" y="7263"/>
                </a:lnTo>
                <a:lnTo>
                  <a:pt x="7870" y="7263"/>
                </a:lnTo>
                <a:lnTo>
                  <a:pt x="7861" y="7254"/>
                </a:lnTo>
                <a:lnTo>
                  <a:pt x="7861" y="7263"/>
                </a:lnTo>
                <a:lnTo>
                  <a:pt x="7861" y="7271"/>
                </a:lnTo>
                <a:lnTo>
                  <a:pt x="7870" y="7271"/>
                </a:lnTo>
                <a:lnTo>
                  <a:pt x="7870" y="7280"/>
                </a:lnTo>
                <a:lnTo>
                  <a:pt x="7870" y="7289"/>
                </a:lnTo>
                <a:lnTo>
                  <a:pt x="7878" y="7289"/>
                </a:lnTo>
                <a:close/>
                <a:moveTo>
                  <a:pt x="6926" y="4775"/>
                </a:moveTo>
                <a:lnTo>
                  <a:pt x="6934" y="4775"/>
                </a:lnTo>
                <a:lnTo>
                  <a:pt x="6943" y="4775"/>
                </a:lnTo>
                <a:lnTo>
                  <a:pt x="6952" y="4775"/>
                </a:lnTo>
                <a:lnTo>
                  <a:pt x="6952" y="4766"/>
                </a:lnTo>
                <a:lnTo>
                  <a:pt x="6961" y="4757"/>
                </a:lnTo>
                <a:lnTo>
                  <a:pt x="6952" y="4757"/>
                </a:lnTo>
                <a:lnTo>
                  <a:pt x="6943" y="4766"/>
                </a:lnTo>
                <a:lnTo>
                  <a:pt x="6926" y="4775"/>
                </a:lnTo>
                <a:lnTo>
                  <a:pt x="6917" y="4775"/>
                </a:lnTo>
                <a:close/>
                <a:moveTo>
                  <a:pt x="7878" y="4775"/>
                </a:moveTo>
                <a:lnTo>
                  <a:pt x="7878" y="4766"/>
                </a:lnTo>
                <a:lnTo>
                  <a:pt x="7870" y="4766"/>
                </a:lnTo>
                <a:lnTo>
                  <a:pt x="7870" y="4775"/>
                </a:lnTo>
                <a:close/>
                <a:moveTo>
                  <a:pt x="7817" y="4598"/>
                </a:moveTo>
                <a:lnTo>
                  <a:pt x="7825" y="4589"/>
                </a:lnTo>
                <a:lnTo>
                  <a:pt x="7834" y="4581"/>
                </a:lnTo>
                <a:lnTo>
                  <a:pt x="7843" y="4581"/>
                </a:lnTo>
                <a:lnTo>
                  <a:pt x="7843" y="4572"/>
                </a:lnTo>
                <a:lnTo>
                  <a:pt x="7834" y="4581"/>
                </a:lnTo>
                <a:lnTo>
                  <a:pt x="7825" y="4581"/>
                </a:lnTo>
                <a:lnTo>
                  <a:pt x="7817" y="4589"/>
                </a:lnTo>
                <a:lnTo>
                  <a:pt x="7808" y="4598"/>
                </a:lnTo>
                <a:lnTo>
                  <a:pt x="7799" y="4616"/>
                </a:lnTo>
                <a:lnTo>
                  <a:pt x="7808" y="4616"/>
                </a:lnTo>
                <a:lnTo>
                  <a:pt x="7817" y="4616"/>
                </a:lnTo>
                <a:lnTo>
                  <a:pt x="7817" y="4607"/>
                </a:lnTo>
                <a:lnTo>
                  <a:pt x="7808" y="4607"/>
                </a:lnTo>
                <a:close/>
                <a:moveTo>
                  <a:pt x="7605" y="4563"/>
                </a:moveTo>
                <a:lnTo>
                  <a:pt x="7614" y="4563"/>
                </a:lnTo>
                <a:lnTo>
                  <a:pt x="7614" y="4554"/>
                </a:lnTo>
                <a:lnTo>
                  <a:pt x="7605" y="4554"/>
                </a:lnTo>
                <a:close/>
                <a:moveTo>
                  <a:pt x="6943" y="4766"/>
                </a:moveTo>
                <a:lnTo>
                  <a:pt x="6952" y="4757"/>
                </a:lnTo>
                <a:lnTo>
                  <a:pt x="6934" y="4757"/>
                </a:lnTo>
                <a:lnTo>
                  <a:pt x="6926" y="4766"/>
                </a:lnTo>
                <a:lnTo>
                  <a:pt x="6934" y="4766"/>
                </a:lnTo>
                <a:close/>
                <a:moveTo>
                  <a:pt x="7728" y="6998"/>
                </a:moveTo>
                <a:lnTo>
                  <a:pt x="7720" y="7007"/>
                </a:lnTo>
                <a:lnTo>
                  <a:pt x="7711" y="7007"/>
                </a:lnTo>
                <a:lnTo>
                  <a:pt x="7728" y="7007"/>
                </a:lnTo>
                <a:close/>
                <a:moveTo>
                  <a:pt x="7755" y="7086"/>
                </a:moveTo>
                <a:lnTo>
                  <a:pt x="7764" y="7086"/>
                </a:lnTo>
                <a:close/>
                <a:moveTo>
                  <a:pt x="6379" y="6918"/>
                </a:moveTo>
                <a:lnTo>
                  <a:pt x="6370" y="6918"/>
                </a:lnTo>
                <a:lnTo>
                  <a:pt x="6370" y="6927"/>
                </a:lnTo>
                <a:lnTo>
                  <a:pt x="6379" y="6927"/>
                </a:lnTo>
                <a:lnTo>
                  <a:pt x="6387" y="6927"/>
                </a:lnTo>
                <a:lnTo>
                  <a:pt x="6396" y="6927"/>
                </a:lnTo>
                <a:lnTo>
                  <a:pt x="6396" y="6918"/>
                </a:lnTo>
                <a:close/>
                <a:moveTo>
                  <a:pt x="7720" y="7015"/>
                </a:moveTo>
                <a:lnTo>
                  <a:pt x="7728" y="7024"/>
                </a:lnTo>
                <a:lnTo>
                  <a:pt x="7728" y="7015"/>
                </a:lnTo>
                <a:close/>
                <a:moveTo>
                  <a:pt x="7614" y="4545"/>
                </a:moveTo>
                <a:lnTo>
                  <a:pt x="7614" y="4536"/>
                </a:lnTo>
                <a:lnTo>
                  <a:pt x="7614" y="4545"/>
                </a:lnTo>
                <a:lnTo>
                  <a:pt x="7614" y="4554"/>
                </a:lnTo>
                <a:lnTo>
                  <a:pt x="7623" y="4545"/>
                </a:lnTo>
                <a:close/>
                <a:moveTo>
                  <a:pt x="7781" y="7112"/>
                </a:moveTo>
                <a:lnTo>
                  <a:pt x="7781" y="7121"/>
                </a:lnTo>
                <a:lnTo>
                  <a:pt x="7790" y="7121"/>
                </a:lnTo>
                <a:lnTo>
                  <a:pt x="7790" y="7112"/>
                </a:lnTo>
                <a:close/>
                <a:moveTo>
                  <a:pt x="11125" y="6240"/>
                </a:moveTo>
                <a:lnTo>
                  <a:pt x="11134" y="6249"/>
                </a:lnTo>
                <a:lnTo>
                  <a:pt x="11143" y="6249"/>
                </a:lnTo>
                <a:lnTo>
                  <a:pt x="11151" y="6240"/>
                </a:lnTo>
                <a:lnTo>
                  <a:pt x="11160" y="6222"/>
                </a:lnTo>
                <a:lnTo>
                  <a:pt x="11169" y="6213"/>
                </a:lnTo>
                <a:lnTo>
                  <a:pt x="11169" y="6204"/>
                </a:lnTo>
                <a:lnTo>
                  <a:pt x="11160" y="6204"/>
                </a:lnTo>
                <a:lnTo>
                  <a:pt x="11143" y="6222"/>
                </a:lnTo>
                <a:lnTo>
                  <a:pt x="11125" y="6222"/>
                </a:lnTo>
                <a:lnTo>
                  <a:pt x="11116" y="6222"/>
                </a:lnTo>
                <a:lnTo>
                  <a:pt x="11116" y="6231"/>
                </a:lnTo>
                <a:close/>
                <a:moveTo>
                  <a:pt x="19196" y="7430"/>
                </a:moveTo>
                <a:lnTo>
                  <a:pt x="19188" y="7404"/>
                </a:lnTo>
                <a:lnTo>
                  <a:pt x="19188" y="7395"/>
                </a:lnTo>
                <a:lnTo>
                  <a:pt x="19196" y="7386"/>
                </a:lnTo>
                <a:lnTo>
                  <a:pt x="19196" y="7377"/>
                </a:lnTo>
                <a:lnTo>
                  <a:pt x="19196" y="7368"/>
                </a:lnTo>
                <a:lnTo>
                  <a:pt x="19196" y="7360"/>
                </a:lnTo>
                <a:lnTo>
                  <a:pt x="19188" y="7360"/>
                </a:lnTo>
                <a:lnTo>
                  <a:pt x="19179" y="7368"/>
                </a:lnTo>
                <a:lnTo>
                  <a:pt x="19179" y="7377"/>
                </a:lnTo>
                <a:lnTo>
                  <a:pt x="19179" y="7395"/>
                </a:lnTo>
                <a:lnTo>
                  <a:pt x="19179" y="7404"/>
                </a:lnTo>
                <a:lnTo>
                  <a:pt x="19179" y="7413"/>
                </a:lnTo>
                <a:lnTo>
                  <a:pt x="19170" y="7413"/>
                </a:lnTo>
                <a:lnTo>
                  <a:pt x="19179" y="7421"/>
                </a:lnTo>
                <a:lnTo>
                  <a:pt x="19170" y="7421"/>
                </a:lnTo>
                <a:lnTo>
                  <a:pt x="19170" y="7430"/>
                </a:lnTo>
                <a:lnTo>
                  <a:pt x="19170" y="7448"/>
                </a:lnTo>
                <a:lnTo>
                  <a:pt x="19179" y="7448"/>
                </a:lnTo>
                <a:lnTo>
                  <a:pt x="19179" y="7457"/>
                </a:lnTo>
                <a:lnTo>
                  <a:pt x="19170" y="7457"/>
                </a:lnTo>
                <a:lnTo>
                  <a:pt x="19170" y="7466"/>
                </a:lnTo>
                <a:lnTo>
                  <a:pt x="19161" y="7474"/>
                </a:lnTo>
                <a:lnTo>
                  <a:pt x="19161" y="7483"/>
                </a:lnTo>
                <a:lnTo>
                  <a:pt x="19161" y="7492"/>
                </a:lnTo>
                <a:lnTo>
                  <a:pt x="19170" y="7501"/>
                </a:lnTo>
                <a:lnTo>
                  <a:pt x="19170" y="7510"/>
                </a:lnTo>
                <a:lnTo>
                  <a:pt x="19170" y="7501"/>
                </a:lnTo>
                <a:lnTo>
                  <a:pt x="19179" y="7501"/>
                </a:lnTo>
                <a:lnTo>
                  <a:pt x="19179" y="7492"/>
                </a:lnTo>
                <a:lnTo>
                  <a:pt x="19179" y="7483"/>
                </a:lnTo>
                <a:lnTo>
                  <a:pt x="19179" y="7474"/>
                </a:lnTo>
                <a:lnTo>
                  <a:pt x="19179" y="7466"/>
                </a:lnTo>
                <a:lnTo>
                  <a:pt x="19188" y="7457"/>
                </a:lnTo>
                <a:lnTo>
                  <a:pt x="19179" y="7439"/>
                </a:lnTo>
                <a:lnTo>
                  <a:pt x="19188" y="7439"/>
                </a:lnTo>
                <a:close/>
                <a:moveTo>
                  <a:pt x="19223" y="7766"/>
                </a:moveTo>
                <a:lnTo>
                  <a:pt x="19214" y="7766"/>
                </a:lnTo>
                <a:lnTo>
                  <a:pt x="19214" y="7774"/>
                </a:lnTo>
                <a:lnTo>
                  <a:pt x="19223" y="7774"/>
                </a:lnTo>
                <a:close/>
                <a:moveTo>
                  <a:pt x="19232" y="7748"/>
                </a:moveTo>
                <a:lnTo>
                  <a:pt x="19223" y="7757"/>
                </a:lnTo>
                <a:lnTo>
                  <a:pt x="19232" y="7757"/>
                </a:lnTo>
                <a:lnTo>
                  <a:pt x="19232" y="7766"/>
                </a:lnTo>
                <a:lnTo>
                  <a:pt x="19232" y="7757"/>
                </a:lnTo>
                <a:close/>
                <a:moveTo>
                  <a:pt x="19196" y="7739"/>
                </a:moveTo>
                <a:lnTo>
                  <a:pt x="19196" y="7748"/>
                </a:lnTo>
                <a:lnTo>
                  <a:pt x="19205" y="7748"/>
                </a:lnTo>
                <a:close/>
                <a:moveTo>
                  <a:pt x="19241" y="6971"/>
                </a:moveTo>
                <a:lnTo>
                  <a:pt x="19249" y="6971"/>
                </a:lnTo>
                <a:lnTo>
                  <a:pt x="19249" y="6962"/>
                </a:lnTo>
                <a:lnTo>
                  <a:pt x="19249" y="6954"/>
                </a:lnTo>
                <a:lnTo>
                  <a:pt x="19241" y="6954"/>
                </a:lnTo>
                <a:lnTo>
                  <a:pt x="19232" y="6954"/>
                </a:lnTo>
                <a:lnTo>
                  <a:pt x="19232" y="6962"/>
                </a:lnTo>
                <a:close/>
                <a:moveTo>
                  <a:pt x="19170" y="7404"/>
                </a:moveTo>
                <a:lnTo>
                  <a:pt x="19170" y="7395"/>
                </a:lnTo>
                <a:lnTo>
                  <a:pt x="19170" y="7404"/>
                </a:lnTo>
                <a:lnTo>
                  <a:pt x="19170" y="7413"/>
                </a:lnTo>
                <a:close/>
                <a:moveTo>
                  <a:pt x="19196" y="6883"/>
                </a:moveTo>
                <a:lnTo>
                  <a:pt x="19196" y="6874"/>
                </a:lnTo>
                <a:lnTo>
                  <a:pt x="19188" y="6865"/>
                </a:lnTo>
                <a:lnTo>
                  <a:pt x="19188" y="6874"/>
                </a:lnTo>
                <a:lnTo>
                  <a:pt x="19188" y="6883"/>
                </a:lnTo>
                <a:close/>
                <a:moveTo>
                  <a:pt x="19196" y="7466"/>
                </a:moveTo>
                <a:lnTo>
                  <a:pt x="19188" y="7474"/>
                </a:lnTo>
                <a:lnTo>
                  <a:pt x="19196" y="7474"/>
                </a:lnTo>
                <a:close/>
                <a:moveTo>
                  <a:pt x="19232" y="6892"/>
                </a:moveTo>
                <a:lnTo>
                  <a:pt x="19232" y="6874"/>
                </a:lnTo>
                <a:lnTo>
                  <a:pt x="19223" y="6874"/>
                </a:lnTo>
                <a:lnTo>
                  <a:pt x="19223" y="6883"/>
                </a:lnTo>
                <a:close/>
                <a:moveTo>
                  <a:pt x="19514" y="8198"/>
                </a:moveTo>
                <a:lnTo>
                  <a:pt x="19505" y="8189"/>
                </a:lnTo>
                <a:lnTo>
                  <a:pt x="19496" y="8189"/>
                </a:lnTo>
                <a:lnTo>
                  <a:pt x="19505" y="8189"/>
                </a:lnTo>
                <a:close/>
                <a:moveTo>
                  <a:pt x="19549" y="8269"/>
                </a:moveTo>
                <a:lnTo>
                  <a:pt x="19541" y="8269"/>
                </a:lnTo>
                <a:lnTo>
                  <a:pt x="19523" y="8242"/>
                </a:lnTo>
                <a:lnTo>
                  <a:pt x="19514" y="8242"/>
                </a:lnTo>
                <a:lnTo>
                  <a:pt x="19505" y="8251"/>
                </a:lnTo>
                <a:lnTo>
                  <a:pt x="19496" y="8251"/>
                </a:lnTo>
                <a:lnTo>
                  <a:pt x="19505" y="8269"/>
                </a:lnTo>
                <a:lnTo>
                  <a:pt x="19514" y="8277"/>
                </a:lnTo>
                <a:lnTo>
                  <a:pt x="19514" y="8286"/>
                </a:lnTo>
                <a:lnTo>
                  <a:pt x="19523" y="8286"/>
                </a:lnTo>
                <a:lnTo>
                  <a:pt x="19532" y="8286"/>
                </a:lnTo>
                <a:lnTo>
                  <a:pt x="19541" y="8304"/>
                </a:lnTo>
                <a:lnTo>
                  <a:pt x="19549" y="8313"/>
                </a:lnTo>
                <a:lnTo>
                  <a:pt x="19549" y="8304"/>
                </a:lnTo>
                <a:lnTo>
                  <a:pt x="19549" y="8286"/>
                </a:lnTo>
                <a:lnTo>
                  <a:pt x="19558" y="8277"/>
                </a:lnTo>
                <a:lnTo>
                  <a:pt x="19549" y="8277"/>
                </a:lnTo>
                <a:close/>
                <a:moveTo>
                  <a:pt x="19444" y="8172"/>
                </a:moveTo>
                <a:lnTo>
                  <a:pt x="19426" y="8154"/>
                </a:lnTo>
                <a:lnTo>
                  <a:pt x="19417" y="8154"/>
                </a:lnTo>
                <a:lnTo>
                  <a:pt x="19417" y="8145"/>
                </a:lnTo>
                <a:lnTo>
                  <a:pt x="19408" y="8136"/>
                </a:lnTo>
                <a:lnTo>
                  <a:pt x="19399" y="8136"/>
                </a:lnTo>
                <a:lnTo>
                  <a:pt x="19399" y="8145"/>
                </a:lnTo>
                <a:lnTo>
                  <a:pt x="19391" y="8145"/>
                </a:lnTo>
                <a:lnTo>
                  <a:pt x="19399" y="8154"/>
                </a:lnTo>
                <a:lnTo>
                  <a:pt x="19408" y="8154"/>
                </a:lnTo>
                <a:lnTo>
                  <a:pt x="19408" y="8163"/>
                </a:lnTo>
                <a:lnTo>
                  <a:pt x="19417" y="8163"/>
                </a:lnTo>
                <a:lnTo>
                  <a:pt x="19435" y="8172"/>
                </a:lnTo>
                <a:lnTo>
                  <a:pt x="19435" y="8180"/>
                </a:lnTo>
                <a:lnTo>
                  <a:pt x="19444" y="8180"/>
                </a:lnTo>
                <a:close/>
                <a:moveTo>
                  <a:pt x="19241" y="7810"/>
                </a:moveTo>
                <a:lnTo>
                  <a:pt x="19241" y="7819"/>
                </a:lnTo>
                <a:lnTo>
                  <a:pt x="19249" y="7810"/>
                </a:lnTo>
                <a:close/>
                <a:moveTo>
                  <a:pt x="19593" y="8348"/>
                </a:moveTo>
                <a:lnTo>
                  <a:pt x="19585" y="8348"/>
                </a:lnTo>
                <a:lnTo>
                  <a:pt x="19593" y="8366"/>
                </a:lnTo>
                <a:lnTo>
                  <a:pt x="19593" y="8375"/>
                </a:lnTo>
                <a:lnTo>
                  <a:pt x="19585" y="8375"/>
                </a:lnTo>
                <a:lnTo>
                  <a:pt x="19585" y="8383"/>
                </a:lnTo>
                <a:lnTo>
                  <a:pt x="19585" y="8392"/>
                </a:lnTo>
                <a:lnTo>
                  <a:pt x="19593" y="8392"/>
                </a:lnTo>
                <a:lnTo>
                  <a:pt x="19602" y="8375"/>
                </a:lnTo>
                <a:lnTo>
                  <a:pt x="19602" y="8366"/>
                </a:lnTo>
                <a:lnTo>
                  <a:pt x="19593" y="8366"/>
                </a:lnTo>
                <a:close/>
                <a:moveTo>
                  <a:pt x="19249" y="7819"/>
                </a:moveTo>
                <a:lnTo>
                  <a:pt x="19241" y="7827"/>
                </a:lnTo>
                <a:lnTo>
                  <a:pt x="19241" y="7836"/>
                </a:lnTo>
                <a:lnTo>
                  <a:pt x="19249" y="7836"/>
                </a:lnTo>
                <a:lnTo>
                  <a:pt x="19258" y="7854"/>
                </a:lnTo>
                <a:lnTo>
                  <a:pt x="19258" y="7845"/>
                </a:lnTo>
                <a:lnTo>
                  <a:pt x="19258" y="7827"/>
                </a:lnTo>
                <a:close/>
                <a:moveTo>
                  <a:pt x="19320" y="7183"/>
                </a:moveTo>
                <a:lnTo>
                  <a:pt x="19320" y="7192"/>
                </a:lnTo>
                <a:lnTo>
                  <a:pt x="19329" y="7183"/>
                </a:lnTo>
                <a:lnTo>
                  <a:pt x="19329" y="7174"/>
                </a:lnTo>
                <a:close/>
                <a:moveTo>
                  <a:pt x="19311" y="7157"/>
                </a:moveTo>
                <a:lnTo>
                  <a:pt x="19302" y="7165"/>
                </a:lnTo>
                <a:lnTo>
                  <a:pt x="19294" y="7174"/>
                </a:lnTo>
                <a:lnTo>
                  <a:pt x="19294" y="7183"/>
                </a:lnTo>
                <a:lnTo>
                  <a:pt x="19302" y="7174"/>
                </a:lnTo>
                <a:lnTo>
                  <a:pt x="19311" y="7174"/>
                </a:lnTo>
                <a:lnTo>
                  <a:pt x="19311" y="7165"/>
                </a:lnTo>
                <a:close/>
                <a:moveTo>
                  <a:pt x="17750" y="8119"/>
                </a:moveTo>
                <a:lnTo>
                  <a:pt x="17758" y="8110"/>
                </a:lnTo>
                <a:lnTo>
                  <a:pt x="17750" y="8110"/>
                </a:lnTo>
                <a:close/>
                <a:moveTo>
                  <a:pt x="18235" y="7642"/>
                </a:moveTo>
                <a:lnTo>
                  <a:pt x="18226" y="7633"/>
                </a:lnTo>
                <a:lnTo>
                  <a:pt x="18226" y="7642"/>
                </a:lnTo>
                <a:close/>
                <a:moveTo>
                  <a:pt x="17758" y="8048"/>
                </a:moveTo>
                <a:lnTo>
                  <a:pt x="17758" y="8039"/>
                </a:lnTo>
                <a:close/>
                <a:moveTo>
                  <a:pt x="18376" y="7810"/>
                </a:moveTo>
                <a:lnTo>
                  <a:pt x="18367" y="7801"/>
                </a:lnTo>
                <a:lnTo>
                  <a:pt x="18367" y="7792"/>
                </a:lnTo>
                <a:lnTo>
                  <a:pt x="18358" y="7792"/>
                </a:lnTo>
                <a:lnTo>
                  <a:pt x="18358" y="7783"/>
                </a:lnTo>
                <a:lnTo>
                  <a:pt x="18341" y="7757"/>
                </a:lnTo>
                <a:lnTo>
                  <a:pt x="18341" y="7748"/>
                </a:lnTo>
                <a:lnTo>
                  <a:pt x="18341" y="7730"/>
                </a:lnTo>
                <a:lnTo>
                  <a:pt x="18332" y="7730"/>
                </a:lnTo>
                <a:lnTo>
                  <a:pt x="18323" y="7721"/>
                </a:lnTo>
                <a:lnTo>
                  <a:pt x="18323" y="7713"/>
                </a:lnTo>
                <a:lnTo>
                  <a:pt x="18314" y="7695"/>
                </a:lnTo>
                <a:lnTo>
                  <a:pt x="18305" y="7695"/>
                </a:lnTo>
                <a:lnTo>
                  <a:pt x="18305" y="7686"/>
                </a:lnTo>
                <a:lnTo>
                  <a:pt x="18288" y="7668"/>
                </a:lnTo>
                <a:lnTo>
                  <a:pt x="18261" y="7642"/>
                </a:lnTo>
                <a:lnTo>
                  <a:pt x="18252" y="7633"/>
                </a:lnTo>
                <a:lnTo>
                  <a:pt x="18244" y="7633"/>
                </a:lnTo>
                <a:lnTo>
                  <a:pt x="18235" y="7633"/>
                </a:lnTo>
                <a:lnTo>
                  <a:pt x="18235" y="7642"/>
                </a:lnTo>
                <a:lnTo>
                  <a:pt x="18244" y="7642"/>
                </a:lnTo>
                <a:lnTo>
                  <a:pt x="18252" y="7651"/>
                </a:lnTo>
                <a:lnTo>
                  <a:pt x="18270" y="7651"/>
                </a:lnTo>
                <a:lnTo>
                  <a:pt x="18270" y="7660"/>
                </a:lnTo>
                <a:lnTo>
                  <a:pt x="18261" y="7660"/>
                </a:lnTo>
                <a:lnTo>
                  <a:pt x="18252" y="7660"/>
                </a:lnTo>
                <a:lnTo>
                  <a:pt x="18252" y="7651"/>
                </a:lnTo>
                <a:lnTo>
                  <a:pt x="18244" y="7651"/>
                </a:lnTo>
                <a:lnTo>
                  <a:pt x="18244" y="7660"/>
                </a:lnTo>
                <a:lnTo>
                  <a:pt x="18244" y="7668"/>
                </a:lnTo>
                <a:lnTo>
                  <a:pt x="18244" y="7677"/>
                </a:lnTo>
                <a:lnTo>
                  <a:pt x="18244" y="7686"/>
                </a:lnTo>
                <a:lnTo>
                  <a:pt x="18235" y="7704"/>
                </a:lnTo>
                <a:lnTo>
                  <a:pt x="18235" y="7713"/>
                </a:lnTo>
                <a:lnTo>
                  <a:pt x="18226" y="7739"/>
                </a:lnTo>
                <a:lnTo>
                  <a:pt x="18226" y="7766"/>
                </a:lnTo>
                <a:lnTo>
                  <a:pt x="18217" y="7766"/>
                </a:lnTo>
                <a:lnTo>
                  <a:pt x="18217" y="7748"/>
                </a:lnTo>
                <a:lnTo>
                  <a:pt x="18217" y="7757"/>
                </a:lnTo>
                <a:lnTo>
                  <a:pt x="18217" y="7783"/>
                </a:lnTo>
                <a:lnTo>
                  <a:pt x="18226" y="7792"/>
                </a:lnTo>
                <a:lnTo>
                  <a:pt x="18226" y="7854"/>
                </a:lnTo>
                <a:lnTo>
                  <a:pt x="18235" y="7871"/>
                </a:lnTo>
                <a:lnTo>
                  <a:pt x="18235" y="7889"/>
                </a:lnTo>
                <a:lnTo>
                  <a:pt x="18244" y="7898"/>
                </a:lnTo>
                <a:lnTo>
                  <a:pt x="18261" y="7916"/>
                </a:lnTo>
                <a:lnTo>
                  <a:pt x="18270" y="7916"/>
                </a:lnTo>
                <a:lnTo>
                  <a:pt x="18288" y="7916"/>
                </a:lnTo>
                <a:lnTo>
                  <a:pt x="18305" y="7907"/>
                </a:lnTo>
                <a:lnTo>
                  <a:pt x="18332" y="7898"/>
                </a:lnTo>
                <a:lnTo>
                  <a:pt x="18341" y="7898"/>
                </a:lnTo>
                <a:lnTo>
                  <a:pt x="18358" y="7880"/>
                </a:lnTo>
                <a:lnTo>
                  <a:pt x="18367" y="7871"/>
                </a:lnTo>
                <a:lnTo>
                  <a:pt x="18367" y="7854"/>
                </a:lnTo>
                <a:lnTo>
                  <a:pt x="18376" y="7845"/>
                </a:lnTo>
                <a:lnTo>
                  <a:pt x="18376" y="7836"/>
                </a:lnTo>
                <a:lnTo>
                  <a:pt x="18376" y="7819"/>
                </a:lnTo>
                <a:close/>
                <a:moveTo>
                  <a:pt x="18217" y="7686"/>
                </a:moveTo>
                <a:lnTo>
                  <a:pt x="18226" y="7686"/>
                </a:lnTo>
                <a:lnTo>
                  <a:pt x="18235" y="7695"/>
                </a:lnTo>
                <a:lnTo>
                  <a:pt x="18226" y="7686"/>
                </a:lnTo>
                <a:close/>
                <a:moveTo>
                  <a:pt x="19646" y="8463"/>
                </a:moveTo>
                <a:lnTo>
                  <a:pt x="19646" y="8454"/>
                </a:lnTo>
                <a:lnTo>
                  <a:pt x="19638" y="8445"/>
                </a:lnTo>
                <a:lnTo>
                  <a:pt x="19629" y="8427"/>
                </a:lnTo>
                <a:lnTo>
                  <a:pt x="19629" y="8419"/>
                </a:lnTo>
                <a:lnTo>
                  <a:pt x="19611" y="8419"/>
                </a:lnTo>
                <a:lnTo>
                  <a:pt x="19602" y="8436"/>
                </a:lnTo>
                <a:lnTo>
                  <a:pt x="19611" y="8445"/>
                </a:lnTo>
                <a:lnTo>
                  <a:pt x="19620" y="8463"/>
                </a:lnTo>
                <a:lnTo>
                  <a:pt x="19620" y="8472"/>
                </a:lnTo>
                <a:lnTo>
                  <a:pt x="19629" y="8472"/>
                </a:lnTo>
                <a:lnTo>
                  <a:pt x="19638" y="8480"/>
                </a:lnTo>
                <a:lnTo>
                  <a:pt x="19646" y="8480"/>
                </a:lnTo>
                <a:lnTo>
                  <a:pt x="19655" y="8480"/>
                </a:lnTo>
                <a:lnTo>
                  <a:pt x="19655" y="8472"/>
                </a:lnTo>
                <a:close/>
                <a:moveTo>
                  <a:pt x="17705" y="7527"/>
                </a:moveTo>
                <a:close/>
                <a:moveTo>
                  <a:pt x="19179" y="7677"/>
                </a:moveTo>
                <a:lnTo>
                  <a:pt x="19170" y="7677"/>
                </a:lnTo>
                <a:lnTo>
                  <a:pt x="19170" y="7686"/>
                </a:lnTo>
                <a:lnTo>
                  <a:pt x="19179" y="7686"/>
                </a:lnTo>
                <a:close/>
                <a:moveTo>
                  <a:pt x="17732" y="7739"/>
                </a:moveTo>
                <a:lnTo>
                  <a:pt x="17723" y="7748"/>
                </a:lnTo>
                <a:lnTo>
                  <a:pt x="17732" y="7748"/>
                </a:lnTo>
                <a:close/>
                <a:moveTo>
                  <a:pt x="17767" y="12646"/>
                </a:moveTo>
                <a:lnTo>
                  <a:pt x="17750" y="12646"/>
                </a:lnTo>
                <a:lnTo>
                  <a:pt x="17750" y="12637"/>
                </a:lnTo>
                <a:lnTo>
                  <a:pt x="17741" y="12637"/>
                </a:lnTo>
                <a:lnTo>
                  <a:pt x="17741" y="12646"/>
                </a:lnTo>
                <a:lnTo>
                  <a:pt x="17750" y="12646"/>
                </a:lnTo>
                <a:lnTo>
                  <a:pt x="17750" y="12655"/>
                </a:lnTo>
                <a:lnTo>
                  <a:pt x="17758" y="12664"/>
                </a:lnTo>
                <a:lnTo>
                  <a:pt x="17767" y="12664"/>
                </a:lnTo>
                <a:lnTo>
                  <a:pt x="17776" y="12655"/>
                </a:lnTo>
                <a:lnTo>
                  <a:pt x="17785" y="12655"/>
                </a:lnTo>
                <a:lnTo>
                  <a:pt x="17776" y="12655"/>
                </a:lnTo>
                <a:close/>
                <a:moveTo>
                  <a:pt x="19117" y="6742"/>
                </a:moveTo>
                <a:lnTo>
                  <a:pt x="19108" y="6742"/>
                </a:lnTo>
                <a:lnTo>
                  <a:pt x="19108" y="6751"/>
                </a:lnTo>
                <a:lnTo>
                  <a:pt x="19108" y="6759"/>
                </a:lnTo>
                <a:lnTo>
                  <a:pt x="19117" y="6759"/>
                </a:lnTo>
                <a:lnTo>
                  <a:pt x="19117" y="6751"/>
                </a:lnTo>
                <a:close/>
                <a:moveTo>
                  <a:pt x="19161" y="7554"/>
                </a:moveTo>
                <a:lnTo>
                  <a:pt x="19152" y="7554"/>
                </a:lnTo>
                <a:lnTo>
                  <a:pt x="19144" y="7563"/>
                </a:lnTo>
                <a:lnTo>
                  <a:pt x="19144" y="7571"/>
                </a:lnTo>
                <a:lnTo>
                  <a:pt x="19144" y="7580"/>
                </a:lnTo>
                <a:lnTo>
                  <a:pt x="19152" y="7580"/>
                </a:lnTo>
                <a:lnTo>
                  <a:pt x="19161" y="7563"/>
                </a:lnTo>
                <a:close/>
                <a:moveTo>
                  <a:pt x="19170" y="7510"/>
                </a:moveTo>
                <a:lnTo>
                  <a:pt x="19161" y="7518"/>
                </a:lnTo>
                <a:lnTo>
                  <a:pt x="19170" y="7518"/>
                </a:lnTo>
                <a:close/>
                <a:moveTo>
                  <a:pt x="19108" y="6724"/>
                </a:moveTo>
                <a:lnTo>
                  <a:pt x="19108" y="6733"/>
                </a:lnTo>
                <a:close/>
                <a:moveTo>
                  <a:pt x="19020" y="6645"/>
                </a:moveTo>
                <a:lnTo>
                  <a:pt x="19011" y="6636"/>
                </a:lnTo>
                <a:lnTo>
                  <a:pt x="19011" y="6645"/>
                </a:lnTo>
                <a:close/>
                <a:moveTo>
                  <a:pt x="19020" y="6662"/>
                </a:moveTo>
                <a:lnTo>
                  <a:pt x="19020" y="6654"/>
                </a:lnTo>
                <a:lnTo>
                  <a:pt x="19011" y="6654"/>
                </a:lnTo>
                <a:lnTo>
                  <a:pt x="19011" y="6662"/>
                </a:lnTo>
                <a:lnTo>
                  <a:pt x="19011" y="6671"/>
                </a:lnTo>
                <a:lnTo>
                  <a:pt x="19020" y="6680"/>
                </a:lnTo>
                <a:lnTo>
                  <a:pt x="19020" y="6689"/>
                </a:lnTo>
                <a:lnTo>
                  <a:pt x="19011" y="6715"/>
                </a:lnTo>
                <a:lnTo>
                  <a:pt x="19020" y="6715"/>
                </a:lnTo>
                <a:lnTo>
                  <a:pt x="19029" y="6706"/>
                </a:lnTo>
                <a:lnTo>
                  <a:pt x="19038" y="6706"/>
                </a:lnTo>
                <a:lnTo>
                  <a:pt x="19038" y="6689"/>
                </a:lnTo>
                <a:lnTo>
                  <a:pt x="19038" y="6680"/>
                </a:lnTo>
                <a:lnTo>
                  <a:pt x="19029" y="6671"/>
                </a:lnTo>
                <a:close/>
                <a:moveTo>
                  <a:pt x="19082" y="6680"/>
                </a:moveTo>
                <a:lnTo>
                  <a:pt x="19082" y="6671"/>
                </a:lnTo>
                <a:lnTo>
                  <a:pt x="19073" y="6680"/>
                </a:lnTo>
                <a:lnTo>
                  <a:pt x="19082" y="6689"/>
                </a:lnTo>
                <a:lnTo>
                  <a:pt x="19091" y="6689"/>
                </a:lnTo>
                <a:close/>
                <a:moveTo>
                  <a:pt x="19055" y="6680"/>
                </a:moveTo>
                <a:lnTo>
                  <a:pt x="19046" y="6706"/>
                </a:lnTo>
                <a:lnTo>
                  <a:pt x="19055" y="6706"/>
                </a:lnTo>
                <a:lnTo>
                  <a:pt x="19055" y="6698"/>
                </a:lnTo>
                <a:lnTo>
                  <a:pt x="19055" y="6689"/>
                </a:lnTo>
                <a:close/>
                <a:moveTo>
                  <a:pt x="19585" y="7757"/>
                </a:moveTo>
                <a:lnTo>
                  <a:pt x="19576" y="7774"/>
                </a:lnTo>
                <a:lnTo>
                  <a:pt x="19585" y="7783"/>
                </a:lnTo>
                <a:lnTo>
                  <a:pt x="19585" y="7774"/>
                </a:lnTo>
                <a:lnTo>
                  <a:pt x="19593" y="7774"/>
                </a:lnTo>
                <a:lnTo>
                  <a:pt x="19593" y="7766"/>
                </a:lnTo>
                <a:lnTo>
                  <a:pt x="19593" y="7757"/>
                </a:lnTo>
                <a:close/>
                <a:moveTo>
                  <a:pt x="19805" y="8127"/>
                </a:moveTo>
                <a:lnTo>
                  <a:pt x="19796" y="8136"/>
                </a:lnTo>
                <a:lnTo>
                  <a:pt x="19805" y="8136"/>
                </a:lnTo>
                <a:close/>
                <a:moveTo>
                  <a:pt x="19682" y="7889"/>
                </a:moveTo>
                <a:lnTo>
                  <a:pt x="19691" y="7889"/>
                </a:lnTo>
                <a:lnTo>
                  <a:pt x="19699" y="7889"/>
                </a:lnTo>
                <a:lnTo>
                  <a:pt x="19699" y="7880"/>
                </a:lnTo>
                <a:lnTo>
                  <a:pt x="19691" y="7880"/>
                </a:lnTo>
                <a:lnTo>
                  <a:pt x="19682" y="7880"/>
                </a:lnTo>
                <a:close/>
                <a:moveTo>
                  <a:pt x="19735" y="7960"/>
                </a:moveTo>
                <a:lnTo>
                  <a:pt x="19735" y="7951"/>
                </a:lnTo>
                <a:lnTo>
                  <a:pt x="19726" y="7951"/>
                </a:lnTo>
                <a:lnTo>
                  <a:pt x="19726" y="7969"/>
                </a:lnTo>
                <a:lnTo>
                  <a:pt x="19726" y="7960"/>
                </a:lnTo>
                <a:close/>
                <a:moveTo>
                  <a:pt x="19638" y="7792"/>
                </a:moveTo>
                <a:lnTo>
                  <a:pt x="19638" y="7801"/>
                </a:lnTo>
                <a:close/>
                <a:moveTo>
                  <a:pt x="19682" y="7871"/>
                </a:moveTo>
                <a:lnTo>
                  <a:pt x="19682" y="7863"/>
                </a:lnTo>
                <a:close/>
                <a:moveTo>
                  <a:pt x="19567" y="7439"/>
                </a:moveTo>
                <a:lnTo>
                  <a:pt x="19558" y="7439"/>
                </a:lnTo>
                <a:lnTo>
                  <a:pt x="19558" y="7448"/>
                </a:lnTo>
                <a:lnTo>
                  <a:pt x="19567" y="7448"/>
                </a:lnTo>
                <a:close/>
                <a:moveTo>
                  <a:pt x="17679" y="8878"/>
                </a:moveTo>
                <a:lnTo>
                  <a:pt x="17688" y="8886"/>
                </a:lnTo>
                <a:lnTo>
                  <a:pt x="17679" y="8895"/>
                </a:lnTo>
                <a:lnTo>
                  <a:pt x="17679" y="8886"/>
                </a:lnTo>
                <a:lnTo>
                  <a:pt x="17679" y="8895"/>
                </a:lnTo>
                <a:lnTo>
                  <a:pt x="17688" y="8895"/>
                </a:lnTo>
                <a:lnTo>
                  <a:pt x="17688" y="8886"/>
                </a:lnTo>
                <a:close/>
                <a:moveTo>
                  <a:pt x="19602" y="7766"/>
                </a:moveTo>
                <a:lnTo>
                  <a:pt x="19602" y="7757"/>
                </a:lnTo>
                <a:lnTo>
                  <a:pt x="19602" y="7774"/>
                </a:lnTo>
                <a:close/>
                <a:moveTo>
                  <a:pt x="19955" y="8295"/>
                </a:moveTo>
                <a:lnTo>
                  <a:pt x="19964" y="8304"/>
                </a:lnTo>
                <a:lnTo>
                  <a:pt x="19964" y="8295"/>
                </a:lnTo>
                <a:lnTo>
                  <a:pt x="19955" y="8286"/>
                </a:lnTo>
                <a:close/>
                <a:moveTo>
                  <a:pt x="19955" y="8269"/>
                </a:moveTo>
                <a:lnTo>
                  <a:pt x="19955" y="8277"/>
                </a:lnTo>
                <a:lnTo>
                  <a:pt x="19964" y="8277"/>
                </a:lnTo>
                <a:lnTo>
                  <a:pt x="19955" y="8277"/>
                </a:lnTo>
                <a:close/>
                <a:moveTo>
                  <a:pt x="19885" y="8251"/>
                </a:moveTo>
                <a:lnTo>
                  <a:pt x="19876" y="8251"/>
                </a:lnTo>
                <a:lnTo>
                  <a:pt x="19876" y="8260"/>
                </a:lnTo>
                <a:lnTo>
                  <a:pt x="19876" y="8269"/>
                </a:lnTo>
                <a:lnTo>
                  <a:pt x="19876" y="8277"/>
                </a:lnTo>
                <a:lnTo>
                  <a:pt x="19885" y="8277"/>
                </a:lnTo>
                <a:lnTo>
                  <a:pt x="19885" y="8269"/>
                </a:lnTo>
                <a:lnTo>
                  <a:pt x="19885" y="8260"/>
                </a:lnTo>
                <a:close/>
                <a:moveTo>
                  <a:pt x="19567" y="7492"/>
                </a:moveTo>
                <a:lnTo>
                  <a:pt x="19558" y="7483"/>
                </a:lnTo>
                <a:lnTo>
                  <a:pt x="19558" y="7492"/>
                </a:lnTo>
                <a:lnTo>
                  <a:pt x="19567" y="7501"/>
                </a:lnTo>
                <a:close/>
                <a:moveTo>
                  <a:pt x="19893" y="8242"/>
                </a:moveTo>
                <a:lnTo>
                  <a:pt x="19858" y="8233"/>
                </a:lnTo>
                <a:lnTo>
                  <a:pt x="19858" y="8242"/>
                </a:lnTo>
                <a:lnTo>
                  <a:pt x="19867" y="8242"/>
                </a:lnTo>
                <a:lnTo>
                  <a:pt x="19876" y="8242"/>
                </a:lnTo>
                <a:lnTo>
                  <a:pt x="19885" y="8251"/>
                </a:lnTo>
                <a:lnTo>
                  <a:pt x="19893" y="8251"/>
                </a:lnTo>
                <a:close/>
                <a:moveTo>
                  <a:pt x="19814" y="8225"/>
                </a:moveTo>
                <a:lnTo>
                  <a:pt x="19823" y="8225"/>
                </a:lnTo>
                <a:lnTo>
                  <a:pt x="19832" y="8225"/>
                </a:lnTo>
                <a:lnTo>
                  <a:pt x="19832" y="8216"/>
                </a:lnTo>
                <a:lnTo>
                  <a:pt x="19841" y="8207"/>
                </a:lnTo>
                <a:lnTo>
                  <a:pt x="19832" y="8198"/>
                </a:lnTo>
                <a:lnTo>
                  <a:pt x="19823" y="8198"/>
                </a:lnTo>
                <a:lnTo>
                  <a:pt x="19814" y="8198"/>
                </a:lnTo>
                <a:lnTo>
                  <a:pt x="19814" y="8207"/>
                </a:lnTo>
                <a:lnTo>
                  <a:pt x="19814" y="8216"/>
                </a:lnTo>
                <a:close/>
                <a:moveTo>
                  <a:pt x="19893" y="8269"/>
                </a:moveTo>
                <a:lnTo>
                  <a:pt x="19893" y="8277"/>
                </a:lnTo>
                <a:lnTo>
                  <a:pt x="19885" y="8286"/>
                </a:lnTo>
                <a:lnTo>
                  <a:pt x="19893" y="8286"/>
                </a:lnTo>
                <a:lnTo>
                  <a:pt x="19911" y="8295"/>
                </a:lnTo>
                <a:lnTo>
                  <a:pt x="19929" y="8295"/>
                </a:lnTo>
                <a:lnTo>
                  <a:pt x="19929" y="8286"/>
                </a:lnTo>
                <a:lnTo>
                  <a:pt x="19920" y="8286"/>
                </a:lnTo>
                <a:lnTo>
                  <a:pt x="19911" y="8277"/>
                </a:lnTo>
                <a:lnTo>
                  <a:pt x="19902" y="8277"/>
                </a:lnTo>
                <a:close/>
                <a:moveTo>
                  <a:pt x="19929" y="8277"/>
                </a:moveTo>
                <a:lnTo>
                  <a:pt x="19911" y="8269"/>
                </a:lnTo>
                <a:lnTo>
                  <a:pt x="19902" y="8277"/>
                </a:lnTo>
                <a:lnTo>
                  <a:pt x="19911" y="8277"/>
                </a:lnTo>
                <a:lnTo>
                  <a:pt x="19920" y="8277"/>
                </a:lnTo>
                <a:lnTo>
                  <a:pt x="19929" y="8286"/>
                </a:lnTo>
                <a:lnTo>
                  <a:pt x="19938" y="8286"/>
                </a:lnTo>
                <a:lnTo>
                  <a:pt x="19938" y="8277"/>
                </a:lnTo>
                <a:close/>
                <a:moveTo>
                  <a:pt x="19938" y="8313"/>
                </a:moveTo>
                <a:lnTo>
                  <a:pt x="19946" y="8313"/>
                </a:lnTo>
                <a:lnTo>
                  <a:pt x="19946" y="8304"/>
                </a:lnTo>
                <a:lnTo>
                  <a:pt x="19938" y="8304"/>
                </a:lnTo>
                <a:close/>
                <a:moveTo>
                  <a:pt x="19726" y="8551"/>
                </a:moveTo>
                <a:lnTo>
                  <a:pt x="19708" y="8533"/>
                </a:lnTo>
                <a:lnTo>
                  <a:pt x="19708" y="8542"/>
                </a:lnTo>
                <a:lnTo>
                  <a:pt x="19708" y="8551"/>
                </a:lnTo>
                <a:lnTo>
                  <a:pt x="19708" y="8560"/>
                </a:lnTo>
                <a:lnTo>
                  <a:pt x="19717" y="8560"/>
                </a:lnTo>
                <a:close/>
                <a:moveTo>
                  <a:pt x="19364" y="7924"/>
                </a:moveTo>
                <a:lnTo>
                  <a:pt x="19364" y="7916"/>
                </a:lnTo>
                <a:lnTo>
                  <a:pt x="19355" y="7916"/>
                </a:lnTo>
                <a:lnTo>
                  <a:pt x="19355" y="7924"/>
                </a:lnTo>
                <a:close/>
                <a:moveTo>
                  <a:pt x="19532" y="7157"/>
                </a:moveTo>
                <a:lnTo>
                  <a:pt x="19532" y="7139"/>
                </a:lnTo>
                <a:lnTo>
                  <a:pt x="19523" y="7130"/>
                </a:lnTo>
                <a:lnTo>
                  <a:pt x="19523" y="7139"/>
                </a:lnTo>
                <a:lnTo>
                  <a:pt x="19523" y="7148"/>
                </a:lnTo>
                <a:lnTo>
                  <a:pt x="19523" y="7157"/>
                </a:lnTo>
                <a:close/>
                <a:moveTo>
                  <a:pt x="20096" y="8763"/>
                </a:moveTo>
                <a:lnTo>
                  <a:pt x="20105" y="8754"/>
                </a:lnTo>
                <a:lnTo>
                  <a:pt x="20114" y="8763"/>
                </a:lnTo>
                <a:lnTo>
                  <a:pt x="20114" y="8772"/>
                </a:lnTo>
                <a:lnTo>
                  <a:pt x="20123" y="8772"/>
                </a:lnTo>
                <a:lnTo>
                  <a:pt x="20123" y="8781"/>
                </a:lnTo>
                <a:lnTo>
                  <a:pt x="20132" y="8781"/>
                </a:lnTo>
                <a:lnTo>
                  <a:pt x="20132" y="8772"/>
                </a:lnTo>
                <a:lnTo>
                  <a:pt x="20132" y="8763"/>
                </a:lnTo>
                <a:lnTo>
                  <a:pt x="20140" y="8719"/>
                </a:lnTo>
                <a:lnTo>
                  <a:pt x="20140" y="8701"/>
                </a:lnTo>
                <a:lnTo>
                  <a:pt x="20140" y="8692"/>
                </a:lnTo>
                <a:lnTo>
                  <a:pt x="20140" y="8683"/>
                </a:lnTo>
                <a:lnTo>
                  <a:pt x="20140" y="8657"/>
                </a:lnTo>
                <a:lnTo>
                  <a:pt x="20140" y="8648"/>
                </a:lnTo>
                <a:lnTo>
                  <a:pt x="20140" y="8630"/>
                </a:lnTo>
                <a:lnTo>
                  <a:pt x="20140" y="8622"/>
                </a:lnTo>
                <a:lnTo>
                  <a:pt x="20140" y="8613"/>
                </a:lnTo>
                <a:lnTo>
                  <a:pt x="20140" y="8604"/>
                </a:lnTo>
                <a:lnTo>
                  <a:pt x="20149" y="8586"/>
                </a:lnTo>
                <a:lnTo>
                  <a:pt x="20149" y="8578"/>
                </a:lnTo>
                <a:lnTo>
                  <a:pt x="20140" y="8560"/>
                </a:lnTo>
                <a:lnTo>
                  <a:pt x="20114" y="8533"/>
                </a:lnTo>
                <a:lnTo>
                  <a:pt x="20114" y="8525"/>
                </a:lnTo>
                <a:lnTo>
                  <a:pt x="20105" y="8525"/>
                </a:lnTo>
                <a:lnTo>
                  <a:pt x="20096" y="8525"/>
                </a:lnTo>
                <a:lnTo>
                  <a:pt x="20079" y="8525"/>
                </a:lnTo>
                <a:lnTo>
                  <a:pt x="20070" y="8525"/>
                </a:lnTo>
                <a:lnTo>
                  <a:pt x="20052" y="8542"/>
                </a:lnTo>
                <a:lnTo>
                  <a:pt x="20052" y="8533"/>
                </a:lnTo>
                <a:lnTo>
                  <a:pt x="20052" y="8525"/>
                </a:lnTo>
                <a:lnTo>
                  <a:pt x="20061" y="8516"/>
                </a:lnTo>
                <a:lnTo>
                  <a:pt x="20061" y="8507"/>
                </a:lnTo>
                <a:lnTo>
                  <a:pt x="20061" y="8498"/>
                </a:lnTo>
                <a:lnTo>
                  <a:pt x="20052" y="8498"/>
                </a:lnTo>
                <a:lnTo>
                  <a:pt x="20043" y="8489"/>
                </a:lnTo>
                <a:lnTo>
                  <a:pt x="20043" y="8480"/>
                </a:lnTo>
                <a:lnTo>
                  <a:pt x="20043" y="8472"/>
                </a:lnTo>
                <a:lnTo>
                  <a:pt x="20035" y="8472"/>
                </a:lnTo>
                <a:lnTo>
                  <a:pt x="20035" y="8454"/>
                </a:lnTo>
                <a:lnTo>
                  <a:pt x="20035" y="8445"/>
                </a:lnTo>
                <a:lnTo>
                  <a:pt x="20026" y="8427"/>
                </a:lnTo>
                <a:lnTo>
                  <a:pt x="20017" y="8427"/>
                </a:lnTo>
                <a:lnTo>
                  <a:pt x="20008" y="8427"/>
                </a:lnTo>
                <a:lnTo>
                  <a:pt x="19999" y="8419"/>
                </a:lnTo>
                <a:lnTo>
                  <a:pt x="19982" y="8419"/>
                </a:lnTo>
                <a:lnTo>
                  <a:pt x="19973" y="8410"/>
                </a:lnTo>
                <a:lnTo>
                  <a:pt x="19964" y="8410"/>
                </a:lnTo>
                <a:lnTo>
                  <a:pt x="19964" y="8392"/>
                </a:lnTo>
                <a:lnTo>
                  <a:pt x="19964" y="8383"/>
                </a:lnTo>
                <a:lnTo>
                  <a:pt x="19955" y="8375"/>
                </a:lnTo>
                <a:lnTo>
                  <a:pt x="19964" y="8375"/>
                </a:lnTo>
                <a:lnTo>
                  <a:pt x="19955" y="8366"/>
                </a:lnTo>
                <a:lnTo>
                  <a:pt x="19964" y="8366"/>
                </a:lnTo>
                <a:lnTo>
                  <a:pt x="19973" y="8357"/>
                </a:lnTo>
                <a:lnTo>
                  <a:pt x="19982" y="8357"/>
                </a:lnTo>
                <a:lnTo>
                  <a:pt x="19990" y="8348"/>
                </a:lnTo>
                <a:lnTo>
                  <a:pt x="19982" y="8339"/>
                </a:lnTo>
                <a:lnTo>
                  <a:pt x="19982" y="8330"/>
                </a:lnTo>
                <a:lnTo>
                  <a:pt x="19973" y="8322"/>
                </a:lnTo>
                <a:lnTo>
                  <a:pt x="19964" y="8313"/>
                </a:lnTo>
                <a:lnTo>
                  <a:pt x="19955" y="8313"/>
                </a:lnTo>
                <a:lnTo>
                  <a:pt x="19946" y="8313"/>
                </a:lnTo>
                <a:lnTo>
                  <a:pt x="19938" y="8322"/>
                </a:lnTo>
                <a:lnTo>
                  <a:pt x="19929" y="8330"/>
                </a:lnTo>
                <a:lnTo>
                  <a:pt x="19920" y="8330"/>
                </a:lnTo>
                <a:lnTo>
                  <a:pt x="19911" y="8330"/>
                </a:lnTo>
                <a:lnTo>
                  <a:pt x="19893" y="8339"/>
                </a:lnTo>
                <a:lnTo>
                  <a:pt x="19911" y="8330"/>
                </a:lnTo>
                <a:lnTo>
                  <a:pt x="19929" y="8322"/>
                </a:lnTo>
                <a:lnTo>
                  <a:pt x="19938" y="8313"/>
                </a:lnTo>
                <a:lnTo>
                  <a:pt x="19929" y="8313"/>
                </a:lnTo>
                <a:lnTo>
                  <a:pt x="19929" y="8304"/>
                </a:lnTo>
                <a:lnTo>
                  <a:pt x="19920" y="8295"/>
                </a:lnTo>
                <a:lnTo>
                  <a:pt x="19893" y="8295"/>
                </a:lnTo>
                <a:lnTo>
                  <a:pt x="19885" y="8286"/>
                </a:lnTo>
                <a:lnTo>
                  <a:pt x="19876" y="8277"/>
                </a:lnTo>
                <a:lnTo>
                  <a:pt x="19867" y="8277"/>
                </a:lnTo>
                <a:lnTo>
                  <a:pt x="19867" y="8269"/>
                </a:lnTo>
                <a:lnTo>
                  <a:pt x="19867" y="8260"/>
                </a:lnTo>
                <a:lnTo>
                  <a:pt x="19858" y="8251"/>
                </a:lnTo>
                <a:lnTo>
                  <a:pt x="19858" y="8242"/>
                </a:lnTo>
                <a:lnTo>
                  <a:pt x="19841" y="8233"/>
                </a:lnTo>
                <a:lnTo>
                  <a:pt x="19832" y="8233"/>
                </a:lnTo>
                <a:lnTo>
                  <a:pt x="19823" y="8233"/>
                </a:lnTo>
                <a:lnTo>
                  <a:pt x="19814" y="8225"/>
                </a:lnTo>
                <a:lnTo>
                  <a:pt x="19805" y="8216"/>
                </a:lnTo>
                <a:lnTo>
                  <a:pt x="19805" y="8207"/>
                </a:lnTo>
                <a:lnTo>
                  <a:pt x="19796" y="8198"/>
                </a:lnTo>
                <a:lnTo>
                  <a:pt x="19788" y="8189"/>
                </a:lnTo>
                <a:lnTo>
                  <a:pt x="19779" y="8180"/>
                </a:lnTo>
                <a:lnTo>
                  <a:pt x="19770" y="8180"/>
                </a:lnTo>
                <a:lnTo>
                  <a:pt x="19770" y="8189"/>
                </a:lnTo>
                <a:lnTo>
                  <a:pt x="19770" y="8198"/>
                </a:lnTo>
                <a:lnTo>
                  <a:pt x="19770" y="8207"/>
                </a:lnTo>
                <a:lnTo>
                  <a:pt x="19761" y="8198"/>
                </a:lnTo>
                <a:lnTo>
                  <a:pt x="19752" y="8198"/>
                </a:lnTo>
                <a:lnTo>
                  <a:pt x="19743" y="8189"/>
                </a:lnTo>
                <a:lnTo>
                  <a:pt x="19735" y="8180"/>
                </a:lnTo>
                <a:lnTo>
                  <a:pt x="19735" y="8172"/>
                </a:lnTo>
                <a:lnTo>
                  <a:pt x="19717" y="8154"/>
                </a:lnTo>
                <a:lnTo>
                  <a:pt x="19708" y="8145"/>
                </a:lnTo>
                <a:lnTo>
                  <a:pt x="19708" y="8136"/>
                </a:lnTo>
                <a:lnTo>
                  <a:pt x="19699" y="8136"/>
                </a:lnTo>
                <a:lnTo>
                  <a:pt x="19691" y="8119"/>
                </a:lnTo>
                <a:lnTo>
                  <a:pt x="19673" y="8110"/>
                </a:lnTo>
                <a:lnTo>
                  <a:pt x="19646" y="8092"/>
                </a:lnTo>
                <a:lnTo>
                  <a:pt x="19629" y="8083"/>
                </a:lnTo>
                <a:lnTo>
                  <a:pt x="19620" y="8074"/>
                </a:lnTo>
                <a:lnTo>
                  <a:pt x="19611" y="8074"/>
                </a:lnTo>
                <a:lnTo>
                  <a:pt x="19611" y="8066"/>
                </a:lnTo>
                <a:lnTo>
                  <a:pt x="19602" y="8057"/>
                </a:lnTo>
                <a:lnTo>
                  <a:pt x="19585" y="8048"/>
                </a:lnTo>
                <a:lnTo>
                  <a:pt x="19576" y="8048"/>
                </a:lnTo>
                <a:lnTo>
                  <a:pt x="19585" y="8039"/>
                </a:lnTo>
                <a:lnTo>
                  <a:pt x="19576" y="8030"/>
                </a:lnTo>
                <a:lnTo>
                  <a:pt x="19558" y="8013"/>
                </a:lnTo>
                <a:lnTo>
                  <a:pt x="19558" y="8004"/>
                </a:lnTo>
                <a:lnTo>
                  <a:pt x="19558" y="7995"/>
                </a:lnTo>
                <a:lnTo>
                  <a:pt x="19541" y="7986"/>
                </a:lnTo>
                <a:lnTo>
                  <a:pt x="19532" y="7977"/>
                </a:lnTo>
                <a:lnTo>
                  <a:pt x="19532" y="7969"/>
                </a:lnTo>
                <a:lnTo>
                  <a:pt x="19523" y="7969"/>
                </a:lnTo>
                <a:lnTo>
                  <a:pt x="19505" y="7969"/>
                </a:lnTo>
                <a:lnTo>
                  <a:pt x="19496" y="7969"/>
                </a:lnTo>
                <a:lnTo>
                  <a:pt x="19488" y="7969"/>
                </a:lnTo>
                <a:lnTo>
                  <a:pt x="19479" y="7969"/>
                </a:lnTo>
                <a:lnTo>
                  <a:pt x="19461" y="7969"/>
                </a:lnTo>
                <a:lnTo>
                  <a:pt x="19452" y="7969"/>
                </a:lnTo>
                <a:lnTo>
                  <a:pt x="19435" y="7969"/>
                </a:lnTo>
                <a:lnTo>
                  <a:pt x="19426" y="7960"/>
                </a:lnTo>
                <a:lnTo>
                  <a:pt x="19417" y="7960"/>
                </a:lnTo>
                <a:lnTo>
                  <a:pt x="19399" y="7951"/>
                </a:lnTo>
                <a:lnTo>
                  <a:pt x="19391" y="7942"/>
                </a:lnTo>
                <a:lnTo>
                  <a:pt x="19382" y="7942"/>
                </a:lnTo>
                <a:lnTo>
                  <a:pt x="19373" y="7942"/>
                </a:lnTo>
                <a:lnTo>
                  <a:pt x="19364" y="7942"/>
                </a:lnTo>
                <a:lnTo>
                  <a:pt x="19355" y="7942"/>
                </a:lnTo>
                <a:lnTo>
                  <a:pt x="19355" y="7951"/>
                </a:lnTo>
                <a:lnTo>
                  <a:pt x="19355" y="7960"/>
                </a:lnTo>
                <a:lnTo>
                  <a:pt x="19355" y="7969"/>
                </a:lnTo>
                <a:lnTo>
                  <a:pt x="19364" y="7986"/>
                </a:lnTo>
                <a:lnTo>
                  <a:pt x="19373" y="7995"/>
                </a:lnTo>
                <a:lnTo>
                  <a:pt x="19373" y="8004"/>
                </a:lnTo>
                <a:lnTo>
                  <a:pt x="19382" y="8013"/>
                </a:lnTo>
                <a:lnTo>
                  <a:pt x="19417" y="8039"/>
                </a:lnTo>
                <a:lnTo>
                  <a:pt x="19435" y="8057"/>
                </a:lnTo>
                <a:lnTo>
                  <a:pt x="19444" y="8074"/>
                </a:lnTo>
                <a:lnTo>
                  <a:pt x="19452" y="8074"/>
                </a:lnTo>
                <a:lnTo>
                  <a:pt x="19470" y="8083"/>
                </a:lnTo>
                <a:lnTo>
                  <a:pt x="19479" y="8083"/>
                </a:lnTo>
                <a:lnTo>
                  <a:pt x="19488" y="8092"/>
                </a:lnTo>
                <a:lnTo>
                  <a:pt x="19505" y="8110"/>
                </a:lnTo>
                <a:lnTo>
                  <a:pt x="19505" y="8119"/>
                </a:lnTo>
                <a:lnTo>
                  <a:pt x="19514" y="8127"/>
                </a:lnTo>
                <a:lnTo>
                  <a:pt x="19514" y="8136"/>
                </a:lnTo>
                <a:lnTo>
                  <a:pt x="19532" y="8145"/>
                </a:lnTo>
                <a:lnTo>
                  <a:pt x="19532" y="8154"/>
                </a:lnTo>
                <a:lnTo>
                  <a:pt x="19532" y="8172"/>
                </a:lnTo>
                <a:lnTo>
                  <a:pt x="19541" y="8180"/>
                </a:lnTo>
                <a:lnTo>
                  <a:pt x="19549" y="8180"/>
                </a:lnTo>
                <a:lnTo>
                  <a:pt x="19558" y="8189"/>
                </a:lnTo>
                <a:lnTo>
                  <a:pt x="19567" y="8189"/>
                </a:lnTo>
                <a:lnTo>
                  <a:pt x="19602" y="8216"/>
                </a:lnTo>
                <a:lnTo>
                  <a:pt x="19611" y="8225"/>
                </a:lnTo>
                <a:lnTo>
                  <a:pt x="19620" y="8242"/>
                </a:lnTo>
                <a:lnTo>
                  <a:pt x="19629" y="8277"/>
                </a:lnTo>
                <a:lnTo>
                  <a:pt x="19638" y="8304"/>
                </a:lnTo>
                <a:lnTo>
                  <a:pt x="19646" y="8322"/>
                </a:lnTo>
                <a:lnTo>
                  <a:pt x="19655" y="8330"/>
                </a:lnTo>
                <a:lnTo>
                  <a:pt x="19655" y="8339"/>
                </a:lnTo>
                <a:lnTo>
                  <a:pt x="19682" y="8348"/>
                </a:lnTo>
                <a:lnTo>
                  <a:pt x="19691" y="8357"/>
                </a:lnTo>
                <a:lnTo>
                  <a:pt x="19699" y="8375"/>
                </a:lnTo>
                <a:lnTo>
                  <a:pt x="19699" y="8383"/>
                </a:lnTo>
                <a:lnTo>
                  <a:pt x="19708" y="8383"/>
                </a:lnTo>
                <a:lnTo>
                  <a:pt x="19717" y="8392"/>
                </a:lnTo>
                <a:lnTo>
                  <a:pt x="19726" y="8410"/>
                </a:lnTo>
                <a:lnTo>
                  <a:pt x="19735" y="8410"/>
                </a:lnTo>
                <a:lnTo>
                  <a:pt x="19735" y="8427"/>
                </a:lnTo>
                <a:lnTo>
                  <a:pt x="19743" y="8445"/>
                </a:lnTo>
                <a:lnTo>
                  <a:pt x="19770" y="8489"/>
                </a:lnTo>
                <a:lnTo>
                  <a:pt x="19770" y="8507"/>
                </a:lnTo>
                <a:lnTo>
                  <a:pt x="19770" y="8516"/>
                </a:lnTo>
                <a:lnTo>
                  <a:pt x="19779" y="8525"/>
                </a:lnTo>
                <a:lnTo>
                  <a:pt x="19788" y="8542"/>
                </a:lnTo>
                <a:lnTo>
                  <a:pt x="19796" y="8542"/>
                </a:lnTo>
                <a:lnTo>
                  <a:pt x="19805" y="8551"/>
                </a:lnTo>
                <a:lnTo>
                  <a:pt x="19805" y="8560"/>
                </a:lnTo>
                <a:lnTo>
                  <a:pt x="19814" y="8560"/>
                </a:lnTo>
                <a:lnTo>
                  <a:pt x="19823" y="8586"/>
                </a:lnTo>
                <a:lnTo>
                  <a:pt x="19832" y="8586"/>
                </a:lnTo>
                <a:lnTo>
                  <a:pt x="19841" y="8595"/>
                </a:lnTo>
                <a:lnTo>
                  <a:pt x="19867" y="8613"/>
                </a:lnTo>
                <a:lnTo>
                  <a:pt x="19867" y="8622"/>
                </a:lnTo>
                <a:lnTo>
                  <a:pt x="19885" y="8639"/>
                </a:lnTo>
                <a:lnTo>
                  <a:pt x="19893" y="8657"/>
                </a:lnTo>
                <a:lnTo>
                  <a:pt x="19920" y="8675"/>
                </a:lnTo>
                <a:lnTo>
                  <a:pt x="19938" y="8683"/>
                </a:lnTo>
                <a:lnTo>
                  <a:pt x="19946" y="8692"/>
                </a:lnTo>
                <a:lnTo>
                  <a:pt x="19955" y="8701"/>
                </a:lnTo>
                <a:lnTo>
                  <a:pt x="19982" y="8719"/>
                </a:lnTo>
                <a:lnTo>
                  <a:pt x="19990" y="8719"/>
                </a:lnTo>
                <a:lnTo>
                  <a:pt x="20008" y="8745"/>
                </a:lnTo>
                <a:lnTo>
                  <a:pt x="20017" y="8754"/>
                </a:lnTo>
                <a:lnTo>
                  <a:pt x="20026" y="8772"/>
                </a:lnTo>
                <a:lnTo>
                  <a:pt x="20035" y="8772"/>
                </a:lnTo>
                <a:lnTo>
                  <a:pt x="20043" y="8781"/>
                </a:lnTo>
                <a:lnTo>
                  <a:pt x="20052" y="8781"/>
                </a:lnTo>
                <a:lnTo>
                  <a:pt x="20043" y="8763"/>
                </a:lnTo>
                <a:lnTo>
                  <a:pt x="20052" y="8754"/>
                </a:lnTo>
                <a:lnTo>
                  <a:pt x="20070" y="8763"/>
                </a:lnTo>
                <a:lnTo>
                  <a:pt x="20079" y="8772"/>
                </a:lnTo>
                <a:lnTo>
                  <a:pt x="20088" y="8772"/>
                </a:lnTo>
                <a:close/>
                <a:moveTo>
                  <a:pt x="19567" y="7448"/>
                </a:moveTo>
                <a:lnTo>
                  <a:pt x="19567" y="7457"/>
                </a:lnTo>
                <a:close/>
                <a:moveTo>
                  <a:pt x="19567" y="7545"/>
                </a:moveTo>
                <a:lnTo>
                  <a:pt x="19567" y="7554"/>
                </a:lnTo>
                <a:lnTo>
                  <a:pt x="19576" y="7554"/>
                </a:lnTo>
                <a:lnTo>
                  <a:pt x="19576" y="7563"/>
                </a:lnTo>
                <a:lnTo>
                  <a:pt x="19585" y="7563"/>
                </a:lnTo>
                <a:lnTo>
                  <a:pt x="19576" y="7545"/>
                </a:lnTo>
                <a:close/>
                <a:moveTo>
                  <a:pt x="19691" y="8516"/>
                </a:moveTo>
                <a:lnTo>
                  <a:pt x="19691" y="8507"/>
                </a:lnTo>
                <a:lnTo>
                  <a:pt x="19682" y="8498"/>
                </a:lnTo>
                <a:lnTo>
                  <a:pt x="19673" y="8498"/>
                </a:lnTo>
                <a:lnTo>
                  <a:pt x="19673" y="8507"/>
                </a:lnTo>
                <a:lnTo>
                  <a:pt x="19682" y="8516"/>
                </a:lnTo>
                <a:lnTo>
                  <a:pt x="19699" y="8525"/>
                </a:lnTo>
                <a:close/>
                <a:moveTo>
                  <a:pt x="19743" y="8578"/>
                </a:moveTo>
                <a:lnTo>
                  <a:pt x="19743" y="8569"/>
                </a:lnTo>
                <a:lnTo>
                  <a:pt x="19726" y="8551"/>
                </a:lnTo>
                <a:lnTo>
                  <a:pt x="19717" y="8560"/>
                </a:lnTo>
                <a:lnTo>
                  <a:pt x="19726" y="8569"/>
                </a:lnTo>
                <a:lnTo>
                  <a:pt x="19726" y="8578"/>
                </a:lnTo>
                <a:lnTo>
                  <a:pt x="19735" y="8578"/>
                </a:lnTo>
                <a:lnTo>
                  <a:pt x="19735" y="8586"/>
                </a:lnTo>
                <a:lnTo>
                  <a:pt x="19743" y="8595"/>
                </a:lnTo>
                <a:lnTo>
                  <a:pt x="19735" y="8586"/>
                </a:lnTo>
                <a:close/>
                <a:moveTo>
                  <a:pt x="19602" y="7483"/>
                </a:moveTo>
                <a:lnTo>
                  <a:pt x="19585" y="7483"/>
                </a:lnTo>
                <a:lnTo>
                  <a:pt x="19593" y="7492"/>
                </a:lnTo>
                <a:lnTo>
                  <a:pt x="19593" y="7501"/>
                </a:lnTo>
                <a:lnTo>
                  <a:pt x="19602" y="7501"/>
                </a:lnTo>
                <a:lnTo>
                  <a:pt x="19602" y="7492"/>
                </a:lnTo>
                <a:close/>
                <a:moveTo>
                  <a:pt x="19867" y="8736"/>
                </a:moveTo>
                <a:lnTo>
                  <a:pt x="19867" y="8745"/>
                </a:lnTo>
                <a:lnTo>
                  <a:pt x="19876" y="8754"/>
                </a:lnTo>
                <a:lnTo>
                  <a:pt x="19885" y="8754"/>
                </a:lnTo>
                <a:lnTo>
                  <a:pt x="19885" y="8745"/>
                </a:lnTo>
                <a:close/>
                <a:moveTo>
                  <a:pt x="19585" y="7616"/>
                </a:moveTo>
                <a:lnTo>
                  <a:pt x="19576" y="7616"/>
                </a:lnTo>
                <a:lnTo>
                  <a:pt x="19567" y="7624"/>
                </a:lnTo>
                <a:lnTo>
                  <a:pt x="19576" y="7624"/>
                </a:lnTo>
                <a:close/>
                <a:moveTo>
                  <a:pt x="19593" y="7545"/>
                </a:moveTo>
                <a:lnTo>
                  <a:pt x="19602" y="7545"/>
                </a:lnTo>
                <a:lnTo>
                  <a:pt x="19602" y="7536"/>
                </a:lnTo>
                <a:close/>
                <a:moveTo>
                  <a:pt x="19576" y="7501"/>
                </a:moveTo>
                <a:lnTo>
                  <a:pt x="19576" y="7510"/>
                </a:lnTo>
                <a:lnTo>
                  <a:pt x="19585" y="7501"/>
                </a:lnTo>
                <a:lnTo>
                  <a:pt x="19585" y="7492"/>
                </a:lnTo>
                <a:lnTo>
                  <a:pt x="19585" y="7483"/>
                </a:lnTo>
                <a:lnTo>
                  <a:pt x="19585" y="7492"/>
                </a:lnTo>
                <a:close/>
                <a:moveTo>
                  <a:pt x="19585" y="7386"/>
                </a:moveTo>
                <a:lnTo>
                  <a:pt x="19576" y="7377"/>
                </a:lnTo>
                <a:lnTo>
                  <a:pt x="19576" y="7386"/>
                </a:lnTo>
                <a:lnTo>
                  <a:pt x="19576" y="7395"/>
                </a:lnTo>
                <a:lnTo>
                  <a:pt x="19585" y="7404"/>
                </a:lnTo>
                <a:close/>
                <a:moveTo>
                  <a:pt x="19602" y="7474"/>
                </a:moveTo>
                <a:lnTo>
                  <a:pt x="19593" y="7466"/>
                </a:lnTo>
                <a:lnTo>
                  <a:pt x="19593" y="7474"/>
                </a:lnTo>
                <a:close/>
                <a:moveTo>
                  <a:pt x="19585" y="7686"/>
                </a:moveTo>
                <a:lnTo>
                  <a:pt x="19576" y="7686"/>
                </a:lnTo>
                <a:close/>
                <a:moveTo>
                  <a:pt x="19593" y="7430"/>
                </a:moveTo>
                <a:lnTo>
                  <a:pt x="19593" y="7421"/>
                </a:lnTo>
                <a:lnTo>
                  <a:pt x="19585" y="7421"/>
                </a:lnTo>
                <a:lnTo>
                  <a:pt x="19585" y="7430"/>
                </a:lnTo>
                <a:lnTo>
                  <a:pt x="19585" y="7448"/>
                </a:lnTo>
                <a:lnTo>
                  <a:pt x="19593" y="7439"/>
                </a:lnTo>
                <a:close/>
                <a:moveTo>
                  <a:pt x="10657" y="7227"/>
                </a:moveTo>
                <a:lnTo>
                  <a:pt x="10649" y="7227"/>
                </a:lnTo>
                <a:lnTo>
                  <a:pt x="10649" y="7236"/>
                </a:lnTo>
                <a:lnTo>
                  <a:pt x="10657" y="7236"/>
                </a:lnTo>
                <a:close/>
                <a:moveTo>
                  <a:pt x="11054" y="6187"/>
                </a:moveTo>
                <a:lnTo>
                  <a:pt x="11046" y="6187"/>
                </a:lnTo>
                <a:lnTo>
                  <a:pt x="11037" y="6187"/>
                </a:lnTo>
                <a:lnTo>
                  <a:pt x="11046" y="6204"/>
                </a:lnTo>
                <a:lnTo>
                  <a:pt x="11046" y="6213"/>
                </a:lnTo>
                <a:lnTo>
                  <a:pt x="11054" y="6204"/>
                </a:lnTo>
                <a:lnTo>
                  <a:pt x="11054" y="6196"/>
                </a:lnTo>
                <a:close/>
                <a:moveTo>
                  <a:pt x="10569" y="2198"/>
                </a:moveTo>
                <a:lnTo>
                  <a:pt x="10578" y="2198"/>
                </a:lnTo>
                <a:lnTo>
                  <a:pt x="10578" y="2189"/>
                </a:lnTo>
                <a:lnTo>
                  <a:pt x="10569" y="2180"/>
                </a:lnTo>
                <a:lnTo>
                  <a:pt x="10578" y="2180"/>
                </a:lnTo>
                <a:lnTo>
                  <a:pt x="10596" y="2189"/>
                </a:lnTo>
                <a:lnTo>
                  <a:pt x="10604" y="2180"/>
                </a:lnTo>
                <a:lnTo>
                  <a:pt x="10613" y="2180"/>
                </a:lnTo>
                <a:lnTo>
                  <a:pt x="10613" y="2171"/>
                </a:lnTo>
                <a:lnTo>
                  <a:pt x="10604" y="2162"/>
                </a:lnTo>
                <a:lnTo>
                  <a:pt x="10622" y="2162"/>
                </a:lnTo>
                <a:lnTo>
                  <a:pt x="10649" y="2153"/>
                </a:lnTo>
                <a:lnTo>
                  <a:pt x="10666" y="2153"/>
                </a:lnTo>
                <a:lnTo>
                  <a:pt x="10657" y="2145"/>
                </a:lnTo>
                <a:lnTo>
                  <a:pt x="10666" y="2145"/>
                </a:lnTo>
                <a:lnTo>
                  <a:pt x="10684" y="2136"/>
                </a:lnTo>
                <a:lnTo>
                  <a:pt x="10693" y="2136"/>
                </a:lnTo>
                <a:lnTo>
                  <a:pt x="10710" y="2127"/>
                </a:lnTo>
                <a:lnTo>
                  <a:pt x="10719" y="2127"/>
                </a:lnTo>
                <a:lnTo>
                  <a:pt x="10719" y="2118"/>
                </a:lnTo>
                <a:lnTo>
                  <a:pt x="10728" y="2109"/>
                </a:lnTo>
                <a:lnTo>
                  <a:pt x="10719" y="2109"/>
                </a:lnTo>
                <a:lnTo>
                  <a:pt x="10657" y="2109"/>
                </a:lnTo>
                <a:lnTo>
                  <a:pt x="10622" y="2109"/>
                </a:lnTo>
                <a:lnTo>
                  <a:pt x="10587" y="2101"/>
                </a:lnTo>
                <a:lnTo>
                  <a:pt x="10543" y="2092"/>
                </a:lnTo>
                <a:lnTo>
                  <a:pt x="10481" y="2083"/>
                </a:lnTo>
                <a:lnTo>
                  <a:pt x="10472" y="2083"/>
                </a:lnTo>
                <a:lnTo>
                  <a:pt x="10437" y="2092"/>
                </a:lnTo>
                <a:lnTo>
                  <a:pt x="10419" y="2101"/>
                </a:lnTo>
                <a:lnTo>
                  <a:pt x="10393" y="2092"/>
                </a:lnTo>
                <a:lnTo>
                  <a:pt x="10375" y="2101"/>
                </a:lnTo>
                <a:lnTo>
                  <a:pt x="10366" y="2109"/>
                </a:lnTo>
                <a:lnTo>
                  <a:pt x="10349" y="2118"/>
                </a:lnTo>
                <a:lnTo>
                  <a:pt x="10349" y="2127"/>
                </a:lnTo>
                <a:lnTo>
                  <a:pt x="10331" y="2127"/>
                </a:lnTo>
                <a:lnTo>
                  <a:pt x="10331" y="2109"/>
                </a:lnTo>
                <a:lnTo>
                  <a:pt x="10349" y="2101"/>
                </a:lnTo>
                <a:lnTo>
                  <a:pt x="10357" y="2092"/>
                </a:lnTo>
                <a:lnTo>
                  <a:pt x="10366" y="2092"/>
                </a:lnTo>
                <a:lnTo>
                  <a:pt x="10393" y="2083"/>
                </a:lnTo>
                <a:lnTo>
                  <a:pt x="10402" y="2083"/>
                </a:lnTo>
                <a:lnTo>
                  <a:pt x="10410" y="2074"/>
                </a:lnTo>
                <a:lnTo>
                  <a:pt x="10402" y="2065"/>
                </a:lnTo>
                <a:lnTo>
                  <a:pt x="10393" y="2065"/>
                </a:lnTo>
                <a:lnTo>
                  <a:pt x="10331" y="2074"/>
                </a:lnTo>
                <a:lnTo>
                  <a:pt x="10296" y="2074"/>
                </a:lnTo>
                <a:lnTo>
                  <a:pt x="10260" y="2065"/>
                </a:lnTo>
                <a:lnTo>
                  <a:pt x="10252" y="2065"/>
                </a:lnTo>
                <a:lnTo>
                  <a:pt x="10225" y="2065"/>
                </a:lnTo>
                <a:lnTo>
                  <a:pt x="10216" y="2065"/>
                </a:lnTo>
                <a:lnTo>
                  <a:pt x="10225" y="2065"/>
                </a:lnTo>
                <a:lnTo>
                  <a:pt x="10260" y="2056"/>
                </a:lnTo>
                <a:lnTo>
                  <a:pt x="10269" y="2048"/>
                </a:lnTo>
                <a:lnTo>
                  <a:pt x="10287" y="2039"/>
                </a:lnTo>
                <a:lnTo>
                  <a:pt x="10296" y="2039"/>
                </a:lnTo>
                <a:lnTo>
                  <a:pt x="10296" y="2030"/>
                </a:lnTo>
                <a:lnTo>
                  <a:pt x="10305" y="2012"/>
                </a:lnTo>
                <a:lnTo>
                  <a:pt x="10296" y="2012"/>
                </a:lnTo>
                <a:lnTo>
                  <a:pt x="10287" y="2003"/>
                </a:lnTo>
                <a:lnTo>
                  <a:pt x="10278" y="2003"/>
                </a:lnTo>
                <a:lnTo>
                  <a:pt x="10269" y="1995"/>
                </a:lnTo>
                <a:lnTo>
                  <a:pt x="10278" y="1995"/>
                </a:lnTo>
                <a:lnTo>
                  <a:pt x="10305" y="1995"/>
                </a:lnTo>
                <a:lnTo>
                  <a:pt x="10322" y="1995"/>
                </a:lnTo>
                <a:lnTo>
                  <a:pt x="10349" y="2003"/>
                </a:lnTo>
                <a:lnTo>
                  <a:pt x="10366" y="2003"/>
                </a:lnTo>
                <a:lnTo>
                  <a:pt x="10393" y="2003"/>
                </a:lnTo>
                <a:lnTo>
                  <a:pt x="10402" y="1995"/>
                </a:lnTo>
                <a:lnTo>
                  <a:pt x="10437" y="1986"/>
                </a:lnTo>
                <a:lnTo>
                  <a:pt x="10446" y="1986"/>
                </a:lnTo>
                <a:lnTo>
                  <a:pt x="10463" y="1968"/>
                </a:lnTo>
                <a:lnTo>
                  <a:pt x="10472" y="1959"/>
                </a:lnTo>
                <a:lnTo>
                  <a:pt x="10472" y="1942"/>
                </a:lnTo>
                <a:lnTo>
                  <a:pt x="10463" y="1933"/>
                </a:lnTo>
                <a:lnTo>
                  <a:pt x="10455" y="1933"/>
                </a:lnTo>
                <a:lnTo>
                  <a:pt x="10437" y="1924"/>
                </a:lnTo>
                <a:lnTo>
                  <a:pt x="10410" y="1924"/>
                </a:lnTo>
                <a:lnTo>
                  <a:pt x="10393" y="1924"/>
                </a:lnTo>
                <a:lnTo>
                  <a:pt x="10366" y="1924"/>
                </a:lnTo>
                <a:lnTo>
                  <a:pt x="10357" y="1915"/>
                </a:lnTo>
                <a:lnTo>
                  <a:pt x="10366" y="1906"/>
                </a:lnTo>
                <a:lnTo>
                  <a:pt x="10375" y="1906"/>
                </a:lnTo>
                <a:lnTo>
                  <a:pt x="10393" y="1915"/>
                </a:lnTo>
                <a:lnTo>
                  <a:pt x="10428" y="1915"/>
                </a:lnTo>
                <a:lnTo>
                  <a:pt x="10455" y="1915"/>
                </a:lnTo>
                <a:lnTo>
                  <a:pt x="10472" y="1924"/>
                </a:lnTo>
                <a:lnTo>
                  <a:pt x="10490" y="1933"/>
                </a:lnTo>
                <a:lnTo>
                  <a:pt x="10499" y="1942"/>
                </a:lnTo>
                <a:lnTo>
                  <a:pt x="10516" y="1950"/>
                </a:lnTo>
                <a:lnTo>
                  <a:pt x="10534" y="1959"/>
                </a:lnTo>
                <a:lnTo>
                  <a:pt x="10552" y="1968"/>
                </a:lnTo>
                <a:lnTo>
                  <a:pt x="10569" y="1977"/>
                </a:lnTo>
                <a:lnTo>
                  <a:pt x="10578" y="1986"/>
                </a:lnTo>
                <a:lnTo>
                  <a:pt x="10578" y="2003"/>
                </a:lnTo>
                <a:lnTo>
                  <a:pt x="10587" y="2021"/>
                </a:lnTo>
                <a:lnTo>
                  <a:pt x="10596" y="2039"/>
                </a:lnTo>
                <a:lnTo>
                  <a:pt x="10604" y="2056"/>
                </a:lnTo>
                <a:lnTo>
                  <a:pt x="10640" y="2065"/>
                </a:lnTo>
                <a:lnTo>
                  <a:pt x="10657" y="2065"/>
                </a:lnTo>
                <a:lnTo>
                  <a:pt x="10675" y="2065"/>
                </a:lnTo>
                <a:lnTo>
                  <a:pt x="10693" y="2065"/>
                </a:lnTo>
                <a:lnTo>
                  <a:pt x="10702" y="2030"/>
                </a:lnTo>
                <a:lnTo>
                  <a:pt x="10702" y="2021"/>
                </a:lnTo>
                <a:lnTo>
                  <a:pt x="10710" y="2012"/>
                </a:lnTo>
                <a:lnTo>
                  <a:pt x="10710" y="2039"/>
                </a:lnTo>
                <a:lnTo>
                  <a:pt x="10710" y="2048"/>
                </a:lnTo>
                <a:lnTo>
                  <a:pt x="10710" y="2056"/>
                </a:lnTo>
                <a:lnTo>
                  <a:pt x="10710" y="2065"/>
                </a:lnTo>
                <a:lnTo>
                  <a:pt x="10737" y="2065"/>
                </a:lnTo>
                <a:lnTo>
                  <a:pt x="10746" y="2065"/>
                </a:lnTo>
                <a:lnTo>
                  <a:pt x="10772" y="2065"/>
                </a:lnTo>
                <a:lnTo>
                  <a:pt x="10772" y="2056"/>
                </a:lnTo>
                <a:lnTo>
                  <a:pt x="10772" y="2048"/>
                </a:lnTo>
                <a:lnTo>
                  <a:pt x="10772" y="2021"/>
                </a:lnTo>
                <a:lnTo>
                  <a:pt x="10763" y="2012"/>
                </a:lnTo>
                <a:lnTo>
                  <a:pt x="10763" y="2003"/>
                </a:lnTo>
                <a:lnTo>
                  <a:pt x="10763" y="1986"/>
                </a:lnTo>
                <a:lnTo>
                  <a:pt x="10763" y="1968"/>
                </a:lnTo>
                <a:lnTo>
                  <a:pt x="10763" y="1950"/>
                </a:lnTo>
                <a:lnTo>
                  <a:pt x="10754" y="1933"/>
                </a:lnTo>
                <a:lnTo>
                  <a:pt x="10746" y="1924"/>
                </a:lnTo>
                <a:lnTo>
                  <a:pt x="10728" y="1933"/>
                </a:lnTo>
                <a:lnTo>
                  <a:pt x="10719" y="1933"/>
                </a:lnTo>
                <a:lnTo>
                  <a:pt x="10719" y="1942"/>
                </a:lnTo>
                <a:lnTo>
                  <a:pt x="10710" y="1959"/>
                </a:lnTo>
                <a:lnTo>
                  <a:pt x="10702" y="1942"/>
                </a:lnTo>
                <a:lnTo>
                  <a:pt x="10702" y="1933"/>
                </a:lnTo>
                <a:lnTo>
                  <a:pt x="10702" y="1924"/>
                </a:lnTo>
                <a:lnTo>
                  <a:pt x="10710" y="1924"/>
                </a:lnTo>
                <a:lnTo>
                  <a:pt x="10719" y="1915"/>
                </a:lnTo>
                <a:lnTo>
                  <a:pt x="10737" y="1898"/>
                </a:lnTo>
                <a:lnTo>
                  <a:pt x="10746" y="1889"/>
                </a:lnTo>
                <a:lnTo>
                  <a:pt x="10719" y="1889"/>
                </a:lnTo>
                <a:lnTo>
                  <a:pt x="10710" y="1889"/>
                </a:lnTo>
                <a:lnTo>
                  <a:pt x="10702" y="1871"/>
                </a:lnTo>
                <a:lnTo>
                  <a:pt x="10675" y="1862"/>
                </a:lnTo>
                <a:lnTo>
                  <a:pt x="10666" y="1862"/>
                </a:lnTo>
                <a:lnTo>
                  <a:pt x="10649" y="1845"/>
                </a:lnTo>
                <a:lnTo>
                  <a:pt x="10622" y="1836"/>
                </a:lnTo>
                <a:lnTo>
                  <a:pt x="10604" y="1827"/>
                </a:lnTo>
                <a:lnTo>
                  <a:pt x="10578" y="1818"/>
                </a:lnTo>
                <a:lnTo>
                  <a:pt x="10560" y="1809"/>
                </a:lnTo>
                <a:lnTo>
                  <a:pt x="10552" y="1800"/>
                </a:lnTo>
                <a:lnTo>
                  <a:pt x="10543" y="1800"/>
                </a:lnTo>
                <a:lnTo>
                  <a:pt x="10534" y="1800"/>
                </a:lnTo>
                <a:lnTo>
                  <a:pt x="10507" y="1809"/>
                </a:lnTo>
                <a:lnTo>
                  <a:pt x="10507" y="1800"/>
                </a:lnTo>
                <a:lnTo>
                  <a:pt x="10534" y="1792"/>
                </a:lnTo>
                <a:lnTo>
                  <a:pt x="10543" y="1792"/>
                </a:lnTo>
                <a:lnTo>
                  <a:pt x="10543" y="1774"/>
                </a:lnTo>
                <a:lnTo>
                  <a:pt x="10534" y="1739"/>
                </a:lnTo>
                <a:lnTo>
                  <a:pt x="10534" y="1730"/>
                </a:lnTo>
                <a:lnTo>
                  <a:pt x="10525" y="1730"/>
                </a:lnTo>
                <a:lnTo>
                  <a:pt x="10499" y="1739"/>
                </a:lnTo>
                <a:lnTo>
                  <a:pt x="10490" y="1747"/>
                </a:lnTo>
                <a:lnTo>
                  <a:pt x="10472" y="1747"/>
                </a:lnTo>
                <a:lnTo>
                  <a:pt x="10437" y="1756"/>
                </a:lnTo>
                <a:lnTo>
                  <a:pt x="10428" y="1765"/>
                </a:lnTo>
                <a:lnTo>
                  <a:pt x="10419" y="1765"/>
                </a:lnTo>
                <a:lnTo>
                  <a:pt x="10410" y="1765"/>
                </a:lnTo>
                <a:lnTo>
                  <a:pt x="10402" y="1756"/>
                </a:lnTo>
                <a:lnTo>
                  <a:pt x="10428" y="1747"/>
                </a:lnTo>
                <a:lnTo>
                  <a:pt x="10437" y="1747"/>
                </a:lnTo>
                <a:lnTo>
                  <a:pt x="10455" y="1739"/>
                </a:lnTo>
                <a:lnTo>
                  <a:pt x="10499" y="1730"/>
                </a:lnTo>
                <a:lnTo>
                  <a:pt x="10507" y="1721"/>
                </a:lnTo>
                <a:lnTo>
                  <a:pt x="10516" y="1721"/>
                </a:lnTo>
                <a:lnTo>
                  <a:pt x="10534" y="1712"/>
                </a:lnTo>
                <a:lnTo>
                  <a:pt x="10552" y="1712"/>
                </a:lnTo>
                <a:lnTo>
                  <a:pt x="10552" y="1730"/>
                </a:lnTo>
                <a:lnTo>
                  <a:pt x="10569" y="1765"/>
                </a:lnTo>
                <a:lnTo>
                  <a:pt x="10587" y="1792"/>
                </a:lnTo>
                <a:lnTo>
                  <a:pt x="10604" y="1792"/>
                </a:lnTo>
                <a:lnTo>
                  <a:pt x="10613" y="1800"/>
                </a:lnTo>
                <a:lnTo>
                  <a:pt x="10649" y="1809"/>
                </a:lnTo>
                <a:lnTo>
                  <a:pt x="10693" y="1827"/>
                </a:lnTo>
                <a:lnTo>
                  <a:pt x="10702" y="1836"/>
                </a:lnTo>
                <a:lnTo>
                  <a:pt x="10719" y="1845"/>
                </a:lnTo>
                <a:lnTo>
                  <a:pt x="10719" y="1827"/>
                </a:lnTo>
                <a:lnTo>
                  <a:pt x="10719" y="1809"/>
                </a:lnTo>
                <a:lnTo>
                  <a:pt x="10737" y="1800"/>
                </a:lnTo>
                <a:lnTo>
                  <a:pt x="10737" y="1774"/>
                </a:lnTo>
                <a:lnTo>
                  <a:pt x="10737" y="1756"/>
                </a:lnTo>
                <a:lnTo>
                  <a:pt x="10737" y="1730"/>
                </a:lnTo>
                <a:lnTo>
                  <a:pt x="10728" y="1721"/>
                </a:lnTo>
                <a:lnTo>
                  <a:pt x="10710" y="1721"/>
                </a:lnTo>
                <a:lnTo>
                  <a:pt x="10675" y="1703"/>
                </a:lnTo>
                <a:lnTo>
                  <a:pt x="10666" y="1695"/>
                </a:lnTo>
                <a:lnTo>
                  <a:pt x="10649" y="1695"/>
                </a:lnTo>
                <a:lnTo>
                  <a:pt x="10631" y="1686"/>
                </a:lnTo>
                <a:lnTo>
                  <a:pt x="10613" y="1677"/>
                </a:lnTo>
                <a:lnTo>
                  <a:pt x="10604" y="1659"/>
                </a:lnTo>
                <a:lnTo>
                  <a:pt x="10587" y="1659"/>
                </a:lnTo>
                <a:lnTo>
                  <a:pt x="10552" y="1659"/>
                </a:lnTo>
                <a:lnTo>
                  <a:pt x="10516" y="1659"/>
                </a:lnTo>
                <a:lnTo>
                  <a:pt x="10499" y="1668"/>
                </a:lnTo>
                <a:lnTo>
                  <a:pt x="10490" y="1677"/>
                </a:lnTo>
                <a:lnTo>
                  <a:pt x="10446" y="1695"/>
                </a:lnTo>
                <a:lnTo>
                  <a:pt x="10428" y="1695"/>
                </a:lnTo>
                <a:lnTo>
                  <a:pt x="10410" y="1695"/>
                </a:lnTo>
                <a:lnTo>
                  <a:pt x="10393" y="1703"/>
                </a:lnTo>
                <a:lnTo>
                  <a:pt x="10366" y="1703"/>
                </a:lnTo>
                <a:lnTo>
                  <a:pt x="10357" y="1703"/>
                </a:lnTo>
                <a:lnTo>
                  <a:pt x="10349" y="1712"/>
                </a:lnTo>
                <a:lnTo>
                  <a:pt x="10340" y="1712"/>
                </a:lnTo>
                <a:lnTo>
                  <a:pt x="10340" y="1703"/>
                </a:lnTo>
                <a:lnTo>
                  <a:pt x="10331" y="1703"/>
                </a:lnTo>
                <a:lnTo>
                  <a:pt x="10340" y="1695"/>
                </a:lnTo>
                <a:lnTo>
                  <a:pt x="10357" y="1695"/>
                </a:lnTo>
                <a:lnTo>
                  <a:pt x="10366" y="1695"/>
                </a:lnTo>
                <a:lnTo>
                  <a:pt x="10384" y="1695"/>
                </a:lnTo>
                <a:lnTo>
                  <a:pt x="10393" y="1695"/>
                </a:lnTo>
                <a:lnTo>
                  <a:pt x="10402" y="1695"/>
                </a:lnTo>
                <a:lnTo>
                  <a:pt x="10410" y="1686"/>
                </a:lnTo>
                <a:lnTo>
                  <a:pt x="10402" y="1677"/>
                </a:lnTo>
                <a:lnTo>
                  <a:pt x="10357" y="1668"/>
                </a:lnTo>
                <a:lnTo>
                  <a:pt x="10357" y="1659"/>
                </a:lnTo>
                <a:lnTo>
                  <a:pt x="10375" y="1668"/>
                </a:lnTo>
                <a:lnTo>
                  <a:pt x="10393" y="1668"/>
                </a:lnTo>
                <a:lnTo>
                  <a:pt x="10419" y="1677"/>
                </a:lnTo>
                <a:lnTo>
                  <a:pt x="10437" y="1686"/>
                </a:lnTo>
                <a:lnTo>
                  <a:pt x="10446" y="1686"/>
                </a:lnTo>
                <a:lnTo>
                  <a:pt x="10463" y="1677"/>
                </a:lnTo>
                <a:lnTo>
                  <a:pt x="10472" y="1677"/>
                </a:lnTo>
                <a:lnTo>
                  <a:pt x="10490" y="1659"/>
                </a:lnTo>
                <a:lnTo>
                  <a:pt x="10499" y="1659"/>
                </a:lnTo>
                <a:lnTo>
                  <a:pt x="10516" y="1650"/>
                </a:lnTo>
                <a:lnTo>
                  <a:pt x="10534" y="1650"/>
                </a:lnTo>
                <a:lnTo>
                  <a:pt x="10534" y="1642"/>
                </a:lnTo>
                <a:lnTo>
                  <a:pt x="10525" y="1633"/>
                </a:lnTo>
                <a:lnTo>
                  <a:pt x="10499" y="1615"/>
                </a:lnTo>
                <a:lnTo>
                  <a:pt x="10490" y="1606"/>
                </a:lnTo>
                <a:lnTo>
                  <a:pt x="10481" y="1597"/>
                </a:lnTo>
                <a:lnTo>
                  <a:pt x="10499" y="1606"/>
                </a:lnTo>
                <a:lnTo>
                  <a:pt x="10516" y="1615"/>
                </a:lnTo>
                <a:lnTo>
                  <a:pt x="10525" y="1624"/>
                </a:lnTo>
                <a:lnTo>
                  <a:pt x="10534" y="1633"/>
                </a:lnTo>
                <a:lnTo>
                  <a:pt x="10543" y="1633"/>
                </a:lnTo>
                <a:lnTo>
                  <a:pt x="10552" y="1633"/>
                </a:lnTo>
                <a:lnTo>
                  <a:pt x="10560" y="1633"/>
                </a:lnTo>
                <a:lnTo>
                  <a:pt x="10569" y="1624"/>
                </a:lnTo>
                <a:lnTo>
                  <a:pt x="10578" y="1606"/>
                </a:lnTo>
                <a:lnTo>
                  <a:pt x="10613" y="1642"/>
                </a:lnTo>
                <a:lnTo>
                  <a:pt x="10649" y="1659"/>
                </a:lnTo>
                <a:lnTo>
                  <a:pt x="10666" y="1668"/>
                </a:lnTo>
                <a:lnTo>
                  <a:pt x="10719" y="1677"/>
                </a:lnTo>
                <a:lnTo>
                  <a:pt x="10728" y="1677"/>
                </a:lnTo>
                <a:lnTo>
                  <a:pt x="10746" y="1668"/>
                </a:lnTo>
                <a:lnTo>
                  <a:pt x="10772" y="1659"/>
                </a:lnTo>
                <a:lnTo>
                  <a:pt x="10790" y="1650"/>
                </a:lnTo>
                <a:lnTo>
                  <a:pt x="10843" y="1650"/>
                </a:lnTo>
                <a:lnTo>
                  <a:pt x="10852" y="1650"/>
                </a:lnTo>
                <a:lnTo>
                  <a:pt x="10852" y="1624"/>
                </a:lnTo>
                <a:lnTo>
                  <a:pt x="10860" y="1606"/>
                </a:lnTo>
                <a:lnTo>
                  <a:pt x="10860" y="1597"/>
                </a:lnTo>
                <a:lnTo>
                  <a:pt x="10816" y="1589"/>
                </a:lnTo>
                <a:lnTo>
                  <a:pt x="10790" y="1580"/>
                </a:lnTo>
                <a:lnTo>
                  <a:pt x="10746" y="1580"/>
                </a:lnTo>
                <a:lnTo>
                  <a:pt x="10728" y="1580"/>
                </a:lnTo>
                <a:lnTo>
                  <a:pt x="10719" y="1571"/>
                </a:lnTo>
                <a:lnTo>
                  <a:pt x="10719" y="1562"/>
                </a:lnTo>
                <a:lnTo>
                  <a:pt x="10728" y="1553"/>
                </a:lnTo>
                <a:lnTo>
                  <a:pt x="10728" y="1544"/>
                </a:lnTo>
                <a:lnTo>
                  <a:pt x="10719" y="1536"/>
                </a:lnTo>
                <a:lnTo>
                  <a:pt x="10728" y="1527"/>
                </a:lnTo>
                <a:lnTo>
                  <a:pt x="10746" y="1518"/>
                </a:lnTo>
                <a:lnTo>
                  <a:pt x="10746" y="1509"/>
                </a:lnTo>
                <a:lnTo>
                  <a:pt x="10746" y="1492"/>
                </a:lnTo>
                <a:lnTo>
                  <a:pt x="10754" y="1509"/>
                </a:lnTo>
                <a:lnTo>
                  <a:pt x="10754" y="1527"/>
                </a:lnTo>
                <a:lnTo>
                  <a:pt x="10746" y="1544"/>
                </a:lnTo>
                <a:lnTo>
                  <a:pt x="10772" y="1553"/>
                </a:lnTo>
                <a:lnTo>
                  <a:pt x="10807" y="1562"/>
                </a:lnTo>
                <a:lnTo>
                  <a:pt x="10843" y="1553"/>
                </a:lnTo>
                <a:lnTo>
                  <a:pt x="10869" y="1544"/>
                </a:lnTo>
                <a:lnTo>
                  <a:pt x="10869" y="1536"/>
                </a:lnTo>
                <a:lnTo>
                  <a:pt x="10887" y="1536"/>
                </a:lnTo>
                <a:lnTo>
                  <a:pt x="10913" y="1536"/>
                </a:lnTo>
                <a:lnTo>
                  <a:pt x="10931" y="1536"/>
                </a:lnTo>
                <a:lnTo>
                  <a:pt x="10940" y="1536"/>
                </a:lnTo>
                <a:lnTo>
                  <a:pt x="10940" y="1527"/>
                </a:lnTo>
                <a:lnTo>
                  <a:pt x="10940" y="1518"/>
                </a:lnTo>
                <a:lnTo>
                  <a:pt x="10949" y="1509"/>
                </a:lnTo>
                <a:lnTo>
                  <a:pt x="10940" y="1500"/>
                </a:lnTo>
                <a:lnTo>
                  <a:pt x="10931" y="1492"/>
                </a:lnTo>
                <a:lnTo>
                  <a:pt x="10922" y="1483"/>
                </a:lnTo>
                <a:lnTo>
                  <a:pt x="10904" y="1456"/>
                </a:lnTo>
                <a:lnTo>
                  <a:pt x="10887" y="1430"/>
                </a:lnTo>
                <a:lnTo>
                  <a:pt x="10869" y="1430"/>
                </a:lnTo>
                <a:lnTo>
                  <a:pt x="10860" y="1430"/>
                </a:lnTo>
                <a:lnTo>
                  <a:pt x="10852" y="1456"/>
                </a:lnTo>
                <a:lnTo>
                  <a:pt x="10843" y="1474"/>
                </a:lnTo>
                <a:lnTo>
                  <a:pt x="10825" y="1483"/>
                </a:lnTo>
                <a:lnTo>
                  <a:pt x="10807" y="1483"/>
                </a:lnTo>
                <a:lnTo>
                  <a:pt x="10816" y="1474"/>
                </a:lnTo>
                <a:lnTo>
                  <a:pt x="10825" y="1465"/>
                </a:lnTo>
                <a:lnTo>
                  <a:pt x="10825" y="1456"/>
                </a:lnTo>
                <a:lnTo>
                  <a:pt x="10834" y="1447"/>
                </a:lnTo>
                <a:lnTo>
                  <a:pt x="10825" y="1430"/>
                </a:lnTo>
                <a:lnTo>
                  <a:pt x="10816" y="1421"/>
                </a:lnTo>
                <a:lnTo>
                  <a:pt x="10807" y="1421"/>
                </a:lnTo>
                <a:lnTo>
                  <a:pt x="10781" y="1430"/>
                </a:lnTo>
                <a:lnTo>
                  <a:pt x="10772" y="1439"/>
                </a:lnTo>
                <a:lnTo>
                  <a:pt x="10763" y="1439"/>
                </a:lnTo>
                <a:lnTo>
                  <a:pt x="10754" y="1439"/>
                </a:lnTo>
                <a:lnTo>
                  <a:pt x="10746" y="1430"/>
                </a:lnTo>
                <a:lnTo>
                  <a:pt x="10737" y="1421"/>
                </a:lnTo>
                <a:lnTo>
                  <a:pt x="10719" y="1412"/>
                </a:lnTo>
                <a:lnTo>
                  <a:pt x="10754" y="1421"/>
                </a:lnTo>
                <a:lnTo>
                  <a:pt x="10763" y="1430"/>
                </a:lnTo>
                <a:lnTo>
                  <a:pt x="10781" y="1421"/>
                </a:lnTo>
                <a:lnTo>
                  <a:pt x="10799" y="1412"/>
                </a:lnTo>
                <a:lnTo>
                  <a:pt x="10807" y="1412"/>
                </a:lnTo>
                <a:lnTo>
                  <a:pt x="10825" y="1403"/>
                </a:lnTo>
                <a:lnTo>
                  <a:pt x="10852" y="1386"/>
                </a:lnTo>
                <a:lnTo>
                  <a:pt x="10869" y="1386"/>
                </a:lnTo>
                <a:lnTo>
                  <a:pt x="10887" y="1394"/>
                </a:lnTo>
                <a:lnTo>
                  <a:pt x="10896" y="1403"/>
                </a:lnTo>
                <a:lnTo>
                  <a:pt x="10904" y="1403"/>
                </a:lnTo>
                <a:lnTo>
                  <a:pt x="10913" y="1412"/>
                </a:lnTo>
                <a:lnTo>
                  <a:pt x="10922" y="1403"/>
                </a:lnTo>
                <a:lnTo>
                  <a:pt x="10931" y="1394"/>
                </a:lnTo>
                <a:lnTo>
                  <a:pt x="10931" y="1386"/>
                </a:lnTo>
                <a:lnTo>
                  <a:pt x="10931" y="1377"/>
                </a:lnTo>
                <a:lnTo>
                  <a:pt x="10931" y="1359"/>
                </a:lnTo>
                <a:lnTo>
                  <a:pt x="10931" y="1350"/>
                </a:lnTo>
                <a:lnTo>
                  <a:pt x="10931" y="1341"/>
                </a:lnTo>
                <a:lnTo>
                  <a:pt x="10922" y="1333"/>
                </a:lnTo>
                <a:lnTo>
                  <a:pt x="10922" y="1324"/>
                </a:lnTo>
                <a:lnTo>
                  <a:pt x="10922" y="1315"/>
                </a:lnTo>
                <a:lnTo>
                  <a:pt x="10904" y="1297"/>
                </a:lnTo>
                <a:lnTo>
                  <a:pt x="10887" y="1280"/>
                </a:lnTo>
                <a:lnTo>
                  <a:pt x="10896" y="1262"/>
                </a:lnTo>
                <a:lnTo>
                  <a:pt x="10878" y="1244"/>
                </a:lnTo>
                <a:lnTo>
                  <a:pt x="10869" y="1244"/>
                </a:lnTo>
                <a:lnTo>
                  <a:pt x="10852" y="1244"/>
                </a:lnTo>
                <a:lnTo>
                  <a:pt x="10843" y="1244"/>
                </a:lnTo>
                <a:lnTo>
                  <a:pt x="10834" y="1236"/>
                </a:lnTo>
                <a:lnTo>
                  <a:pt x="10825" y="1236"/>
                </a:lnTo>
                <a:lnTo>
                  <a:pt x="10799" y="1244"/>
                </a:lnTo>
                <a:lnTo>
                  <a:pt x="10781" y="1244"/>
                </a:lnTo>
                <a:lnTo>
                  <a:pt x="10781" y="1236"/>
                </a:lnTo>
                <a:lnTo>
                  <a:pt x="10772" y="1236"/>
                </a:lnTo>
                <a:lnTo>
                  <a:pt x="10754" y="1218"/>
                </a:lnTo>
                <a:lnTo>
                  <a:pt x="10746" y="1191"/>
                </a:lnTo>
                <a:lnTo>
                  <a:pt x="10737" y="1191"/>
                </a:lnTo>
                <a:lnTo>
                  <a:pt x="10719" y="1191"/>
                </a:lnTo>
                <a:lnTo>
                  <a:pt x="10710" y="1191"/>
                </a:lnTo>
                <a:lnTo>
                  <a:pt x="10710" y="1183"/>
                </a:lnTo>
                <a:lnTo>
                  <a:pt x="10693" y="1174"/>
                </a:lnTo>
                <a:lnTo>
                  <a:pt x="10702" y="1174"/>
                </a:lnTo>
                <a:lnTo>
                  <a:pt x="10719" y="1156"/>
                </a:lnTo>
                <a:lnTo>
                  <a:pt x="10728" y="1156"/>
                </a:lnTo>
                <a:lnTo>
                  <a:pt x="10746" y="1165"/>
                </a:lnTo>
                <a:lnTo>
                  <a:pt x="10763" y="1174"/>
                </a:lnTo>
                <a:lnTo>
                  <a:pt x="10772" y="1174"/>
                </a:lnTo>
                <a:lnTo>
                  <a:pt x="10816" y="1156"/>
                </a:lnTo>
                <a:lnTo>
                  <a:pt x="10816" y="1147"/>
                </a:lnTo>
                <a:lnTo>
                  <a:pt x="10852" y="1139"/>
                </a:lnTo>
                <a:lnTo>
                  <a:pt x="10887" y="1139"/>
                </a:lnTo>
                <a:lnTo>
                  <a:pt x="10896" y="1139"/>
                </a:lnTo>
                <a:lnTo>
                  <a:pt x="10922" y="1147"/>
                </a:lnTo>
                <a:lnTo>
                  <a:pt x="10949" y="1156"/>
                </a:lnTo>
                <a:lnTo>
                  <a:pt x="10966" y="1156"/>
                </a:lnTo>
                <a:lnTo>
                  <a:pt x="10975" y="1165"/>
                </a:lnTo>
                <a:lnTo>
                  <a:pt x="10984" y="1165"/>
                </a:lnTo>
                <a:lnTo>
                  <a:pt x="10993" y="1165"/>
                </a:lnTo>
                <a:lnTo>
                  <a:pt x="11001" y="1165"/>
                </a:lnTo>
                <a:lnTo>
                  <a:pt x="11001" y="1147"/>
                </a:lnTo>
                <a:lnTo>
                  <a:pt x="11010" y="1139"/>
                </a:lnTo>
                <a:lnTo>
                  <a:pt x="11010" y="1130"/>
                </a:lnTo>
                <a:lnTo>
                  <a:pt x="11010" y="1103"/>
                </a:lnTo>
                <a:lnTo>
                  <a:pt x="11010" y="1094"/>
                </a:lnTo>
                <a:lnTo>
                  <a:pt x="11001" y="1086"/>
                </a:lnTo>
                <a:lnTo>
                  <a:pt x="10993" y="1086"/>
                </a:lnTo>
                <a:lnTo>
                  <a:pt x="10966" y="1086"/>
                </a:lnTo>
                <a:lnTo>
                  <a:pt x="10949" y="1094"/>
                </a:lnTo>
                <a:lnTo>
                  <a:pt x="10940" y="1094"/>
                </a:lnTo>
                <a:lnTo>
                  <a:pt x="10931" y="1086"/>
                </a:lnTo>
                <a:lnTo>
                  <a:pt x="10922" y="1086"/>
                </a:lnTo>
                <a:lnTo>
                  <a:pt x="10904" y="1077"/>
                </a:lnTo>
                <a:lnTo>
                  <a:pt x="10869" y="1068"/>
                </a:lnTo>
                <a:lnTo>
                  <a:pt x="10852" y="1059"/>
                </a:lnTo>
                <a:lnTo>
                  <a:pt x="10834" y="1033"/>
                </a:lnTo>
                <a:lnTo>
                  <a:pt x="10852" y="1024"/>
                </a:lnTo>
                <a:lnTo>
                  <a:pt x="10878" y="1024"/>
                </a:lnTo>
                <a:lnTo>
                  <a:pt x="10887" y="1024"/>
                </a:lnTo>
                <a:lnTo>
                  <a:pt x="10922" y="1041"/>
                </a:lnTo>
                <a:lnTo>
                  <a:pt x="10931" y="1041"/>
                </a:lnTo>
                <a:lnTo>
                  <a:pt x="10940" y="1033"/>
                </a:lnTo>
                <a:lnTo>
                  <a:pt x="10931" y="1024"/>
                </a:lnTo>
                <a:lnTo>
                  <a:pt x="10922" y="1015"/>
                </a:lnTo>
                <a:lnTo>
                  <a:pt x="10904" y="1006"/>
                </a:lnTo>
                <a:lnTo>
                  <a:pt x="10887" y="997"/>
                </a:lnTo>
                <a:lnTo>
                  <a:pt x="10860" y="988"/>
                </a:lnTo>
                <a:lnTo>
                  <a:pt x="10843" y="988"/>
                </a:lnTo>
                <a:lnTo>
                  <a:pt x="10825" y="988"/>
                </a:lnTo>
                <a:lnTo>
                  <a:pt x="10807" y="997"/>
                </a:lnTo>
                <a:lnTo>
                  <a:pt x="10790" y="1015"/>
                </a:lnTo>
                <a:lnTo>
                  <a:pt x="10772" y="1024"/>
                </a:lnTo>
                <a:lnTo>
                  <a:pt x="10763" y="1015"/>
                </a:lnTo>
                <a:lnTo>
                  <a:pt x="10763" y="1006"/>
                </a:lnTo>
                <a:lnTo>
                  <a:pt x="10763" y="988"/>
                </a:lnTo>
                <a:lnTo>
                  <a:pt x="10772" y="971"/>
                </a:lnTo>
                <a:lnTo>
                  <a:pt x="10781" y="962"/>
                </a:lnTo>
                <a:lnTo>
                  <a:pt x="10790" y="944"/>
                </a:lnTo>
                <a:lnTo>
                  <a:pt x="10799" y="927"/>
                </a:lnTo>
                <a:lnTo>
                  <a:pt x="10799" y="909"/>
                </a:lnTo>
                <a:lnTo>
                  <a:pt x="10816" y="883"/>
                </a:lnTo>
                <a:lnTo>
                  <a:pt x="10816" y="874"/>
                </a:lnTo>
                <a:lnTo>
                  <a:pt x="10807" y="865"/>
                </a:lnTo>
                <a:lnTo>
                  <a:pt x="10843" y="838"/>
                </a:lnTo>
                <a:lnTo>
                  <a:pt x="10860" y="838"/>
                </a:lnTo>
                <a:lnTo>
                  <a:pt x="10869" y="838"/>
                </a:lnTo>
                <a:lnTo>
                  <a:pt x="10887" y="838"/>
                </a:lnTo>
                <a:lnTo>
                  <a:pt x="10887" y="830"/>
                </a:lnTo>
                <a:lnTo>
                  <a:pt x="10896" y="821"/>
                </a:lnTo>
                <a:lnTo>
                  <a:pt x="10896" y="812"/>
                </a:lnTo>
                <a:lnTo>
                  <a:pt x="10904" y="803"/>
                </a:lnTo>
                <a:lnTo>
                  <a:pt x="10904" y="794"/>
                </a:lnTo>
                <a:lnTo>
                  <a:pt x="10940" y="785"/>
                </a:lnTo>
                <a:lnTo>
                  <a:pt x="10957" y="785"/>
                </a:lnTo>
                <a:lnTo>
                  <a:pt x="10957" y="777"/>
                </a:lnTo>
                <a:lnTo>
                  <a:pt x="10966" y="777"/>
                </a:lnTo>
                <a:lnTo>
                  <a:pt x="10957" y="768"/>
                </a:lnTo>
                <a:lnTo>
                  <a:pt x="10957" y="759"/>
                </a:lnTo>
                <a:lnTo>
                  <a:pt x="10949" y="759"/>
                </a:lnTo>
                <a:lnTo>
                  <a:pt x="10949" y="750"/>
                </a:lnTo>
                <a:lnTo>
                  <a:pt x="10940" y="750"/>
                </a:lnTo>
                <a:lnTo>
                  <a:pt x="10931" y="750"/>
                </a:lnTo>
                <a:lnTo>
                  <a:pt x="10931" y="741"/>
                </a:lnTo>
                <a:lnTo>
                  <a:pt x="10931" y="733"/>
                </a:lnTo>
                <a:lnTo>
                  <a:pt x="10931" y="715"/>
                </a:lnTo>
                <a:lnTo>
                  <a:pt x="10940" y="706"/>
                </a:lnTo>
                <a:lnTo>
                  <a:pt x="10940" y="697"/>
                </a:lnTo>
                <a:lnTo>
                  <a:pt x="10931" y="688"/>
                </a:lnTo>
                <a:lnTo>
                  <a:pt x="10922" y="680"/>
                </a:lnTo>
                <a:lnTo>
                  <a:pt x="10896" y="688"/>
                </a:lnTo>
                <a:lnTo>
                  <a:pt x="10887" y="680"/>
                </a:lnTo>
                <a:lnTo>
                  <a:pt x="10878" y="680"/>
                </a:lnTo>
                <a:lnTo>
                  <a:pt x="10878" y="671"/>
                </a:lnTo>
                <a:lnTo>
                  <a:pt x="10869" y="653"/>
                </a:lnTo>
                <a:lnTo>
                  <a:pt x="10878" y="644"/>
                </a:lnTo>
                <a:lnTo>
                  <a:pt x="10887" y="627"/>
                </a:lnTo>
                <a:lnTo>
                  <a:pt x="10896" y="618"/>
                </a:lnTo>
                <a:lnTo>
                  <a:pt x="10922" y="600"/>
                </a:lnTo>
                <a:lnTo>
                  <a:pt x="10931" y="600"/>
                </a:lnTo>
                <a:lnTo>
                  <a:pt x="10949" y="600"/>
                </a:lnTo>
                <a:lnTo>
                  <a:pt x="10957" y="600"/>
                </a:lnTo>
                <a:lnTo>
                  <a:pt x="10984" y="609"/>
                </a:lnTo>
                <a:lnTo>
                  <a:pt x="11028" y="618"/>
                </a:lnTo>
                <a:lnTo>
                  <a:pt x="11054" y="609"/>
                </a:lnTo>
                <a:lnTo>
                  <a:pt x="11081" y="609"/>
                </a:lnTo>
                <a:lnTo>
                  <a:pt x="11090" y="609"/>
                </a:lnTo>
                <a:lnTo>
                  <a:pt x="11107" y="609"/>
                </a:lnTo>
                <a:lnTo>
                  <a:pt x="11116" y="609"/>
                </a:lnTo>
                <a:lnTo>
                  <a:pt x="11143" y="600"/>
                </a:lnTo>
                <a:lnTo>
                  <a:pt x="11169" y="591"/>
                </a:lnTo>
                <a:lnTo>
                  <a:pt x="11187" y="574"/>
                </a:lnTo>
                <a:lnTo>
                  <a:pt x="11151" y="565"/>
                </a:lnTo>
                <a:lnTo>
                  <a:pt x="11143" y="556"/>
                </a:lnTo>
                <a:lnTo>
                  <a:pt x="11125" y="547"/>
                </a:lnTo>
                <a:lnTo>
                  <a:pt x="11160" y="530"/>
                </a:lnTo>
                <a:lnTo>
                  <a:pt x="11178" y="530"/>
                </a:lnTo>
                <a:lnTo>
                  <a:pt x="11213" y="530"/>
                </a:lnTo>
                <a:lnTo>
                  <a:pt x="11240" y="521"/>
                </a:lnTo>
                <a:lnTo>
                  <a:pt x="11293" y="512"/>
                </a:lnTo>
                <a:lnTo>
                  <a:pt x="11310" y="503"/>
                </a:lnTo>
                <a:lnTo>
                  <a:pt x="11310" y="494"/>
                </a:lnTo>
                <a:lnTo>
                  <a:pt x="11310" y="485"/>
                </a:lnTo>
                <a:lnTo>
                  <a:pt x="11293" y="477"/>
                </a:lnTo>
                <a:lnTo>
                  <a:pt x="11310" y="468"/>
                </a:lnTo>
                <a:lnTo>
                  <a:pt x="11346" y="468"/>
                </a:lnTo>
                <a:lnTo>
                  <a:pt x="11372" y="468"/>
                </a:lnTo>
                <a:lnTo>
                  <a:pt x="11390" y="459"/>
                </a:lnTo>
                <a:lnTo>
                  <a:pt x="11443" y="432"/>
                </a:lnTo>
                <a:lnTo>
                  <a:pt x="11460" y="415"/>
                </a:lnTo>
                <a:lnTo>
                  <a:pt x="11513" y="397"/>
                </a:lnTo>
                <a:lnTo>
                  <a:pt x="11513" y="388"/>
                </a:lnTo>
                <a:lnTo>
                  <a:pt x="11522" y="388"/>
                </a:lnTo>
                <a:lnTo>
                  <a:pt x="11504" y="380"/>
                </a:lnTo>
                <a:lnTo>
                  <a:pt x="11487" y="371"/>
                </a:lnTo>
                <a:lnTo>
                  <a:pt x="11460" y="362"/>
                </a:lnTo>
                <a:lnTo>
                  <a:pt x="11443" y="353"/>
                </a:lnTo>
                <a:lnTo>
                  <a:pt x="11407" y="344"/>
                </a:lnTo>
                <a:lnTo>
                  <a:pt x="11354" y="335"/>
                </a:lnTo>
                <a:lnTo>
                  <a:pt x="11310" y="327"/>
                </a:lnTo>
                <a:lnTo>
                  <a:pt x="11240" y="327"/>
                </a:lnTo>
                <a:lnTo>
                  <a:pt x="11222" y="327"/>
                </a:lnTo>
                <a:lnTo>
                  <a:pt x="11213" y="327"/>
                </a:lnTo>
                <a:lnTo>
                  <a:pt x="11187" y="335"/>
                </a:lnTo>
                <a:lnTo>
                  <a:pt x="11169" y="335"/>
                </a:lnTo>
                <a:lnTo>
                  <a:pt x="11160" y="335"/>
                </a:lnTo>
                <a:lnTo>
                  <a:pt x="11151" y="344"/>
                </a:lnTo>
                <a:lnTo>
                  <a:pt x="11134" y="362"/>
                </a:lnTo>
                <a:lnTo>
                  <a:pt x="11116" y="380"/>
                </a:lnTo>
                <a:lnTo>
                  <a:pt x="11099" y="397"/>
                </a:lnTo>
                <a:lnTo>
                  <a:pt x="11090" y="397"/>
                </a:lnTo>
                <a:lnTo>
                  <a:pt x="11072" y="406"/>
                </a:lnTo>
                <a:lnTo>
                  <a:pt x="11054" y="397"/>
                </a:lnTo>
                <a:lnTo>
                  <a:pt x="11037" y="397"/>
                </a:lnTo>
                <a:lnTo>
                  <a:pt x="11028" y="388"/>
                </a:lnTo>
                <a:lnTo>
                  <a:pt x="11001" y="388"/>
                </a:lnTo>
                <a:lnTo>
                  <a:pt x="10984" y="388"/>
                </a:lnTo>
                <a:lnTo>
                  <a:pt x="10949" y="380"/>
                </a:lnTo>
                <a:lnTo>
                  <a:pt x="10949" y="362"/>
                </a:lnTo>
                <a:lnTo>
                  <a:pt x="10913" y="362"/>
                </a:lnTo>
                <a:lnTo>
                  <a:pt x="10887" y="371"/>
                </a:lnTo>
                <a:lnTo>
                  <a:pt x="10834" y="415"/>
                </a:lnTo>
                <a:lnTo>
                  <a:pt x="10825" y="424"/>
                </a:lnTo>
                <a:lnTo>
                  <a:pt x="10807" y="432"/>
                </a:lnTo>
                <a:lnTo>
                  <a:pt x="10781" y="441"/>
                </a:lnTo>
                <a:lnTo>
                  <a:pt x="10746" y="459"/>
                </a:lnTo>
                <a:lnTo>
                  <a:pt x="10737" y="468"/>
                </a:lnTo>
                <a:lnTo>
                  <a:pt x="10684" y="485"/>
                </a:lnTo>
                <a:lnTo>
                  <a:pt x="10675" y="494"/>
                </a:lnTo>
                <a:lnTo>
                  <a:pt x="10666" y="503"/>
                </a:lnTo>
                <a:lnTo>
                  <a:pt x="10657" y="512"/>
                </a:lnTo>
                <a:lnTo>
                  <a:pt x="10649" y="512"/>
                </a:lnTo>
                <a:lnTo>
                  <a:pt x="10649" y="494"/>
                </a:lnTo>
                <a:lnTo>
                  <a:pt x="10657" y="485"/>
                </a:lnTo>
                <a:lnTo>
                  <a:pt x="10702" y="459"/>
                </a:lnTo>
                <a:lnTo>
                  <a:pt x="10710" y="450"/>
                </a:lnTo>
                <a:lnTo>
                  <a:pt x="10746" y="424"/>
                </a:lnTo>
                <a:lnTo>
                  <a:pt x="10763" y="415"/>
                </a:lnTo>
                <a:lnTo>
                  <a:pt x="10781" y="397"/>
                </a:lnTo>
                <a:lnTo>
                  <a:pt x="10799" y="371"/>
                </a:lnTo>
                <a:lnTo>
                  <a:pt x="10807" y="353"/>
                </a:lnTo>
                <a:lnTo>
                  <a:pt x="10807" y="335"/>
                </a:lnTo>
                <a:lnTo>
                  <a:pt x="10807" y="318"/>
                </a:lnTo>
                <a:lnTo>
                  <a:pt x="10807" y="309"/>
                </a:lnTo>
                <a:lnTo>
                  <a:pt x="10799" y="300"/>
                </a:lnTo>
                <a:lnTo>
                  <a:pt x="10790" y="282"/>
                </a:lnTo>
                <a:lnTo>
                  <a:pt x="10772" y="282"/>
                </a:lnTo>
                <a:lnTo>
                  <a:pt x="10702" y="282"/>
                </a:lnTo>
                <a:lnTo>
                  <a:pt x="10675" y="291"/>
                </a:lnTo>
                <a:lnTo>
                  <a:pt x="10657" y="291"/>
                </a:lnTo>
                <a:lnTo>
                  <a:pt x="10657" y="300"/>
                </a:lnTo>
                <a:lnTo>
                  <a:pt x="10649" y="309"/>
                </a:lnTo>
                <a:lnTo>
                  <a:pt x="10649" y="318"/>
                </a:lnTo>
                <a:lnTo>
                  <a:pt x="10640" y="327"/>
                </a:lnTo>
                <a:lnTo>
                  <a:pt x="10631" y="335"/>
                </a:lnTo>
                <a:lnTo>
                  <a:pt x="10622" y="344"/>
                </a:lnTo>
                <a:lnTo>
                  <a:pt x="10569" y="353"/>
                </a:lnTo>
                <a:lnTo>
                  <a:pt x="10552" y="318"/>
                </a:lnTo>
                <a:lnTo>
                  <a:pt x="10507" y="291"/>
                </a:lnTo>
                <a:lnTo>
                  <a:pt x="10366" y="291"/>
                </a:lnTo>
                <a:lnTo>
                  <a:pt x="10313" y="291"/>
                </a:lnTo>
                <a:lnTo>
                  <a:pt x="10234" y="300"/>
                </a:lnTo>
                <a:lnTo>
                  <a:pt x="10190" y="309"/>
                </a:lnTo>
                <a:lnTo>
                  <a:pt x="10163" y="300"/>
                </a:lnTo>
                <a:lnTo>
                  <a:pt x="10163" y="282"/>
                </a:lnTo>
                <a:lnTo>
                  <a:pt x="10172" y="274"/>
                </a:lnTo>
                <a:lnTo>
                  <a:pt x="10181" y="265"/>
                </a:lnTo>
                <a:lnTo>
                  <a:pt x="10604" y="247"/>
                </a:lnTo>
                <a:lnTo>
                  <a:pt x="10657" y="238"/>
                </a:lnTo>
                <a:lnTo>
                  <a:pt x="10702" y="229"/>
                </a:lnTo>
                <a:lnTo>
                  <a:pt x="10737" y="212"/>
                </a:lnTo>
                <a:lnTo>
                  <a:pt x="10772" y="194"/>
                </a:lnTo>
                <a:lnTo>
                  <a:pt x="10772" y="185"/>
                </a:lnTo>
                <a:lnTo>
                  <a:pt x="10763" y="177"/>
                </a:lnTo>
                <a:lnTo>
                  <a:pt x="10746" y="168"/>
                </a:lnTo>
                <a:lnTo>
                  <a:pt x="10702" y="150"/>
                </a:lnTo>
                <a:lnTo>
                  <a:pt x="10640" y="141"/>
                </a:lnTo>
                <a:lnTo>
                  <a:pt x="10613" y="150"/>
                </a:lnTo>
                <a:lnTo>
                  <a:pt x="10604" y="141"/>
                </a:lnTo>
                <a:lnTo>
                  <a:pt x="10596" y="132"/>
                </a:lnTo>
                <a:lnTo>
                  <a:pt x="10578" y="132"/>
                </a:lnTo>
                <a:lnTo>
                  <a:pt x="10560" y="132"/>
                </a:lnTo>
                <a:lnTo>
                  <a:pt x="10534" y="115"/>
                </a:lnTo>
                <a:lnTo>
                  <a:pt x="10507" y="88"/>
                </a:lnTo>
                <a:lnTo>
                  <a:pt x="10437" y="97"/>
                </a:lnTo>
                <a:lnTo>
                  <a:pt x="10375" y="106"/>
                </a:lnTo>
                <a:lnTo>
                  <a:pt x="10322" y="97"/>
                </a:lnTo>
                <a:lnTo>
                  <a:pt x="10287" y="106"/>
                </a:lnTo>
                <a:lnTo>
                  <a:pt x="10216" y="97"/>
                </a:lnTo>
                <a:lnTo>
                  <a:pt x="10155" y="97"/>
                </a:lnTo>
                <a:lnTo>
                  <a:pt x="10128" y="97"/>
                </a:lnTo>
                <a:lnTo>
                  <a:pt x="10040" y="115"/>
                </a:lnTo>
                <a:lnTo>
                  <a:pt x="10013" y="115"/>
                </a:lnTo>
                <a:lnTo>
                  <a:pt x="10005" y="115"/>
                </a:lnTo>
                <a:lnTo>
                  <a:pt x="10005" y="97"/>
                </a:lnTo>
                <a:lnTo>
                  <a:pt x="10040" y="97"/>
                </a:lnTo>
                <a:lnTo>
                  <a:pt x="10146" y="88"/>
                </a:lnTo>
                <a:lnTo>
                  <a:pt x="10331" y="79"/>
                </a:lnTo>
                <a:lnTo>
                  <a:pt x="10437" y="71"/>
                </a:lnTo>
                <a:lnTo>
                  <a:pt x="10455" y="71"/>
                </a:lnTo>
                <a:lnTo>
                  <a:pt x="10463" y="62"/>
                </a:lnTo>
                <a:lnTo>
                  <a:pt x="10455" y="62"/>
                </a:lnTo>
                <a:lnTo>
                  <a:pt x="10366" y="44"/>
                </a:lnTo>
                <a:lnTo>
                  <a:pt x="10322" y="35"/>
                </a:lnTo>
                <a:lnTo>
                  <a:pt x="10269" y="35"/>
                </a:lnTo>
                <a:lnTo>
                  <a:pt x="10260" y="35"/>
                </a:lnTo>
                <a:lnTo>
                  <a:pt x="10225" y="18"/>
                </a:lnTo>
                <a:lnTo>
                  <a:pt x="10155" y="9"/>
                </a:lnTo>
                <a:lnTo>
                  <a:pt x="10102" y="0"/>
                </a:lnTo>
                <a:lnTo>
                  <a:pt x="9934" y="0"/>
                </a:lnTo>
                <a:lnTo>
                  <a:pt x="9899" y="9"/>
                </a:lnTo>
                <a:lnTo>
                  <a:pt x="9872" y="18"/>
                </a:lnTo>
                <a:lnTo>
                  <a:pt x="9846" y="18"/>
                </a:lnTo>
                <a:lnTo>
                  <a:pt x="9828" y="9"/>
                </a:lnTo>
                <a:lnTo>
                  <a:pt x="9810" y="9"/>
                </a:lnTo>
                <a:lnTo>
                  <a:pt x="9793" y="9"/>
                </a:lnTo>
                <a:lnTo>
                  <a:pt x="9775" y="9"/>
                </a:lnTo>
                <a:lnTo>
                  <a:pt x="9749" y="18"/>
                </a:lnTo>
                <a:lnTo>
                  <a:pt x="9669" y="18"/>
                </a:lnTo>
                <a:lnTo>
                  <a:pt x="9660" y="18"/>
                </a:lnTo>
                <a:lnTo>
                  <a:pt x="9660" y="26"/>
                </a:lnTo>
                <a:lnTo>
                  <a:pt x="9652" y="26"/>
                </a:lnTo>
                <a:lnTo>
                  <a:pt x="9625" y="26"/>
                </a:lnTo>
                <a:lnTo>
                  <a:pt x="9599" y="18"/>
                </a:lnTo>
                <a:lnTo>
                  <a:pt x="9581" y="18"/>
                </a:lnTo>
                <a:lnTo>
                  <a:pt x="9581" y="26"/>
                </a:lnTo>
                <a:lnTo>
                  <a:pt x="9563" y="35"/>
                </a:lnTo>
                <a:lnTo>
                  <a:pt x="9555" y="35"/>
                </a:lnTo>
                <a:lnTo>
                  <a:pt x="9528" y="35"/>
                </a:lnTo>
                <a:lnTo>
                  <a:pt x="9519" y="35"/>
                </a:lnTo>
                <a:lnTo>
                  <a:pt x="9511" y="44"/>
                </a:lnTo>
                <a:lnTo>
                  <a:pt x="9511" y="53"/>
                </a:lnTo>
                <a:lnTo>
                  <a:pt x="9519" y="62"/>
                </a:lnTo>
                <a:lnTo>
                  <a:pt x="9528" y="62"/>
                </a:lnTo>
                <a:lnTo>
                  <a:pt x="9563" y="79"/>
                </a:lnTo>
                <a:lnTo>
                  <a:pt x="9572" y="88"/>
                </a:lnTo>
                <a:lnTo>
                  <a:pt x="9563" y="97"/>
                </a:lnTo>
                <a:lnTo>
                  <a:pt x="9563" y="106"/>
                </a:lnTo>
                <a:lnTo>
                  <a:pt x="9555" y="115"/>
                </a:lnTo>
                <a:lnTo>
                  <a:pt x="9546" y="115"/>
                </a:lnTo>
                <a:lnTo>
                  <a:pt x="9493" y="79"/>
                </a:lnTo>
                <a:lnTo>
                  <a:pt x="9466" y="79"/>
                </a:lnTo>
                <a:lnTo>
                  <a:pt x="9449" y="71"/>
                </a:lnTo>
                <a:lnTo>
                  <a:pt x="9422" y="62"/>
                </a:lnTo>
                <a:lnTo>
                  <a:pt x="9387" y="53"/>
                </a:lnTo>
                <a:lnTo>
                  <a:pt x="9369" y="62"/>
                </a:lnTo>
                <a:lnTo>
                  <a:pt x="9343" y="79"/>
                </a:lnTo>
                <a:lnTo>
                  <a:pt x="9325" y="97"/>
                </a:lnTo>
                <a:lnTo>
                  <a:pt x="9308" y="88"/>
                </a:lnTo>
                <a:lnTo>
                  <a:pt x="9290" y="88"/>
                </a:lnTo>
                <a:lnTo>
                  <a:pt x="9281" y="88"/>
                </a:lnTo>
                <a:lnTo>
                  <a:pt x="9263" y="79"/>
                </a:lnTo>
                <a:lnTo>
                  <a:pt x="9255" y="71"/>
                </a:lnTo>
                <a:lnTo>
                  <a:pt x="9211" y="62"/>
                </a:lnTo>
                <a:lnTo>
                  <a:pt x="9193" y="62"/>
                </a:lnTo>
                <a:lnTo>
                  <a:pt x="9184" y="71"/>
                </a:lnTo>
                <a:lnTo>
                  <a:pt x="9105" y="88"/>
                </a:lnTo>
                <a:lnTo>
                  <a:pt x="9078" y="88"/>
                </a:lnTo>
                <a:lnTo>
                  <a:pt x="9043" y="97"/>
                </a:lnTo>
                <a:lnTo>
                  <a:pt x="9016" y="115"/>
                </a:lnTo>
                <a:lnTo>
                  <a:pt x="8981" y="106"/>
                </a:lnTo>
                <a:lnTo>
                  <a:pt x="8964" y="106"/>
                </a:lnTo>
                <a:lnTo>
                  <a:pt x="8937" y="124"/>
                </a:lnTo>
                <a:lnTo>
                  <a:pt x="8964" y="141"/>
                </a:lnTo>
                <a:lnTo>
                  <a:pt x="8990" y="141"/>
                </a:lnTo>
                <a:lnTo>
                  <a:pt x="9025" y="141"/>
                </a:lnTo>
                <a:lnTo>
                  <a:pt x="9052" y="132"/>
                </a:lnTo>
                <a:lnTo>
                  <a:pt x="9069" y="132"/>
                </a:lnTo>
                <a:lnTo>
                  <a:pt x="9105" y="141"/>
                </a:lnTo>
                <a:lnTo>
                  <a:pt x="9308" y="159"/>
                </a:lnTo>
                <a:lnTo>
                  <a:pt x="9316" y="159"/>
                </a:lnTo>
                <a:lnTo>
                  <a:pt x="9316" y="168"/>
                </a:lnTo>
                <a:lnTo>
                  <a:pt x="9281" y="177"/>
                </a:lnTo>
                <a:lnTo>
                  <a:pt x="9272" y="168"/>
                </a:lnTo>
                <a:lnTo>
                  <a:pt x="9263" y="168"/>
                </a:lnTo>
                <a:lnTo>
                  <a:pt x="9255" y="168"/>
                </a:lnTo>
                <a:lnTo>
                  <a:pt x="9219" y="159"/>
                </a:lnTo>
                <a:lnTo>
                  <a:pt x="9043" y="150"/>
                </a:lnTo>
                <a:lnTo>
                  <a:pt x="9025" y="159"/>
                </a:lnTo>
                <a:lnTo>
                  <a:pt x="9008" y="159"/>
                </a:lnTo>
                <a:lnTo>
                  <a:pt x="9008" y="168"/>
                </a:lnTo>
                <a:lnTo>
                  <a:pt x="9078" y="194"/>
                </a:lnTo>
                <a:lnTo>
                  <a:pt x="9096" y="212"/>
                </a:lnTo>
                <a:lnTo>
                  <a:pt x="9105" y="229"/>
                </a:lnTo>
                <a:lnTo>
                  <a:pt x="9096" y="238"/>
                </a:lnTo>
                <a:lnTo>
                  <a:pt x="9087" y="247"/>
                </a:lnTo>
                <a:lnTo>
                  <a:pt x="9078" y="274"/>
                </a:lnTo>
                <a:lnTo>
                  <a:pt x="9078" y="291"/>
                </a:lnTo>
                <a:lnTo>
                  <a:pt x="9078" y="300"/>
                </a:lnTo>
                <a:lnTo>
                  <a:pt x="9087" y="318"/>
                </a:lnTo>
                <a:lnTo>
                  <a:pt x="9087" y="327"/>
                </a:lnTo>
                <a:lnTo>
                  <a:pt x="9078" y="327"/>
                </a:lnTo>
                <a:lnTo>
                  <a:pt x="9069" y="335"/>
                </a:lnTo>
                <a:lnTo>
                  <a:pt x="9061" y="335"/>
                </a:lnTo>
                <a:lnTo>
                  <a:pt x="9025" y="327"/>
                </a:lnTo>
                <a:lnTo>
                  <a:pt x="8928" y="282"/>
                </a:lnTo>
                <a:lnTo>
                  <a:pt x="8875" y="265"/>
                </a:lnTo>
                <a:lnTo>
                  <a:pt x="8769" y="221"/>
                </a:lnTo>
                <a:lnTo>
                  <a:pt x="8681" y="212"/>
                </a:lnTo>
                <a:lnTo>
                  <a:pt x="8619" y="212"/>
                </a:lnTo>
                <a:lnTo>
                  <a:pt x="8611" y="212"/>
                </a:lnTo>
                <a:lnTo>
                  <a:pt x="8611" y="229"/>
                </a:lnTo>
                <a:lnTo>
                  <a:pt x="8628" y="256"/>
                </a:lnTo>
                <a:lnTo>
                  <a:pt x="8655" y="274"/>
                </a:lnTo>
                <a:lnTo>
                  <a:pt x="8708" y="300"/>
                </a:lnTo>
                <a:lnTo>
                  <a:pt x="8717" y="309"/>
                </a:lnTo>
                <a:lnTo>
                  <a:pt x="8708" y="318"/>
                </a:lnTo>
                <a:lnTo>
                  <a:pt x="8690" y="318"/>
                </a:lnTo>
                <a:lnTo>
                  <a:pt x="8655" y="309"/>
                </a:lnTo>
                <a:lnTo>
                  <a:pt x="8619" y="318"/>
                </a:lnTo>
                <a:lnTo>
                  <a:pt x="8584" y="291"/>
                </a:lnTo>
                <a:lnTo>
                  <a:pt x="8558" y="282"/>
                </a:lnTo>
                <a:lnTo>
                  <a:pt x="8478" y="238"/>
                </a:lnTo>
                <a:lnTo>
                  <a:pt x="8461" y="238"/>
                </a:lnTo>
                <a:lnTo>
                  <a:pt x="8452" y="247"/>
                </a:lnTo>
                <a:lnTo>
                  <a:pt x="8452" y="274"/>
                </a:lnTo>
                <a:lnTo>
                  <a:pt x="8469" y="291"/>
                </a:lnTo>
                <a:lnTo>
                  <a:pt x="8461" y="300"/>
                </a:lnTo>
                <a:lnTo>
                  <a:pt x="8461" y="318"/>
                </a:lnTo>
                <a:lnTo>
                  <a:pt x="8452" y="335"/>
                </a:lnTo>
                <a:lnTo>
                  <a:pt x="8443" y="335"/>
                </a:lnTo>
                <a:lnTo>
                  <a:pt x="8434" y="353"/>
                </a:lnTo>
                <a:lnTo>
                  <a:pt x="8417" y="353"/>
                </a:lnTo>
                <a:lnTo>
                  <a:pt x="8417" y="344"/>
                </a:lnTo>
                <a:lnTo>
                  <a:pt x="8417" y="282"/>
                </a:lnTo>
                <a:lnTo>
                  <a:pt x="8417" y="265"/>
                </a:lnTo>
                <a:lnTo>
                  <a:pt x="8399" y="256"/>
                </a:lnTo>
                <a:lnTo>
                  <a:pt x="8390" y="247"/>
                </a:lnTo>
                <a:lnTo>
                  <a:pt x="8364" y="238"/>
                </a:lnTo>
                <a:lnTo>
                  <a:pt x="8346" y="229"/>
                </a:lnTo>
                <a:lnTo>
                  <a:pt x="8337" y="229"/>
                </a:lnTo>
                <a:lnTo>
                  <a:pt x="8293" y="238"/>
                </a:lnTo>
                <a:lnTo>
                  <a:pt x="8275" y="247"/>
                </a:lnTo>
                <a:lnTo>
                  <a:pt x="8222" y="256"/>
                </a:lnTo>
                <a:lnTo>
                  <a:pt x="8196" y="256"/>
                </a:lnTo>
                <a:lnTo>
                  <a:pt x="8117" y="265"/>
                </a:lnTo>
                <a:lnTo>
                  <a:pt x="8037" y="282"/>
                </a:lnTo>
                <a:lnTo>
                  <a:pt x="8002" y="291"/>
                </a:lnTo>
                <a:lnTo>
                  <a:pt x="8002" y="300"/>
                </a:lnTo>
                <a:lnTo>
                  <a:pt x="8037" y="309"/>
                </a:lnTo>
                <a:lnTo>
                  <a:pt x="8055" y="318"/>
                </a:lnTo>
                <a:lnTo>
                  <a:pt x="8081" y="335"/>
                </a:lnTo>
                <a:lnTo>
                  <a:pt x="8108" y="353"/>
                </a:lnTo>
                <a:lnTo>
                  <a:pt x="8152" y="380"/>
                </a:lnTo>
                <a:lnTo>
                  <a:pt x="8178" y="388"/>
                </a:lnTo>
                <a:lnTo>
                  <a:pt x="8196" y="406"/>
                </a:lnTo>
                <a:lnTo>
                  <a:pt x="8187" y="406"/>
                </a:lnTo>
                <a:lnTo>
                  <a:pt x="8178" y="406"/>
                </a:lnTo>
                <a:lnTo>
                  <a:pt x="8161" y="397"/>
                </a:lnTo>
                <a:lnTo>
                  <a:pt x="8134" y="380"/>
                </a:lnTo>
                <a:lnTo>
                  <a:pt x="8108" y="371"/>
                </a:lnTo>
                <a:lnTo>
                  <a:pt x="8090" y="362"/>
                </a:lnTo>
                <a:lnTo>
                  <a:pt x="8064" y="353"/>
                </a:lnTo>
                <a:lnTo>
                  <a:pt x="8020" y="327"/>
                </a:lnTo>
                <a:lnTo>
                  <a:pt x="8002" y="318"/>
                </a:lnTo>
                <a:lnTo>
                  <a:pt x="7975" y="309"/>
                </a:lnTo>
                <a:lnTo>
                  <a:pt x="7958" y="309"/>
                </a:lnTo>
                <a:lnTo>
                  <a:pt x="7940" y="309"/>
                </a:lnTo>
                <a:lnTo>
                  <a:pt x="7914" y="309"/>
                </a:lnTo>
                <a:lnTo>
                  <a:pt x="7887" y="318"/>
                </a:lnTo>
                <a:lnTo>
                  <a:pt x="7870" y="327"/>
                </a:lnTo>
                <a:lnTo>
                  <a:pt x="7861" y="344"/>
                </a:lnTo>
                <a:lnTo>
                  <a:pt x="7861" y="353"/>
                </a:lnTo>
                <a:lnTo>
                  <a:pt x="7861" y="362"/>
                </a:lnTo>
                <a:lnTo>
                  <a:pt x="7861" y="380"/>
                </a:lnTo>
                <a:lnTo>
                  <a:pt x="7870" y="406"/>
                </a:lnTo>
                <a:lnTo>
                  <a:pt x="7861" y="424"/>
                </a:lnTo>
                <a:lnTo>
                  <a:pt x="7852" y="441"/>
                </a:lnTo>
                <a:lnTo>
                  <a:pt x="7843" y="450"/>
                </a:lnTo>
                <a:lnTo>
                  <a:pt x="7834" y="450"/>
                </a:lnTo>
                <a:lnTo>
                  <a:pt x="7825" y="450"/>
                </a:lnTo>
                <a:lnTo>
                  <a:pt x="7808" y="450"/>
                </a:lnTo>
                <a:lnTo>
                  <a:pt x="7799" y="441"/>
                </a:lnTo>
                <a:lnTo>
                  <a:pt x="7781" y="441"/>
                </a:lnTo>
                <a:lnTo>
                  <a:pt x="7755" y="432"/>
                </a:lnTo>
                <a:lnTo>
                  <a:pt x="7737" y="432"/>
                </a:lnTo>
                <a:lnTo>
                  <a:pt x="7728" y="432"/>
                </a:lnTo>
                <a:lnTo>
                  <a:pt x="7711" y="450"/>
                </a:lnTo>
                <a:lnTo>
                  <a:pt x="7711" y="459"/>
                </a:lnTo>
                <a:lnTo>
                  <a:pt x="7720" y="485"/>
                </a:lnTo>
                <a:lnTo>
                  <a:pt x="7728" y="494"/>
                </a:lnTo>
                <a:lnTo>
                  <a:pt x="7720" y="494"/>
                </a:lnTo>
                <a:lnTo>
                  <a:pt x="7693" y="468"/>
                </a:lnTo>
                <a:lnTo>
                  <a:pt x="7684" y="468"/>
                </a:lnTo>
                <a:lnTo>
                  <a:pt x="7675" y="459"/>
                </a:lnTo>
                <a:lnTo>
                  <a:pt x="7658" y="459"/>
                </a:lnTo>
                <a:lnTo>
                  <a:pt x="7614" y="468"/>
                </a:lnTo>
                <a:lnTo>
                  <a:pt x="7605" y="477"/>
                </a:lnTo>
                <a:lnTo>
                  <a:pt x="7578" y="503"/>
                </a:lnTo>
                <a:lnTo>
                  <a:pt x="7552" y="512"/>
                </a:lnTo>
                <a:lnTo>
                  <a:pt x="7534" y="530"/>
                </a:lnTo>
                <a:lnTo>
                  <a:pt x="7517" y="530"/>
                </a:lnTo>
                <a:lnTo>
                  <a:pt x="7508" y="530"/>
                </a:lnTo>
                <a:lnTo>
                  <a:pt x="7499" y="538"/>
                </a:lnTo>
                <a:lnTo>
                  <a:pt x="7481" y="547"/>
                </a:lnTo>
                <a:lnTo>
                  <a:pt x="7464" y="556"/>
                </a:lnTo>
                <a:lnTo>
                  <a:pt x="7437" y="574"/>
                </a:lnTo>
                <a:lnTo>
                  <a:pt x="7428" y="574"/>
                </a:lnTo>
                <a:lnTo>
                  <a:pt x="7420" y="591"/>
                </a:lnTo>
                <a:lnTo>
                  <a:pt x="7420" y="609"/>
                </a:lnTo>
                <a:lnTo>
                  <a:pt x="7420" y="618"/>
                </a:lnTo>
                <a:lnTo>
                  <a:pt x="7428" y="618"/>
                </a:lnTo>
                <a:lnTo>
                  <a:pt x="7437" y="627"/>
                </a:lnTo>
                <a:lnTo>
                  <a:pt x="7446" y="627"/>
                </a:lnTo>
                <a:lnTo>
                  <a:pt x="7473" y="627"/>
                </a:lnTo>
                <a:lnTo>
                  <a:pt x="7481" y="627"/>
                </a:lnTo>
                <a:lnTo>
                  <a:pt x="7508" y="635"/>
                </a:lnTo>
                <a:lnTo>
                  <a:pt x="7517" y="635"/>
                </a:lnTo>
                <a:lnTo>
                  <a:pt x="7543" y="635"/>
                </a:lnTo>
                <a:lnTo>
                  <a:pt x="7552" y="627"/>
                </a:lnTo>
                <a:lnTo>
                  <a:pt x="7561" y="627"/>
                </a:lnTo>
                <a:lnTo>
                  <a:pt x="7578" y="627"/>
                </a:lnTo>
                <a:lnTo>
                  <a:pt x="7596" y="627"/>
                </a:lnTo>
                <a:lnTo>
                  <a:pt x="7614" y="618"/>
                </a:lnTo>
                <a:lnTo>
                  <a:pt x="7623" y="618"/>
                </a:lnTo>
                <a:lnTo>
                  <a:pt x="7631" y="618"/>
                </a:lnTo>
                <a:lnTo>
                  <a:pt x="7640" y="627"/>
                </a:lnTo>
                <a:lnTo>
                  <a:pt x="7623" y="627"/>
                </a:lnTo>
                <a:lnTo>
                  <a:pt x="7605" y="635"/>
                </a:lnTo>
                <a:lnTo>
                  <a:pt x="7596" y="644"/>
                </a:lnTo>
                <a:lnTo>
                  <a:pt x="7587" y="644"/>
                </a:lnTo>
                <a:lnTo>
                  <a:pt x="7587" y="662"/>
                </a:lnTo>
                <a:lnTo>
                  <a:pt x="7578" y="688"/>
                </a:lnTo>
                <a:lnTo>
                  <a:pt x="7570" y="715"/>
                </a:lnTo>
                <a:lnTo>
                  <a:pt x="7561" y="733"/>
                </a:lnTo>
                <a:lnTo>
                  <a:pt x="7552" y="750"/>
                </a:lnTo>
                <a:lnTo>
                  <a:pt x="7534" y="768"/>
                </a:lnTo>
                <a:lnTo>
                  <a:pt x="7517" y="777"/>
                </a:lnTo>
                <a:lnTo>
                  <a:pt x="7508" y="785"/>
                </a:lnTo>
                <a:lnTo>
                  <a:pt x="7499" y="785"/>
                </a:lnTo>
                <a:lnTo>
                  <a:pt x="7490" y="785"/>
                </a:lnTo>
                <a:lnTo>
                  <a:pt x="7464" y="785"/>
                </a:lnTo>
                <a:lnTo>
                  <a:pt x="7411" y="785"/>
                </a:lnTo>
                <a:lnTo>
                  <a:pt x="7393" y="785"/>
                </a:lnTo>
                <a:lnTo>
                  <a:pt x="7384" y="794"/>
                </a:lnTo>
                <a:lnTo>
                  <a:pt x="7367" y="794"/>
                </a:lnTo>
                <a:lnTo>
                  <a:pt x="7358" y="794"/>
                </a:lnTo>
                <a:lnTo>
                  <a:pt x="7331" y="803"/>
                </a:lnTo>
                <a:lnTo>
                  <a:pt x="7296" y="812"/>
                </a:lnTo>
                <a:lnTo>
                  <a:pt x="7287" y="821"/>
                </a:lnTo>
                <a:lnTo>
                  <a:pt x="7287" y="830"/>
                </a:lnTo>
                <a:lnTo>
                  <a:pt x="7217" y="847"/>
                </a:lnTo>
                <a:lnTo>
                  <a:pt x="7181" y="856"/>
                </a:lnTo>
                <a:lnTo>
                  <a:pt x="7164" y="856"/>
                </a:lnTo>
                <a:lnTo>
                  <a:pt x="7155" y="865"/>
                </a:lnTo>
                <a:lnTo>
                  <a:pt x="7146" y="865"/>
                </a:lnTo>
                <a:lnTo>
                  <a:pt x="7111" y="865"/>
                </a:lnTo>
                <a:lnTo>
                  <a:pt x="7102" y="865"/>
                </a:lnTo>
                <a:lnTo>
                  <a:pt x="7093" y="874"/>
                </a:lnTo>
                <a:lnTo>
                  <a:pt x="7067" y="883"/>
                </a:lnTo>
                <a:lnTo>
                  <a:pt x="7040" y="891"/>
                </a:lnTo>
                <a:lnTo>
                  <a:pt x="7031" y="891"/>
                </a:lnTo>
                <a:lnTo>
                  <a:pt x="7014" y="909"/>
                </a:lnTo>
                <a:lnTo>
                  <a:pt x="7014" y="918"/>
                </a:lnTo>
                <a:lnTo>
                  <a:pt x="7023" y="927"/>
                </a:lnTo>
                <a:lnTo>
                  <a:pt x="7005" y="936"/>
                </a:lnTo>
                <a:lnTo>
                  <a:pt x="7005" y="944"/>
                </a:lnTo>
                <a:lnTo>
                  <a:pt x="7023" y="953"/>
                </a:lnTo>
                <a:lnTo>
                  <a:pt x="7049" y="971"/>
                </a:lnTo>
                <a:lnTo>
                  <a:pt x="7049" y="980"/>
                </a:lnTo>
                <a:lnTo>
                  <a:pt x="7058" y="980"/>
                </a:lnTo>
                <a:lnTo>
                  <a:pt x="7093" y="988"/>
                </a:lnTo>
                <a:lnTo>
                  <a:pt x="7102" y="988"/>
                </a:lnTo>
                <a:lnTo>
                  <a:pt x="7111" y="997"/>
                </a:lnTo>
                <a:lnTo>
                  <a:pt x="7120" y="997"/>
                </a:lnTo>
                <a:lnTo>
                  <a:pt x="7137" y="1006"/>
                </a:lnTo>
                <a:lnTo>
                  <a:pt x="7155" y="1006"/>
                </a:lnTo>
                <a:lnTo>
                  <a:pt x="7164" y="1006"/>
                </a:lnTo>
                <a:lnTo>
                  <a:pt x="7181" y="997"/>
                </a:lnTo>
                <a:lnTo>
                  <a:pt x="7208" y="997"/>
                </a:lnTo>
                <a:lnTo>
                  <a:pt x="7190" y="1006"/>
                </a:lnTo>
                <a:lnTo>
                  <a:pt x="7173" y="1015"/>
                </a:lnTo>
                <a:lnTo>
                  <a:pt x="7190" y="1024"/>
                </a:lnTo>
                <a:lnTo>
                  <a:pt x="7199" y="1024"/>
                </a:lnTo>
                <a:lnTo>
                  <a:pt x="7199" y="1033"/>
                </a:lnTo>
                <a:lnTo>
                  <a:pt x="7217" y="1041"/>
                </a:lnTo>
                <a:lnTo>
                  <a:pt x="7261" y="1059"/>
                </a:lnTo>
                <a:lnTo>
                  <a:pt x="7270" y="1059"/>
                </a:lnTo>
                <a:lnTo>
                  <a:pt x="7278" y="1050"/>
                </a:lnTo>
                <a:lnTo>
                  <a:pt x="7287" y="1050"/>
                </a:lnTo>
                <a:lnTo>
                  <a:pt x="7296" y="1041"/>
                </a:lnTo>
                <a:lnTo>
                  <a:pt x="7305" y="1033"/>
                </a:lnTo>
                <a:lnTo>
                  <a:pt x="7314" y="1033"/>
                </a:lnTo>
                <a:lnTo>
                  <a:pt x="7323" y="1033"/>
                </a:lnTo>
                <a:lnTo>
                  <a:pt x="7340" y="1041"/>
                </a:lnTo>
                <a:lnTo>
                  <a:pt x="7349" y="1041"/>
                </a:lnTo>
                <a:lnTo>
                  <a:pt x="7358" y="1050"/>
                </a:lnTo>
                <a:lnTo>
                  <a:pt x="7384" y="1050"/>
                </a:lnTo>
                <a:lnTo>
                  <a:pt x="7393" y="1041"/>
                </a:lnTo>
                <a:lnTo>
                  <a:pt x="7420" y="1033"/>
                </a:lnTo>
                <a:lnTo>
                  <a:pt x="7437" y="1024"/>
                </a:lnTo>
                <a:lnTo>
                  <a:pt x="7446" y="1024"/>
                </a:lnTo>
                <a:lnTo>
                  <a:pt x="7455" y="1024"/>
                </a:lnTo>
                <a:lnTo>
                  <a:pt x="7473" y="1033"/>
                </a:lnTo>
                <a:lnTo>
                  <a:pt x="7481" y="1041"/>
                </a:lnTo>
                <a:lnTo>
                  <a:pt x="7490" y="1050"/>
                </a:lnTo>
                <a:lnTo>
                  <a:pt x="7481" y="1050"/>
                </a:lnTo>
                <a:lnTo>
                  <a:pt x="7473" y="1068"/>
                </a:lnTo>
                <a:lnTo>
                  <a:pt x="7473" y="1077"/>
                </a:lnTo>
                <a:lnTo>
                  <a:pt x="7481" y="1086"/>
                </a:lnTo>
                <a:lnTo>
                  <a:pt x="7455" y="1077"/>
                </a:lnTo>
                <a:lnTo>
                  <a:pt x="7437" y="1068"/>
                </a:lnTo>
                <a:lnTo>
                  <a:pt x="7402" y="1068"/>
                </a:lnTo>
                <a:lnTo>
                  <a:pt x="7349" y="1068"/>
                </a:lnTo>
                <a:lnTo>
                  <a:pt x="7314" y="1077"/>
                </a:lnTo>
                <a:lnTo>
                  <a:pt x="7305" y="1077"/>
                </a:lnTo>
                <a:lnTo>
                  <a:pt x="7287" y="1094"/>
                </a:lnTo>
                <a:lnTo>
                  <a:pt x="7234" y="1094"/>
                </a:lnTo>
                <a:lnTo>
                  <a:pt x="7164" y="1094"/>
                </a:lnTo>
                <a:lnTo>
                  <a:pt x="7146" y="1103"/>
                </a:lnTo>
                <a:lnTo>
                  <a:pt x="7137" y="1103"/>
                </a:lnTo>
                <a:lnTo>
                  <a:pt x="7137" y="1112"/>
                </a:lnTo>
                <a:lnTo>
                  <a:pt x="7128" y="1112"/>
                </a:lnTo>
                <a:lnTo>
                  <a:pt x="7128" y="1121"/>
                </a:lnTo>
                <a:lnTo>
                  <a:pt x="7137" y="1130"/>
                </a:lnTo>
                <a:lnTo>
                  <a:pt x="7155" y="1139"/>
                </a:lnTo>
                <a:lnTo>
                  <a:pt x="7155" y="1147"/>
                </a:lnTo>
                <a:lnTo>
                  <a:pt x="7155" y="1156"/>
                </a:lnTo>
                <a:lnTo>
                  <a:pt x="7164" y="1156"/>
                </a:lnTo>
                <a:lnTo>
                  <a:pt x="7181" y="1156"/>
                </a:lnTo>
                <a:lnTo>
                  <a:pt x="7199" y="1147"/>
                </a:lnTo>
                <a:lnTo>
                  <a:pt x="7234" y="1130"/>
                </a:lnTo>
                <a:lnTo>
                  <a:pt x="7226" y="1139"/>
                </a:lnTo>
                <a:lnTo>
                  <a:pt x="7226" y="1147"/>
                </a:lnTo>
                <a:lnTo>
                  <a:pt x="7217" y="1156"/>
                </a:lnTo>
                <a:lnTo>
                  <a:pt x="7226" y="1165"/>
                </a:lnTo>
                <a:lnTo>
                  <a:pt x="7234" y="1165"/>
                </a:lnTo>
                <a:lnTo>
                  <a:pt x="7270" y="1174"/>
                </a:lnTo>
                <a:lnTo>
                  <a:pt x="7305" y="1183"/>
                </a:lnTo>
                <a:lnTo>
                  <a:pt x="7340" y="1174"/>
                </a:lnTo>
                <a:lnTo>
                  <a:pt x="7349" y="1183"/>
                </a:lnTo>
                <a:lnTo>
                  <a:pt x="7340" y="1183"/>
                </a:lnTo>
                <a:lnTo>
                  <a:pt x="7314" y="1191"/>
                </a:lnTo>
                <a:lnTo>
                  <a:pt x="7296" y="1191"/>
                </a:lnTo>
                <a:lnTo>
                  <a:pt x="7252" y="1218"/>
                </a:lnTo>
                <a:lnTo>
                  <a:pt x="7252" y="1227"/>
                </a:lnTo>
                <a:lnTo>
                  <a:pt x="7261" y="1227"/>
                </a:lnTo>
                <a:lnTo>
                  <a:pt x="7278" y="1236"/>
                </a:lnTo>
                <a:lnTo>
                  <a:pt x="7305" y="1253"/>
                </a:lnTo>
                <a:lnTo>
                  <a:pt x="7314" y="1262"/>
                </a:lnTo>
                <a:lnTo>
                  <a:pt x="7340" y="1271"/>
                </a:lnTo>
                <a:lnTo>
                  <a:pt x="7349" y="1271"/>
                </a:lnTo>
                <a:lnTo>
                  <a:pt x="7446" y="1289"/>
                </a:lnTo>
                <a:lnTo>
                  <a:pt x="7455" y="1289"/>
                </a:lnTo>
                <a:lnTo>
                  <a:pt x="7446" y="1271"/>
                </a:lnTo>
                <a:lnTo>
                  <a:pt x="7428" y="1262"/>
                </a:lnTo>
                <a:lnTo>
                  <a:pt x="7428" y="1253"/>
                </a:lnTo>
                <a:lnTo>
                  <a:pt x="7437" y="1244"/>
                </a:lnTo>
                <a:lnTo>
                  <a:pt x="7446" y="1244"/>
                </a:lnTo>
                <a:lnTo>
                  <a:pt x="7455" y="1253"/>
                </a:lnTo>
                <a:lnTo>
                  <a:pt x="7464" y="1262"/>
                </a:lnTo>
                <a:lnTo>
                  <a:pt x="7473" y="1262"/>
                </a:lnTo>
                <a:lnTo>
                  <a:pt x="7481" y="1253"/>
                </a:lnTo>
                <a:lnTo>
                  <a:pt x="7499" y="1244"/>
                </a:lnTo>
                <a:lnTo>
                  <a:pt x="7508" y="1244"/>
                </a:lnTo>
                <a:lnTo>
                  <a:pt x="7517" y="1244"/>
                </a:lnTo>
                <a:lnTo>
                  <a:pt x="7525" y="1244"/>
                </a:lnTo>
                <a:lnTo>
                  <a:pt x="7525" y="1253"/>
                </a:lnTo>
                <a:lnTo>
                  <a:pt x="7534" y="1262"/>
                </a:lnTo>
                <a:lnTo>
                  <a:pt x="7543" y="1262"/>
                </a:lnTo>
                <a:lnTo>
                  <a:pt x="7552" y="1262"/>
                </a:lnTo>
                <a:lnTo>
                  <a:pt x="7561" y="1262"/>
                </a:lnTo>
                <a:lnTo>
                  <a:pt x="7570" y="1262"/>
                </a:lnTo>
                <a:lnTo>
                  <a:pt x="7587" y="1253"/>
                </a:lnTo>
                <a:lnTo>
                  <a:pt x="7605" y="1244"/>
                </a:lnTo>
                <a:lnTo>
                  <a:pt x="7614" y="1244"/>
                </a:lnTo>
                <a:lnTo>
                  <a:pt x="7623" y="1236"/>
                </a:lnTo>
                <a:lnTo>
                  <a:pt x="7631" y="1236"/>
                </a:lnTo>
                <a:lnTo>
                  <a:pt x="7640" y="1236"/>
                </a:lnTo>
                <a:lnTo>
                  <a:pt x="7640" y="1244"/>
                </a:lnTo>
                <a:lnTo>
                  <a:pt x="7658" y="1253"/>
                </a:lnTo>
                <a:lnTo>
                  <a:pt x="7667" y="1244"/>
                </a:lnTo>
                <a:lnTo>
                  <a:pt x="7684" y="1236"/>
                </a:lnTo>
                <a:lnTo>
                  <a:pt x="7693" y="1227"/>
                </a:lnTo>
                <a:lnTo>
                  <a:pt x="7702" y="1227"/>
                </a:lnTo>
                <a:lnTo>
                  <a:pt x="7728" y="1236"/>
                </a:lnTo>
                <a:lnTo>
                  <a:pt x="7737" y="1244"/>
                </a:lnTo>
                <a:lnTo>
                  <a:pt x="7746" y="1244"/>
                </a:lnTo>
                <a:lnTo>
                  <a:pt x="7764" y="1244"/>
                </a:lnTo>
                <a:lnTo>
                  <a:pt x="7790" y="1244"/>
                </a:lnTo>
                <a:lnTo>
                  <a:pt x="7825" y="1253"/>
                </a:lnTo>
                <a:lnTo>
                  <a:pt x="7843" y="1253"/>
                </a:lnTo>
                <a:lnTo>
                  <a:pt x="7861" y="1253"/>
                </a:lnTo>
                <a:lnTo>
                  <a:pt x="7887" y="1262"/>
                </a:lnTo>
                <a:lnTo>
                  <a:pt x="7931" y="1280"/>
                </a:lnTo>
                <a:lnTo>
                  <a:pt x="7967" y="1297"/>
                </a:lnTo>
                <a:lnTo>
                  <a:pt x="7984" y="1306"/>
                </a:lnTo>
                <a:lnTo>
                  <a:pt x="8002" y="1306"/>
                </a:lnTo>
                <a:lnTo>
                  <a:pt x="8011" y="1315"/>
                </a:lnTo>
                <a:lnTo>
                  <a:pt x="8028" y="1324"/>
                </a:lnTo>
                <a:lnTo>
                  <a:pt x="8046" y="1324"/>
                </a:lnTo>
                <a:lnTo>
                  <a:pt x="8055" y="1324"/>
                </a:lnTo>
                <a:lnTo>
                  <a:pt x="8064" y="1341"/>
                </a:lnTo>
                <a:lnTo>
                  <a:pt x="8072" y="1359"/>
                </a:lnTo>
                <a:lnTo>
                  <a:pt x="8046" y="1377"/>
                </a:lnTo>
                <a:lnTo>
                  <a:pt x="8055" y="1377"/>
                </a:lnTo>
                <a:lnTo>
                  <a:pt x="8072" y="1386"/>
                </a:lnTo>
                <a:lnTo>
                  <a:pt x="8081" y="1394"/>
                </a:lnTo>
                <a:lnTo>
                  <a:pt x="8090" y="1403"/>
                </a:lnTo>
                <a:lnTo>
                  <a:pt x="8099" y="1412"/>
                </a:lnTo>
                <a:lnTo>
                  <a:pt x="8108" y="1421"/>
                </a:lnTo>
                <a:lnTo>
                  <a:pt x="8143" y="1439"/>
                </a:lnTo>
                <a:lnTo>
                  <a:pt x="8152" y="1447"/>
                </a:lnTo>
                <a:lnTo>
                  <a:pt x="8161" y="1456"/>
                </a:lnTo>
                <a:lnTo>
                  <a:pt x="8170" y="1465"/>
                </a:lnTo>
                <a:lnTo>
                  <a:pt x="8170" y="1474"/>
                </a:lnTo>
                <a:lnTo>
                  <a:pt x="8178" y="1474"/>
                </a:lnTo>
                <a:lnTo>
                  <a:pt x="8178" y="1483"/>
                </a:lnTo>
                <a:lnTo>
                  <a:pt x="8205" y="1483"/>
                </a:lnTo>
                <a:lnTo>
                  <a:pt x="8222" y="1500"/>
                </a:lnTo>
                <a:lnTo>
                  <a:pt x="8214" y="1509"/>
                </a:lnTo>
                <a:lnTo>
                  <a:pt x="8205" y="1509"/>
                </a:lnTo>
                <a:lnTo>
                  <a:pt x="8196" y="1509"/>
                </a:lnTo>
                <a:lnTo>
                  <a:pt x="8187" y="1518"/>
                </a:lnTo>
                <a:lnTo>
                  <a:pt x="8196" y="1518"/>
                </a:lnTo>
                <a:lnTo>
                  <a:pt x="8196" y="1527"/>
                </a:lnTo>
                <a:lnTo>
                  <a:pt x="8196" y="1536"/>
                </a:lnTo>
                <a:lnTo>
                  <a:pt x="8187" y="1544"/>
                </a:lnTo>
                <a:lnTo>
                  <a:pt x="8170" y="1544"/>
                </a:lnTo>
                <a:lnTo>
                  <a:pt x="8161" y="1553"/>
                </a:lnTo>
                <a:lnTo>
                  <a:pt x="8152" y="1562"/>
                </a:lnTo>
                <a:lnTo>
                  <a:pt x="8170" y="1553"/>
                </a:lnTo>
                <a:lnTo>
                  <a:pt x="8196" y="1553"/>
                </a:lnTo>
                <a:lnTo>
                  <a:pt x="8205" y="1553"/>
                </a:lnTo>
                <a:lnTo>
                  <a:pt x="8214" y="1553"/>
                </a:lnTo>
                <a:lnTo>
                  <a:pt x="8222" y="1553"/>
                </a:lnTo>
                <a:lnTo>
                  <a:pt x="8231" y="1571"/>
                </a:lnTo>
                <a:lnTo>
                  <a:pt x="8240" y="1571"/>
                </a:lnTo>
                <a:lnTo>
                  <a:pt x="8240" y="1580"/>
                </a:lnTo>
                <a:lnTo>
                  <a:pt x="8240" y="1589"/>
                </a:lnTo>
                <a:lnTo>
                  <a:pt x="8249" y="1589"/>
                </a:lnTo>
                <a:lnTo>
                  <a:pt x="8249" y="1597"/>
                </a:lnTo>
                <a:lnTo>
                  <a:pt x="8249" y="1615"/>
                </a:lnTo>
                <a:lnTo>
                  <a:pt x="8240" y="1615"/>
                </a:lnTo>
                <a:lnTo>
                  <a:pt x="8240" y="1624"/>
                </a:lnTo>
                <a:lnTo>
                  <a:pt x="8231" y="1633"/>
                </a:lnTo>
                <a:lnTo>
                  <a:pt x="8231" y="1642"/>
                </a:lnTo>
                <a:lnTo>
                  <a:pt x="8240" y="1642"/>
                </a:lnTo>
                <a:lnTo>
                  <a:pt x="8249" y="1650"/>
                </a:lnTo>
                <a:lnTo>
                  <a:pt x="8258" y="1650"/>
                </a:lnTo>
                <a:lnTo>
                  <a:pt x="8258" y="1659"/>
                </a:lnTo>
                <a:lnTo>
                  <a:pt x="8258" y="1668"/>
                </a:lnTo>
                <a:lnTo>
                  <a:pt x="8267" y="1659"/>
                </a:lnTo>
                <a:lnTo>
                  <a:pt x="8284" y="1650"/>
                </a:lnTo>
                <a:lnTo>
                  <a:pt x="8293" y="1659"/>
                </a:lnTo>
                <a:lnTo>
                  <a:pt x="8293" y="1668"/>
                </a:lnTo>
                <a:lnTo>
                  <a:pt x="8293" y="1686"/>
                </a:lnTo>
                <a:lnTo>
                  <a:pt x="8284" y="1686"/>
                </a:lnTo>
                <a:lnTo>
                  <a:pt x="8284" y="1695"/>
                </a:lnTo>
                <a:lnTo>
                  <a:pt x="8275" y="1695"/>
                </a:lnTo>
                <a:lnTo>
                  <a:pt x="8267" y="1703"/>
                </a:lnTo>
                <a:lnTo>
                  <a:pt x="8267" y="1712"/>
                </a:lnTo>
                <a:lnTo>
                  <a:pt x="8267" y="1721"/>
                </a:lnTo>
                <a:lnTo>
                  <a:pt x="8275" y="1721"/>
                </a:lnTo>
                <a:lnTo>
                  <a:pt x="8284" y="1721"/>
                </a:lnTo>
                <a:lnTo>
                  <a:pt x="8293" y="1730"/>
                </a:lnTo>
                <a:lnTo>
                  <a:pt x="8302" y="1730"/>
                </a:lnTo>
                <a:lnTo>
                  <a:pt x="8302" y="1721"/>
                </a:lnTo>
                <a:lnTo>
                  <a:pt x="8311" y="1712"/>
                </a:lnTo>
                <a:lnTo>
                  <a:pt x="8328" y="1721"/>
                </a:lnTo>
                <a:lnTo>
                  <a:pt x="8328" y="1730"/>
                </a:lnTo>
                <a:lnTo>
                  <a:pt x="8337" y="1739"/>
                </a:lnTo>
                <a:lnTo>
                  <a:pt x="8328" y="1739"/>
                </a:lnTo>
                <a:lnTo>
                  <a:pt x="8328" y="1747"/>
                </a:lnTo>
                <a:lnTo>
                  <a:pt x="8337" y="1756"/>
                </a:lnTo>
                <a:lnTo>
                  <a:pt x="8328" y="1765"/>
                </a:lnTo>
                <a:lnTo>
                  <a:pt x="8319" y="1783"/>
                </a:lnTo>
                <a:lnTo>
                  <a:pt x="8311" y="1783"/>
                </a:lnTo>
                <a:lnTo>
                  <a:pt x="8302" y="1792"/>
                </a:lnTo>
                <a:lnTo>
                  <a:pt x="8284" y="1792"/>
                </a:lnTo>
                <a:lnTo>
                  <a:pt x="8267" y="1792"/>
                </a:lnTo>
                <a:lnTo>
                  <a:pt x="8275" y="1800"/>
                </a:lnTo>
                <a:lnTo>
                  <a:pt x="8284" y="1800"/>
                </a:lnTo>
                <a:lnTo>
                  <a:pt x="8293" y="1809"/>
                </a:lnTo>
                <a:lnTo>
                  <a:pt x="8284" y="1818"/>
                </a:lnTo>
                <a:lnTo>
                  <a:pt x="8275" y="1818"/>
                </a:lnTo>
                <a:lnTo>
                  <a:pt x="8267" y="1818"/>
                </a:lnTo>
                <a:lnTo>
                  <a:pt x="8267" y="1827"/>
                </a:lnTo>
                <a:lnTo>
                  <a:pt x="8275" y="1836"/>
                </a:lnTo>
                <a:lnTo>
                  <a:pt x="8293" y="1827"/>
                </a:lnTo>
                <a:lnTo>
                  <a:pt x="8319" y="1800"/>
                </a:lnTo>
                <a:lnTo>
                  <a:pt x="8328" y="1809"/>
                </a:lnTo>
                <a:lnTo>
                  <a:pt x="8319" y="1818"/>
                </a:lnTo>
                <a:lnTo>
                  <a:pt x="8293" y="1845"/>
                </a:lnTo>
                <a:lnTo>
                  <a:pt x="8284" y="1862"/>
                </a:lnTo>
                <a:lnTo>
                  <a:pt x="8275" y="1889"/>
                </a:lnTo>
                <a:lnTo>
                  <a:pt x="8267" y="1898"/>
                </a:lnTo>
                <a:lnTo>
                  <a:pt x="8267" y="1906"/>
                </a:lnTo>
                <a:lnTo>
                  <a:pt x="8275" y="1915"/>
                </a:lnTo>
                <a:lnTo>
                  <a:pt x="8284" y="1933"/>
                </a:lnTo>
                <a:lnTo>
                  <a:pt x="8293" y="1933"/>
                </a:lnTo>
                <a:lnTo>
                  <a:pt x="8311" y="1942"/>
                </a:lnTo>
                <a:lnTo>
                  <a:pt x="8328" y="1942"/>
                </a:lnTo>
                <a:lnTo>
                  <a:pt x="8337" y="1942"/>
                </a:lnTo>
                <a:lnTo>
                  <a:pt x="8364" y="1942"/>
                </a:lnTo>
                <a:lnTo>
                  <a:pt x="8372" y="1942"/>
                </a:lnTo>
                <a:lnTo>
                  <a:pt x="8381" y="1942"/>
                </a:lnTo>
                <a:lnTo>
                  <a:pt x="8390" y="1933"/>
                </a:lnTo>
                <a:lnTo>
                  <a:pt x="8399" y="1924"/>
                </a:lnTo>
                <a:lnTo>
                  <a:pt x="8390" y="1915"/>
                </a:lnTo>
                <a:lnTo>
                  <a:pt x="8390" y="1906"/>
                </a:lnTo>
                <a:lnTo>
                  <a:pt x="8399" y="1906"/>
                </a:lnTo>
                <a:lnTo>
                  <a:pt x="8408" y="1898"/>
                </a:lnTo>
                <a:lnTo>
                  <a:pt x="8408" y="1889"/>
                </a:lnTo>
                <a:lnTo>
                  <a:pt x="8417" y="1889"/>
                </a:lnTo>
                <a:lnTo>
                  <a:pt x="8425" y="1880"/>
                </a:lnTo>
                <a:lnTo>
                  <a:pt x="8425" y="1871"/>
                </a:lnTo>
                <a:lnTo>
                  <a:pt x="8425" y="1862"/>
                </a:lnTo>
                <a:lnTo>
                  <a:pt x="8417" y="1853"/>
                </a:lnTo>
                <a:lnTo>
                  <a:pt x="8408" y="1845"/>
                </a:lnTo>
                <a:lnTo>
                  <a:pt x="8408" y="1836"/>
                </a:lnTo>
                <a:lnTo>
                  <a:pt x="8399" y="1836"/>
                </a:lnTo>
                <a:lnTo>
                  <a:pt x="8399" y="1827"/>
                </a:lnTo>
                <a:lnTo>
                  <a:pt x="8399" y="1818"/>
                </a:lnTo>
                <a:lnTo>
                  <a:pt x="8390" y="1818"/>
                </a:lnTo>
                <a:lnTo>
                  <a:pt x="8399" y="1809"/>
                </a:lnTo>
                <a:lnTo>
                  <a:pt x="8417" y="1809"/>
                </a:lnTo>
                <a:lnTo>
                  <a:pt x="8408" y="1809"/>
                </a:lnTo>
                <a:lnTo>
                  <a:pt x="8399" y="1818"/>
                </a:lnTo>
                <a:lnTo>
                  <a:pt x="8408" y="1836"/>
                </a:lnTo>
                <a:lnTo>
                  <a:pt x="8417" y="1845"/>
                </a:lnTo>
                <a:lnTo>
                  <a:pt x="8434" y="1862"/>
                </a:lnTo>
                <a:lnTo>
                  <a:pt x="8434" y="1871"/>
                </a:lnTo>
                <a:lnTo>
                  <a:pt x="8434" y="1880"/>
                </a:lnTo>
                <a:lnTo>
                  <a:pt x="8434" y="1889"/>
                </a:lnTo>
                <a:lnTo>
                  <a:pt x="8452" y="1880"/>
                </a:lnTo>
                <a:lnTo>
                  <a:pt x="8452" y="1889"/>
                </a:lnTo>
                <a:lnTo>
                  <a:pt x="8443" y="1898"/>
                </a:lnTo>
                <a:lnTo>
                  <a:pt x="8425" y="1906"/>
                </a:lnTo>
                <a:lnTo>
                  <a:pt x="8425" y="1915"/>
                </a:lnTo>
                <a:lnTo>
                  <a:pt x="8443" y="1924"/>
                </a:lnTo>
                <a:lnTo>
                  <a:pt x="8452" y="1924"/>
                </a:lnTo>
                <a:lnTo>
                  <a:pt x="8469" y="1915"/>
                </a:lnTo>
                <a:lnTo>
                  <a:pt x="8478" y="1906"/>
                </a:lnTo>
                <a:lnTo>
                  <a:pt x="8487" y="1906"/>
                </a:lnTo>
                <a:lnTo>
                  <a:pt x="8522" y="1906"/>
                </a:lnTo>
                <a:lnTo>
                  <a:pt x="8531" y="1906"/>
                </a:lnTo>
                <a:lnTo>
                  <a:pt x="8540" y="1906"/>
                </a:lnTo>
                <a:lnTo>
                  <a:pt x="8549" y="1898"/>
                </a:lnTo>
                <a:lnTo>
                  <a:pt x="8549" y="1906"/>
                </a:lnTo>
                <a:lnTo>
                  <a:pt x="8540" y="1915"/>
                </a:lnTo>
                <a:lnTo>
                  <a:pt x="8478" y="1924"/>
                </a:lnTo>
                <a:lnTo>
                  <a:pt x="8469" y="1933"/>
                </a:lnTo>
                <a:lnTo>
                  <a:pt x="8469" y="1942"/>
                </a:lnTo>
                <a:lnTo>
                  <a:pt x="8461" y="1942"/>
                </a:lnTo>
                <a:lnTo>
                  <a:pt x="8452" y="1950"/>
                </a:lnTo>
                <a:lnTo>
                  <a:pt x="8461" y="1968"/>
                </a:lnTo>
                <a:lnTo>
                  <a:pt x="8469" y="1968"/>
                </a:lnTo>
                <a:lnTo>
                  <a:pt x="8478" y="1968"/>
                </a:lnTo>
                <a:lnTo>
                  <a:pt x="8496" y="1968"/>
                </a:lnTo>
                <a:lnTo>
                  <a:pt x="8505" y="1968"/>
                </a:lnTo>
                <a:lnTo>
                  <a:pt x="8522" y="1977"/>
                </a:lnTo>
                <a:lnTo>
                  <a:pt x="8531" y="1977"/>
                </a:lnTo>
                <a:lnTo>
                  <a:pt x="8549" y="1977"/>
                </a:lnTo>
                <a:lnTo>
                  <a:pt x="8584" y="1977"/>
                </a:lnTo>
                <a:lnTo>
                  <a:pt x="8593" y="1986"/>
                </a:lnTo>
                <a:lnTo>
                  <a:pt x="8611" y="1995"/>
                </a:lnTo>
                <a:lnTo>
                  <a:pt x="8602" y="1995"/>
                </a:lnTo>
                <a:lnTo>
                  <a:pt x="8593" y="1995"/>
                </a:lnTo>
                <a:lnTo>
                  <a:pt x="8567" y="1995"/>
                </a:lnTo>
                <a:lnTo>
                  <a:pt x="8558" y="1995"/>
                </a:lnTo>
                <a:lnTo>
                  <a:pt x="8549" y="1995"/>
                </a:lnTo>
                <a:lnTo>
                  <a:pt x="8558" y="1995"/>
                </a:lnTo>
                <a:lnTo>
                  <a:pt x="8575" y="2003"/>
                </a:lnTo>
                <a:lnTo>
                  <a:pt x="8593" y="2012"/>
                </a:lnTo>
                <a:lnTo>
                  <a:pt x="8584" y="2021"/>
                </a:lnTo>
                <a:lnTo>
                  <a:pt x="8584" y="2030"/>
                </a:lnTo>
                <a:lnTo>
                  <a:pt x="8584" y="2039"/>
                </a:lnTo>
                <a:lnTo>
                  <a:pt x="8584" y="2048"/>
                </a:lnTo>
                <a:lnTo>
                  <a:pt x="8593" y="2056"/>
                </a:lnTo>
                <a:lnTo>
                  <a:pt x="8611" y="2065"/>
                </a:lnTo>
                <a:lnTo>
                  <a:pt x="8628" y="2065"/>
                </a:lnTo>
                <a:lnTo>
                  <a:pt x="8637" y="2074"/>
                </a:lnTo>
                <a:lnTo>
                  <a:pt x="8628" y="2074"/>
                </a:lnTo>
                <a:lnTo>
                  <a:pt x="8619" y="2083"/>
                </a:lnTo>
                <a:lnTo>
                  <a:pt x="8611" y="2083"/>
                </a:lnTo>
                <a:lnTo>
                  <a:pt x="8575" y="2074"/>
                </a:lnTo>
                <a:lnTo>
                  <a:pt x="8567" y="2065"/>
                </a:lnTo>
                <a:lnTo>
                  <a:pt x="8549" y="2056"/>
                </a:lnTo>
                <a:lnTo>
                  <a:pt x="8505" y="2039"/>
                </a:lnTo>
                <a:lnTo>
                  <a:pt x="8487" y="2030"/>
                </a:lnTo>
                <a:lnTo>
                  <a:pt x="8478" y="2030"/>
                </a:lnTo>
                <a:lnTo>
                  <a:pt x="8452" y="2021"/>
                </a:lnTo>
                <a:lnTo>
                  <a:pt x="8434" y="2030"/>
                </a:lnTo>
                <a:lnTo>
                  <a:pt x="8425" y="2021"/>
                </a:lnTo>
                <a:lnTo>
                  <a:pt x="8408" y="2021"/>
                </a:lnTo>
                <a:lnTo>
                  <a:pt x="8399" y="2021"/>
                </a:lnTo>
                <a:lnTo>
                  <a:pt x="8372" y="2021"/>
                </a:lnTo>
                <a:lnTo>
                  <a:pt x="8364" y="2021"/>
                </a:lnTo>
                <a:lnTo>
                  <a:pt x="8355" y="2030"/>
                </a:lnTo>
                <a:lnTo>
                  <a:pt x="8346" y="2030"/>
                </a:lnTo>
                <a:lnTo>
                  <a:pt x="8355" y="2039"/>
                </a:lnTo>
                <a:lnTo>
                  <a:pt x="8364" y="2048"/>
                </a:lnTo>
                <a:lnTo>
                  <a:pt x="8381" y="2065"/>
                </a:lnTo>
                <a:lnTo>
                  <a:pt x="8390" y="2074"/>
                </a:lnTo>
                <a:lnTo>
                  <a:pt x="8408" y="2074"/>
                </a:lnTo>
                <a:lnTo>
                  <a:pt x="8434" y="2083"/>
                </a:lnTo>
                <a:lnTo>
                  <a:pt x="8461" y="2083"/>
                </a:lnTo>
                <a:lnTo>
                  <a:pt x="8478" y="2101"/>
                </a:lnTo>
                <a:lnTo>
                  <a:pt x="8496" y="2101"/>
                </a:lnTo>
                <a:lnTo>
                  <a:pt x="8514" y="2118"/>
                </a:lnTo>
                <a:lnTo>
                  <a:pt x="8567" y="2127"/>
                </a:lnTo>
                <a:lnTo>
                  <a:pt x="8575" y="2127"/>
                </a:lnTo>
                <a:lnTo>
                  <a:pt x="8593" y="2118"/>
                </a:lnTo>
                <a:lnTo>
                  <a:pt x="8602" y="2118"/>
                </a:lnTo>
                <a:lnTo>
                  <a:pt x="8611" y="2118"/>
                </a:lnTo>
                <a:lnTo>
                  <a:pt x="8619" y="2127"/>
                </a:lnTo>
                <a:lnTo>
                  <a:pt x="8637" y="2127"/>
                </a:lnTo>
                <a:lnTo>
                  <a:pt x="8646" y="2118"/>
                </a:lnTo>
                <a:lnTo>
                  <a:pt x="8655" y="2127"/>
                </a:lnTo>
                <a:lnTo>
                  <a:pt x="8664" y="2127"/>
                </a:lnTo>
                <a:lnTo>
                  <a:pt x="8655" y="2127"/>
                </a:lnTo>
                <a:lnTo>
                  <a:pt x="8646" y="2136"/>
                </a:lnTo>
                <a:lnTo>
                  <a:pt x="8655" y="2153"/>
                </a:lnTo>
                <a:lnTo>
                  <a:pt x="8646" y="2153"/>
                </a:lnTo>
                <a:lnTo>
                  <a:pt x="8628" y="2162"/>
                </a:lnTo>
                <a:lnTo>
                  <a:pt x="8619" y="2171"/>
                </a:lnTo>
                <a:lnTo>
                  <a:pt x="8619" y="2180"/>
                </a:lnTo>
                <a:lnTo>
                  <a:pt x="8619" y="2198"/>
                </a:lnTo>
                <a:lnTo>
                  <a:pt x="8619" y="2206"/>
                </a:lnTo>
                <a:lnTo>
                  <a:pt x="8602" y="2224"/>
                </a:lnTo>
                <a:lnTo>
                  <a:pt x="8602" y="2233"/>
                </a:lnTo>
                <a:lnTo>
                  <a:pt x="8619" y="2233"/>
                </a:lnTo>
                <a:lnTo>
                  <a:pt x="8637" y="2224"/>
                </a:lnTo>
                <a:lnTo>
                  <a:pt x="8646" y="2224"/>
                </a:lnTo>
                <a:lnTo>
                  <a:pt x="8646" y="2233"/>
                </a:lnTo>
                <a:lnTo>
                  <a:pt x="8664" y="2233"/>
                </a:lnTo>
                <a:lnTo>
                  <a:pt x="8655" y="2242"/>
                </a:lnTo>
                <a:lnTo>
                  <a:pt x="8628" y="2242"/>
                </a:lnTo>
                <a:lnTo>
                  <a:pt x="8602" y="2242"/>
                </a:lnTo>
                <a:lnTo>
                  <a:pt x="8593" y="2268"/>
                </a:lnTo>
                <a:lnTo>
                  <a:pt x="8593" y="2295"/>
                </a:lnTo>
                <a:lnTo>
                  <a:pt x="8602" y="2295"/>
                </a:lnTo>
                <a:lnTo>
                  <a:pt x="8611" y="2286"/>
                </a:lnTo>
                <a:lnTo>
                  <a:pt x="8619" y="2277"/>
                </a:lnTo>
                <a:lnTo>
                  <a:pt x="8619" y="2286"/>
                </a:lnTo>
                <a:lnTo>
                  <a:pt x="8611" y="2295"/>
                </a:lnTo>
                <a:lnTo>
                  <a:pt x="8602" y="2303"/>
                </a:lnTo>
                <a:lnTo>
                  <a:pt x="8602" y="2312"/>
                </a:lnTo>
                <a:lnTo>
                  <a:pt x="8575" y="2312"/>
                </a:lnTo>
                <a:lnTo>
                  <a:pt x="8567" y="2321"/>
                </a:lnTo>
                <a:lnTo>
                  <a:pt x="8549" y="2312"/>
                </a:lnTo>
                <a:lnTo>
                  <a:pt x="8514" y="2295"/>
                </a:lnTo>
                <a:lnTo>
                  <a:pt x="8487" y="2295"/>
                </a:lnTo>
                <a:lnTo>
                  <a:pt x="8469" y="2303"/>
                </a:lnTo>
                <a:lnTo>
                  <a:pt x="8461" y="2303"/>
                </a:lnTo>
                <a:lnTo>
                  <a:pt x="8443" y="2330"/>
                </a:lnTo>
                <a:lnTo>
                  <a:pt x="8434" y="2339"/>
                </a:lnTo>
                <a:lnTo>
                  <a:pt x="8434" y="2348"/>
                </a:lnTo>
                <a:lnTo>
                  <a:pt x="8443" y="2348"/>
                </a:lnTo>
                <a:lnTo>
                  <a:pt x="8452" y="2348"/>
                </a:lnTo>
                <a:lnTo>
                  <a:pt x="8478" y="2348"/>
                </a:lnTo>
                <a:lnTo>
                  <a:pt x="8487" y="2356"/>
                </a:lnTo>
                <a:lnTo>
                  <a:pt x="8505" y="2356"/>
                </a:lnTo>
                <a:lnTo>
                  <a:pt x="8522" y="2356"/>
                </a:lnTo>
                <a:lnTo>
                  <a:pt x="8549" y="2356"/>
                </a:lnTo>
                <a:lnTo>
                  <a:pt x="8567" y="2348"/>
                </a:lnTo>
                <a:lnTo>
                  <a:pt x="8575" y="2339"/>
                </a:lnTo>
                <a:lnTo>
                  <a:pt x="8584" y="2330"/>
                </a:lnTo>
                <a:lnTo>
                  <a:pt x="8593" y="2330"/>
                </a:lnTo>
                <a:lnTo>
                  <a:pt x="8593" y="2339"/>
                </a:lnTo>
                <a:lnTo>
                  <a:pt x="8593" y="2348"/>
                </a:lnTo>
                <a:lnTo>
                  <a:pt x="8584" y="2356"/>
                </a:lnTo>
                <a:lnTo>
                  <a:pt x="8575" y="2356"/>
                </a:lnTo>
                <a:lnTo>
                  <a:pt x="8575" y="2365"/>
                </a:lnTo>
                <a:lnTo>
                  <a:pt x="8575" y="2374"/>
                </a:lnTo>
                <a:lnTo>
                  <a:pt x="8567" y="2374"/>
                </a:lnTo>
                <a:lnTo>
                  <a:pt x="8567" y="2383"/>
                </a:lnTo>
                <a:lnTo>
                  <a:pt x="8549" y="2374"/>
                </a:lnTo>
                <a:lnTo>
                  <a:pt x="8531" y="2374"/>
                </a:lnTo>
                <a:lnTo>
                  <a:pt x="8505" y="2365"/>
                </a:lnTo>
                <a:lnTo>
                  <a:pt x="8469" y="2356"/>
                </a:lnTo>
                <a:lnTo>
                  <a:pt x="8461" y="2356"/>
                </a:lnTo>
                <a:lnTo>
                  <a:pt x="8452" y="2356"/>
                </a:lnTo>
                <a:lnTo>
                  <a:pt x="8443" y="2374"/>
                </a:lnTo>
                <a:lnTo>
                  <a:pt x="8434" y="2392"/>
                </a:lnTo>
                <a:lnTo>
                  <a:pt x="8417" y="2409"/>
                </a:lnTo>
                <a:lnTo>
                  <a:pt x="8417" y="2418"/>
                </a:lnTo>
                <a:lnTo>
                  <a:pt x="8417" y="2427"/>
                </a:lnTo>
                <a:lnTo>
                  <a:pt x="8408" y="2445"/>
                </a:lnTo>
                <a:lnTo>
                  <a:pt x="8417" y="2445"/>
                </a:lnTo>
                <a:lnTo>
                  <a:pt x="8434" y="2436"/>
                </a:lnTo>
                <a:lnTo>
                  <a:pt x="8461" y="2418"/>
                </a:lnTo>
                <a:lnTo>
                  <a:pt x="8469" y="2418"/>
                </a:lnTo>
                <a:lnTo>
                  <a:pt x="8487" y="2409"/>
                </a:lnTo>
                <a:lnTo>
                  <a:pt x="8496" y="2409"/>
                </a:lnTo>
                <a:lnTo>
                  <a:pt x="8514" y="2409"/>
                </a:lnTo>
                <a:lnTo>
                  <a:pt x="8531" y="2409"/>
                </a:lnTo>
                <a:lnTo>
                  <a:pt x="8540" y="2418"/>
                </a:lnTo>
                <a:lnTo>
                  <a:pt x="8549" y="2418"/>
                </a:lnTo>
                <a:lnTo>
                  <a:pt x="8575" y="2418"/>
                </a:lnTo>
                <a:lnTo>
                  <a:pt x="8584" y="2409"/>
                </a:lnTo>
                <a:lnTo>
                  <a:pt x="8611" y="2409"/>
                </a:lnTo>
                <a:lnTo>
                  <a:pt x="8619" y="2409"/>
                </a:lnTo>
                <a:lnTo>
                  <a:pt x="8611" y="2418"/>
                </a:lnTo>
                <a:lnTo>
                  <a:pt x="8593" y="2418"/>
                </a:lnTo>
                <a:lnTo>
                  <a:pt x="8593" y="2427"/>
                </a:lnTo>
                <a:lnTo>
                  <a:pt x="8637" y="2445"/>
                </a:lnTo>
                <a:lnTo>
                  <a:pt x="8628" y="2445"/>
                </a:lnTo>
                <a:lnTo>
                  <a:pt x="8593" y="2427"/>
                </a:lnTo>
                <a:lnTo>
                  <a:pt x="8575" y="2427"/>
                </a:lnTo>
                <a:lnTo>
                  <a:pt x="8558" y="2427"/>
                </a:lnTo>
                <a:lnTo>
                  <a:pt x="8540" y="2427"/>
                </a:lnTo>
                <a:lnTo>
                  <a:pt x="8505" y="2418"/>
                </a:lnTo>
                <a:lnTo>
                  <a:pt x="8496" y="2418"/>
                </a:lnTo>
                <a:lnTo>
                  <a:pt x="8487" y="2418"/>
                </a:lnTo>
                <a:lnTo>
                  <a:pt x="8461" y="2427"/>
                </a:lnTo>
                <a:lnTo>
                  <a:pt x="8443" y="2436"/>
                </a:lnTo>
                <a:lnTo>
                  <a:pt x="8434" y="2445"/>
                </a:lnTo>
                <a:lnTo>
                  <a:pt x="8425" y="2445"/>
                </a:lnTo>
                <a:lnTo>
                  <a:pt x="8399" y="2462"/>
                </a:lnTo>
                <a:lnTo>
                  <a:pt x="8399" y="2471"/>
                </a:lnTo>
                <a:lnTo>
                  <a:pt x="8399" y="2498"/>
                </a:lnTo>
                <a:lnTo>
                  <a:pt x="8408" y="2515"/>
                </a:lnTo>
                <a:lnTo>
                  <a:pt x="8417" y="2515"/>
                </a:lnTo>
                <a:lnTo>
                  <a:pt x="8425" y="2524"/>
                </a:lnTo>
                <a:lnTo>
                  <a:pt x="8434" y="2515"/>
                </a:lnTo>
                <a:lnTo>
                  <a:pt x="8443" y="2524"/>
                </a:lnTo>
                <a:lnTo>
                  <a:pt x="8469" y="2524"/>
                </a:lnTo>
                <a:lnTo>
                  <a:pt x="8496" y="2524"/>
                </a:lnTo>
                <a:lnTo>
                  <a:pt x="8505" y="2524"/>
                </a:lnTo>
                <a:lnTo>
                  <a:pt x="8496" y="2533"/>
                </a:lnTo>
                <a:lnTo>
                  <a:pt x="8487" y="2533"/>
                </a:lnTo>
                <a:lnTo>
                  <a:pt x="8461" y="2533"/>
                </a:lnTo>
                <a:lnTo>
                  <a:pt x="8452" y="2542"/>
                </a:lnTo>
                <a:lnTo>
                  <a:pt x="8443" y="2542"/>
                </a:lnTo>
                <a:lnTo>
                  <a:pt x="8434" y="2551"/>
                </a:lnTo>
                <a:lnTo>
                  <a:pt x="8425" y="2559"/>
                </a:lnTo>
                <a:lnTo>
                  <a:pt x="8417" y="2568"/>
                </a:lnTo>
                <a:lnTo>
                  <a:pt x="8417" y="2586"/>
                </a:lnTo>
                <a:lnTo>
                  <a:pt x="8417" y="2595"/>
                </a:lnTo>
                <a:lnTo>
                  <a:pt x="8417" y="2604"/>
                </a:lnTo>
                <a:lnTo>
                  <a:pt x="8417" y="2612"/>
                </a:lnTo>
                <a:lnTo>
                  <a:pt x="8425" y="2621"/>
                </a:lnTo>
                <a:lnTo>
                  <a:pt x="8434" y="2612"/>
                </a:lnTo>
                <a:lnTo>
                  <a:pt x="8452" y="2612"/>
                </a:lnTo>
                <a:lnTo>
                  <a:pt x="8461" y="2612"/>
                </a:lnTo>
                <a:lnTo>
                  <a:pt x="8469" y="2604"/>
                </a:lnTo>
                <a:lnTo>
                  <a:pt x="8478" y="2595"/>
                </a:lnTo>
                <a:lnTo>
                  <a:pt x="8487" y="2595"/>
                </a:lnTo>
                <a:lnTo>
                  <a:pt x="8505" y="2577"/>
                </a:lnTo>
                <a:lnTo>
                  <a:pt x="8549" y="2551"/>
                </a:lnTo>
                <a:lnTo>
                  <a:pt x="8558" y="2542"/>
                </a:lnTo>
                <a:lnTo>
                  <a:pt x="8575" y="2533"/>
                </a:lnTo>
                <a:lnTo>
                  <a:pt x="8584" y="2524"/>
                </a:lnTo>
                <a:lnTo>
                  <a:pt x="8593" y="2524"/>
                </a:lnTo>
                <a:lnTo>
                  <a:pt x="8593" y="2533"/>
                </a:lnTo>
                <a:lnTo>
                  <a:pt x="8567" y="2542"/>
                </a:lnTo>
                <a:lnTo>
                  <a:pt x="8558" y="2551"/>
                </a:lnTo>
                <a:lnTo>
                  <a:pt x="8549" y="2551"/>
                </a:lnTo>
                <a:lnTo>
                  <a:pt x="8540" y="2559"/>
                </a:lnTo>
                <a:lnTo>
                  <a:pt x="8531" y="2568"/>
                </a:lnTo>
                <a:lnTo>
                  <a:pt x="8522" y="2577"/>
                </a:lnTo>
                <a:lnTo>
                  <a:pt x="8514" y="2577"/>
                </a:lnTo>
                <a:lnTo>
                  <a:pt x="8496" y="2586"/>
                </a:lnTo>
                <a:lnTo>
                  <a:pt x="8461" y="2612"/>
                </a:lnTo>
                <a:lnTo>
                  <a:pt x="8434" y="2621"/>
                </a:lnTo>
                <a:lnTo>
                  <a:pt x="8434" y="2630"/>
                </a:lnTo>
                <a:lnTo>
                  <a:pt x="8443" y="2639"/>
                </a:lnTo>
                <a:lnTo>
                  <a:pt x="8452" y="2639"/>
                </a:lnTo>
                <a:lnTo>
                  <a:pt x="8443" y="2665"/>
                </a:lnTo>
                <a:lnTo>
                  <a:pt x="8443" y="2683"/>
                </a:lnTo>
                <a:lnTo>
                  <a:pt x="8452" y="2683"/>
                </a:lnTo>
                <a:lnTo>
                  <a:pt x="8461" y="2683"/>
                </a:lnTo>
                <a:lnTo>
                  <a:pt x="8478" y="2683"/>
                </a:lnTo>
                <a:lnTo>
                  <a:pt x="8496" y="2701"/>
                </a:lnTo>
                <a:lnTo>
                  <a:pt x="8514" y="2701"/>
                </a:lnTo>
                <a:lnTo>
                  <a:pt x="8531" y="2683"/>
                </a:lnTo>
                <a:lnTo>
                  <a:pt x="8540" y="2683"/>
                </a:lnTo>
                <a:lnTo>
                  <a:pt x="8549" y="2674"/>
                </a:lnTo>
                <a:lnTo>
                  <a:pt x="8558" y="2665"/>
                </a:lnTo>
                <a:lnTo>
                  <a:pt x="8584" y="2657"/>
                </a:lnTo>
                <a:lnTo>
                  <a:pt x="8602" y="2657"/>
                </a:lnTo>
                <a:lnTo>
                  <a:pt x="8602" y="2665"/>
                </a:lnTo>
                <a:lnTo>
                  <a:pt x="8593" y="2665"/>
                </a:lnTo>
                <a:lnTo>
                  <a:pt x="8567" y="2665"/>
                </a:lnTo>
                <a:lnTo>
                  <a:pt x="8558" y="2674"/>
                </a:lnTo>
                <a:lnTo>
                  <a:pt x="8540" y="2692"/>
                </a:lnTo>
                <a:lnTo>
                  <a:pt x="8522" y="2701"/>
                </a:lnTo>
                <a:lnTo>
                  <a:pt x="8505" y="2709"/>
                </a:lnTo>
                <a:lnTo>
                  <a:pt x="8496" y="2709"/>
                </a:lnTo>
                <a:lnTo>
                  <a:pt x="8496" y="2718"/>
                </a:lnTo>
                <a:lnTo>
                  <a:pt x="8505" y="2727"/>
                </a:lnTo>
                <a:lnTo>
                  <a:pt x="8514" y="2736"/>
                </a:lnTo>
                <a:lnTo>
                  <a:pt x="8514" y="2745"/>
                </a:lnTo>
                <a:lnTo>
                  <a:pt x="8522" y="2780"/>
                </a:lnTo>
                <a:lnTo>
                  <a:pt x="8531" y="2789"/>
                </a:lnTo>
                <a:lnTo>
                  <a:pt x="8531" y="2807"/>
                </a:lnTo>
                <a:lnTo>
                  <a:pt x="8531" y="2824"/>
                </a:lnTo>
                <a:lnTo>
                  <a:pt x="8531" y="2833"/>
                </a:lnTo>
                <a:lnTo>
                  <a:pt x="8531" y="2842"/>
                </a:lnTo>
                <a:lnTo>
                  <a:pt x="8540" y="2851"/>
                </a:lnTo>
                <a:lnTo>
                  <a:pt x="8549" y="2842"/>
                </a:lnTo>
                <a:lnTo>
                  <a:pt x="8558" y="2833"/>
                </a:lnTo>
                <a:lnTo>
                  <a:pt x="8575" y="2807"/>
                </a:lnTo>
                <a:lnTo>
                  <a:pt x="8575" y="2798"/>
                </a:lnTo>
                <a:lnTo>
                  <a:pt x="8584" y="2789"/>
                </a:lnTo>
                <a:lnTo>
                  <a:pt x="8593" y="2780"/>
                </a:lnTo>
                <a:lnTo>
                  <a:pt x="8602" y="2780"/>
                </a:lnTo>
                <a:lnTo>
                  <a:pt x="8593" y="2789"/>
                </a:lnTo>
                <a:lnTo>
                  <a:pt x="8593" y="2798"/>
                </a:lnTo>
                <a:lnTo>
                  <a:pt x="8611" y="2798"/>
                </a:lnTo>
                <a:lnTo>
                  <a:pt x="8619" y="2789"/>
                </a:lnTo>
                <a:lnTo>
                  <a:pt x="8628" y="2789"/>
                </a:lnTo>
                <a:lnTo>
                  <a:pt x="8628" y="2780"/>
                </a:lnTo>
                <a:lnTo>
                  <a:pt x="8628" y="2771"/>
                </a:lnTo>
                <a:lnTo>
                  <a:pt x="8619" y="2754"/>
                </a:lnTo>
                <a:lnTo>
                  <a:pt x="8619" y="2745"/>
                </a:lnTo>
                <a:lnTo>
                  <a:pt x="8611" y="2727"/>
                </a:lnTo>
                <a:lnTo>
                  <a:pt x="8619" y="2745"/>
                </a:lnTo>
                <a:lnTo>
                  <a:pt x="8628" y="2762"/>
                </a:lnTo>
                <a:lnTo>
                  <a:pt x="8628" y="2771"/>
                </a:lnTo>
                <a:lnTo>
                  <a:pt x="8637" y="2771"/>
                </a:lnTo>
                <a:lnTo>
                  <a:pt x="8646" y="2780"/>
                </a:lnTo>
                <a:lnTo>
                  <a:pt x="8664" y="2780"/>
                </a:lnTo>
                <a:lnTo>
                  <a:pt x="8672" y="2789"/>
                </a:lnTo>
                <a:lnTo>
                  <a:pt x="8672" y="2807"/>
                </a:lnTo>
                <a:lnTo>
                  <a:pt x="8681" y="2815"/>
                </a:lnTo>
                <a:lnTo>
                  <a:pt x="8681" y="2824"/>
                </a:lnTo>
                <a:lnTo>
                  <a:pt x="8672" y="2815"/>
                </a:lnTo>
                <a:lnTo>
                  <a:pt x="8664" y="2798"/>
                </a:lnTo>
                <a:lnTo>
                  <a:pt x="8655" y="2789"/>
                </a:lnTo>
                <a:lnTo>
                  <a:pt x="8646" y="2789"/>
                </a:lnTo>
                <a:lnTo>
                  <a:pt x="8628" y="2789"/>
                </a:lnTo>
                <a:lnTo>
                  <a:pt x="8619" y="2798"/>
                </a:lnTo>
                <a:lnTo>
                  <a:pt x="8619" y="2807"/>
                </a:lnTo>
                <a:lnTo>
                  <a:pt x="8602" y="2807"/>
                </a:lnTo>
                <a:lnTo>
                  <a:pt x="8593" y="2807"/>
                </a:lnTo>
                <a:lnTo>
                  <a:pt x="8575" y="2815"/>
                </a:lnTo>
                <a:lnTo>
                  <a:pt x="8567" y="2833"/>
                </a:lnTo>
                <a:lnTo>
                  <a:pt x="8558" y="2851"/>
                </a:lnTo>
                <a:lnTo>
                  <a:pt x="8567" y="2860"/>
                </a:lnTo>
                <a:lnTo>
                  <a:pt x="8575" y="2860"/>
                </a:lnTo>
                <a:lnTo>
                  <a:pt x="8584" y="2860"/>
                </a:lnTo>
                <a:lnTo>
                  <a:pt x="8602" y="2851"/>
                </a:lnTo>
                <a:lnTo>
                  <a:pt x="8628" y="2851"/>
                </a:lnTo>
                <a:lnTo>
                  <a:pt x="8646" y="2833"/>
                </a:lnTo>
                <a:lnTo>
                  <a:pt x="8646" y="2842"/>
                </a:lnTo>
                <a:lnTo>
                  <a:pt x="8646" y="2851"/>
                </a:lnTo>
                <a:lnTo>
                  <a:pt x="8655" y="2851"/>
                </a:lnTo>
                <a:lnTo>
                  <a:pt x="8664" y="2851"/>
                </a:lnTo>
                <a:lnTo>
                  <a:pt x="8655" y="2851"/>
                </a:lnTo>
                <a:lnTo>
                  <a:pt x="8637" y="2851"/>
                </a:lnTo>
                <a:lnTo>
                  <a:pt x="8628" y="2860"/>
                </a:lnTo>
                <a:lnTo>
                  <a:pt x="8619" y="2860"/>
                </a:lnTo>
                <a:lnTo>
                  <a:pt x="8584" y="2868"/>
                </a:lnTo>
                <a:lnTo>
                  <a:pt x="8567" y="2868"/>
                </a:lnTo>
                <a:lnTo>
                  <a:pt x="8575" y="2886"/>
                </a:lnTo>
                <a:lnTo>
                  <a:pt x="8567" y="2904"/>
                </a:lnTo>
                <a:lnTo>
                  <a:pt x="8575" y="2912"/>
                </a:lnTo>
                <a:lnTo>
                  <a:pt x="8593" y="2939"/>
                </a:lnTo>
                <a:lnTo>
                  <a:pt x="8611" y="2957"/>
                </a:lnTo>
                <a:lnTo>
                  <a:pt x="8619" y="2974"/>
                </a:lnTo>
                <a:lnTo>
                  <a:pt x="8619" y="2983"/>
                </a:lnTo>
                <a:lnTo>
                  <a:pt x="8628" y="2983"/>
                </a:lnTo>
                <a:lnTo>
                  <a:pt x="8637" y="2992"/>
                </a:lnTo>
                <a:lnTo>
                  <a:pt x="8646" y="2992"/>
                </a:lnTo>
                <a:lnTo>
                  <a:pt x="8655" y="3010"/>
                </a:lnTo>
                <a:lnTo>
                  <a:pt x="8672" y="2992"/>
                </a:lnTo>
                <a:lnTo>
                  <a:pt x="8699" y="2983"/>
                </a:lnTo>
                <a:lnTo>
                  <a:pt x="8672" y="3001"/>
                </a:lnTo>
                <a:lnTo>
                  <a:pt x="8664" y="3010"/>
                </a:lnTo>
                <a:lnTo>
                  <a:pt x="8664" y="3018"/>
                </a:lnTo>
                <a:lnTo>
                  <a:pt x="8664" y="3027"/>
                </a:lnTo>
                <a:lnTo>
                  <a:pt x="8664" y="3036"/>
                </a:lnTo>
                <a:lnTo>
                  <a:pt x="8664" y="3045"/>
                </a:lnTo>
                <a:lnTo>
                  <a:pt x="8655" y="3054"/>
                </a:lnTo>
                <a:lnTo>
                  <a:pt x="8664" y="3054"/>
                </a:lnTo>
                <a:lnTo>
                  <a:pt x="8672" y="3054"/>
                </a:lnTo>
                <a:lnTo>
                  <a:pt x="8681" y="3063"/>
                </a:lnTo>
                <a:lnTo>
                  <a:pt x="8690" y="3071"/>
                </a:lnTo>
                <a:lnTo>
                  <a:pt x="8699" y="3071"/>
                </a:lnTo>
                <a:lnTo>
                  <a:pt x="8708" y="3071"/>
                </a:lnTo>
                <a:lnTo>
                  <a:pt x="8717" y="3080"/>
                </a:lnTo>
                <a:lnTo>
                  <a:pt x="8708" y="3089"/>
                </a:lnTo>
                <a:lnTo>
                  <a:pt x="8708" y="3098"/>
                </a:lnTo>
                <a:lnTo>
                  <a:pt x="8708" y="3107"/>
                </a:lnTo>
                <a:lnTo>
                  <a:pt x="8734" y="3107"/>
                </a:lnTo>
                <a:lnTo>
                  <a:pt x="8734" y="3098"/>
                </a:lnTo>
                <a:lnTo>
                  <a:pt x="8743" y="3089"/>
                </a:lnTo>
                <a:lnTo>
                  <a:pt x="8752" y="3089"/>
                </a:lnTo>
                <a:lnTo>
                  <a:pt x="8769" y="3098"/>
                </a:lnTo>
                <a:lnTo>
                  <a:pt x="8752" y="3098"/>
                </a:lnTo>
                <a:lnTo>
                  <a:pt x="8752" y="3107"/>
                </a:lnTo>
                <a:lnTo>
                  <a:pt x="8743" y="3107"/>
                </a:lnTo>
                <a:lnTo>
                  <a:pt x="8734" y="3115"/>
                </a:lnTo>
                <a:lnTo>
                  <a:pt x="8725" y="3115"/>
                </a:lnTo>
                <a:lnTo>
                  <a:pt x="8725" y="3124"/>
                </a:lnTo>
                <a:lnTo>
                  <a:pt x="8734" y="3133"/>
                </a:lnTo>
                <a:lnTo>
                  <a:pt x="8743" y="3142"/>
                </a:lnTo>
                <a:lnTo>
                  <a:pt x="8734" y="3151"/>
                </a:lnTo>
                <a:lnTo>
                  <a:pt x="8743" y="3160"/>
                </a:lnTo>
                <a:lnTo>
                  <a:pt x="8752" y="3160"/>
                </a:lnTo>
                <a:lnTo>
                  <a:pt x="8761" y="3168"/>
                </a:lnTo>
                <a:lnTo>
                  <a:pt x="8761" y="3177"/>
                </a:lnTo>
                <a:lnTo>
                  <a:pt x="8761" y="3186"/>
                </a:lnTo>
                <a:lnTo>
                  <a:pt x="8787" y="3186"/>
                </a:lnTo>
                <a:lnTo>
                  <a:pt x="8787" y="3195"/>
                </a:lnTo>
                <a:lnTo>
                  <a:pt x="8796" y="3195"/>
                </a:lnTo>
                <a:lnTo>
                  <a:pt x="8805" y="3204"/>
                </a:lnTo>
                <a:lnTo>
                  <a:pt x="8805" y="3213"/>
                </a:lnTo>
                <a:lnTo>
                  <a:pt x="8814" y="3213"/>
                </a:lnTo>
                <a:lnTo>
                  <a:pt x="8822" y="3221"/>
                </a:lnTo>
                <a:lnTo>
                  <a:pt x="8840" y="3213"/>
                </a:lnTo>
                <a:lnTo>
                  <a:pt x="8849" y="3221"/>
                </a:lnTo>
                <a:lnTo>
                  <a:pt x="8840" y="3221"/>
                </a:lnTo>
                <a:lnTo>
                  <a:pt x="8814" y="3230"/>
                </a:lnTo>
                <a:lnTo>
                  <a:pt x="8814" y="3239"/>
                </a:lnTo>
                <a:lnTo>
                  <a:pt x="8822" y="3248"/>
                </a:lnTo>
                <a:lnTo>
                  <a:pt x="8831" y="3248"/>
                </a:lnTo>
                <a:lnTo>
                  <a:pt x="8840" y="3248"/>
                </a:lnTo>
                <a:lnTo>
                  <a:pt x="8849" y="3248"/>
                </a:lnTo>
                <a:lnTo>
                  <a:pt x="8849" y="3239"/>
                </a:lnTo>
                <a:lnTo>
                  <a:pt x="8840" y="3239"/>
                </a:lnTo>
                <a:lnTo>
                  <a:pt x="8849" y="3239"/>
                </a:lnTo>
                <a:lnTo>
                  <a:pt x="8858" y="3230"/>
                </a:lnTo>
                <a:lnTo>
                  <a:pt x="8866" y="3230"/>
                </a:lnTo>
                <a:lnTo>
                  <a:pt x="8875" y="3239"/>
                </a:lnTo>
                <a:lnTo>
                  <a:pt x="8884" y="3239"/>
                </a:lnTo>
                <a:lnTo>
                  <a:pt x="8893" y="3239"/>
                </a:lnTo>
                <a:lnTo>
                  <a:pt x="8902" y="3239"/>
                </a:lnTo>
                <a:lnTo>
                  <a:pt x="8911" y="3239"/>
                </a:lnTo>
                <a:lnTo>
                  <a:pt x="8919" y="3230"/>
                </a:lnTo>
                <a:lnTo>
                  <a:pt x="8937" y="3221"/>
                </a:lnTo>
                <a:lnTo>
                  <a:pt x="8955" y="3213"/>
                </a:lnTo>
                <a:lnTo>
                  <a:pt x="8972" y="3204"/>
                </a:lnTo>
                <a:lnTo>
                  <a:pt x="8981" y="3204"/>
                </a:lnTo>
                <a:lnTo>
                  <a:pt x="8981" y="3195"/>
                </a:lnTo>
                <a:lnTo>
                  <a:pt x="8990" y="3195"/>
                </a:lnTo>
                <a:lnTo>
                  <a:pt x="8981" y="3204"/>
                </a:lnTo>
                <a:lnTo>
                  <a:pt x="8981" y="3213"/>
                </a:lnTo>
                <a:lnTo>
                  <a:pt x="8972" y="3221"/>
                </a:lnTo>
                <a:lnTo>
                  <a:pt x="8964" y="3239"/>
                </a:lnTo>
                <a:lnTo>
                  <a:pt x="8972" y="3257"/>
                </a:lnTo>
                <a:lnTo>
                  <a:pt x="8981" y="3265"/>
                </a:lnTo>
                <a:lnTo>
                  <a:pt x="8999" y="3265"/>
                </a:lnTo>
                <a:lnTo>
                  <a:pt x="9008" y="3274"/>
                </a:lnTo>
                <a:lnTo>
                  <a:pt x="9016" y="3274"/>
                </a:lnTo>
                <a:lnTo>
                  <a:pt x="9025" y="3274"/>
                </a:lnTo>
                <a:lnTo>
                  <a:pt x="9043" y="3274"/>
                </a:lnTo>
                <a:lnTo>
                  <a:pt x="9069" y="3257"/>
                </a:lnTo>
                <a:lnTo>
                  <a:pt x="9061" y="3265"/>
                </a:lnTo>
                <a:lnTo>
                  <a:pt x="9052" y="3274"/>
                </a:lnTo>
                <a:lnTo>
                  <a:pt x="9043" y="3283"/>
                </a:lnTo>
                <a:lnTo>
                  <a:pt x="9034" y="3283"/>
                </a:lnTo>
                <a:lnTo>
                  <a:pt x="9025" y="3283"/>
                </a:lnTo>
                <a:lnTo>
                  <a:pt x="9025" y="3292"/>
                </a:lnTo>
                <a:lnTo>
                  <a:pt x="9025" y="3310"/>
                </a:lnTo>
                <a:lnTo>
                  <a:pt x="9061" y="3318"/>
                </a:lnTo>
                <a:lnTo>
                  <a:pt x="9078" y="3327"/>
                </a:lnTo>
                <a:lnTo>
                  <a:pt x="9087" y="3327"/>
                </a:lnTo>
                <a:lnTo>
                  <a:pt x="9087" y="3318"/>
                </a:lnTo>
                <a:lnTo>
                  <a:pt x="9096" y="3310"/>
                </a:lnTo>
                <a:lnTo>
                  <a:pt x="9105" y="3301"/>
                </a:lnTo>
                <a:lnTo>
                  <a:pt x="9114" y="3301"/>
                </a:lnTo>
                <a:lnTo>
                  <a:pt x="9105" y="3310"/>
                </a:lnTo>
                <a:lnTo>
                  <a:pt x="9096" y="3318"/>
                </a:lnTo>
                <a:lnTo>
                  <a:pt x="9087" y="3327"/>
                </a:lnTo>
                <a:lnTo>
                  <a:pt x="9096" y="3336"/>
                </a:lnTo>
                <a:lnTo>
                  <a:pt x="9105" y="3336"/>
                </a:lnTo>
                <a:lnTo>
                  <a:pt x="9114" y="3336"/>
                </a:lnTo>
                <a:lnTo>
                  <a:pt x="9122" y="3336"/>
                </a:lnTo>
                <a:lnTo>
                  <a:pt x="9114" y="3345"/>
                </a:lnTo>
                <a:lnTo>
                  <a:pt x="9131" y="3345"/>
                </a:lnTo>
                <a:lnTo>
                  <a:pt x="9140" y="3345"/>
                </a:lnTo>
                <a:lnTo>
                  <a:pt x="9149" y="3345"/>
                </a:lnTo>
                <a:lnTo>
                  <a:pt x="9140" y="3336"/>
                </a:lnTo>
                <a:lnTo>
                  <a:pt x="9131" y="3327"/>
                </a:lnTo>
                <a:lnTo>
                  <a:pt x="9122" y="3327"/>
                </a:lnTo>
                <a:lnTo>
                  <a:pt x="9149" y="3336"/>
                </a:lnTo>
                <a:lnTo>
                  <a:pt x="9175" y="3336"/>
                </a:lnTo>
                <a:lnTo>
                  <a:pt x="9175" y="3327"/>
                </a:lnTo>
                <a:lnTo>
                  <a:pt x="9184" y="3318"/>
                </a:lnTo>
                <a:lnTo>
                  <a:pt x="9184" y="3301"/>
                </a:lnTo>
                <a:lnTo>
                  <a:pt x="9184" y="3292"/>
                </a:lnTo>
                <a:lnTo>
                  <a:pt x="9184" y="3283"/>
                </a:lnTo>
                <a:lnTo>
                  <a:pt x="9175" y="3274"/>
                </a:lnTo>
                <a:lnTo>
                  <a:pt x="9158" y="3274"/>
                </a:lnTo>
                <a:lnTo>
                  <a:pt x="9149" y="3274"/>
                </a:lnTo>
                <a:lnTo>
                  <a:pt x="9140" y="3274"/>
                </a:lnTo>
                <a:lnTo>
                  <a:pt x="9131" y="3265"/>
                </a:lnTo>
                <a:lnTo>
                  <a:pt x="9140" y="3265"/>
                </a:lnTo>
                <a:lnTo>
                  <a:pt x="9149" y="3265"/>
                </a:lnTo>
                <a:lnTo>
                  <a:pt x="9175" y="3274"/>
                </a:lnTo>
                <a:lnTo>
                  <a:pt x="9184" y="3274"/>
                </a:lnTo>
                <a:lnTo>
                  <a:pt x="9193" y="3274"/>
                </a:lnTo>
                <a:lnTo>
                  <a:pt x="9219" y="3239"/>
                </a:lnTo>
                <a:lnTo>
                  <a:pt x="9219" y="3213"/>
                </a:lnTo>
                <a:lnTo>
                  <a:pt x="9237" y="3177"/>
                </a:lnTo>
                <a:lnTo>
                  <a:pt x="9237" y="3160"/>
                </a:lnTo>
                <a:lnTo>
                  <a:pt x="9246" y="3151"/>
                </a:lnTo>
                <a:lnTo>
                  <a:pt x="9246" y="3142"/>
                </a:lnTo>
                <a:lnTo>
                  <a:pt x="9228" y="3133"/>
                </a:lnTo>
                <a:lnTo>
                  <a:pt x="9246" y="3133"/>
                </a:lnTo>
                <a:lnTo>
                  <a:pt x="9255" y="3133"/>
                </a:lnTo>
                <a:lnTo>
                  <a:pt x="9263" y="3124"/>
                </a:lnTo>
                <a:lnTo>
                  <a:pt x="9255" y="3107"/>
                </a:lnTo>
                <a:lnTo>
                  <a:pt x="9263" y="3107"/>
                </a:lnTo>
                <a:lnTo>
                  <a:pt x="9255" y="3098"/>
                </a:lnTo>
                <a:lnTo>
                  <a:pt x="9246" y="3089"/>
                </a:lnTo>
                <a:lnTo>
                  <a:pt x="9255" y="3071"/>
                </a:lnTo>
                <a:lnTo>
                  <a:pt x="9255" y="3063"/>
                </a:lnTo>
                <a:lnTo>
                  <a:pt x="9255" y="3054"/>
                </a:lnTo>
                <a:lnTo>
                  <a:pt x="9255" y="3045"/>
                </a:lnTo>
                <a:lnTo>
                  <a:pt x="9263" y="3036"/>
                </a:lnTo>
                <a:lnTo>
                  <a:pt x="9237" y="3036"/>
                </a:lnTo>
                <a:lnTo>
                  <a:pt x="9219" y="3027"/>
                </a:lnTo>
                <a:lnTo>
                  <a:pt x="9211" y="3027"/>
                </a:lnTo>
                <a:lnTo>
                  <a:pt x="9202" y="3018"/>
                </a:lnTo>
                <a:lnTo>
                  <a:pt x="9211" y="3018"/>
                </a:lnTo>
                <a:lnTo>
                  <a:pt x="9219" y="3027"/>
                </a:lnTo>
                <a:lnTo>
                  <a:pt x="9237" y="3018"/>
                </a:lnTo>
                <a:lnTo>
                  <a:pt x="9246" y="3027"/>
                </a:lnTo>
                <a:lnTo>
                  <a:pt x="9263" y="3027"/>
                </a:lnTo>
                <a:lnTo>
                  <a:pt x="9272" y="3018"/>
                </a:lnTo>
                <a:lnTo>
                  <a:pt x="9281" y="3018"/>
                </a:lnTo>
                <a:lnTo>
                  <a:pt x="9290" y="3001"/>
                </a:lnTo>
                <a:lnTo>
                  <a:pt x="9299" y="3001"/>
                </a:lnTo>
                <a:lnTo>
                  <a:pt x="9299" y="2992"/>
                </a:lnTo>
                <a:lnTo>
                  <a:pt x="9272" y="2983"/>
                </a:lnTo>
                <a:lnTo>
                  <a:pt x="9263" y="2974"/>
                </a:lnTo>
                <a:lnTo>
                  <a:pt x="9255" y="2965"/>
                </a:lnTo>
                <a:lnTo>
                  <a:pt x="9263" y="2965"/>
                </a:lnTo>
                <a:lnTo>
                  <a:pt x="9272" y="2974"/>
                </a:lnTo>
                <a:lnTo>
                  <a:pt x="9281" y="2983"/>
                </a:lnTo>
                <a:lnTo>
                  <a:pt x="9299" y="2983"/>
                </a:lnTo>
                <a:lnTo>
                  <a:pt x="9308" y="2983"/>
                </a:lnTo>
                <a:lnTo>
                  <a:pt x="9316" y="2983"/>
                </a:lnTo>
                <a:lnTo>
                  <a:pt x="9325" y="2974"/>
                </a:lnTo>
                <a:lnTo>
                  <a:pt x="9325" y="2965"/>
                </a:lnTo>
                <a:lnTo>
                  <a:pt x="9334" y="2957"/>
                </a:lnTo>
                <a:lnTo>
                  <a:pt x="9334" y="2948"/>
                </a:lnTo>
                <a:lnTo>
                  <a:pt x="9343" y="2939"/>
                </a:lnTo>
                <a:lnTo>
                  <a:pt x="9343" y="2930"/>
                </a:lnTo>
                <a:lnTo>
                  <a:pt x="9352" y="2930"/>
                </a:lnTo>
                <a:lnTo>
                  <a:pt x="9361" y="2930"/>
                </a:lnTo>
                <a:lnTo>
                  <a:pt x="9361" y="2921"/>
                </a:lnTo>
                <a:lnTo>
                  <a:pt x="9378" y="2904"/>
                </a:lnTo>
                <a:lnTo>
                  <a:pt x="9369" y="2886"/>
                </a:lnTo>
                <a:lnTo>
                  <a:pt x="9369" y="2860"/>
                </a:lnTo>
                <a:lnTo>
                  <a:pt x="9361" y="2851"/>
                </a:lnTo>
                <a:lnTo>
                  <a:pt x="9343" y="2851"/>
                </a:lnTo>
                <a:lnTo>
                  <a:pt x="9343" y="2860"/>
                </a:lnTo>
                <a:lnTo>
                  <a:pt x="9334" y="2851"/>
                </a:lnTo>
                <a:lnTo>
                  <a:pt x="9299" y="2842"/>
                </a:lnTo>
                <a:lnTo>
                  <a:pt x="9334" y="2842"/>
                </a:lnTo>
                <a:lnTo>
                  <a:pt x="9343" y="2842"/>
                </a:lnTo>
                <a:lnTo>
                  <a:pt x="9361" y="2851"/>
                </a:lnTo>
                <a:lnTo>
                  <a:pt x="9369" y="2842"/>
                </a:lnTo>
                <a:lnTo>
                  <a:pt x="9369" y="2833"/>
                </a:lnTo>
                <a:lnTo>
                  <a:pt x="9378" y="2833"/>
                </a:lnTo>
                <a:lnTo>
                  <a:pt x="9396" y="2824"/>
                </a:lnTo>
                <a:lnTo>
                  <a:pt x="9405" y="2815"/>
                </a:lnTo>
                <a:lnTo>
                  <a:pt x="9405" y="2807"/>
                </a:lnTo>
                <a:lnTo>
                  <a:pt x="9396" y="2807"/>
                </a:lnTo>
                <a:lnTo>
                  <a:pt x="9387" y="2798"/>
                </a:lnTo>
                <a:lnTo>
                  <a:pt x="9378" y="2771"/>
                </a:lnTo>
                <a:lnTo>
                  <a:pt x="9369" y="2762"/>
                </a:lnTo>
                <a:lnTo>
                  <a:pt x="9361" y="2771"/>
                </a:lnTo>
                <a:lnTo>
                  <a:pt x="9343" y="2771"/>
                </a:lnTo>
                <a:lnTo>
                  <a:pt x="9343" y="2754"/>
                </a:lnTo>
                <a:lnTo>
                  <a:pt x="9334" y="2754"/>
                </a:lnTo>
                <a:lnTo>
                  <a:pt x="9334" y="2745"/>
                </a:lnTo>
                <a:lnTo>
                  <a:pt x="9352" y="2745"/>
                </a:lnTo>
                <a:lnTo>
                  <a:pt x="9369" y="2745"/>
                </a:lnTo>
                <a:lnTo>
                  <a:pt x="9396" y="2745"/>
                </a:lnTo>
                <a:lnTo>
                  <a:pt x="9413" y="2745"/>
                </a:lnTo>
                <a:lnTo>
                  <a:pt x="9422" y="2736"/>
                </a:lnTo>
                <a:lnTo>
                  <a:pt x="9431" y="2727"/>
                </a:lnTo>
                <a:lnTo>
                  <a:pt x="9440" y="2718"/>
                </a:lnTo>
                <a:lnTo>
                  <a:pt x="9449" y="2709"/>
                </a:lnTo>
                <a:lnTo>
                  <a:pt x="9440" y="2709"/>
                </a:lnTo>
                <a:lnTo>
                  <a:pt x="9405" y="2692"/>
                </a:lnTo>
                <a:lnTo>
                  <a:pt x="9422" y="2692"/>
                </a:lnTo>
                <a:lnTo>
                  <a:pt x="9458" y="2683"/>
                </a:lnTo>
                <a:lnTo>
                  <a:pt x="9484" y="2683"/>
                </a:lnTo>
                <a:lnTo>
                  <a:pt x="9519" y="2683"/>
                </a:lnTo>
                <a:lnTo>
                  <a:pt x="9546" y="2665"/>
                </a:lnTo>
                <a:lnTo>
                  <a:pt x="9546" y="2657"/>
                </a:lnTo>
                <a:lnTo>
                  <a:pt x="9528" y="2648"/>
                </a:lnTo>
                <a:lnTo>
                  <a:pt x="9528" y="2630"/>
                </a:lnTo>
                <a:lnTo>
                  <a:pt x="9537" y="2639"/>
                </a:lnTo>
                <a:lnTo>
                  <a:pt x="9555" y="2648"/>
                </a:lnTo>
                <a:lnTo>
                  <a:pt x="9555" y="2639"/>
                </a:lnTo>
                <a:lnTo>
                  <a:pt x="9563" y="2612"/>
                </a:lnTo>
                <a:lnTo>
                  <a:pt x="9572" y="2612"/>
                </a:lnTo>
                <a:lnTo>
                  <a:pt x="9581" y="2604"/>
                </a:lnTo>
                <a:lnTo>
                  <a:pt x="9563" y="2595"/>
                </a:lnTo>
                <a:lnTo>
                  <a:pt x="9555" y="2586"/>
                </a:lnTo>
                <a:lnTo>
                  <a:pt x="9563" y="2586"/>
                </a:lnTo>
                <a:lnTo>
                  <a:pt x="9581" y="2586"/>
                </a:lnTo>
                <a:lnTo>
                  <a:pt x="9599" y="2595"/>
                </a:lnTo>
                <a:lnTo>
                  <a:pt x="9616" y="2595"/>
                </a:lnTo>
                <a:lnTo>
                  <a:pt x="9599" y="2612"/>
                </a:lnTo>
                <a:lnTo>
                  <a:pt x="9581" y="2639"/>
                </a:lnTo>
                <a:lnTo>
                  <a:pt x="9581" y="2648"/>
                </a:lnTo>
                <a:lnTo>
                  <a:pt x="9572" y="2657"/>
                </a:lnTo>
                <a:lnTo>
                  <a:pt x="9563" y="2665"/>
                </a:lnTo>
                <a:lnTo>
                  <a:pt x="9563" y="2674"/>
                </a:lnTo>
                <a:lnTo>
                  <a:pt x="9581" y="2683"/>
                </a:lnTo>
                <a:lnTo>
                  <a:pt x="9590" y="2683"/>
                </a:lnTo>
                <a:lnTo>
                  <a:pt x="9599" y="2683"/>
                </a:lnTo>
                <a:lnTo>
                  <a:pt x="9608" y="2674"/>
                </a:lnTo>
                <a:lnTo>
                  <a:pt x="9616" y="2665"/>
                </a:lnTo>
                <a:lnTo>
                  <a:pt x="9616" y="2657"/>
                </a:lnTo>
                <a:lnTo>
                  <a:pt x="9634" y="2648"/>
                </a:lnTo>
                <a:lnTo>
                  <a:pt x="9634" y="2657"/>
                </a:lnTo>
                <a:lnTo>
                  <a:pt x="9643" y="2657"/>
                </a:lnTo>
                <a:lnTo>
                  <a:pt x="9652" y="2665"/>
                </a:lnTo>
                <a:lnTo>
                  <a:pt x="9660" y="2657"/>
                </a:lnTo>
                <a:lnTo>
                  <a:pt x="9669" y="2639"/>
                </a:lnTo>
                <a:lnTo>
                  <a:pt x="9669" y="2630"/>
                </a:lnTo>
                <a:lnTo>
                  <a:pt x="9687" y="2639"/>
                </a:lnTo>
                <a:lnTo>
                  <a:pt x="9678" y="2639"/>
                </a:lnTo>
                <a:lnTo>
                  <a:pt x="9687" y="2657"/>
                </a:lnTo>
                <a:lnTo>
                  <a:pt x="9687" y="2648"/>
                </a:lnTo>
                <a:lnTo>
                  <a:pt x="9705" y="2639"/>
                </a:lnTo>
                <a:lnTo>
                  <a:pt x="9722" y="2630"/>
                </a:lnTo>
                <a:lnTo>
                  <a:pt x="9731" y="2621"/>
                </a:lnTo>
                <a:lnTo>
                  <a:pt x="9740" y="2621"/>
                </a:lnTo>
                <a:lnTo>
                  <a:pt x="9731" y="2595"/>
                </a:lnTo>
                <a:lnTo>
                  <a:pt x="9722" y="2586"/>
                </a:lnTo>
                <a:lnTo>
                  <a:pt x="9722" y="2577"/>
                </a:lnTo>
                <a:lnTo>
                  <a:pt x="9731" y="2586"/>
                </a:lnTo>
                <a:lnTo>
                  <a:pt x="9740" y="2595"/>
                </a:lnTo>
                <a:lnTo>
                  <a:pt x="9758" y="2604"/>
                </a:lnTo>
                <a:lnTo>
                  <a:pt x="9766" y="2604"/>
                </a:lnTo>
                <a:lnTo>
                  <a:pt x="9775" y="2604"/>
                </a:lnTo>
                <a:lnTo>
                  <a:pt x="9810" y="2577"/>
                </a:lnTo>
                <a:lnTo>
                  <a:pt x="9819" y="2577"/>
                </a:lnTo>
                <a:lnTo>
                  <a:pt x="9819" y="2568"/>
                </a:lnTo>
                <a:lnTo>
                  <a:pt x="9819" y="2559"/>
                </a:lnTo>
                <a:lnTo>
                  <a:pt x="9828" y="2559"/>
                </a:lnTo>
                <a:lnTo>
                  <a:pt x="9837" y="2559"/>
                </a:lnTo>
                <a:lnTo>
                  <a:pt x="9846" y="2551"/>
                </a:lnTo>
                <a:lnTo>
                  <a:pt x="9855" y="2542"/>
                </a:lnTo>
                <a:lnTo>
                  <a:pt x="9863" y="2515"/>
                </a:lnTo>
                <a:lnTo>
                  <a:pt x="9890" y="2489"/>
                </a:lnTo>
                <a:lnTo>
                  <a:pt x="9890" y="2480"/>
                </a:lnTo>
                <a:lnTo>
                  <a:pt x="9899" y="2471"/>
                </a:lnTo>
                <a:lnTo>
                  <a:pt x="9890" y="2471"/>
                </a:lnTo>
                <a:lnTo>
                  <a:pt x="9899" y="2462"/>
                </a:lnTo>
                <a:lnTo>
                  <a:pt x="9908" y="2454"/>
                </a:lnTo>
                <a:lnTo>
                  <a:pt x="9916" y="2436"/>
                </a:lnTo>
                <a:lnTo>
                  <a:pt x="9925" y="2427"/>
                </a:lnTo>
                <a:lnTo>
                  <a:pt x="9934" y="2427"/>
                </a:lnTo>
                <a:lnTo>
                  <a:pt x="9969" y="2401"/>
                </a:lnTo>
                <a:lnTo>
                  <a:pt x="9978" y="2401"/>
                </a:lnTo>
                <a:lnTo>
                  <a:pt x="9987" y="2392"/>
                </a:lnTo>
                <a:lnTo>
                  <a:pt x="9996" y="2383"/>
                </a:lnTo>
                <a:lnTo>
                  <a:pt x="9996" y="2374"/>
                </a:lnTo>
                <a:lnTo>
                  <a:pt x="9987" y="2365"/>
                </a:lnTo>
                <a:lnTo>
                  <a:pt x="9978" y="2356"/>
                </a:lnTo>
                <a:lnTo>
                  <a:pt x="9987" y="2356"/>
                </a:lnTo>
                <a:lnTo>
                  <a:pt x="9996" y="2356"/>
                </a:lnTo>
                <a:lnTo>
                  <a:pt x="9987" y="2348"/>
                </a:lnTo>
                <a:lnTo>
                  <a:pt x="9987" y="2339"/>
                </a:lnTo>
                <a:lnTo>
                  <a:pt x="9978" y="2339"/>
                </a:lnTo>
                <a:lnTo>
                  <a:pt x="9978" y="2330"/>
                </a:lnTo>
                <a:lnTo>
                  <a:pt x="9996" y="2339"/>
                </a:lnTo>
                <a:lnTo>
                  <a:pt x="10022" y="2356"/>
                </a:lnTo>
                <a:lnTo>
                  <a:pt x="10049" y="2365"/>
                </a:lnTo>
                <a:lnTo>
                  <a:pt x="10066" y="2374"/>
                </a:lnTo>
                <a:lnTo>
                  <a:pt x="10084" y="2374"/>
                </a:lnTo>
                <a:lnTo>
                  <a:pt x="10093" y="2374"/>
                </a:lnTo>
                <a:lnTo>
                  <a:pt x="10110" y="2374"/>
                </a:lnTo>
                <a:lnTo>
                  <a:pt x="10110" y="2365"/>
                </a:lnTo>
                <a:lnTo>
                  <a:pt x="10102" y="2356"/>
                </a:lnTo>
                <a:lnTo>
                  <a:pt x="10128" y="2365"/>
                </a:lnTo>
                <a:lnTo>
                  <a:pt x="10137" y="2356"/>
                </a:lnTo>
                <a:lnTo>
                  <a:pt x="10146" y="2348"/>
                </a:lnTo>
                <a:lnTo>
                  <a:pt x="10155" y="2348"/>
                </a:lnTo>
                <a:lnTo>
                  <a:pt x="10163" y="2348"/>
                </a:lnTo>
                <a:lnTo>
                  <a:pt x="10172" y="2348"/>
                </a:lnTo>
                <a:lnTo>
                  <a:pt x="10199" y="2348"/>
                </a:lnTo>
                <a:lnTo>
                  <a:pt x="10207" y="2348"/>
                </a:lnTo>
                <a:lnTo>
                  <a:pt x="10216" y="2348"/>
                </a:lnTo>
                <a:lnTo>
                  <a:pt x="10234" y="2339"/>
                </a:lnTo>
                <a:lnTo>
                  <a:pt x="10269" y="2330"/>
                </a:lnTo>
                <a:lnTo>
                  <a:pt x="10287" y="2321"/>
                </a:lnTo>
                <a:lnTo>
                  <a:pt x="10313" y="2321"/>
                </a:lnTo>
                <a:lnTo>
                  <a:pt x="10357" y="2312"/>
                </a:lnTo>
                <a:lnTo>
                  <a:pt x="10366" y="2312"/>
                </a:lnTo>
                <a:lnTo>
                  <a:pt x="10384" y="2303"/>
                </a:lnTo>
                <a:lnTo>
                  <a:pt x="10402" y="2303"/>
                </a:lnTo>
                <a:lnTo>
                  <a:pt x="10410" y="2303"/>
                </a:lnTo>
                <a:lnTo>
                  <a:pt x="10419" y="2295"/>
                </a:lnTo>
                <a:lnTo>
                  <a:pt x="10428" y="2286"/>
                </a:lnTo>
                <a:lnTo>
                  <a:pt x="10437" y="2286"/>
                </a:lnTo>
                <a:lnTo>
                  <a:pt x="10446" y="2277"/>
                </a:lnTo>
                <a:lnTo>
                  <a:pt x="10472" y="2268"/>
                </a:lnTo>
                <a:lnTo>
                  <a:pt x="10472" y="2259"/>
                </a:lnTo>
                <a:lnTo>
                  <a:pt x="10481" y="2259"/>
                </a:lnTo>
                <a:lnTo>
                  <a:pt x="10481" y="2251"/>
                </a:lnTo>
                <a:lnTo>
                  <a:pt x="10499" y="2242"/>
                </a:lnTo>
                <a:lnTo>
                  <a:pt x="10516" y="2233"/>
                </a:lnTo>
                <a:lnTo>
                  <a:pt x="10507" y="2224"/>
                </a:lnTo>
                <a:lnTo>
                  <a:pt x="10534" y="2224"/>
                </a:lnTo>
                <a:lnTo>
                  <a:pt x="10543" y="2215"/>
                </a:lnTo>
                <a:lnTo>
                  <a:pt x="10560" y="2206"/>
                </a:lnTo>
                <a:close/>
                <a:moveTo>
                  <a:pt x="10525" y="7104"/>
                </a:moveTo>
                <a:lnTo>
                  <a:pt x="10516" y="7104"/>
                </a:lnTo>
                <a:lnTo>
                  <a:pt x="10516" y="7112"/>
                </a:lnTo>
                <a:lnTo>
                  <a:pt x="10525" y="7112"/>
                </a:lnTo>
                <a:close/>
                <a:moveTo>
                  <a:pt x="8619" y="2162"/>
                </a:moveTo>
                <a:lnTo>
                  <a:pt x="8628" y="2153"/>
                </a:lnTo>
                <a:lnTo>
                  <a:pt x="8628" y="2145"/>
                </a:lnTo>
                <a:lnTo>
                  <a:pt x="8611" y="2136"/>
                </a:lnTo>
                <a:lnTo>
                  <a:pt x="8602" y="2136"/>
                </a:lnTo>
                <a:lnTo>
                  <a:pt x="8593" y="2136"/>
                </a:lnTo>
                <a:lnTo>
                  <a:pt x="8584" y="2145"/>
                </a:lnTo>
                <a:lnTo>
                  <a:pt x="8584" y="2153"/>
                </a:lnTo>
                <a:lnTo>
                  <a:pt x="8584" y="2162"/>
                </a:lnTo>
                <a:lnTo>
                  <a:pt x="8584" y="2171"/>
                </a:lnTo>
                <a:lnTo>
                  <a:pt x="8593" y="2189"/>
                </a:lnTo>
                <a:lnTo>
                  <a:pt x="8611" y="2189"/>
                </a:lnTo>
                <a:lnTo>
                  <a:pt x="8611" y="2180"/>
                </a:lnTo>
                <a:lnTo>
                  <a:pt x="8611" y="2171"/>
                </a:lnTo>
                <a:close/>
                <a:moveTo>
                  <a:pt x="10507" y="5525"/>
                </a:moveTo>
                <a:lnTo>
                  <a:pt x="10516" y="5525"/>
                </a:lnTo>
                <a:lnTo>
                  <a:pt x="10516" y="5516"/>
                </a:lnTo>
                <a:lnTo>
                  <a:pt x="10507" y="5516"/>
                </a:lnTo>
                <a:close/>
                <a:moveTo>
                  <a:pt x="11346" y="6178"/>
                </a:moveTo>
                <a:lnTo>
                  <a:pt x="11363" y="6178"/>
                </a:lnTo>
                <a:lnTo>
                  <a:pt x="11363" y="6169"/>
                </a:lnTo>
                <a:lnTo>
                  <a:pt x="11372" y="6160"/>
                </a:lnTo>
                <a:lnTo>
                  <a:pt x="11372" y="6151"/>
                </a:lnTo>
                <a:lnTo>
                  <a:pt x="11363" y="6151"/>
                </a:lnTo>
                <a:lnTo>
                  <a:pt x="11363" y="6160"/>
                </a:lnTo>
                <a:lnTo>
                  <a:pt x="11354" y="6160"/>
                </a:lnTo>
                <a:lnTo>
                  <a:pt x="11346" y="6169"/>
                </a:lnTo>
                <a:lnTo>
                  <a:pt x="11337" y="6178"/>
                </a:lnTo>
                <a:lnTo>
                  <a:pt x="11346" y="6187"/>
                </a:lnTo>
                <a:close/>
                <a:moveTo>
                  <a:pt x="10428" y="13202"/>
                </a:moveTo>
                <a:lnTo>
                  <a:pt x="10419" y="13202"/>
                </a:lnTo>
                <a:lnTo>
                  <a:pt x="10410" y="13202"/>
                </a:lnTo>
                <a:lnTo>
                  <a:pt x="10419" y="13202"/>
                </a:lnTo>
                <a:lnTo>
                  <a:pt x="10428" y="13211"/>
                </a:lnTo>
                <a:close/>
                <a:moveTo>
                  <a:pt x="10507" y="5454"/>
                </a:moveTo>
                <a:lnTo>
                  <a:pt x="10507" y="5445"/>
                </a:lnTo>
                <a:lnTo>
                  <a:pt x="10499" y="5445"/>
                </a:lnTo>
                <a:lnTo>
                  <a:pt x="10481" y="5445"/>
                </a:lnTo>
                <a:lnTo>
                  <a:pt x="10472" y="5445"/>
                </a:lnTo>
                <a:lnTo>
                  <a:pt x="10463" y="5437"/>
                </a:lnTo>
                <a:lnTo>
                  <a:pt x="10455" y="5445"/>
                </a:lnTo>
                <a:lnTo>
                  <a:pt x="10463" y="5454"/>
                </a:lnTo>
                <a:lnTo>
                  <a:pt x="10490" y="5454"/>
                </a:lnTo>
                <a:lnTo>
                  <a:pt x="10499" y="5454"/>
                </a:lnTo>
                <a:close/>
                <a:moveTo>
                  <a:pt x="11028" y="6266"/>
                </a:moveTo>
                <a:lnTo>
                  <a:pt x="11019" y="6266"/>
                </a:lnTo>
                <a:lnTo>
                  <a:pt x="11028" y="6275"/>
                </a:lnTo>
                <a:lnTo>
                  <a:pt x="11037" y="6275"/>
                </a:lnTo>
                <a:lnTo>
                  <a:pt x="11046" y="6266"/>
                </a:lnTo>
                <a:lnTo>
                  <a:pt x="11037" y="6266"/>
                </a:lnTo>
                <a:close/>
                <a:moveTo>
                  <a:pt x="11328" y="6196"/>
                </a:moveTo>
                <a:lnTo>
                  <a:pt x="11328" y="6204"/>
                </a:lnTo>
                <a:lnTo>
                  <a:pt x="11319" y="6222"/>
                </a:lnTo>
                <a:lnTo>
                  <a:pt x="11310" y="6231"/>
                </a:lnTo>
                <a:lnTo>
                  <a:pt x="11301" y="6240"/>
                </a:lnTo>
                <a:lnTo>
                  <a:pt x="11293" y="6240"/>
                </a:lnTo>
                <a:lnTo>
                  <a:pt x="11293" y="6249"/>
                </a:lnTo>
                <a:lnTo>
                  <a:pt x="11301" y="6249"/>
                </a:lnTo>
                <a:lnTo>
                  <a:pt x="11310" y="6240"/>
                </a:lnTo>
                <a:lnTo>
                  <a:pt x="11337" y="6231"/>
                </a:lnTo>
                <a:lnTo>
                  <a:pt x="11337" y="6222"/>
                </a:lnTo>
                <a:lnTo>
                  <a:pt x="11346" y="6204"/>
                </a:lnTo>
                <a:lnTo>
                  <a:pt x="11346" y="6196"/>
                </a:lnTo>
                <a:lnTo>
                  <a:pt x="11337" y="6196"/>
                </a:lnTo>
                <a:close/>
                <a:moveTo>
                  <a:pt x="10684" y="7157"/>
                </a:moveTo>
                <a:lnTo>
                  <a:pt x="10675" y="7157"/>
                </a:lnTo>
                <a:lnTo>
                  <a:pt x="10675" y="7165"/>
                </a:lnTo>
                <a:lnTo>
                  <a:pt x="10666" y="7165"/>
                </a:lnTo>
                <a:lnTo>
                  <a:pt x="10675" y="7174"/>
                </a:lnTo>
                <a:lnTo>
                  <a:pt x="10684" y="7174"/>
                </a:lnTo>
                <a:lnTo>
                  <a:pt x="10693" y="7165"/>
                </a:lnTo>
                <a:lnTo>
                  <a:pt x="10693" y="7157"/>
                </a:lnTo>
                <a:close/>
                <a:moveTo>
                  <a:pt x="10675" y="7121"/>
                </a:moveTo>
                <a:lnTo>
                  <a:pt x="10675" y="7112"/>
                </a:lnTo>
                <a:lnTo>
                  <a:pt x="10666" y="7112"/>
                </a:lnTo>
                <a:lnTo>
                  <a:pt x="10666" y="7121"/>
                </a:lnTo>
                <a:lnTo>
                  <a:pt x="10675" y="7130"/>
                </a:lnTo>
                <a:close/>
                <a:moveTo>
                  <a:pt x="10357" y="5366"/>
                </a:moveTo>
                <a:lnTo>
                  <a:pt x="10349" y="5366"/>
                </a:lnTo>
                <a:lnTo>
                  <a:pt x="10349" y="5375"/>
                </a:lnTo>
                <a:lnTo>
                  <a:pt x="10366" y="5375"/>
                </a:lnTo>
                <a:lnTo>
                  <a:pt x="10366" y="5366"/>
                </a:lnTo>
                <a:close/>
                <a:moveTo>
                  <a:pt x="5196" y="6310"/>
                </a:moveTo>
                <a:lnTo>
                  <a:pt x="5196" y="6319"/>
                </a:lnTo>
                <a:lnTo>
                  <a:pt x="5196" y="6346"/>
                </a:lnTo>
                <a:lnTo>
                  <a:pt x="5205" y="6381"/>
                </a:lnTo>
                <a:lnTo>
                  <a:pt x="5214" y="6399"/>
                </a:lnTo>
                <a:lnTo>
                  <a:pt x="5214" y="6381"/>
                </a:lnTo>
                <a:lnTo>
                  <a:pt x="5205" y="6346"/>
                </a:lnTo>
                <a:close/>
                <a:moveTo>
                  <a:pt x="10560" y="7245"/>
                </a:moveTo>
                <a:lnTo>
                  <a:pt x="10552" y="7254"/>
                </a:lnTo>
                <a:lnTo>
                  <a:pt x="10560" y="7254"/>
                </a:lnTo>
                <a:lnTo>
                  <a:pt x="10560" y="7263"/>
                </a:lnTo>
                <a:lnTo>
                  <a:pt x="10569" y="7263"/>
                </a:lnTo>
                <a:lnTo>
                  <a:pt x="10569" y="7254"/>
                </a:lnTo>
                <a:lnTo>
                  <a:pt x="10569" y="7245"/>
                </a:lnTo>
                <a:close/>
                <a:moveTo>
                  <a:pt x="10587" y="7121"/>
                </a:moveTo>
                <a:lnTo>
                  <a:pt x="10578" y="7121"/>
                </a:lnTo>
                <a:lnTo>
                  <a:pt x="10569" y="7121"/>
                </a:lnTo>
                <a:lnTo>
                  <a:pt x="10560" y="7121"/>
                </a:lnTo>
                <a:lnTo>
                  <a:pt x="10560" y="7130"/>
                </a:lnTo>
                <a:lnTo>
                  <a:pt x="10569" y="7139"/>
                </a:lnTo>
                <a:lnTo>
                  <a:pt x="10569" y="7130"/>
                </a:lnTo>
                <a:lnTo>
                  <a:pt x="10578" y="7130"/>
                </a:lnTo>
                <a:lnTo>
                  <a:pt x="10587" y="7130"/>
                </a:lnTo>
                <a:close/>
                <a:moveTo>
                  <a:pt x="10622" y="7236"/>
                </a:moveTo>
                <a:lnTo>
                  <a:pt x="10613" y="7227"/>
                </a:lnTo>
                <a:lnTo>
                  <a:pt x="10613" y="7218"/>
                </a:lnTo>
                <a:lnTo>
                  <a:pt x="10613" y="7227"/>
                </a:lnTo>
                <a:lnTo>
                  <a:pt x="10613" y="7236"/>
                </a:lnTo>
                <a:lnTo>
                  <a:pt x="10613" y="7245"/>
                </a:lnTo>
                <a:lnTo>
                  <a:pt x="10613" y="7254"/>
                </a:lnTo>
                <a:lnTo>
                  <a:pt x="10622" y="7254"/>
                </a:lnTo>
                <a:lnTo>
                  <a:pt x="10631" y="7254"/>
                </a:lnTo>
                <a:lnTo>
                  <a:pt x="10631" y="7245"/>
                </a:lnTo>
                <a:lnTo>
                  <a:pt x="10631" y="7236"/>
                </a:lnTo>
                <a:close/>
                <a:moveTo>
                  <a:pt x="10525" y="7086"/>
                </a:moveTo>
                <a:lnTo>
                  <a:pt x="10516" y="7086"/>
                </a:lnTo>
                <a:lnTo>
                  <a:pt x="10507" y="7086"/>
                </a:lnTo>
                <a:lnTo>
                  <a:pt x="10499" y="7095"/>
                </a:lnTo>
                <a:lnTo>
                  <a:pt x="10499" y="7104"/>
                </a:lnTo>
                <a:lnTo>
                  <a:pt x="10507" y="7104"/>
                </a:lnTo>
                <a:lnTo>
                  <a:pt x="10516" y="7095"/>
                </a:lnTo>
                <a:close/>
                <a:moveTo>
                  <a:pt x="8611" y="8375"/>
                </a:moveTo>
                <a:lnTo>
                  <a:pt x="8637" y="8357"/>
                </a:lnTo>
                <a:lnTo>
                  <a:pt x="8628" y="8357"/>
                </a:lnTo>
                <a:lnTo>
                  <a:pt x="8619" y="8357"/>
                </a:lnTo>
                <a:lnTo>
                  <a:pt x="8611" y="8357"/>
                </a:lnTo>
                <a:lnTo>
                  <a:pt x="8611" y="8366"/>
                </a:lnTo>
                <a:lnTo>
                  <a:pt x="8602" y="8366"/>
                </a:lnTo>
                <a:close/>
                <a:moveTo>
                  <a:pt x="8655" y="8339"/>
                </a:moveTo>
                <a:lnTo>
                  <a:pt x="8655" y="8330"/>
                </a:lnTo>
                <a:lnTo>
                  <a:pt x="8655" y="8322"/>
                </a:lnTo>
                <a:lnTo>
                  <a:pt x="8655" y="8313"/>
                </a:lnTo>
                <a:lnTo>
                  <a:pt x="8655" y="8304"/>
                </a:lnTo>
                <a:lnTo>
                  <a:pt x="8655" y="8313"/>
                </a:lnTo>
                <a:lnTo>
                  <a:pt x="8655" y="8322"/>
                </a:lnTo>
                <a:lnTo>
                  <a:pt x="8646" y="8330"/>
                </a:lnTo>
                <a:lnTo>
                  <a:pt x="8637" y="8339"/>
                </a:lnTo>
                <a:lnTo>
                  <a:pt x="8637" y="8348"/>
                </a:lnTo>
                <a:lnTo>
                  <a:pt x="8646" y="8348"/>
                </a:lnTo>
                <a:close/>
                <a:moveTo>
                  <a:pt x="8717" y="8348"/>
                </a:moveTo>
                <a:lnTo>
                  <a:pt x="8708" y="8348"/>
                </a:lnTo>
                <a:lnTo>
                  <a:pt x="8699" y="8357"/>
                </a:lnTo>
                <a:lnTo>
                  <a:pt x="8708" y="8366"/>
                </a:lnTo>
                <a:lnTo>
                  <a:pt x="8725" y="8357"/>
                </a:lnTo>
                <a:lnTo>
                  <a:pt x="8725" y="8348"/>
                </a:lnTo>
                <a:close/>
                <a:moveTo>
                  <a:pt x="8690" y="8330"/>
                </a:moveTo>
                <a:lnTo>
                  <a:pt x="8672" y="8330"/>
                </a:lnTo>
                <a:lnTo>
                  <a:pt x="8664" y="8330"/>
                </a:lnTo>
                <a:lnTo>
                  <a:pt x="8655" y="8339"/>
                </a:lnTo>
                <a:lnTo>
                  <a:pt x="8655" y="8348"/>
                </a:lnTo>
                <a:lnTo>
                  <a:pt x="8664" y="8348"/>
                </a:lnTo>
                <a:lnTo>
                  <a:pt x="8672" y="8348"/>
                </a:lnTo>
                <a:lnTo>
                  <a:pt x="8681" y="8357"/>
                </a:lnTo>
                <a:lnTo>
                  <a:pt x="8690" y="8357"/>
                </a:lnTo>
                <a:lnTo>
                  <a:pt x="8690" y="8348"/>
                </a:lnTo>
                <a:lnTo>
                  <a:pt x="8708" y="8339"/>
                </a:lnTo>
                <a:lnTo>
                  <a:pt x="8699" y="8330"/>
                </a:lnTo>
                <a:close/>
                <a:moveTo>
                  <a:pt x="5902" y="7007"/>
                </a:moveTo>
                <a:lnTo>
                  <a:pt x="5893" y="7007"/>
                </a:lnTo>
                <a:lnTo>
                  <a:pt x="5893" y="7024"/>
                </a:lnTo>
                <a:lnTo>
                  <a:pt x="5893" y="7033"/>
                </a:lnTo>
                <a:lnTo>
                  <a:pt x="5893" y="7024"/>
                </a:lnTo>
                <a:lnTo>
                  <a:pt x="5902" y="7015"/>
                </a:lnTo>
                <a:close/>
                <a:moveTo>
                  <a:pt x="5902" y="7068"/>
                </a:moveTo>
                <a:lnTo>
                  <a:pt x="5902" y="7060"/>
                </a:lnTo>
                <a:lnTo>
                  <a:pt x="5893" y="7068"/>
                </a:lnTo>
                <a:lnTo>
                  <a:pt x="5893" y="7077"/>
                </a:lnTo>
                <a:close/>
                <a:moveTo>
                  <a:pt x="8672" y="8322"/>
                </a:moveTo>
                <a:lnTo>
                  <a:pt x="8681" y="8313"/>
                </a:lnTo>
                <a:lnTo>
                  <a:pt x="8681" y="8304"/>
                </a:lnTo>
                <a:lnTo>
                  <a:pt x="8672" y="8304"/>
                </a:lnTo>
                <a:lnTo>
                  <a:pt x="8664" y="8313"/>
                </a:lnTo>
                <a:lnTo>
                  <a:pt x="8664" y="8322"/>
                </a:lnTo>
                <a:close/>
                <a:moveTo>
                  <a:pt x="8796" y="8401"/>
                </a:moveTo>
                <a:lnTo>
                  <a:pt x="8796" y="8392"/>
                </a:lnTo>
                <a:lnTo>
                  <a:pt x="8796" y="8383"/>
                </a:lnTo>
                <a:lnTo>
                  <a:pt x="8805" y="8375"/>
                </a:lnTo>
                <a:lnTo>
                  <a:pt x="8796" y="8375"/>
                </a:lnTo>
                <a:lnTo>
                  <a:pt x="8787" y="8366"/>
                </a:lnTo>
                <a:lnTo>
                  <a:pt x="8769" y="8366"/>
                </a:lnTo>
                <a:lnTo>
                  <a:pt x="8743" y="8366"/>
                </a:lnTo>
                <a:lnTo>
                  <a:pt x="8734" y="8366"/>
                </a:lnTo>
                <a:lnTo>
                  <a:pt x="8725" y="8366"/>
                </a:lnTo>
                <a:lnTo>
                  <a:pt x="8717" y="8366"/>
                </a:lnTo>
                <a:lnTo>
                  <a:pt x="8708" y="8366"/>
                </a:lnTo>
                <a:lnTo>
                  <a:pt x="8664" y="8357"/>
                </a:lnTo>
                <a:lnTo>
                  <a:pt x="8646" y="8366"/>
                </a:lnTo>
                <a:lnTo>
                  <a:pt x="8637" y="8375"/>
                </a:lnTo>
                <a:lnTo>
                  <a:pt x="8628" y="8375"/>
                </a:lnTo>
                <a:lnTo>
                  <a:pt x="8628" y="8383"/>
                </a:lnTo>
                <a:lnTo>
                  <a:pt x="8628" y="8392"/>
                </a:lnTo>
                <a:lnTo>
                  <a:pt x="8628" y="8401"/>
                </a:lnTo>
                <a:lnTo>
                  <a:pt x="8619" y="8419"/>
                </a:lnTo>
                <a:lnTo>
                  <a:pt x="8628" y="8427"/>
                </a:lnTo>
                <a:lnTo>
                  <a:pt x="8637" y="8427"/>
                </a:lnTo>
                <a:lnTo>
                  <a:pt x="8637" y="8436"/>
                </a:lnTo>
                <a:lnTo>
                  <a:pt x="8628" y="8436"/>
                </a:lnTo>
                <a:lnTo>
                  <a:pt x="8628" y="8445"/>
                </a:lnTo>
                <a:lnTo>
                  <a:pt x="8628" y="8454"/>
                </a:lnTo>
                <a:lnTo>
                  <a:pt x="8637" y="8463"/>
                </a:lnTo>
                <a:lnTo>
                  <a:pt x="8637" y="8472"/>
                </a:lnTo>
                <a:lnTo>
                  <a:pt x="8646" y="8480"/>
                </a:lnTo>
                <a:lnTo>
                  <a:pt x="8655" y="8480"/>
                </a:lnTo>
                <a:lnTo>
                  <a:pt x="8672" y="8480"/>
                </a:lnTo>
                <a:lnTo>
                  <a:pt x="8681" y="8472"/>
                </a:lnTo>
                <a:lnTo>
                  <a:pt x="8690" y="8480"/>
                </a:lnTo>
                <a:lnTo>
                  <a:pt x="8699" y="8480"/>
                </a:lnTo>
                <a:lnTo>
                  <a:pt x="8708" y="8480"/>
                </a:lnTo>
                <a:lnTo>
                  <a:pt x="8717" y="8480"/>
                </a:lnTo>
                <a:lnTo>
                  <a:pt x="8717" y="8472"/>
                </a:lnTo>
                <a:lnTo>
                  <a:pt x="8717" y="8463"/>
                </a:lnTo>
                <a:lnTo>
                  <a:pt x="8725" y="8463"/>
                </a:lnTo>
                <a:lnTo>
                  <a:pt x="8734" y="8472"/>
                </a:lnTo>
                <a:lnTo>
                  <a:pt x="8743" y="8472"/>
                </a:lnTo>
                <a:lnTo>
                  <a:pt x="8743" y="8463"/>
                </a:lnTo>
                <a:lnTo>
                  <a:pt x="8743" y="8454"/>
                </a:lnTo>
                <a:lnTo>
                  <a:pt x="8752" y="8463"/>
                </a:lnTo>
                <a:lnTo>
                  <a:pt x="8761" y="8463"/>
                </a:lnTo>
                <a:lnTo>
                  <a:pt x="8769" y="8454"/>
                </a:lnTo>
                <a:lnTo>
                  <a:pt x="8769" y="8445"/>
                </a:lnTo>
                <a:lnTo>
                  <a:pt x="8769" y="8436"/>
                </a:lnTo>
                <a:lnTo>
                  <a:pt x="8778" y="8436"/>
                </a:lnTo>
                <a:lnTo>
                  <a:pt x="8787" y="8427"/>
                </a:lnTo>
                <a:lnTo>
                  <a:pt x="8787" y="8419"/>
                </a:lnTo>
                <a:lnTo>
                  <a:pt x="8787" y="8410"/>
                </a:lnTo>
                <a:lnTo>
                  <a:pt x="8787" y="8401"/>
                </a:lnTo>
                <a:close/>
                <a:moveTo>
                  <a:pt x="10252" y="5384"/>
                </a:moveTo>
                <a:lnTo>
                  <a:pt x="10252" y="5375"/>
                </a:lnTo>
                <a:lnTo>
                  <a:pt x="10234" y="5384"/>
                </a:lnTo>
                <a:lnTo>
                  <a:pt x="10243" y="5384"/>
                </a:lnTo>
                <a:close/>
                <a:moveTo>
                  <a:pt x="9643" y="2683"/>
                </a:moveTo>
                <a:lnTo>
                  <a:pt x="9643" y="2674"/>
                </a:lnTo>
                <a:lnTo>
                  <a:pt x="9634" y="2665"/>
                </a:lnTo>
                <a:lnTo>
                  <a:pt x="9625" y="2674"/>
                </a:lnTo>
                <a:lnTo>
                  <a:pt x="9616" y="2683"/>
                </a:lnTo>
                <a:lnTo>
                  <a:pt x="9625" y="2692"/>
                </a:lnTo>
                <a:lnTo>
                  <a:pt x="9634" y="2692"/>
                </a:lnTo>
                <a:close/>
                <a:moveTo>
                  <a:pt x="10278" y="5366"/>
                </a:moveTo>
                <a:lnTo>
                  <a:pt x="10287" y="5375"/>
                </a:lnTo>
                <a:lnTo>
                  <a:pt x="10296" y="5384"/>
                </a:lnTo>
                <a:lnTo>
                  <a:pt x="10313" y="5384"/>
                </a:lnTo>
                <a:lnTo>
                  <a:pt x="10305" y="5375"/>
                </a:lnTo>
                <a:close/>
                <a:moveTo>
                  <a:pt x="8567" y="8401"/>
                </a:moveTo>
                <a:lnTo>
                  <a:pt x="8558" y="8410"/>
                </a:lnTo>
                <a:lnTo>
                  <a:pt x="8558" y="8427"/>
                </a:lnTo>
                <a:lnTo>
                  <a:pt x="8549" y="8436"/>
                </a:lnTo>
                <a:lnTo>
                  <a:pt x="8540" y="8454"/>
                </a:lnTo>
                <a:lnTo>
                  <a:pt x="8549" y="8454"/>
                </a:lnTo>
                <a:lnTo>
                  <a:pt x="8558" y="8445"/>
                </a:lnTo>
                <a:lnTo>
                  <a:pt x="8575" y="8436"/>
                </a:lnTo>
                <a:lnTo>
                  <a:pt x="8584" y="8427"/>
                </a:lnTo>
                <a:lnTo>
                  <a:pt x="8593" y="8401"/>
                </a:lnTo>
                <a:lnTo>
                  <a:pt x="8593" y="8392"/>
                </a:lnTo>
                <a:lnTo>
                  <a:pt x="8575" y="8392"/>
                </a:lnTo>
                <a:close/>
                <a:moveTo>
                  <a:pt x="10269" y="5384"/>
                </a:moveTo>
                <a:lnTo>
                  <a:pt x="10260" y="5384"/>
                </a:lnTo>
                <a:lnTo>
                  <a:pt x="10260" y="5392"/>
                </a:lnTo>
                <a:lnTo>
                  <a:pt x="10269" y="5401"/>
                </a:lnTo>
                <a:lnTo>
                  <a:pt x="10278" y="5401"/>
                </a:lnTo>
                <a:lnTo>
                  <a:pt x="10287" y="5401"/>
                </a:lnTo>
                <a:lnTo>
                  <a:pt x="10296" y="5401"/>
                </a:lnTo>
                <a:lnTo>
                  <a:pt x="10287" y="5392"/>
                </a:lnTo>
                <a:close/>
                <a:moveTo>
                  <a:pt x="17441" y="12258"/>
                </a:moveTo>
                <a:lnTo>
                  <a:pt x="17450" y="12258"/>
                </a:lnTo>
                <a:lnTo>
                  <a:pt x="17458" y="12249"/>
                </a:lnTo>
                <a:lnTo>
                  <a:pt x="17450" y="12240"/>
                </a:lnTo>
                <a:lnTo>
                  <a:pt x="17441" y="12249"/>
                </a:lnTo>
                <a:close/>
                <a:moveTo>
                  <a:pt x="8937" y="3248"/>
                </a:moveTo>
                <a:lnTo>
                  <a:pt x="8946" y="3257"/>
                </a:lnTo>
                <a:lnTo>
                  <a:pt x="8955" y="3239"/>
                </a:lnTo>
                <a:lnTo>
                  <a:pt x="8964" y="3230"/>
                </a:lnTo>
                <a:lnTo>
                  <a:pt x="8964" y="3221"/>
                </a:lnTo>
                <a:lnTo>
                  <a:pt x="8946" y="3230"/>
                </a:lnTo>
                <a:lnTo>
                  <a:pt x="8919" y="3239"/>
                </a:lnTo>
                <a:lnTo>
                  <a:pt x="8919" y="3248"/>
                </a:lnTo>
                <a:lnTo>
                  <a:pt x="8928" y="3239"/>
                </a:lnTo>
                <a:close/>
                <a:moveTo>
                  <a:pt x="9061" y="8445"/>
                </a:moveTo>
                <a:lnTo>
                  <a:pt x="9052" y="8445"/>
                </a:lnTo>
                <a:lnTo>
                  <a:pt x="9052" y="8454"/>
                </a:lnTo>
                <a:lnTo>
                  <a:pt x="9052" y="8445"/>
                </a:lnTo>
                <a:lnTo>
                  <a:pt x="9052" y="8454"/>
                </a:lnTo>
                <a:close/>
                <a:moveTo>
                  <a:pt x="9087" y="8551"/>
                </a:moveTo>
                <a:lnTo>
                  <a:pt x="9078" y="8551"/>
                </a:lnTo>
                <a:lnTo>
                  <a:pt x="9078" y="8560"/>
                </a:lnTo>
                <a:lnTo>
                  <a:pt x="9078" y="8569"/>
                </a:lnTo>
                <a:lnTo>
                  <a:pt x="9078" y="8578"/>
                </a:lnTo>
                <a:lnTo>
                  <a:pt x="9087" y="8569"/>
                </a:lnTo>
                <a:lnTo>
                  <a:pt x="9087" y="8560"/>
                </a:lnTo>
                <a:close/>
                <a:moveTo>
                  <a:pt x="10066" y="5304"/>
                </a:moveTo>
                <a:lnTo>
                  <a:pt x="10058" y="5304"/>
                </a:lnTo>
                <a:lnTo>
                  <a:pt x="10058" y="5313"/>
                </a:lnTo>
                <a:lnTo>
                  <a:pt x="10066" y="5313"/>
                </a:lnTo>
                <a:close/>
                <a:moveTo>
                  <a:pt x="15579" y="9257"/>
                </a:moveTo>
                <a:lnTo>
                  <a:pt x="15570" y="9248"/>
                </a:lnTo>
                <a:lnTo>
                  <a:pt x="15562" y="9248"/>
                </a:lnTo>
                <a:lnTo>
                  <a:pt x="15562" y="9257"/>
                </a:lnTo>
                <a:lnTo>
                  <a:pt x="15570" y="9257"/>
                </a:lnTo>
                <a:close/>
                <a:moveTo>
                  <a:pt x="15676" y="9284"/>
                </a:moveTo>
                <a:lnTo>
                  <a:pt x="15668" y="9284"/>
                </a:lnTo>
                <a:lnTo>
                  <a:pt x="15668" y="9292"/>
                </a:lnTo>
                <a:lnTo>
                  <a:pt x="15668" y="9301"/>
                </a:lnTo>
                <a:lnTo>
                  <a:pt x="15676" y="9301"/>
                </a:lnTo>
                <a:lnTo>
                  <a:pt x="15676" y="9292"/>
                </a:lnTo>
                <a:lnTo>
                  <a:pt x="15685" y="9284"/>
                </a:lnTo>
                <a:close/>
                <a:moveTo>
                  <a:pt x="15632" y="9257"/>
                </a:moveTo>
                <a:lnTo>
                  <a:pt x="15632" y="9248"/>
                </a:lnTo>
                <a:lnTo>
                  <a:pt x="15623" y="9239"/>
                </a:lnTo>
                <a:lnTo>
                  <a:pt x="15623" y="9248"/>
                </a:lnTo>
                <a:lnTo>
                  <a:pt x="15615" y="9248"/>
                </a:lnTo>
                <a:lnTo>
                  <a:pt x="15606" y="9248"/>
                </a:lnTo>
                <a:lnTo>
                  <a:pt x="15615" y="9248"/>
                </a:lnTo>
                <a:lnTo>
                  <a:pt x="15623" y="9257"/>
                </a:lnTo>
                <a:close/>
                <a:moveTo>
                  <a:pt x="16020" y="9601"/>
                </a:moveTo>
                <a:lnTo>
                  <a:pt x="16020" y="9610"/>
                </a:lnTo>
                <a:lnTo>
                  <a:pt x="16029" y="9601"/>
                </a:lnTo>
                <a:lnTo>
                  <a:pt x="16038" y="9584"/>
                </a:lnTo>
                <a:lnTo>
                  <a:pt x="16029" y="9584"/>
                </a:lnTo>
                <a:close/>
                <a:moveTo>
                  <a:pt x="16056" y="9451"/>
                </a:moveTo>
                <a:lnTo>
                  <a:pt x="16047" y="9434"/>
                </a:lnTo>
                <a:lnTo>
                  <a:pt x="16047" y="9416"/>
                </a:lnTo>
                <a:lnTo>
                  <a:pt x="16047" y="9381"/>
                </a:lnTo>
                <a:lnTo>
                  <a:pt x="16038" y="9345"/>
                </a:lnTo>
                <a:lnTo>
                  <a:pt x="16029" y="9328"/>
                </a:lnTo>
                <a:lnTo>
                  <a:pt x="16029" y="9310"/>
                </a:lnTo>
                <a:lnTo>
                  <a:pt x="16020" y="9301"/>
                </a:lnTo>
                <a:lnTo>
                  <a:pt x="16003" y="9284"/>
                </a:lnTo>
                <a:lnTo>
                  <a:pt x="16003" y="9275"/>
                </a:lnTo>
                <a:lnTo>
                  <a:pt x="15994" y="9266"/>
                </a:lnTo>
                <a:lnTo>
                  <a:pt x="15994" y="9257"/>
                </a:lnTo>
                <a:lnTo>
                  <a:pt x="15985" y="9248"/>
                </a:lnTo>
                <a:lnTo>
                  <a:pt x="15985" y="9239"/>
                </a:lnTo>
                <a:lnTo>
                  <a:pt x="15976" y="9239"/>
                </a:lnTo>
                <a:lnTo>
                  <a:pt x="15959" y="9257"/>
                </a:lnTo>
                <a:lnTo>
                  <a:pt x="15950" y="9266"/>
                </a:lnTo>
                <a:lnTo>
                  <a:pt x="15941" y="9266"/>
                </a:lnTo>
                <a:lnTo>
                  <a:pt x="15950" y="9275"/>
                </a:lnTo>
                <a:lnTo>
                  <a:pt x="15950" y="9284"/>
                </a:lnTo>
                <a:lnTo>
                  <a:pt x="15950" y="9292"/>
                </a:lnTo>
                <a:lnTo>
                  <a:pt x="15950" y="9301"/>
                </a:lnTo>
                <a:lnTo>
                  <a:pt x="15941" y="9328"/>
                </a:lnTo>
                <a:lnTo>
                  <a:pt x="15932" y="9337"/>
                </a:lnTo>
                <a:lnTo>
                  <a:pt x="15923" y="9345"/>
                </a:lnTo>
                <a:lnTo>
                  <a:pt x="15915" y="9345"/>
                </a:lnTo>
                <a:lnTo>
                  <a:pt x="15906" y="9354"/>
                </a:lnTo>
                <a:lnTo>
                  <a:pt x="15906" y="9363"/>
                </a:lnTo>
                <a:lnTo>
                  <a:pt x="15897" y="9363"/>
                </a:lnTo>
                <a:lnTo>
                  <a:pt x="15888" y="9354"/>
                </a:lnTo>
                <a:lnTo>
                  <a:pt x="15879" y="9354"/>
                </a:lnTo>
                <a:lnTo>
                  <a:pt x="15879" y="9363"/>
                </a:lnTo>
                <a:lnTo>
                  <a:pt x="15879" y="9372"/>
                </a:lnTo>
                <a:lnTo>
                  <a:pt x="15888" y="9381"/>
                </a:lnTo>
                <a:lnTo>
                  <a:pt x="15879" y="9381"/>
                </a:lnTo>
                <a:lnTo>
                  <a:pt x="15879" y="9389"/>
                </a:lnTo>
                <a:lnTo>
                  <a:pt x="15870" y="9407"/>
                </a:lnTo>
                <a:lnTo>
                  <a:pt x="15870" y="9425"/>
                </a:lnTo>
                <a:lnTo>
                  <a:pt x="15879" y="9434"/>
                </a:lnTo>
                <a:lnTo>
                  <a:pt x="15879" y="9425"/>
                </a:lnTo>
                <a:lnTo>
                  <a:pt x="15870" y="9425"/>
                </a:lnTo>
                <a:lnTo>
                  <a:pt x="15862" y="9434"/>
                </a:lnTo>
                <a:lnTo>
                  <a:pt x="15853" y="9442"/>
                </a:lnTo>
                <a:lnTo>
                  <a:pt x="15853" y="9451"/>
                </a:lnTo>
                <a:lnTo>
                  <a:pt x="15844" y="9460"/>
                </a:lnTo>
                <a:lnTo>
                  <a:pt x="15844" y="9451"/>
                </a:lnTo>
                <a:lnTo>
                  <a:pt x="15844" y="9442"/>
                </a:lnTo>
                <a:lnTo>
                  <a:pt x="15844" y="9434"/>
                </a:lnTo>
                <a:lnTo>
                  <a:pt x="15835" y="9434"/>
                </a:lnTo>
                <a:lnTo>
                  <a:pt x="15835" y="9442"/>
                </a:lnTo>
                <a:lnTo>
                  <a:pt x="15835" y="9451"/>
                </a:lnTo>
                <a:lnTo>
                  <a:pt x="15826" y="9460"/>
                </a:lnTo>
                <a:lnTo>
                  <a:pt x="15818" y="9469"/>
                </a:lnTo>
                <a:lnTo>
                  <a:pt x="15818" y="9478"/>
                </a:lnTo>
                <a:lnTo>
                  <a:pt x="15818" y="9487"/>
                </a:lnTo>
                <a:lnTo>
                  <a:pt x="15809" y="9478"/>
                </a:lnTo>
                <a:lnTo>
                  <a:pt x="15809" y="9469"/>
                </a:lnTo>
                <a:lnTo>
                  <a:pt x="15800" y="9469"/>
                </a:lnTo>
                <a:lnTo>
                  <a:pt x="15791" y="9487"/>
                </a:lnTo>
                <a:lnTo>
                  <a:pt x="15773" y="9495"/>
                </a:lnTo>
                <a:lnTo>
                  <a:pt x="15765" y="9504"/>
                </a:lnTo>
                <a:lnTo>
                  <a:pt x="15765" y="9513"/>
                </a:lnTo>
                <a:lnTo>
                  <a:pt x="15773" y="9522"/>
                </a:lnTo>
                <a:lnTo>
                  <a:pt x="15765" y="9522"/>
                </a:lnTo>
                <a:lnTo>
                  <a:pt x="15756" y="9513"/>
                </a:lnTo>
                <a:lnTo>
                  <a:pt x="15747" y="9513"/>
                </a:lnTo>
                <a:lnTo>
                  <a:pt x="15738" y="9513"/>
                </a:lnTo>
                <a:lnTo>
                  <a:pt x="15729" y="9513"/>
                </a:lnTo>
                <a:lnTo>
                  <a:pt x="15720" y="9513"/>
                </a:lnTo>
                <a:lnTo>
                  <a:pt x="15712" y="9522"/>
                </a:lnTo>
                <a:lnTo>
                  <a:pt x="15712" y="9531"/>
                </a:lnTo>
                <a:lnTo>
                  <a:pt x="15703" y="9531"/>
                </a:lnTo>
                <a:lnTo>
                  <a:pt x="15694" y="9531"/>
                </a:lnTo>
                <a:lnTo>
                  <a:pt x="15685" y="9531"/>
                </a:lnTo>
                <a:lnTo>
                  <a:pt x="15676" y="9531"/>
                </a:lnTo>
                <a:lnTo>
                  <a:pt x="15668" y="9540"/>
                </a:lnTo>
                <a:lnTo>
                  <a:pt x="15659" y="9540"/>
                </a:lnTo>
                <a:lnTo>
                  <a:pt x="15632" y="9548"/>
                </a:lnTo>
                <a:lnTo>
                  <a:pt x="15623" y="9548"/>
                </a:lnTo>
                <a:lnTo>
                  <a:pt x="15623" y="9557"/>
                </a:lnTo>
                <a:lnTo>
                  <a:pt x="15623" y="9575"/>
                </a:lnTo>
                <a:lnTo>
                  <a:pt x="15623" y="9584"/>
                </a:lnTo>
                <a:lnTo>
                  <a:pt x="15588" y="9637"/>
                </a:lnTo>
                <a:lnTo>
                  <a:pt x="15588" y="9645"/>
                </a:lnTo>
                <a:lnTo>
                  <a:pt x="15588" y="9654"/>
                </a:lnTo>
                <a:lnTo>
                  <a:pt x="15588" y="9663"/>
                </a:lnTo>
                <a:lnTo>
                  <a:pt x="15588" y="9672"/>
                </a:lnTo>
                <a:lnTo>
                  <a:pt x="15597" y="9698"/>
                </a:lnTo>
                <a:lnTo>
                  <a:pt x="15597" y="9716"/>
                </a:lnTo>
                <a:lnTo>
                  <a:pt x="15606" y="9725"/>
                </a:lnTo>
                <a:lnTo>
                  <a:pt x="15606" y="9734"/>
                </a:lnTo>
                <a:lnTo>
                  <a:pt x="15606" y="9743"/>
                </a:lnTo>
                <a:lnTo>
                  <a:pt x="15606" y="9760"/>
                </a:lnTo>
                <a:lnTo>
                  <a:pt x="15623" y="9778"/>
                </a:lnTo>
                <a:lnTo>
                  <a:pt x="15623" y="9787"/>
                </a:lnTo>
                <a:lnTo>
                  <a:pt x="15623" y="9795"/>
                </a:lnTo>
                <a:lnTo>
                  <a:pt x="15623" y="9804"/>
                </a:lnTo>
                <a:lnTo>
                  <a:pt x="15623" y="9822"/>
                </a:lnTo>
                <a:lnTo>
                  <a:pt x="15623" y="9831"/>
                </a:lnTo>
                <a:lnTo>
                  <a:pt x="15615" y="9840"/>
                </a:lnTo>
                <a:lnTo>
                  <a:pt x="15606" y="9857"/>
                </a:lnTo>
                <a:lnTo>
                  <a:pt x="15597" y="9875"/>
                </a:lnTo>
                <a:lnTo>
                  <a:pt x="15597" y="9884"/>
                </a:lnTo>
                <a:lnTo>
                  <a:pt x="15588" y="9901"/>
                </a:lnTo>
                <a:lnTo>
                  <a:pt x="15579" y="9910"/>
                </a:lnTo>
                <a:lnTo>
                  <a:pt x="15579" y="9919"/>
                </a:lnTo>
                <a:lnTo>
                  <a:pt x="15570" y="9928"/>
                </a:lnTo>
                <a:lnTo>
                  <a:pt x="15562" y="9928"/>
                </a:lnTo>
                <a:lnTo>
                  <a:pt x="15553" y="9937"/>
                </a:lnTo>
                <a:lnTo>
                  <a:pt x="15553" y="9954"/>
                </a:lnTo>
                <a:lnTo>
                  <a:pt x="15544" y="9963"/>
                </a:lnTo>
                <a:lnTo>
                  <a:pt x="15544" y="9972"/>
                </a:lnTo>
                <a:lnTo>
                  <a:pt x="15535" y="9981"/>
                </a:lnTo>
                <a:lnTo>
                  <a:pt x="15535" y="9990"/>
                </a:lnTo>
                <a:lnTo>
                  <a:pt x="15535" y="10007"/>
                </a:lnTo>
                <a:lnTo>
                  <a:pt x="15535" y="10016"/>
                </a:lnTo>
                <a:lnTo>
                  <a:pt x="15544" y="10034"/>
                </a:lnTo>
                <a:lnTo>
                  <a:pt x="15544" y="10043"/>
                </a:lnTo>
                <a:lnTo>
                  <a:pt x="15544" y="10051"/>
                </a:lnTo>
                <a:lnTo>
                  <a:pt x="15562" y="10069"/>
                </a:lnTo>
                <a:lnTo>
                  <a:pt x="15562" y="10078"/>
                </a:lnTo>
                <a:lnTo>
                  <a:pt x="15562" y="10087"/>
                </a:lnTo>
                <a:lnTo>
                  <a:pt x="15570" y="10096"/>
                </a:lnTo>
                <a:lnTo>
                  <a:pt x="15570" y="10104"/>
                </a:lnTo>
                <a:lnTo>
                  <a:pt x="15570" y="10113"/>
                </a:lnTo>
                <a:lnTo>
                  <a:pt x="15562" y="10122"/>
                </a:lnTo>
                <a:lnTo>
                  <a:pt x="15570" y="10140"/>
                </a:lnTo>
                <a:lnTo>
                  <a:pt x="15562" y="10148"/>
                </a:lnTo>
                <a:lnTo>
                  <a:pt x="15570" y="10166"/>
                </a:lnTo>
                <a:lnTo>
                  <a:pt x="15579" y="10184"/>
                </a:lnTo>
                <a:lnTo>
                  <a:pt x="15588" y="10193"/>
                </a:lnTo>
                <a:lnTo>
                  <a:pt x="15588" y="10201"/>
                </a:lnTo>
                <a:lnTo>
                  <a:pt x="15588" y="10210"/>
                </a:lnTo>
                <a:lnTo>
                  <a:pt x="15597" y="10219"/>
                </a:lnTo>
                <a:lnTo>
                  <a:pt x="15606" y="10228"/>
                </a:lnTo>
                <a:lnTo>
                  <a:pt x="15615" y="10237"/>
                </a:lnTo>
                <a:lnTo>
                  <a:pt x="15623" y="10237"/>
                </a:lnTo>
                <a:lnTo>
                  <a:pt x="15641" y="10237"/>
                </a:lnTo>
                <a:lnTo>
                  <a:pt x="15650" y="10246"/>
                </a:lnTo>
                <a:lnTo>
                  <a:pt x="15676" y="10263"/>
                </a:lnTo>
                <a:lnTo>
                  <a:pt x="15703" y="10263"/>
                </a:lnTo>
                <a:lnTo>
                  <a:pt x="15712" y="10254"/>
                </a:lnTo>
                <a:lnTo>
                  <a:pt x="15729" y="10246"/>
                </a:lnTo>
                <a:lnTo>
                  <a:pt x="15747" y="10237"/>
                </a:lnTo>
                <a:lnTo>
                  <a:pt x="15765" y="10228"/>
                </a:lnTo>
                <a:lnTo>
                  <a:pt x="15782" y="10228"/>
                </a:lnTo>
                <a:lnTo>
                  <a:pt x="15791" y="10228"/>
                </a:lnTo>
                <a:lnTo>
                  <a:pt x="15809" y="10219"/>
                </a:lnTo>
                <a:lnTo>
                  <a:pt x="15818" y="10219"/>
                </a:lnTo>
                <a:lnTo>
                  <a:pt x="15826" y="10201"/>
                </a:lnTo>
                <a:lnTo>
                  <a:pt x="15835" y="10184"/>
                </a:lnTo>
                <a:lnTo>
                  <a:pt x="15835" y="10175"/>
                </a:lnTo>
                <a:lnTo>
                  <a:pt x="15835" y="10166"/>
                </a:lnTo>
                <a:lnTo>
                  <a:pt x="15835" y="10157"/>
                </a:lnTo>
                <a:lnTo>
                  <a:pt x="15844" y="10148"/>
                </a:lnTo>
                <a:lnTo>
                  <a:pt x="15853" y="10131"/>
                </a:lnTo>
                <a:lnTo>
                  <a:pt x="15853" y="10122"/>
                </a:lnTo>
                <a:lnTo>
                  <a:pt x="15853" y="10113"/>
                </a:lnTo>
                <a:lnTo>
                  <a:pt x="15870" y="10078"/>
                </a:lnTo>
                <a:lnTo>
                  <a:pt x="15870" y="10060"/>
                </a:lnTo>
                <a:lnTo>
                  <a:pt x="15870" y="10043"/>
                </a:lnTo>
                <a:lnTo>
                  <a:pt x="15879" y="10025"/>
                </a:lnTo>
                <a:lnTo>
                  <a:pt x="15879" y="10016"/>
                </a:lnTo>
                <a:lnTo>
                  <a:pt x="15897" y="9972"/>
                </a:lnTo>
                <a:lnTo>
                  <a:pt x="15915" y="9937"/>
                </a:lnTo>
                <a:lnTo>
                  <a:pt x="15923" y="9901"/>
                </a:lnTo>
                <a:lnTo>
                  <a:pt x="15932" y="9866"/>
                </a:lnTo>
                <a:lnTo>
                  <a:pt x="15941" y="9848"/>
                </a:lnTo>
                <a:lnTo>
                  <a:pt x="15941" y="9831"/>
                </a:lnTo>
                <a:lnTo>
                  <a:pt x="15950" y="9795"/>
                </a:lnTo>
                <a:lnTo>
                  <a:pt x="15967" y="9769"/>
                </a:lnTo>
                <a:lnTo>
                  <a:pt x="15976" y="9743"/>
                </a:lnTo>
                <a:lnTo>
                  <a:pt x="15976" y="9725"/>
                </a:lnTo>
                <a:lnTo>
                  <a:pt x="15985" y="9707"/>
                </a:lnTo>
                <a:lnTo>
                  <a:pt x="15994" y="9672"/>
                </a:lnTo>
                <a:lnTo>
                  <a:pt x="15994" y="9654"/>
                </a:lnTo>
                <a:lnTo>
                  <a:pt x="15994" y="9628"/>
                </a:lnTo>
                <a:lnTo>
                  <a:pt x="15994" y="9619"/>
                </a:lnTo>
                <a:lnTo>
                  <a:pt x="16003" y="9610"/>
                </a:lnTo>
                <a:lnTo>
                  <a:pt x="16003" y="9601"/>
                </a:lnTo>
                <a:lnTo>
                  <a:pt x="16012" y="9592"/>
                </a:lnTo>
                <a:lnTo>
                  <a:pt x="16012" y="9584"/>
                </a:lnTo>
                <a:lnTo>
                  <a:pt x="16020" y="9575"/>
                </a:lnTo>
                <a:lnTo>
                  <a:pt x="16020" y="9566"/>
                </a:lnTo>
                <a:lnTo>
                  <a:pt x="16020" y="9548"/>
                </a:lnTo>
                <a:lnTo>
                  <a:pt x="16020" y="9540"/>
                </a:lnTo>
                <a:lnTo>
                  <a:pt x="16012" y="9540"/>
                </a:lnTo>
                <a:lnTo>
                  <a:pt x="16012" y="9522"/>
                </a:lnTo>
                <a:lnTo>
                  <a:pt x="16012" y="9513"/>
                </a:lnTo>
                <a:lnTo>
                  <a:pt x="16012" y="9504"/>
                </a:lnTo>
                <a:lnTo>
                  <a:pt x="16003" y="9495"/>
                </a:lnTo>
                <a:lnTo>
                  <a:pt x="16012" y="9495"/>
                </a:lnTo>
                <a:lnTo>
                  <a:pt x="16012" y="9487"/>
                </a:lnTo>
                <a:lnTo>
                  <a:pt x="16020" y="9487"/>
                </a:lnTo>
                <a:lnTo>
                  <a:pt x="16029" y="9495"/>
                </a:lnTo>
                <a:lnTo>
                  <a:pt x="16038" y="9513"/>
                </a:lnTo>
                <a:lnTo>
                  <a:pt x="16038" y="9522"/>
                </a:lnTo>
                <a:lnTo>
                  <a:pt x="16047" y="9531"/>
                </a:lnTo>
                <a:lnTo>
                  <a:pt x="16056" y="9522"/>
                </a:lnTo>
                <a:lnTo>
                  <a:pt x="16065" y="9504"/>
                </a:lnTo>
                <a:lnTo>
                  <a:pt x="16065" y="9487"/>
                </a:lnTo>
                <a:lnTo>
                  <a:pt x="16065" y="9469"/>
                </a:lnTo>
                <a:close/>
                <a:moveTo>
                  <a:pt x="15138" y="12055"/>
                </a:moveTo>
                <a:lnTo>
                  <a:pt x="15129" y="12055"/>
                </a:lnTo>
                <a:lnTo>
                  <a:pt x="15121" y="12055"/>
                </a:lnTo>
                <a:lnTo>
                  <a:pt x="15121" y="12064"/>
                </a:lnTo>
                <a:lnTo>
                  <a:pt x="15138" y="12064"/>
                </a:lnTo>
                <a:close/>
                <a:moveTo>
                  <a:pt x="15376" y="8498"/>
                </a:moveTo>
                <a:lnTo>
                  <a:pt x="15368" y="8507"/>
                </a:lnTo>
                <a:lnTo>
                  <a:pt x="15376" y="8507"/>
                </a:lnTo>
                <a:lnTo>
                  <a:pt x="15385" y="8498"/>
                </a:lnTo>
                <a:close/>
                <a:moveTo>
                  <a:pt x="15544" y="9187"/>
                </a:moveTo>
                <a:lnTo>
                  <a:pt x="15535" y="9187"/>
                </a:lnTo>
                <a:lnTo>
                  <a:pt x="15535" y="9213"/>
                </a:lnTo>
                <a:lnTo>
                  <a:pt x="15544" y="9222"/>
                </a:lnTo>
                <a:lnTo>
                  <a:pt x="15553" y="9222"/>
                </a:lnTo>
                <a:lnTo>
                  <a:pt x="15553" y="9213"/>
                </a:lnTo>
                <a:lnTo>
                  <a:pt x="15544" y="9204"/>
                </a:lnTo>
                <a:close/>
                <a:moveTo>
                  <a:pt x="16682" y="6830"/>
                </a:moveTo>
                <a:lnTo>
                  <a:pt x="16664" y="6848"/>
                </a:lnTo>
                <a:lnTo>
                  <a:pt x="16664" y="6857"/>
                </a:lnTo>
                <a:lnTo>
                  <a:pt x="16673" y="6857"/>
                </a:lnTo>
                <a:lnTo>
                  <a:pt x="16673" y="6848"/>
                </a:lnTo>
                <a:lnTo>
                  <a:pt x="16682" y="6839"/>
                </a:lnTo>
                <a:lnTo>
                  <a:pt x="16691" y="6830"/>
                </a:lnTo>
                <a:lnTo>
                  <a:pt x="16682" y="6821"/>
                </a:lnTo>
                <a:close/>
                <a:moveTo>
                  <a:pt x="16594" y="9831"/>
                </a:moveTo>
                <a:lnTo>
                  <a:pt x="16585" y="9831"/>
                </a:lnTo>
                <a:lnTo>
                  <a:pt x="16585" y="9840"/>
                </a:lnTo>
                <a:lnTo>
                  <a:pt x="16576" y="9848"/>
                </a:lnTo>
                <a:lnTo>
                  <a:pt x="16576" y="9857"/>
                </a:lnTo>
                <a:lnTo>
                  <a:pt x="16576" y="9866"/>
                </a:lnTo>
                <a:lnTo>
                  <a:pt x="16567" y="9866"/>
                </a:lnTo>
                <a:lnTo>
                  <a:pt x="16576" y="9866"/>
                </a:lnTo>
                <a:lnTo>
                  <a:pt x="16585" y="9875"/>
                </a:lnTo>
                <a:lnTo>
                  <a:pt x="16594" y="9866"/>
                </a:lnTo>
                <a:lnTo>
                  <a:pt x="16603" y="9866"/>
                </a:lnTo>
                <a:lnTo>
                  <a:pt x="16603" y="9857"/>
                </a:lnTo>
                <a:lnTo>
                  <a:pt x="16603" y="9848"/>
                </a:lnTo>
                <a:lnTo>
                  <a:pt x="16603" y="9840"/>
                </a:lnTo>
                <a:close/>
                <a:moveTo>
                  <a:pt x="13004" y="8110"/>
                </a:moveTo>
                <a:lnTo>
                  <a:pt x="13004" y="8101"/>
                </a:lnTo>
                <a:lnTo>
                  <a:pt x="13013" y="8083"/>
                </a:lnTo>
                <a:lnTo>
                  <a:pt x="13013" y="8074"/>
                </a:lnTo>
                <a:lnTo>
                  <a:pt x="13004" y="8074"/>
                </a:lnTo>
                <a:lnTo>
                  <a:pt x="12995" y="8074"/>
                </a:lnTo>
                <a:lnTo>
                  <a:pt x="12995" y="8083"/>
                </a:lnTo>
                <a:lnTo>
                  <a:pt x="12995" y="8092"/>
                </a:lnTo>
                <a:lnTo>
                  <a:pt x="12987" y="8101"/>
                </a:lnTo>
                <a:lnTo>
                  <a:pt x="12978" y="8101"/>
                </a:lnTo>
                <a:lnTo>
                  <a:pt x="12978" y="8110"/>
                </a:lnTo>
                <a:lnTo>
                  <a:pt x="12995" y="8119"/>
                </a:lnTo>
                <a:close/>
                <a:moveTo>
                  <a:pt x="16435" y="8701"/>
                </a:moveTo>
                <a:lnTo>
                  <a:pt x="16444" y="8701"/>
                </a:lnTo>
                <a:lnTo>
                  <a:pt x="16444" y="8692"/>
                </a:lnTo>
                <a:lnTo>
                  <a:pt x="16435" y="8683"/>
                </a:lnTo>
                <a:lnTo>
                  <a:pt x="16426" y="8692"/>
                </a:lnTo>
                <a:lnTo>
                  <a:pt x="16435" y="8692"/>
                </a:lnTo>
                <a:close/>
                <a:moveTo>
                  <a:pt x="17538" y="12267"/>
                </a:moveTo>
                <a:lnTo>
                  <a:pt x="17529" y="12258"/>
                </a:lnTo>
                <a:lnTo>
                  <a:pt x="17520" y="12267"/>
                </a:lnTo>
                <a:lnTo>
                  <a:pt x="17503" y="12267"/>
                </a:lnTo>
                <a:lnTo>
                  <a:pt x="17494" y="12275"/>
                </a:lnTo>
                <a:lnTo>
                  <a:pt x="17485" y="12275"/>
                </a:lnTo>
                <a:lnTo>
                  <a:pt x="17476" y="12284"/>
                </a:lnTo>
                <a:lnTo>
                  <a:pt x="17467" y="12284"/>
                </a:lnTo>
                <a:lnTo>
                  <a:pt x="17458" y="12275"/>
                </a:lnTo>
                <a:lnTo>
                  <a:pt x="17458" y="12267"/>
                </a:lnTo>
                <a:lnTo>
                  <a:pt x="17467" y="12267"/>
                </a:lnTo>
                <a:lnTo>
                  <a:pt x="17476" y="12267"/>
                </a:lnTo>
                <a:lnTo>
                  <a:pt x="17476" y="12249"/>
                </a:lnTo>
                <a:lnTo>
                  <a:pt x="17467" y="12249"/>
                </a:lnTo>
                <a:lnTo>
                  <a:pt x="17450" y="12267"/>
                </a:lnTo>
                <a:lnTo>
                  <a:pt x="17441" y="12267"/>
                </a:lnTo>
                <a:lnTo>
                  <a:pt x="17432" y="12267"/>
                </a:lnTo>
                <a:lnTo>
                  <a:pt x="17432" y="12258"/>
                </a:lnTo>
                <a:lnTo>
                  <a:pt x="17432" y="12249"/>
                </a:lnTo>
                <a:lnTo>
                  <a:pt x="17441" y="12249"/>
                </a:lnTo>
                <a:lnTo>
                  <a:pt x="17441" y="12240"/>
                </a:lnTo>
                <a:lnTo>
                  <a:pt x="17441" y="12231"/>
                </a:lnTo>
                <a:lnTo>
                  <a:pt x="17432" y="12231"/>
                </a:lnTo>
                <a:lnTo>
                  <a:pt x="17432" y="12223"/>
                </a:lnTo>
                <a:lnTo>
                  <a:pt x="17423" y="12223"/>
                </a:lnTo>
                <a:lnTo>
                  <a:pt x="17423" y="12231"/>
                </a:lnTo>
                <a:lnTo>
                  <a:pt x="17414" y="12240"/>
                </a:lnTo>
                <a:lnTo>
                  <a:pt x="17414" y="12249"/>
                </a:lnTo>
                <a:lnTo>
                  <a:pt x="17414" y="12258"/>
                </a:lnTo>
                <a:lnTo>
                  <a:pt x="17414" y="12267"/>
                </a:lnTo>
                <a:lnTo>
                  <a:pt x="17423" y="12275"/>
                </a:lnTo>
                <a:lnTo>
                  <a:pt x="17414" y="12275"/>
                </a:lnTo>
                <a:lnTo>
                  <a:pt x="17414" y="12284"/>
                </a:lnTo>
                <a:lnTo>
                  <a:pt x="17414" y="12293"/>
                </a:lnTo>
                <a:lnTo>
                  <a:pt x="17423" y="12293"/>
                </a:lnTo>
                <a:lnTo>
                  <a:pt x="17423" y="12302"/>
                </a:lnTo>
                <a:lnTo>
                  <a:pt x="17414" y="12302"/>
                </a:lnTo>
                <a:lnTo>
                  <a:pt x="17414" y="12311"/>
                </a:lnTo>
                <a:lnTo>
                  <a:pt x="17414" y="12320"/>
                </a:lnTo>
                <a:lnTo>
                  <a:pt x="17423" y="12320"/>
                </a:lnTo>
                <a:lnTo>
                  <a:pt x="17432" y="12320"/>
                </a:lnTo>
                <a:lnTo>
                  <a:pt x="17441" y="12302"/>
                </a:lnTo>
                <a:lnTo>
                  <a:pt x="17450" y="12311"/>
                </a:lnTo>
                <a:lnTo>
                  <a:pt x="17458" y="12311"/>
                </a:lnTo>
                <a:lnTo>
                  <a:pt x="17467" y="12311"/>
                </a:lnTo>
                <a:lnTo>
                  <a:pt x="17476" y="12320"/>
                </a:lnTo>
                <a:lnTo>
                  <a:pt x="17485" y="12311"/>
                </a:lnTo>
                <a:lnTo>
                  <a:pt x="17494" y="12320"/>
                </a:lnTo>
                <a:lnTo>
                  <a:pt x="17511" y="12320"/>
                </a:lnTo>
                <a:lnTo>
                  <a:pt x="17520" y="12320"/>
                </a:lnTo>
                <a:lnTo>
                  <a:pt x="17520" y="12311"/>
                </a:lnTo>
                <a:lnTo>
                  <a:pt x="17529" y="12311"/>
                </a:lnTo>
                <a:lnTo>
                  <a:pt x="17520" y="12302"/>
                </a:lnTo>
                <a:lnTo>
                  <a:pt x="17511" y="12302"/>
                </a:lnTo>
                <a:lnTo>
                  <a:pt x="17511" y="12311"/>
                </a:lnTo>
                <a:lnTo>
                  <a:pt x="17503" y="12311"/>
                </a:lnTo>
                <a:lnTo>
                  <a:pt x="17494" y="12311"/>
                </a:lnTo>
                <a:lnTo>
                  <a:pt x="17485" y="12302"/>
                </a:lnTo>
                <a:lnTo>
                  <a:pt x="17485" y="12293"/>
                </a:lnTo>
                <a:lnTo>
                  <a:pt x="17494" y="12293"/>
                </a:lnTo>
                <a:lnTo>
                  <a:pt x="17503" y="12284"/>
                </a:lnTo>
                <a:lnTo>
                  <a:pt x="17511" y="12284"/>
                </a:lnTo>
                <a:lnTo>
                  <a:pt x="17520" y="12293"/>
                </a:lnTo>
                <a:lnTo>
                  <a:pt x="17529" y="12293"/>
                </a:lnTo>
                <a:lnTo>
                  <a:pt x="17538" y="12284"/>
                </a:lnTo>
                <a:lnTo>
                  <a:pt x="17547" y="12275"/>
                </a:lnTo>
                <a:close/>
                <a:moveTo>
                  <a:pt x="16162" y="12011"/>
                </a:moveTo>
                <a:lnTo>
                  <a:pt x="16162" y="12002"/>
                </a:lnTo>
                <a:lnTo>
                  <a:pt x="16153" y="12011"/>
                </a:lnTo>
                <a:lnTo>
                  <a:pt x="16153" y="12020"/>
                </a:lnTo>
                <a:lnTo>
                  <a:pt x="16162" y="12020"/>
                </a:lnTo>
                <a:lnTo>
                  <a:pt x="16170" y="12020"/>
                </a:lnTo>
                <a:close/>
                <a:moveTo>
                  <a:pt x="15906" y="9319"/>
                </a:moveTo>
                <a:lnTo>
                  <a:pt x="15906" y="9328"/>
                </a:lnTo>
                <a:lnTo>
                  <a:pt x="15897" y="9328"/>
                </a:lnTo>
                <a:lnTo>
                  <a:pt x="15897" y="9337"/>
                </a:lnTo>
                <a:lnTo>
                  <a:pt x="15915" y="9337"/>
                </a:lnTo>
                <a:lnTo>
                  <a:pt x="15915" y="9328"/>
                </a:lnTo>
                <a:close/>
                <a:moveTo>
                  <a:pt x="16320" y="7421"/>
                </a:moveTo>
                <a:lnTo>
                  <a:pt x="16312" y="7421"/>
                </a:lnTo>
                <a:lnTo>
                  <a:pt x="16303" y="7421"/>
                </a:lnTo>
                <a:lnTo>
                  <a:pt x="16294" y="7421"/>
                </a:lnTo>
                <a:lnTo>
                  <a:pt x="16285" y="7421"/>
                </a:lnTo>
                <a:lnTo>
                  <a:pt x="16276" y="7430"/>
                </a:lnTo>
                <a:lnTo>
                  <a:pt x="16294" y="7439"/>
                </a:lnTo>
                <a:lnTo>
                  <a:pt x="16294" y="7448"/>
                </a:lnTo>
                <a:lnTo>
                  <a:pt x="16303" y="7448"/>
                </a:lnTo>
                <a:lnTo>
                  <a:pt x="16338" y="7448"/>
                </a:lnTo>
                <a:lnTo>
                  <a:pt x="16347" y="7439"/>
                </a:lnTo>
                <a:lnTo>
                  <a:pt x="16356" y="7430"/>
                </a:lnTo>
                <a:lnTo>
                  <a:pt x="16364" y="7430"/>
                </a:lnTo>
                <a:lnTo>
                  <a:pt x="16338" y="7421"/>
                </a:lnTo>
                <a:close/>
                <a:moveTo>
                  <a:pt x="16453" y="9901"/>
                </a:moveTo>
                <a:lnTo>
                  <a:pt x="16444" y="9901"/>
                </a:lnTo>
                <a:lnTo>
                  <a:pt x="16435" y="9901"/>
                </a:lnTo>
                <a:lnTo>
                  <a:pt x="16426" y="9901"/>
                </a:lnTo>
                <a:lnTo>
                  <a:pt x="16417" y="9910"/>
                </a:lnTo>
                <a:lnTo>
                  <a:pt x="16426" y="9928"/>
                </a:lnTo>
                <a:lnTo>
                  <a:pt x="16444" y="9937"/>
                </a:lnTo>
                <a:lnTo>
                  <a:pt x="16462" y="9937"/>
                </a:lnTo>
                <a:lnTo>
                  <a:pt x="16462" y="9928"/>
                </a:lnTo>
                <a:lnTo>
                  <a:pt x="16462" y="9919"/>
                </a:lnTo>
                <a:lnTo>
                  <a:pt x="16453" y="9910"/>
                </a:lnTo>
                <a:close/>
                <a:moveTo>
                  <a:pt x="11301" y="8931"/>
                </a:moveTo>
                <a:lnTo>
                  <a:pt x="11301" y="8939"/>
                </a:lnTo>
                <a:lnTo>
                  <a:pt x="11301" y="8931"/>
                </a:lnTo>
                <a:lnTo>
                  <a:pt x="11310" y="8931"/>
                </a:lnTo>
                <a:close/>
                <a:moveTo>
                  <a:pt x="3326" y="4492"/>
                </a:moveTo>
                <a:lnTo>
                  <a:pt x="3317" y="4492"/>
                </a:lnTo>
                <a:lnTo>
                  <a:pt x="3326" y="4501"/>
                </a:lnTo>
                <a:close/>
                <a:moveTo>
                  <a:pt x="11178" y="7527"/>
                </a:moveTo>
                <a:lnTo>
                  <a:pt x="11169" y="7536"/>
                </a:lnTo>
                <a:lnTo>
                  <a:pt x="11160" y="7536"/>
                </a:lnTo>
                <a:lnTo>
                  <a:pt x="11169" y="7545"/>
                </a:lnTo>
                <a:lnTo>
                  <a:pt x="11169" y="7536"/>
                </a:lnTo>
                <a:lnTo>
                  <a:pt x="11178" y="7536"/>
                </a:lnTo>
                <a:close/>
                <a:moveTo>
                  <a:pt x="11178" y="7483"/>
                </a:moveTo>
                <a:lnTo>
                  <a:pt x="11169" y="7483"/>
                </a:lnTo>
                <a:lnTo>
                  <a:pt x="11178" y="7483"/>
                </a:lnTo>
                <a:lnTo>
                  <a:pt x="11178" y="7492"/>
                </a:lnTo>
                <a:lnTo>
                  <a:pt x="11187" y="7483"/>
                </a:lnTo>
                <a:close/>
                <a:moveTo>
                  <a:pt x="12907" y="8225"/>
                </a:moveTo>
                <a:lnTo>
                  <a:pt x="12898" y="8225"/>
                </a:lnTo>
                <a:lnTo>
                  <a:pt x="12898" y="8233"/>
                </a:lnTo>
                <a:lnTo>
                  <a:pt x="12898" y="8242"/>
                </a:lnTo>
                <a:lnTo>
                  <a:pt x="12907" y="8233"/>
                </a:lnTo>
                <a:close/>
                <a:moveTo>
                  <a:pt x="11116" y="5878"/>
                </a:moveTo>
                <a:lnTo>
                  <a:pt x="11125" y="5869"/>
                </a:lnTo>
                <a:lnTo>
                  <a:pt x="11134" y="5869"/>
                </a:lnTo>
                <a:lnTo>
                  <a:pt x="11125" y="5869"/>
                </a:lnTo>
                <a:lnTo>
                  <a:pt x="11116" y="5860"/>
                </a:lnTo>
                <a:lnTo>
                  <a:pt x="11107" y="5860"/>
                </a:lnTo>
                <a:lnTo>
                  <a:pt x="11090" y="5860"/>
                </a:lnTo>
                <a:lnTo>
                  <a:pt x="11090" y="5869"/>
                </a:lnTo>
                <a:lnTo>
                  <a:pt x="11099" y="5869"/>
                </a:lnTo>
                <a:lnTo>
                  <a:pt x="11107" y="5878"/>
                </a:lnTo>
                <a:close/>
                <a:moveTo>
                  <a:pt x="11222" y="6240"/>
                </a:moveTo>
                <a:lnTo>
                  <a:pt x="11204" y="6240"/>
                </a:lnTo>
                <a:lnTo>
                  <a:pt x="11204" y="6249"/>
                </a:lnTo>
                <a:lnTo>
                  <a:pt x="11196" y="6249"/>
                </a:lnTo>
                <a:lnTo>
                  <a:pt x="11196" y="6257"/>
                </a:lnTo>
                <a:lnTo>
                  <a:pt x="11204" y="6266"/>
                </a:lnTo>
                <a:lnTo>
                  <a:pt x="11213" y="6275"/>
                </a:lnTo>
                <a:lnTo>
                  <a:pt x="11222" y="6266"/>
                </a:lnTo>
                <a:lnTo>
                  <a:pt x="11231" y="6257"/>
                </a:lnTo>
                <a:lnTo>
                  <a:pt x="11231" y="6249"/>
                </a:lnTo>
                <a:lnTo>
                  <a:pt x="11222" y="6249"/>
                </a:lnTo>
                <a:close/>
                <a:moveTo>
                  <a:pt x="11187" y="7536"/>
                </a:moveTo>
                <a:lnTo>
                  <a:pt x="11187" y="7527"/>
                </a:lnTo>
                <a:close/>
                <a:moveTo>
                  <a:pt x="11090" y="6240"/>
                </a:moveTo>
                <a:lnTo>
                  <a:pt x="11090" y="6231"/>
                </a:lnTo>
                <a:lnTo>
                  <a:pt x="11090" y="6240"/>
                </a:lnTo>
                <a:lnTo>
                  <a:pt x="11081" y="6240"/>
                </a:lnTo>
                <a:lnTo>
                  <a:pt x="11090" y="6249"/>
                </a:lnTo>
                <a:lnTo>
                  <a:pt x="11099" y="6249"/>
                </a:lnTo>
                <a:lnTo>
                  <a:pt x="11099" y="6240"/>
                </a:lnTo>
                <a:close/>
                <a:moveTo>
                  <a:pt x="11187" y="7510"/>
                </a:moveTo>
                <a:lnTo>
                  <a:pt x="11187" y="7501"/>
                </a:lnTo>
                <a:lnTo>
                  <a:pt x="11178" y="7510"/>
                </a:lnTo>
                <a:close/>
                <a:moveTo>
                  <a:pt x="11937" y="9522"/>
                </a:moveTo>
                <a:lnTo>
                  <a:pt x="11937" y="9531"/>
                </a:lnTo>
                <a:lnTo>
                  <a:pt x="11945" y="9531"/>
                </a:lnTo>
                <a:lnTo>
                  <a:pt x="11945" y="9522"/>
                </a:lnTo>
                <a:close/>
                <a:moveTo>
                  <a:pt x="12845" y="8322"/>
                </a:moveTo>
                <a:lnTo>
                  <a:pt x="12837" y="8330"/>
                </a:lnTo>
                <a:lnTo>
                  <a:pt x="12837" y="8339"/>
                </a:lnTo>
                <a:lnTo>
                  <a:pt x="12837" y="8348"/>
                </a:lnTo>
                <a:lnTo>
                  <a:pt x="12845" y="8339"/>
                </a:lnTo>
                <a:lnTo>
                  <a:pt x="12854" y="8330"/>
                </a:lnTo>
                <a:close/>
                <a:moveTo>
                  <a:pt x="12889" y="8022"/>
                </a:moveTo>
                <a:lnTo>
                  <a:pt x="12881" y="8030"/>
                </a:lnTo>
                <a:lnTo>
                  <a:pt x="12889" y="8030"/>
                </a:lnTo>
                <a:lnTo>
                  <a:pt x="12898" y="8030"/>
                </a:lnTo>
                <a:lnTo>
                  <a:pt x="12898" y="8022"/>
                </a:lnTo>
                <a:close/>
                <a:moveTo>
                  <a:pt x="11213" y="7501"/>
                </a:moveTo>
                <a:lnTo>
                  <a:pt x="11213" y="7510"/>
                </a:lnTo>
                <a:lnTo>
                  <a:pt x="11213" y="7501"/>
                </a:lnTo>
                <a:lnTo>
                  <a:pt x="11222" y="7501"/>
                </a:lnTo>
                <a:close/>
                <a:moveTo>
                  <a:pt x="11434" y="7792"/>
                </a:moveTo>
                <a:lnTo>
                  <a:pt x="11416" y="7792"/>
                </a:lnTo>
                <a:lnTo>
                  <a:pt x="11407" y="7801"/>
                </a:lnTo>
                <a:lnTo>
                  <a:pt x="11434" y="7801"/>
                </a:lnTo>
                <a:lnTo>
                  <a:pt x="11434" y="7810"/>
                </a:lnTo>
                <a:lnTo>
                  <a:pt x="11443" y="7801"/>
                </a:lnTo>
                <a:close/>
                <a:moveTo>
                  <a:pt x="11204" y="7518"/>
                </a:moveTo>
                <a:lnTo>
                  <a:pt x="11196" y="7527"/>
                </a:lnTo>
                <a:lnTo>
                  <a:pt x="11204" y="7527"/>
                </a:lnTo>
                <a:close/>
                <a:moveTo>
                  <a:pt x="11116" y="2895"/>
                </a:moveTo>
                <a:lnTo>
                  <a:pt x="11125" y="2895"/>
                </a:lnTo>
                <a:lnTo>
                  <a:pt x="11134" y="2886"/>
                </a:lnTo>
                <a:lnTo>
                  <a:pt x="11151" y="2886"/>
                </a:lnTo>
                <a:lnTo>
                  <a:pt x="11160" y="2868"/>
                </a:lnTo>
                <a:lnTo>
                  <a:pt x="11178" y="2860"/>
                </a:lnTo>
                <a:lnTo>
                  <a:pt x="11196" y="2851"/>
                </a:lnTo>
                <a:lnTo>
                  <a:pt x="11222" y="2842"/>
                </a:lnTo>
                <a:lnTo>
                  <a:pt x="11240" y="2842"/>
                </a:lnTo>
                <a:lnTo>
                  <a:pt x="11257" y="2842"/>
                </a:lnTo>
                <a:lnTo>
                  <a:pt x="11257" y="2833"/>
                </a:lnTo>
                <a:lnTo>
                  <a:pt x="11275" y="2824"/>
                </a:lnTo>
                <a:lnTo>
                  <a:pt x="11284" y="2824"/>
                </a:lnTo>
                <a:lnTo>
                  <a:pt x="11293" y="2824"/>
                </a:lnTo>
                <a:lnTo>
                  <a:pt x="11293" y="2815"/>
                </a:lnTo>
                <a:lnTo>
                  <a:pt x="11293" y="2807"/>
                </a:lnTo>
                <a:lnTo>
                  <a:pt x="11301" y="2807"/>
                </a:lnTo>
                <a:lnTo>
                  <a:pt x="11293" y="2807"/>
                </a:lnTo>
                <a:lnTo>
                  <a:pt x="11293" y="2798"/>
                </a:lnTo>
                <a:lnTo>
                  <a:pt x="11301" y="2789"/>
                </a:lnTo>
                <a:lnTo>
                  <a:pt x="11310" y="2789"/>
                </a:lnTo>
                <a:lnTo>
                  <a:pt x="11319" y="2789"/>
                </a:lnTo>
                <a:lnTo>
                  <a:pt x="11328" y="2789"/>
                </a:lnTo>
                <a:lnTo>
                  <a:pt x="11328" y="2780"/>
                </a:lnTo>
                <a:lnTo>
                  <a:pt x="11337" y="2771"/>
                </a:lnTo>
                <a:lnTo>
                  <a:pt x="11346" y="2762"/>
                </a:lnTo>
                <a:lnTo>
                  <a:pt x="11337" y="2754"/>
                </a:lnTo>
                <a:lnTo>
                  <a:pt x="11346" y="2754"/>
                </a:lnTo>
                <a:lnTo>
                  <a:pt x="11354" y="2754"/>
                </a:lnTo>
                <a:lnTo>
                  <a:pt x="11363" y="2745"/>
                </a:lnTo>
                <a:lnTo>
                  <a:pt x="11363" y="2736"/>
                </a:lnTo>
                <a:lnTo>
                  <a:pt x="11346" y="2736"/>
                </a:lnTo>
                <a:lnTo>
                  <a:pt x="11354" y="2727"/>
                </a:lnTo>
                <a:lnTo>
                  <a:pt x="11354" y="2718"/>
                </a:lnTo>
                <a:lnTo>
                  <a:pt x="11346" y="2718"/>
                </a:lnTo>
                <a:lnTo>
                  <a:pt x="11346" y="2709"/>
                </a:lnTo>
                <a:lnTo>
                  <a:pt x="11354" y="2709"/>
                </a:lnTo>
                <a:lnTo>
                  <a:pt x="11354" y="2701"/>
                </a:lnTo>
                <a:lnTo>
                  <a:pt x="11354" y="2692"/>
                </a:lnTo>
                <a:lnTo>
                  <a:pt x="11346" y="2692"/>
                </a:lnTo>
                <a:lnTo>
                  <a:pt x="11337" y="2683"/>
                </a:lnTo>
                <a:lnTo>
                  <a:pt x="11319" y="2674"/>
                </a:lnTo>
                <a:lnTo>
                  <a:pt x="11310" y="2683"/>
                </a:lnTo>
                <a:lnTo>
                  <a:pt x="11293" y="2683"/>
                </a:lnTo>
                <a:lnTo>
                  <a:pt x="11301" y="2674"/>
                </a:lnTo>
                <a:lnTo>
                  <a:pt x="11301" y="2665"/>
                </a:lnTo>
                <a:lnTo>
                  <a:pt x="11301" y="2657"/>
                </a:lnTo>
                <a:lnTo>
                  <a:pt x="11275" y="2665"/>
                </a:lnTo>
                <a:lnTo>
                  <a:pt x="11266" y="2665"/>
                </a:lnTo>
                <a:lnTo>
                  <a:pt x="11266" y="2657"/>
                </a:lnTo>
                <a:lnTo>
                  <a:pt x="11275" y="2657"/>
                </a:lnTo>
                <a:lnTo>
                  <a:pt x="11275" y="2648"/>
                </a:lnTo>
                <a:lnTo>
                  <a:pt x="11284" y="2639"/>
                </a:lnTo>
                <a:lnTo>
                  <a:pt x="11275" y="2639"/>
                </a:lnTo>
                <a:lnTo>
                  <a:pt x="11275" y="2630"/>
                </a:lnTo>
                <a:lnTo>
                  <a:pt x="11266" y="2630"/>
                </a:lnTo>
                <a:lnTo>
                  <a:pt x="11257" y="2630"/>
                </a:lnTo>
                <a:lnTo>
                  <a:pt x="11249" y="2621"/>
                </a:lnTo>
                <a:lnTo>
                  <a:pt x="11257" y="2612"/>
                </a:lnTo>
                <a:lnTo>
                  <a:pt x="11257" y="2604"/>
                </a:lnTo>
                <a:lnTo>
                  <a:pt x="11275" y="2595"/>
                </a:lnTo>
                <a:lnTo>
                  <a:pt x="11284" y="2586"/>
                </a:lnTo>
                <a:lnTo>
                  <a:pt x="11275" y="2586"/>
                </a:lnTo>
                <a:lnTo>
                  <a:pt x="11266" y="2586"/>
                </a:lnTo>
                <a:lnTo>
                  <a:pt x="11257" y="2586"/>
                </a:lnTo>
                <a:lnTo>
                  <a:pt x="11240" y="2604"/>
                </a:lnTo>
                <a:lnTo>
                  <a:pt x="11222" y="2604"/>
                </a:lnTo>
                <a:lnTo>
                  <a:pt x="11213" y="2604"/>
                </a:lnTo>
                <a:lnTo>
                  <a:pt x="11204" y="2604"/>
                </a:lnTo>
                <a:lnTo>
                  <a:pt x="11204" y="2595"/>
                </a:lnTo>
                <a:lnTo>
                  <a:pt x="11204" y="2586"/>
                </a:lnTo>
                <a:lnTo>
                  <a:pt x="11196" y="2586"/>
                </a:lnTo>
                <a:lnTo>
                  <a:pt x="11196" y="2577"/>
                </a:lnTo>
                <a:lnTo>
                  <a:pt x="11187" y="2568"/>
                </a:lnTo>
                <a:lnTo>
                  <a:pt x="11178" y="2568"/>
                </a:lnTo>
                <a:lnTo>
                  <a:pt x="11160" y="2568"/>
                </a:lnTo>
                <a:lnTo>
                  <a:pt x="11143" y="2577"/>
                </a:lnTo>
                <a:lnTo>
                  <a:pt x="11151" y="2604"/>
                </a:lnTo>
                <a:lnTo>
                  <a:pt x="11143" y="2612"/>
                </a:lnTo>
                <a:lnTo>
                  <a:pt x="11134" y="2612"/>
                </a:lnTo>
                <a:lnTo>
                  <a:pt x="11125" y="2621"/>
                </a:lnTo>
                <a:lnTo>
                  <a:pt x="11116" y="2621"/>
                </a:lnTo>
                <a:lnTo>
                  <a:pt x="11116" y="2612"/>
                </a:lnTo>
                <a:lnTo>
                  <a:pt x="11107" y="2612"/>
                </a:lnTo>
                <a:lnTo>
                  <a:pt x="11099" y="2612"/>
                </a:lnTo>
                <a:lnTo>
                  <a:pt x="11081" y="2621"/>
                </a:lnTo>
                <a:lnTo>
                  <a:pt x="11081" y="2630"/>
                </a:lnTo>
                <a:lnTo>
                  <a:pt x="11072" y="2630"/>
                </a:lnTo>
                <a:lnTo>
                  <a:pt x="11072" y="2639"/>
                </a:lnTo>
                <a:lnTo>
                  <a:pt x="11063" y="2639"/>
                </a:lnTo>
                <a:lnTo>
                  <a:pt x="11063" y="2630"/>
                </a:lnTo>
                <a:lnTo>
                  <a:pt x="11046" y="2621"/>
                </a:lnTo>
                <a:lnTo>
                  <a:pt x="11046" y="2612"/>
                </a:lnTo>
                <a:lnTo>
                  <a:pt x="11019" y="2612"/>
                </a:lnTo>
                <a:lnTo>
                  <a:pt x="11010" y="2612"/>
                </a:lnTo>
                <a:lnTo>
                  <a:pt x="11010" y="2621"/>
                </a:lnTo>
                <a:lnTo>
                  <a:pt x="11028" y="2648"/>
                </a:lnTo>
                <a:lnTo>
                  <a:pt x="11028" y="2657"/>
                </a:lnTo>
                <a:lnTo>
                  <a:pt x="11028" y="2665"/>
                </a:lnTo>
                <a:lnTo>
                  <a:pt x="11019" y="2665"/>
                </a:lnTo>
                <a:lnTo>
                  <a:pt x="11010" y="2648"/>
                </a:lnTo>
                <a:lnTo>
                  <a:pt x="11001" y="2639"/>
                </a:lnTo>
                <a:lnTo>
                  <a:pt x="10993" y="2621"/>
                </a:lnTo>
                <a:lnTo>
                  <a:pt x="10984" y="2621"/>
                </a:lnTo>
                <a:lnTo>
                  <a:pt x="10975" y="2612"/>
                </a:lnTo>
                <a:lnTo>
                  <a:pt x="10966" y="2612"/>
                </a:lnTo>
                <a:lnTo>
                  <a:pt x="10957" y="2612"/>
                </a:lnTo>
                <a:lnTo>
                  <a:pt x="10957" y="2621"/>
                </a:lnTo>
                <a:lnTo>
                  <a:pt x="10949" y="2621"/>
                </a:lnTo>
                <a:lnTo>
                  <a:pt x="10931" y="2621"/>
                </a:lnTo>
                <a:lnTo>
                  <a:pt x="10931" y="2630"/>
                </a:lnTo>
                <a:lnTo>
                  <a:pt x="10931" y="2639"/>
                </a:lnTo>
                <a:lnTo>
                  <a:pt x="10931" y="2657"/>
                </a:lnTo>
                <a:lnTo>
                  <a:pt x="10931" y="2665"/>
                </a:lnTo>
                <a:lnTo>
                  <a:pt x="10922" y="2665"/>
                </a:lnTo>
                <a:lnTo>
                  <a:pt x="10913" y="2657"/>
                </a:lnTo>
                <a:lnTo>
                  <a:pt x="10904" y="2648"/>
                </a:lnTo>
                <a:lnTo>
                  <a:pt x="10896" y="2639"/>
                </a:lnTo>
                <a:lnTo>
                  <a:pt x="10887" y="2630"/>
                </a:lnTo>
                <a:lnTo>
                  <a:pt x="10878" y="2621"/>
                </a:lnTo>
                <a:lnTo>
                  <a:pt x="10869" y="2621"/>
                </a:lnTo>
                <a:lnTo>
                  <a:pt x="10860" y="2630"/>
                </a:lnTo>
                <a:lnTo>
                  <a:pt x="10860" y="2639"/>
                </a:lnTo>
                <a:lnTo>
                  <a:pt x="10860" y="2657"/>
                </a:lnTo>
                <a:lnTo>
                  <a:pt x="10860" y="2665"/>
                </a:lnTo>
                <a:lnTo>
                  <a:pt x="10860" y="2683"/>
                </a:lnTo>
                <a:lnTo>
                  <a:pt x="10852" y="2683"/>
                </a:lnTo>
                <a:lnTo>
                  <a:pt x="10843" y="2674"/>
                </a:lnTo>
                <a:lnTo>
                  <a:pt x="10834" y="2674"/>
                </a:lnTo>
                <a:lnTo>
                  <a:pt x="10825" y="2674"/>
                </a:lnTo>
                <a:lnTo>
                  <a:pt x="10816" y="2683"/>
                </a:lnTo>
                <a:lnTo>
                  <a:pt x="10816" y="2701"/>
                </a:lnTo>
                <a:lnTo>
                  <a:pt x="10807" y="2701"/>
                </a:lnTo>
                <a:lnTo>
                  <a:pt x="10807" y="2709"/>
                </a:lnTo>
                <a:lnTo>
                  <a:pt x="10807" y="2718"/>
                </a:lnTo>
                <a:lnTo>
                  <a:pt x="10799" y="2718"/>
                </a:lnTo>
                <a:lnTo>
                  <a:pt x="10799" y="2701"/>
                </a:lnTo>
                <a:lnTo>
                  <a:pt x="10790" y="2701"/>
                </a:lnTo>
                <a:lnTo>
                  <a:pt x="10781" y="2701"/>
                </a:lnTo>
                <a:lnTo>
                  <a:pt x="10781" y="2692"/>
                </a:lnTo>
                <a:lnTo>
                  <a:pt x="10790" y="2692"/>
                </a:lnTo>
                <a:lnTo>
                  <a:pt x="10790" y="2683"/>
                </a:lnTo>
                <a:lnTo>
                  <a:pt x="10781" y="2683"/>
                </a:lnTo>
                <a:lnTo>
                  <a:pt x="10781" y="2674"/>
                </a:lnTo>
                <a:lnTo>
                  <a:pt x="10772" y="2674"/>
                </a:lnTo>
                <a:lnTo>
                  <a:pt x="10763" y="2665"/>
                </a:lnTo>
                <a:lnTo>
                  <a:pt x="10781" y="2674"/>
                </a:lnTo>
                <a:lnTo>
                  <a:pt x="10781" y="2665"/>
                </a:lnTo>
                <a:lnTo>
                  <a:pt x="10790" y="2665"/>
                </a:lnTo>
                <a:lnTo>
                  <a:pt x="10790" y="2648"/>
                </a:lnTo>
                <a:lnTo>
                  <a:pt x="10790" y="2639"/>
                </a:lnTo>
                <a:lnTo>
                  <a:pt x="10781" y="2639"/>
                </a:lnTo>
                <a:lnTo>
                  <a:pt x="10772" y="2639"/>
                </a:lnTo>
                <a:lnTo>
                  <a:pt x="10781" y="2639"/>
                </a:lnTo>
                <a:lnTo>
                  <a:pt x="10781" y="2630"/>
                </a:lnTo>
                <a:lnTo>
                  <a:pt x="10772" y="2621"/>
                </a:lnTo>
                <a:lnTo>
                  <a:pt x="10754" y="2612"/>
                </a:lnTo>
                <a:lnTo>
                  <a:pt x="10746" y="2604"/>
                </a:lnTo>
                <a:lnTo>
                  <a:pt x="10728" y="2595"/>
                </a:lnTo>
                <a:lnTo>
                  <a:pt x="10719" y="2586"/>
                </a:lnTo>
                <a:lnTo>
                  <a:pt x="10710" y="2577"/>
                </a:lnTo>
                <a:lnTo>
                  <a:pt x="10702" y="2577"/>
                </a:lnTo>
                <a:lnTo>
                  <a:pt x="10684" y="2577"/>
                </a:lnTo>
                <a:lnTo>
                  <a:pt x="10675" y="2577"/>
                </a:lnTo>
                <a:lnTo>
                  <a:pt x="10666" y="2586"/>
                </a:lnTo>
                <a:lnTo>
                  <a:pt x="10657" y="2586"/>
                </a:lnTo>
                <a:lnTo>
                  <a:pt x="10657" y="2595"/>
                </a:lnTo>
                <a:lnTo>
                  <a:pt x="10666" y="2595"/>
                </a:lnTo>
                <a:lnTo>
                  <a:pt x="10684" y="2595"/>
                </a:lnTo>
                <a:lnTo>
                  <a:pt x="10693" y="2595"/>
                </a:lnTo>
                <a:lnTo>
                  <a:pt x="10702" y="2595"/>
                </a:lnTo>
                <a:lnTo>
                  <a:pt x="10702" y="2604"/>
                </a:lnTo>
                <a:lnTo>
                  <a:pt x="10684" y="2604"/>
                </a:lnTo>
                <a:lnTo>
                  <a:pt x="10675" y="2604"/>
                </a:lnTo>
                <a:lnTo>
                  <a:pt x="10675" y="2612"/>
                </a:lnTo>
                <a:lnTo>
                  <a:pt x="10684" y="2612"/>
                </a:lnTo>
                <a:lnTo>
                  <a:pt x="10710" y="2621"/>
                </a:lnTo>
                <a:lnTo>
                  <a:pt x="10710" y="2630"/>
                </a:lnTo>
                <a:lnTo>
                  <a:pt x="10710" y="2639"/>
                </a:lnTo>
                <a:lnTo>
                  <a:pt x="10710" y="2648"/>
                </a:lnTo>
                <a:lnTo>
                  <a:pt x="10702" y="2648"/>
                </a:lnTo>
                <a:lnTo>
                  <a:pt x="10693" y="2648"/>
                </a:lnTo>
                <a:lnTo>
                  <a:pt x="10693" y="2639"/>
                </a:lnTo>
                <a:lnTo>
                  <a:pt x="10693" y="2630"/>
                </a:lnTo>
                <a:lnTo>
                  <a:pt x="10684" y="2630"/>
                </a:lnTo>
                <a:lnTo>
                  <a:pt x="10684" y="2639"/>
                </a:lnTo>
                <a:lnTo>
                  <a:pt x="10675" y="2639"/>
                </a:lnTo>
                <a:lnTo>
                  <a:pt x="10666" y="2639"/>
                </a:lnTo>
                <a:lnTo>
                  <a:pt x="10666" y="2630"/>
                </a:lnTo>
                <a:lnTo>
                  <a:pt x="10666" y="2621"/>
                </a:lnTo>
                <a:lnTo>
                  <a:pt x="10649" y="2612"/>
                </a:lnTo>
                <a:lnTo>
                  <a:pt x="10640" y="2612"/>
                </a:lnTo>
                <a:lnTo>
                  <a:pt x="10631" y="2612"/>
                </a:lnTo>
                <a:lnTo>
                  <a:pt x="10622" y="2621"/>
                </a:lnTo>
                <a:lnTo>
                  <a:pt x="10631" y="2630"/>
                </a:lnTo>
                <a:lnTo>
                  <a:pt x="10613" y="2621"/>
                </a:lnTo>
                <a:lnTo>
                  <a:pt x="10613" y="2630"/>
                </a:lnTo>
                <a:lnTo>
                  <a:pt x="10622" y="2639"/>
                </a:lnTo>
                <a:lnTo>
                  <a:pt x="10631" y="2648"/>
                </a:lnTo>
                <a:lnTo>
                  <a:pt x="10613" y="2648"/>
                </a:lnTo>
                <a:lnTo>
                  <a:pt x="10604" y="2648"/>
                </a:lnTo>
                <a:lnTo>
                  <a:pt x="10604" y="2657"/>
                </a:lnTo>
                <a:lnTo>
                  <a:pt x="10613" y="2657"/>
                </a:lnTo>
                <a:lnTo>
                  <a:pt x="10622" y="2665"/>
                </a:lnTo>
                <a:lnTo>
                  <a:pt x="10640" y="2665"/>
                </a:lnTo>
                <a:lnTo>
                  <a:pt x="10649" y="2665"/>
                </a:lnTo>
                <a:lnTo>
                  <a:pt x="10640" y="2665"/>
                </a:lnTo>
                <a:lnTo>
                  <a:pt x="10631" y="2674"/>
                </a:lnTo>
                <a:lnTo>
                  <a:pt x="10622" y="2674"/>
                </a:lnTo>
                <a:lnTo>
                  <a:pt x="10604" y="2665"/>
                </a:lnTo>
                <a:lnTo>
                  <a:pt x="10587" y="2657"/>
                </a:lnTo>
                <a:lnTo>
                  <a:pt x="10587" y="2665"/>
                </a:lnTo>
                <a:lnTo>
                  <a:pt x="10596" y="2674"/>
                </a:lnTo>
                <a:lnTo>
                  <a:pt x="10596" y="2683"/>
                </a:lnTo>
                <a:lnTo>
                  <a:pt x="10604" y="2692"/>
                </a:lnTo>
                <a:lnTo>
                  <a:pt x="10596" y="2692"/>
                </a:lnTo>
                <a:lnTo>
                  <a:pt x="10578" y="2683"/>
                </a:lnTo>
                <a:lnTo>
                  <a:pt x="10569" y="2683"/>
                </a:lnTo>
                <a:lnTo>
                  <a:pt x="10560" y="2692"/>
                </a:lnTo>
                <a:lnTo>
                  <a:pt x="10578" y="2692"/>
                </a:lnTo>
                <a:lnTo>
                  <a:pt x="10596" y="2701"/>
                </a:lnTo>
                <a:lnTo>
                  <a:pt x="10604" y="2709"/>
                </a:lnTo>
                <a:lnTo>
                  <a:pt x="10604" y="2701"/>
                </a:lnTo>
                <a:lnTo>
                  <a:pt x="10622" y="2701"/>
                </a:lnTo>
                <a:lnTo>
                  <a:pt x="10657" y="2692"/>
                </a:lnTo>
                <a:lnTo>
                  <a:pt x="10675" y="2683"/>
                </a:lnTo>
                <a:lnTo>
                  <a:pt x="10684" y="2692"/>
                </a:lnTo>
                <a:lnTo>
                  <a:pt x="10693" y="2683"/>
                </a:lnTo>
                <a:lnTo>
                  <a:pt x="10710" y="2692"/>
                </a:lnTo>
                <a:lnTo>
                  <a:pt x="10719" y="2701"/>
                </a:lnTo>
                <a:lnTo>
                  <a:pt x="10737" y="2692"/>
                </a:lnTo>
                <a:lnTo>
                  <a:pt x="10754" y="2701"/>
                </a:lnTo>
                <a:lnTo>
                  <a:pt x="10746" y="2709"/>
                </a:lnTo>
                <a:lnTo>
                  <a:pt x="10728" y="2709"/>
                </a:lnTo>
                <a:lnTo>
                  <a:pt x="10719" y="2718"/>
                </a:lnTo>
                <a:lnTo>
                  <a:pt x="10702" y="2727"/>
                </a:lnTo>
                <a:lnTo>
                  <a:pt x="10710" y="2736"/>
                </a:lnTo>
                <a:lnTo>
                  <a:pt x="10737" y="2736"/>
                </a:lnTo>
                <a:lnTo>
                  <a:pt x="10754" y="2736"/>
                </a:lnTo>
                <a:lnTo>
                  <a:pt x="10754" y="2745"/>
                </a:lnTo>
                <a:lnTo>
                  <a:pt x="10746" y="2745"/>
                </a:lnTo>
                <a:lnTo>
                  <a:pt x="10719" y="2754"/>
                </a:lnTo>
                <a:lnTo>
                  <a:pt x="10702" y="2754"/>
                </a:lnTo>
                <a:lnTo>
                  <a:pt x="10693" y="2754"/>
                </a:lnTo>
                <a:lnTo>
                  <a:pt x="10684" y="2745"/>
                </a:lnTo>
                <a:lnTo>
                  <a:pt x="10684" y="2754"/>
                </a:lnTo>
                <a:lnTo>
                  <a:pt x="10675" y="2754"/>
                </a:lnTo>
                <a:lnTo>
                  <a:pt x="10657" y="2762"/>
                </a:lnTo>
                <a:lnTo>
                  <a:pt x="10657" y="2754"/>
                </a:lnTo>
                <a:lnTo>
                  <a:pt x="10649" y="2754"/>
                </a:lnTo>
                <a:lnTo>
                  <a:pt x="10640" y="2762"/>
                </a:lnTo>
                <a:lnTo>
                  <a:pt x="10631" y="2762"/>
                </a:lnTo>
                <a:lnTo>
                  <a:pt x="10613" y="2762"/>
                </a:lnTo>
                <a:lnTo>
                  <a:pt x="10604" y="2762"/>
                </a:lnTo>
                <a:lnTo>
                  <a:pt x="10596" y="2762"/>
                </a:lnTo>
                <a:lnTo>
                  <a:pt x="10596" y="2771"/>
                </a:lnTo>
                <a:lnTo>
                  <a:pt x="10596" y="2780"/>
                </a:lnTo>
                <a:lnTo>
                  <a:pt x="10604" y="2780"/>
                </a:lnTo>
                <a:lnTo>
                  <a:pt x="10604" y="2789"/>
                </a:lnTo>
                <a:lnTo>
                  <a:pt x="10613" y="2780"/>
                </a:lnTo>
                <a:lnTo>
                  <a:pt x="10631" y="2780"/>
                </a:lnTo>
                <a:lnTo>
                  <a:pt x="10640" y="2771"/>
                </a:lnTo>
                <a:lnTo>
                  <a:pt x="10684" y="2780"/>
                </a:lnTo>
                <a:lnTo>
                  <a:pt x="10710" y="2780"/>
                </a:lnTo>
                <a:lnTo>
                  <a:pt x="10719" y="2789"/>
                </a:lnTo>
                <a:lnTo>
                  <a:pt x="10719" y="2798"/>
                </a:lnTo>
                <a:lnTo>
                  <a:pt x="10719" y="2807"/>
                </a:lnTo>
                <a:lnTo>
                  <a:pt x="10728" y="2807"/>
                </a:lnTo>
                <a:lnTo>
                  <a:pt x="10737" y="2807"/>
                </a:lnTo>
                <a:lnTo>
                  <a:pt x="10746" y="2807"/>
                </a:lnTo>
                <a:lnTo>
                  <a:pt x="10763" y="2798"/>
                </a:lnTo>
                <a:lnTo>
                  <a:pt x="10772" y="2798"/>
                </a:lnTo>
                <a:lnTo>
                  <a:pt x="10763" y="2807"/>
                </a:lnTo>
                <a:lnTo>
                  <a:pt x="10746" y="2815"/>
                </a:lnTo>
                <a:lnTo>
                  <a:pt x="10737" y="2824"/>
                </a:lnTo>
                <a:lnTo>
                  <a:pt x="10746" y="2824"/>
                </a:lnTo>
                <a:lnTo>
                  <a:pt x="10737" y="2833"/>
                </a:lnTo>
                <a:lnTo>
                  <a:pt x="10746" y="2833"/>
                </a:lnTo>
                <a:lnTo>
                  <a:pt x="10763" y="2824"/>
                </a:lnTo>
                <a:lnTo>
                  <a:pt x="10772" y="2824"/>
                </a:lnTo>
                <a:lnTo>
                  <a:pt x="10781" y="2824"/>
                </a:lnTo>
                <a:lnTo>
                  <a:pt x="10772" y="2833"/>
                </a:lnTo>
                <a:lnTo>
                  <a:pt x="10763" y="2833"/>
                </a:lnTo>
                <a:lnTo>
                  <a:pt x="10754" y="2842"/>
                </a:lnTo>
                <a:lnTo>
                  <a:pt x="10754" y="2851"/>
                </a:lnTo>
                <a:lnTo>
                  <a:pt x="10746" y="2860"/>
                </a:lnTo>
                <a:lnTo>
                  <a:pt x="10737" y="2860"/>
                </a:lnTo>
                <a:lnTo>
                  <a:pt x="10737" y="2868"/>
                </a:lnTo>
                <a:lnTo>
                  <a:pt x="10728" y="2868"/>
                </a:lnTo>
                <a:lnTo>
                  <a:pt x="10702" y="2877"/>
                </a:lnTo>
                <a:lnTo>
                  <a:pt x="10702" y="2868"/>
                </a:lnTo>
                <a:lnTo>
                  <a:pt x="10693" y="2868"/>
                </a:lnTo>
                <a:lnTo>
                  <a:pt x="10693" y="2860"/>
                </a:lnTo>
                <a:lnTo>
                  <a:pt x="10684" y="2868"/>
                </a:lnTo>
                <a:lnTo>
                  <a:pt x="10684" y="2877"/>
                </a:lnTo>
                <a:lnTo>
                  <a:pt x="10693" y="2886"/>
                </a:lnTo>
                <a:lnTo>
                  <a:pt x="10693" y="2895"/>
                </a:lnTo>
                <a:lnTo>
                  <a:pt x="10710" y="2895"/>
                </a:lnTo>
                <a:lnTo>
                  <a:pt x="10781" y="2886"/>
                </a:lnTo>
                <a:lnTo>
                  <a:pt x="10790" y="2886"/>
                </a:lnTo>
                <a:lnTo>
                  <a:pt x="10799" y="2877"/>
                </a:lnTo>
                <a:lnTo>
                  <a:pt x="10807" y="2877"/>
                </a:lnTo>
                <a:lnTo>
                  <a:pt x="10799" y="2886"/>
                </a:lnTo>
                <a:lnTo>
                  <a:pt x="10807" y="2886"/>
                </a:lnTo>
                <a:lnTo>
                  <a:pt x="10816" y="2895"/>
                </a:lnTo>
                <a:lnTo>
                  <a:pt x="10825" y="2895"/>
                </a:lnTo>
                <a:lnTo>
                  <a:pt x="10834" y="2895"/>
                </a:lnTo>
                <a:lnTo>
                  <a:pt x="10834" y="2904"/>
                </a:lnTo>
                <a:lnTo>
                  <a:pt x="10843" y="2904"/>
                </a:lnTo>
                <a:lnTo>
                  <a:pt x="10852" y="2895"/>
                </a:lnTo>
                <a:lnTo>
                  <a:pt x="10860" y="2895"/>
                </a:lnTo>
                <a:lnTo>
                  <a:pt x="10860" y="2904"/>
                </a:lnTo>
                <a:lnTo>
                  <a:pt x="10852" y="2904"/>
                </a:lnTo>
                <a:lnTo>
                  <a:pt x="10852" y="2912"/>
                </a:lnTo>
                <a:lnTo>
                  <a:pt x="10860" y="2912"/>
                </a:lnTo>
                <a:lnTo>
                  <a:pt x="10869" y="2921"/>
                </a:lnTo>
                <a:lnTo>
                  <a:pt x="10887" y="2921"/>
                </a:lnTo>
                <a:lnTo>
                  <a:pt x="10904" y="2930"/>
                </a:lnTo>
                <a:lnTo>
                  <a:pt x="10922" y="2930"/>
                </a:lnTo>
                <a:lnTo>
                  <a:pt x="10940" y="2939"/>
                </a:lnTo>
                <a:lnTo>
                  <a:pt x="10984" y="2939"/>
                </a:lnTo>
                <a:lnTo>
                  <a:pt x="11010" y="2939"/>
                </a:lnTo>
                <a:lnTo>
                  <a:pt x="11019" y="2939"/>
                </a:lnTo>
                <a:lnTo>
                  <a:pt x="11019" y="2930"/>
                </a:lnTo>
                <a:lnTo>
                  <a:pt x="11028" y="2930"/>
                </a:lnTo>
                <a:lnTo>
                  <a:pt x="11037" y="2930"/>
                </a:lnTo>
                <a:lnTo>
                  <a:pt x="11046" y="2921"/>
                </a:lnTo>
                <a:lnTo>
                  <a:pt x="11037" y="2921"/>
                </a:lnTo>
                <a:lnTo>
                  <a:pt x="11037" y="2912"/>
                </a:lnTo>
                <a:lnTo>
                  <a:pt x="11046" y="2912"/>
                </a:lnTo>
                <a:lnTo>
                  <a:pt x="11046" y="2904"/>
                </a:lnTo>
                <a:lnTo>
                  <a:pt x="11063" y="2904"/>
                </a:lnTo>
                <a:lnTo>
                  <a:pt x="11099" y="2895"/>
                </a:lnTo>
                <a:close/>
                <a:moveTo>
                  <a:pt x="6590" y="6680"/>
                </a:moveTo>
                <a:lnTo>
                  <a:pt x="6581" y="6671"/>
                </a:lnTo>
                <a:lnTo>
                  <a:pt x="6573" y="6680"/>
                </a:lnTo>
                <a:lnTo>
                  <a:pt x="6581" y="6680"/>
                </a:lnTo>
                <a:lnTo>
                  <a:pt x="6590" y="6680"/>
                </a:lnTo>
                <a:lnTo>
                  <a:pt x="6599" y="6680"/>
                </a:lnTo>
                <a:lnTo>
                  <a:pt x="6590" y="6671"/>
                </a:lnTo>
                <a:close/>
                <a:moveTo>
                  <a:pt x="6096" y="2657"/>
                </a:moveTo>
                <a:lnTo>
                  <a:pt x="6105" y="2665"/>
                </a:lnTo>
                <a:lnTo>
                  <a:pt x="6114" y="2674"/>
                </a:lnTo>
                <a:lnTo>
                  <a:pt x="6123" y="2674"/>
                </a:lnTo>
                <a:lnTo>
                  <a:pt x="6123" y="2683"/>
                </a:lnTo>
                <a:lnTo>
                  <a:pt x="6132" y="2683"/>
                </a:lnTo>
                <a:lnTo>
                  <a:pt x="6140" y="2683"/>
                </a:lnTo>
                <a:lnTo>
                  <a:pt x="6140" y="2674"/>
                </a:lnTo>
                <a:lnTo>
                  <a:pt x="6132" y="2657"/>
                </a:lnTo>
                <a:lnTo>
                  <a:pt x="6132" y="2648"/>
                </a:lnTo>
                <a:lnTo>
                  <a:pt x="6123" y="2639"/>
                </a:lnTo>
                <a:lnTo>
                  <a:pt x="6114" y="2639"/>
                </a:lnTo>
                <a:lnTo>
                  <a:pt x="6114" y="2630"/>
                </a:lnTo>
                <a:lnTo>
                  <a:pt x="6105" y="2630"/>
                </a:lnTo>
                <a:lnTo>
                  <a:pt x="6096" y="2630"/>
                </a:lnTo>
                <a:lnTo>
                  <a:pt x="6096" y="2639"/>
                </a:lnTo>
                <a:lnTo>
                  <a:pt x="6096" y="2648"/>
                </a:lnTo>
                <a:close/>
                <a:moveTo>
                  <a:pt x="5708" y="2206"/>
                </a:moveTo>
                <a:lnTo>
                  <a:pt x="5708" y="2215"/>
                </a:lnTo>
                <a:lnTo>
                  <a:pt x="5717" y="2224"/>
                </a:lnTo>
                <a:lnTo>
                  <a:pt x="5726" y="2224"/>
                </a:lnTo>
                <a:lnTo>
                  <a:pt x="5726" y="2215"/>
                </a:lnTo>
                <a:lnTo>
                  <a:pt x="5726" y="2206"/>
                </a:lnTo>
                <a:lnTo>
                  <a:pt x="5726" y="2198"/>
                </a:lnTo>
                <a:lnTo>
                  <a:pt x="5726" y="2206"/>
                </a:lnTo>
                <a:lnTo>
                  <a:pt x="5717" y="2206"/>
                </a:lnTo>
                <a:close/>
                <a:moveTo>
                  <a:pt x="5699" y="2215"/>
                </a:moveTo>
                <a:lnTo>
                  <a:pt x="5699" y="2206"/>
                </a:lnTo>
                <a:lnTo>
                  <a:pt x="5690" y="2206"/>
                </a:lnTo>
                <a:lnTo>
                  <a:pt x="5690" y="2215"/>
                </a:lnTo>
                <a:lnTo>
                  <a:pt x="5682" y="2215"/>
                </a:lnTo>
                <a:lnTo>
                  <a:pt x="5682" y="2224"/>
                </a:lnTo>
                <a:lnTo>
                  <a:pt x="5690" y="2224"/>
                </a:lnTo>
                <a:lnTo>
                  <a:pt x="5699" y="2224"/>
                </a:lnTo>
                <a:lnTo>
                  <a:pt x="5699" y="2233"/>
                </a:lnTo>
                <a:lnTo>
                  <a:pt x="5708" y="2233"/>
                </a:lnTo>
                <a:lnTo>
                  <a:pt x="5708" y="2224"/>
                </a:lnTo>
                <a:close/>
                <a:moveTo>
                  <a:pt x="5046" y="2268"/>
                </a:moveTo>
                <a:lnTo>
                  <a:pt x="5055" y="2277"/>
                </a:lnTo>
                <a:lnTo>
                  <a:pt x="5064" y="2277"/>
                </a:lnTo>
                <a:lnTo>
                  <a:pt x="5073" y="2277"/>
                </a:lnTo>
                <a:lnTo>
                  <a:pt x="5073" y="2268"/>
                </a:lnTo>
                <a:lnTo>
                  <a:pt x="5082" y="2268"/>
                </a:lnTo>
                <a:lnTo>
                  <a:pt x="5091" y="2268"/>
                </a:lnTo>
                <a:lnTo>
                  <a:pt x="5091" y="2277"/>
                </a:lnTo>
                <a:lnTo>
                  <a:pt x="5099" y="2277"/>
                </a:lnTo>
                <a:lnTo>
                  <a:pt x="5099" y="2286"/>
                </a:lnTo>
                <a:lnTo>
                  <a:pt x="5117" y="2286"/>
                </a:lnTo>
                <a:lnTo>
                  <a:pt x="5126" y="2277"/>
                </a:lnTo>
                <a:lnTo>
                  <a:pt x="5135" y="2277"/>
                </a:lnTo>
                <a:lnTo>
                  <a:pt x="5135" y="2286"/>
                </a:lnTo>
                <a:lnTo>
                  <a:pt x="5135" y="2295"/>
                </a:lnTo>
                <a:lnTo>
                  <a:pt x="5161" y="2303"/>
                </a:lnTo>
                <a:lnTo>
                  <a:pt x="5179" y="2303"/>
                </a:lnTo>
                <a:lnTo>
                  <a:pt x="5196" y="2312"/>
                </a:lnTo>
                <a:lnTo>
                  <a:pt x="5205" y="2321"/>
                </a:lnTo>
                <a:lnTo>
                  <a:pt x="5223" y="2321"/>
                </a:lnTo>
                <a:lnTo>
                  <a:pt x="5258" y="2330"/>
                </a:lnTo>
                <a:lnTo>
                  <a:pt x="5267" y="2330"/>
                </a:lnTo>
                <a:lnTo>
                  <a:pt x="5285" y="2321"/>
                </a:lnTo>
                <a:lnTo>
                  <a:pt x="5302" y="2312"/>
                </a:lnTo>
                <a:lnTo>
                  <a:pt x="5311" y="2303"/>
                </a:lnTo>
                <a:lnTo>
                  <a:pt x="5311" y="2295"/>
                </a:lnTo>
                <a:lnTo>
                  <a:pt x="5320" y="2295"/>
                </a:lnTo>
                <a:lnTo>
                  <a:pt x="5329" y="2295"/>
                </a:lnTo>
                <a:lnTo>
                  <a:pt x="5338" y="2286"/>
                </a:lnTo>
                <a:lnTo>
                  <a:pt x="5346" y="2286"/>
                </a:lnTo>
                <a:lnTo>
                  <a:pt x="5355" y="2286"/>
                </a:lnTo>
                <a:lnTo>
                  <a:pt x="5355" y="2277"/>
                </a:lnTo>
                <a:lnTo>
                  <a:pt x="5346" y="2268"/>
                </a:lnTo>
                <a:lnTo>
                  <a:pt x="5346" y="2277"/>
                </a:lnTo>
                <a:lnTo>
                  <a:pt x="5329" y="2277"/>
                </a:lnTo>
                <a:lnTo>
                  <a:pt x="5320" y="2268"/>
                </a:lnTo>
                <a:lnTo>
                  <a:pt x="5311" y="2259"/>
                </a:lnTo>
                <a:lnTo>
                  <a:pt x="5302" y="2251"/>
                </a:lnTo>
                <a:lnTo>
                  <a:pt x="5293" y="2242"/>
                </a:lnTo>
                <a:lnTo>
                  <a:pt x="5285" y="2224"/>
                </a:lnTo>
                <a:lnTo>
                  <a:pt x="5276" y="2215"/>
                </a:lnTo>
                <a:lnTo>
                  <a:pt x="5249" y="2198"/>
                </a:lnTo>
                <a:lnTo>
                  <a:pt x="5240" y="2189"/>
                </a:lnTo>
                <a:lnTo>
                  <a:pt x="5232" y="2189"/>
                </a:lnTo>
                <a:lnTo>
                  <a:pt x="5223" y="2180"/>
                </a:lnTo>
                <a:lnTo>
                  <a:pt x="5214" y="2171"/>
                </a:lnTo>
                <a:lnTo>
                  <a:pt x="5205" y="2171"/>
                </a:lnTo>
                <a:lnTo>
                  <a:pt x="5196" y="2180"/>
                </a:lnTo>
                <a:lnTo>
                  <a:pt x="5196" y="2171"/>
                </a:lnTo>
                <a:lnTo>
                  <a:pt x="5196" y="2162"/>
                </a:lnTo>
                <a:lnTo>
                  <a:pt x="5179" y="2153"/>
                </a:lnTo>
                <a:lnTo>
                  <a:pt x="5179" y="2145"/>
                </a:lnTo>
                <a:lnTo>
                  <a:pt x="5170" y="2145"/>
                </a:lnTo>
                <a:lnTo>
                  <a:pt x="5161" y="2145"/>
                </a:lnTo>
                <a:lnTo>
                  <a:pt x="5152" y="2153"/>
                </a:lnTo>
                <a:lnTo>
                  <a:pt x="5143" y="2153"/>
                </a:lnTo>
                <a:lnTo>
                  <a:pt x="5135" y="2153"/>
                </a:lnTo>
                <a:lnTo>
                  <a:pt x="5135" y="2162"/>
                </a:lnTo>
                <a:lnTo>
                  <a:pt x="5135" y="2171"/>
                </a:lnTo>
                <a:lnTo>
                  <a:pt x="5135" y="2180"/>
                </a:lnTo>
                <a:lnTo>
                  <a:pt x="5143" y="2189"/>
                </a:lnTo>
                <a:lnTo>
                  <a:pt x="5152" y="2198"/>
                </a:lnTo>
                <a:lnTo>
                  <a:pt x="5143" y="2198"/>
                </a:lnTo>
                <a:lnTo>
                  <a:pt x="5135" y="2198"/>
                </a:lnTo>
                <a:lnTo>
                  <a:pt x="5126" y="2180"/>
                </a:lnTo>
                <a:lnTo>
                  <a:pt x="5117" y="2180"/>
                </a:lnTo>
                <a:lnTo>
                  <a:pt x="5117" y="2189"/>
                </a:lnTo>
                <a:lnTo>
                  <a:pt x="5117" y="2198"/>
                </a:lnTo>
                <a:lnTo>
                  <a:pt x="5117" y="2206"/>
                </a:lnTo>
                <a:lnTo>
                  <a:pt x="5117" y="2215"/>
                </a:lnTo>
                <a:lnTo>
                  <a:pt x="5099" y="2233"/>
                </a:lnTo>
                <a:lnTo>
                  <a:pt x="5091" y="2233"/>
                </a:lnTo>
                <a:lnTo>
                  <a:pt x="5073" y="2242"/>
                </a:lnTo>
                <a:lnTo>
                  <a:pt x="5046" y="2242"/>
                </a:lnTo>
                <a:lnTo>
                  <a:pt x="5038" y="2251"/>
                </a:lnTo>
                <a:lnTo>
                  <a:pt x="5046" y="2259"/>
                </a:lnTo>
                <a:close/>
                <a:moveTo>
                  <a:pt x="6873" y="2409"/>
                </a:moveTo>
                <a:lnTo>
                  <a:pt x="6881" y="2409"/>
                </a:lnTo>
                <a:lnTo>
                  <a:pt x="6890" y="2409"/>
                </a:lnTo>
                <a:lnTo>
                  <a:pt x="6908" y="2409"/>
                </a:lnTo>
                <a:lnTo>
                  <a:pt x="6943" y="2409"/>
                </a:lnTo>
                <a:lnTo>
                  <a:pt x="6961" y="2409"/>
                </a:lnTo>
                <a:lnTo>
                  <a:pt x="6961" y="2401"/>
                </a:lnTo>
                <a:lnTo>
                  <a:pt x="6961" y="2392"/>
                </a:lnTo>
                <a:lnTo>
                  <a:pt x="6961" y="2383"/>
                </a:lnTo>
                <a:lnTo>
                  <a:pt x="6952" y="2383"/>
                </a:lnTo>
                <a:lnTo>
                  <a:pt x="6926" y="2383"/>
                </a:lnTo>
                <a:lnTo>
                  <a:pt x="6908" y="2374"/>
                </a:lnTo>
                <a:lnTo>
                  <a:pt x="6890" y="2374"/>
                </a:lnTo>
                <a:lnTo>
                  <a:pt x="6864" y="2374"/>
                </a:lnTo>
                <a:lnTo>
                  <a:pt x="6864" y="2383"/>
                </a:lnTo>
                <a:lnTo>
                  <a:pt x="6864" y="2392"/>
                </a:lnTo>
                <a:lnTo>
                  <a:pt x="6864" y="2401"/>
                </a:lnTo>
                <a:close/>
                <a:moveTo>
                  <a:pt x="6855" y="2321"/>
                </a:moveTo>
                <a:lnTo>
                  <a:pt x="6855" y="2312"/>
                </a:lnTo>
                <a:lnTo>
                  <a:pt x="6846" y="2303"/>
                </a:lnTo>
                <a:lnTo>
                  <a:pt x="6837" y="2295"/>
                </a:lnTo>
                <a:lnTo>
                  <a:pt x="6829" y="2295"/>
                </a:lnTo>
                <a:lnTo>
                  <a:pt x="6820" y="2295"/>
                </a:lnTo>
                <a:lnTo>
                  <a:pt x="6820" y="2303"/>
                </a:lnTo>
                <a:lnTo>
                  <a:pt x="6820" y="2312"/>
                </a:lnTo>
                <a:lnTo>
                  <a:pt x="6811" y="2312"/>
                </a:lnTo>
                <a:lnTo>
                  <a:pt x="6811" y="2321"/>
                </a:lnTo>
                <a:lnTo>
                  <a:pt x="6820" y="2321"/>
                </a:lnTo>
                <a:lnTo>
                  <a:pt x="6837" y="2330"/>
                </a:lnTo>
                <a:lnTo>
                  <a:pt x="6846" y="2339"/>
                </a:lnTo>
                <a:lnTo>
                  <a:pt x="6855" y="2339"/>
                </a:lnTo>
                <a:lnTo>
                  <a:pt x="6855" y="2330"/>
                </a:lnTo>
                <a:lnTo>
                  <a:pt x="6864" y="2330"/>
                </a:lnTo>
                <a:close/>
                <a:moveTo>
                  <a:pt x="6714" y="2206"/>
                </a:moveTo>
                <a:lnTo>
                  <a:pt x="6696" y="2206"/>
                </a:lnTo>
                <a:lnTo>
                  <a:pt x="6687" y="2198"/>
                </a:lnTo>
                <a:lnTo>
                  <a:pt x="6679" y="2206"/>
                </a:lnTo>
                <a:lnTo>
                  <a:pt x="6670" y="2206"/>
                </a:lnTo>
                <a:lnTo>
                  <a:pt x="6670" y="2215"/>
                </a:lnTo>
                <a:lnTo>
                  <a:pt x="6670" y="2224"/>
                </a:lnTo>
                <a:lnTo>
                  <a:pt x="6670" y="2233"/>
                </a:lnTo>
                <a:lnTo>
                  <a:pt x="6679" y="2233"/>
                </a:lnTo>
                <a:lnTo>
                  <a:pt x="6679" y="2242"/>
                </a:lnTo>
                <a:lnTo>
                  <a:pt x="6687" y="2242"/>
                </a:lnTo>
                <a:lnTo>
                  <a:pt x="6696" y="2242"/>
                </a:lnTo>
                <a:lnTo>
                  <a:pt x="6705" y="2233"/>
                </a:lnTo>
                <a:lnTo>
                  <a:pt x="6714" y="2224"/>
                </a:lnTo>
                <a:lnTo>
                  <a:pt x="6723" y="2215"/>
                </a:lnTo>
                <a:lnTo>
                  <a:pt x="6723" y="2206"/>
                </a:lnTo>
                <a:close/>
                <a:moveTo>
                  <a:pt x="6784" y="2339"/>
                </a:moveTo>
                <a:lnTo>
                  <a:pt x="6776" y="2348"/>
                </a:lnTo>
                <a:lnTo>
                  <a:pt x="6767" y="2348"/>
                </a:lnTo>
                <a:lnTo>
                  <a:pt x="6758" y="2348"/>
                </a:lnTo>
                <a:lnTo>
                  <a:pt x="6740" y="2348"/>
                </a:lnTo>
                <a:lnTo>
                  <a:pt x="6731" y="2348"/>
                </a:lnTo>
                <a:lnTo>
                  <a:pt x="6723" y="2356"/>
                </a:lnTo>
                <a:lnTo>
                  <a:pt x="6714" y="2356"/>
                </a:lnTo>
                <a:lnTo>
                  <a:pt x="6705" y="2374"/>
                </a:lnTo>
                <a:lnTo>
                  <a:pt x="6687" y="2392"/>
                </a:lnTo>
                <a:lnTo>
                  <a:pt x="6679" y="2401"/>
                </a:lnTo>
                <a:lnTo>
                  <a:pt x="6679" y="2427"/>
                </a:lnTo>
                <a:lnTo>
                  <a:pt x="6679" y="2445"/>
                </a:lnTo>
                <a:lnTo>
                  <a:pt x="6687" y="2462"/>
                </a:lnTo>
                <a:lnTo>
                  <a:pt x="6696" y="2471"/>
                </a:lnTo>
                <a:lnTo>
                  <a:pt x="6696" y="2480"/>
                </a:lnTo>
                <a:lnTo>
                  <a:pt x="6705" y="2480"/>
                </a:lnTo>
                <a:lnTo>
                  <a:pt x="6723" y="2480"/>
                </a:lnTo>
                <a:lnTo>
                  <a:pt x="6749" y="2480"/>
                </a:lnTo>
                <a:lnTo>
                  <a:pt x="6767" y="2480"/>
                </a:lnTo>
                <a:lnTo>
                  <a:pt x="6784" y="2480"/>
                </a:lnTo>
                <a:lnTo>
                  <a:pt x="6811" y="2462"/>
                </a:lnTo>
                <a:lnTo>
                  <a:pt x="6820" y="2462"/>
                </a:lnTo>
                <a:lnTo>
                  <a:pt x="6829" y="2454"/>
                </a:lnTo>
                <a:lnTo>
                  <a:pt x="6837" y="2445"/>
                </a:lnTo>
                <a:lnTo>
                  <a:pt x="6837" y="2436"/>
                </a:lnTo>
                <a:lnTo>
                  <a:pt x="6837" y="2418"/>
                </a:lnTo>
                <a:lnTo>
                  <a:pt x="6837" y="2392"/>
                </a:lnTo>
                <a:lnTo>
                  <a:pt x="6837" y="2383"/>
                </a:lnTo>
                <a:lnTo>
                  <a:pt x="6837" y="2374"/>
                </a:lnTo>
                <a:lnTo>
                  <a:pt x="6837" y="2365"/>
                </a:lnTo>
                <a:lnTo>
                  <a:pt x="6837" y="2356"/>
                </a:lnTo>
                <a:lnTo>
                  <a:pt x="6793" y="2348"/>
                </a:lnTo>
                <a:close/>
                <a:moveTo>
                  <a:pt x="4993" y="2259"/>
                </a:moveTo>
                <a:lnTo>
                  <a:pt x="5002" y="2259"/>
                </a:lnTo>
                <a:lnTo>
                  <a:pt x="5011" y="2259"/>
                </a:lnTo>
                <a:lnTo>
                  <a:pt x="5002" y="2251"/>
                </a:lnTo>
                <a:lnTo>
                  <a:pt x="5002" y="2242"/>
                </a:lnTo>
                <a:lnTo>
                  <a:pt x="4993" y="2242"/>
                </a:lnTo>
                <a:lnTo>
                  <a:pt x="4993" y="2251"/>
                </a:lnTo>
                <a:lnTo>
                  <a:pt x="4985" y="2251"/>
                </a:lnTo>
                <a:close/>
                <a:moveTo>
                  <a:pt x="5320" y="2206"/>
                </a:moveTo>
                <a:lnTo>
                  <a:pt x="5320" y="2215"/>
                </a:lnTo>
                <a:lnTo>
                  <a:pt x="5329" y="2215"/>
                </a:lnTo>
                <a:lnTo>
                  <a:pt x="5338" y="2215"/>
                </a:lnTo>
                <a:lnTo>
                  <a:pt x="5346" y="2206"/>
                </a:lnTo>
                <a:lnTo>
                  <a:pt x="5346" y="2198"/>
                </a:lnTo>
                <a:lnTo>
                  <a:pt x="5346" y="2189"/>
                </a:lnTo>
                <a:lnTo>
                  <a:pt x="5338" y="2180"/>
                </a:lnTo>
                <a:lnTo>
                  <a:pt x="5329" y="2180"/>
                </a:lnTo>
                <a:lnTo>
                  <a:pt x="5320" y="2180"/>
                </a:lnTo>
                <a:lnTo>
                  <a:pt x="5311" y="2180"/>
                </a:lnTo>
                <a:lnTo>
                  <a:pt x="5302" y="2180"/>
                </a:lnTo>
                <a:lnTo>
                  <a:pt x="5302" y="2189"/>
                </a:lnTo>
                <a:lnTo>
                  <a:pt x="5302" y="2198"/>
                </a:lnTo>
                <a:lnTo>
                  <a:pt x="5302" y="2206"/>
                </a:lnTo>
                <a:lnTo>
                  <a:pt x="5311" y="2215"/>
                </a:lnTo>
                <a:lnTo>
                  <a:pt x="5311" y="2206"/>
                </a:lnTo>
                <a:lnTo>
                  <a:pt x="5311" y="2198"/>
                </a:lnTo>
                <a:lnTo>
                  <a:pt x="5320" y="2189"/>
                </a:lnTo>
                <a:lnTo>
                  <a:pt x="5311" y="2189"/>
                </a:lnTo>
                <a:lnTo>
                  <a:pt x="5320" y="2189"/>
                </a:lnTo>
                <a:lnTo>
                  <a:pt x="5329" y="2198"/>
                </a:lnTo>
                <a:lnTo>
                  <a:pt x="5329" y="2206"/>
                </a:lnTo>
                <a:close/>
                <a:moveTo>
                  <a:pt x="4870" y="2286"/>
                </a:moveTo>
                <a:lnTo>
                  <a:pt x="4861" y="2277"/>
                </a:lnTo>
                <a:lnTo>
                  <a:pt x="4852" y="2286"/>
                </a:lnTo>
                <a:lnTo>
                  <a:pt x="4852" y="2295"/>
                </a:lnTo>
                <a:lnTo>
                  <a:pt x="4843" y="2295"/>
                </a:lnTo>
                <a:lnTo>
                  <a:pt x="4835" y="2295"/>
                </a:lnTo>
                <a:lnTo>
                  <a:pt x="4843" y="2303"/>
                </a:lnTo>
                <a:lnTo>
                  <a:pt x="4861" y="2312"/>
                </a:lnTo>
                <a:lnTo>
                  <a:pt x="4870" y="2312"/>
                </a:lnTo>
                <a:lnTo>
                  <a:pt x="4879" y="2303"/>
                </a:lnTo>
                <a:lnTo>
                  <a:pt x="4879" y="2295"/>
                </a:lnTo>
                <a:lnTo>
                  <a:pt x="4879" y="2286"/>
                </a:lnTo>
                <a:close/>
                <a:moveTo>
                  <a:pt x="4314" y="2374"/>
                </a:moveTo>
                <a:lnTo>
                  <a:pt x="4305" y="2383"/>
                </a:lnTo>
                <a:lnTo>
                  <a:pt x="4323" y="2383"/>
                </a:lnTo>
                <a:close/>
                <a:moveTo>
                  <a:pt x="4341" y="2392"/>
                </a:moveTo>
                <a:lnTo>
                  <a:pt x="4332" y="2392"/>
                </a:lnTo>
                <a:lnTo>
                  <a:pt x="4341" y="2392"/>
                </a:lnTo>
                <a:lnTo>
                  <a:pt x="4349" y="2401"/>
                </a:lnTo>
                <a:lnTo>
                  <a:pt x="4349" y="2392"/>
                </a:lnTo>
                <a:close/>
                <a:moveTo>
                  <a:pt x="4914" y="2206"/>
                </a:moveTo>
                <a:lnTo>
                  <a:pt x="4923" y="2206"/>
                </a:lnTo>
                <a:lnTo>
                  <a:pt x="4923" y="2198"/>
                </a:lnTo>
                <a:lnTo>
                  <a:pt x="4932" y="2198"/>
                </a:lnTo>
                <a:lnTo>
                  <a:pt x="4923" y="2189"/>
                </a:lnTo>
                <a:lnTo>
                  <a:pt x="4914" y="2180"/>
                </a:lnTo>
                <a:lnTo>
                  <a:pt x="4905" y="2189"/>
                </a:lnTo>
                <a:lnTo>
                  <a:pt x="4914" y="2198"/>
                </a:lnTo>
                <a:close/>
                <a:moveTo>
                  <a:pt x="6643" y="2877"/>
                </a:moveTo>
                <a:lnTo>
                  <a:pt x="6652" y="2877"/>
                </a:lnTo>
                <a:lnTo>
                  <a:pt x="6652" y="2868"/>
                </a:lnTo>
                <a:lnTo>
                  <a:pt x="6643" y="2868"/>
                </a:lnTo>
                <a:lnTo>
                  <a:pt x="6626" y="2868"/>
                </a:lnTo>
                <a:lnTo>
                  <a:pt x="6626" y="2877"/>
                </a:lnTo>
                <a:close/>
                <a:moveTo>
                  <a:pt x="4967" y="2286"/>
                </a:moveTo>
                <a:lnTo>
                  <a:pt x="4976" y="2286"/>
                </a:lnTo>
                <a:lnTo>
                  <a:pt x="4976" y="2295"/>
                </a:lnTo>
                <a:lnTo>
                  <a:pt x="4985" y="2286"/>
                </a:lnTo>
                <a:lnTo>
                  <a:pt x="4993" y="2286"/>
                </a:lnTo>
                <a:lnTo>
                  <a:pt x="4993" y="2268"/>
                </a:lnTo>
                <a:lnTo>
                  <a:pt x="4985" y="2259"/>
                </a:lnTo>
                <a:lnTo>
                  <a:pt x="4976" y="2251"/>
                </a:lnTo>
                <a:lnTo>
                  <a:pt x="4967" y="2251"/>
                </a:lnTo>
                <a:lnTo>
                  <a:pt x="4967" y="2259"/>
                </a:lnTo>
                <a:lnTo>
                  <a:pt x="4958" y="2259"/>
                </a:lnTo>
                <a:lnTo>
                  <a:pt x="4967" y="2259"/>
                </a:lnTo>
                <a:lnTo>
                  <a:pt x="4967" y="2268"/>
                </a:lnTo>
                <a:lnTo>
                  <a:pt x="4958" y="2277"/>
                </a:lnTo>
                <a:lnTo>
                  <a:pt x="4958" y="2286"/>
                </a:lnTo>
                <a:close/>
                <a:moveTo>
                  <a:pt x="3335" y="4483"/>
                </a:moveTo>
                <a:lnTo>
                  <a:pt x="3335" y="4475"/>
                </a:lnTo>
                <a:lnTo>
                  <a:pt x="3326" y="4475"/>
                </a:lnTo>
                <a:lnTo>
                  <a:pt x="3317" y="4475"/>
                </a:lnTo>
                <a:lnTo>
                  <a:pt x="3317" y="4483"/>
                </a:lnTo>
                <a:lnTo>
                  <a:pt x="3326" y="4483"/>
                </a:lnTo>
                <a:close/>
                <a:moveTo>
                  <a:pt x="4667" y="2312"/>
                </a:moveTo>
                <a:lnTo>
                  <a:pt x="4658" y="2312"/>
                </a:lnTo>
                <a:lnTo>
                  <a:pt x="4649" y="2312"/>
                </a:lnTo>
                <a:lnTo>
                  <a:pt x="4641" y="2312"/>
                </a:lnTo>
                <a:lnTo>
                  <a:pt x="4632" y="2312"/>
                </a:lnTo>
                <a:lnTo>
                  <a:pt x="4641" y="2321"/>
                </a:lnTo>
                <a:lnTo>
                  <a:pt x="4649" y="2330"/>
                </a:lnTo>
                <a:lnTo>
                  <a:pt x="4658" y="2330"/>
                </a:lnTo>
                <a:lnTo>
                  <a:pt x="4667" y="2339"/>
                </a:lnTo>
                <a:lnTo>
                  <a:pt x="4676" y="2330"/>
                </a:lnTo>
                <a:lnTo>
                  <a:pt x="4685" y="2330"/>
                </a:lnTo>
                <a:lnTo>
                  <a:pt x="4676" y="2330"/>
                </a:lnTo>
                <a:lnTo>
                  <a:pt x="4676" y="2321"/>
                </a:lnTo>
                <a:close/>
                <a:moveTo>
                  <a:pt x="6476" y="3142"/>
                </a:moveTo>
                <a:lnTo>
                  <a:pt x="6484" y="3142"/>
                </a:lnTo>
                <a:lnTo>
                  <a:pt x="6493" y="3151"/>
                </a:lnTo>
                <a:lnTo>
                  <a:pt x="6502" y="3151"/>
                </a:lnTo>
                <a:lnTo>
                  <a:pt x="6502" y="3142"/>
                </a:lnTo>
                <a:lnTo>
                  <a:pt x="6502" y="3133"/>
                </a:lnTo>
                <a:lnTo>
                  <a:pt x="6511" y="3124"/>
                </a:lnTo>
                <a:lnTo>
                  <a:pt x="6520" y="3115"/>
                </a:lnTo>
                <a:lnTo>
                  <a:pt x="6520" y="3107"/>
                </a:lnTo>
                <a:lnTo>
                  <a:pt x="6529" y="3098"/>
                </a:lnTo>
                <a:lnTo>
                  <a:pt x="6529" y="3089"/>
                </a:lnTo>
                <a:lnTo>
                  <a:pt x="6529" y="3080"/>
                </a:lnTo>
                <a:lnTo>
                  <a:pt x="6529" y="3071"/>
                </a:lnTo>
                <a:lnTo>
                  <a:pt x="6520" y="3063"/>
                </a:lnTo>
                <a:lnTo>
                  <a:pt x="6511" y="3054"/>
                </a:lnTo>
                <a:lnTo>
                  <a:pt x="6502" y="3063"/>
                </a:lnTo>
                <a:lnTo>
                  <a:pt x="6484" y="3063"/>
                </a:lnTo>
                <a:lnTo>
                  <a:pt x="6476" y="3063"/>
                </a:lnTo>
                <a:lnTo>
                  <a:pt x="6467" y="3080"/>
                </a:lnTo>
                <a:lnTo>
                  <a:pt x="6458" y="3089"/>
                </a:lnTo>
                <a:lnTo>
                  <a:pt x="6458" y="3098"/>
                </a:lnTo>
                <a:lnTo>
                  <a:pt x="6458" y="3107"/>
                </a:lnTo>
                <a:lnTo>
                  <a:pt x="6458" y="3124"/>
                </a:lnTo>
                <a:lnTo>
                  <a:pt x="6458" y="3133"/>
                </a:lnTo>
                <a:lnTo>
                  <a:pt x="6467" y="3133"/>
                </a:lnTo>
                <a:close/>
                <a:moveTo>
                  <a:pt x="6573" y="2189"/>
                </a:moveTo>
                <a:lnTo>
                  <a:pt x="6581" y="2198"/>
                </a:lnTo>
                <a:lnTo>
                  <a:pt x="6590" y="2189"/>
                </a:lnTo>
                <a:lnTo>
                  <a:pt x="6599" y="2189"/>
                </a:lnTo>
                <a:lnTo>
                  <a:pt x="6617" y="2180"/>
                </a:lnTo>
                <a:lnTo>
                  <a:pt x="6626" y="2171"/>
                </a:lnTo>
                <a:lnTo>
                  <a:pt x="6626" y="2162"/>
                </a:lnTo>
                <a:lnTo>
                  <a:pt x="6617" y="2162"/>
                </a:lnTo>
                <a:lnTo>
                  <a:pt x="6608" y="2162"/>
                </a:lnTo>
                <a:lnTo>
                  <a:pt x="6608" y="2171"/>
                </a:lnTo>
                <a:lnTo>
                  <a:pt x="6599" y="2171"/>
                </a:lnTo>
                <a:lnTo>
                  <a:pt x="6590" y="2171"/>
                </a:lnTo>
                <a:lnTo>
                  <a:pt x="6581" y="2171"/>
                </a:lnTo>
                <a:lnTo>
                  <a:pt x="6564" y="2189"/>
                </a:lnTo>
                <a:lnTo>
                  <a:pt x="6564" y="2198"/>
                </a:lnTo>
                <a:close/>
                <a:moveTo>
                  <a:pt x="6555" y="2339"/>
                </a:moveTo>
                <a:lnTo>
                  <a:pt x="6537" y="2339"/>
                </a:lnTo>
                <a:lnTo>
                  <a:pt x="6537" y="2348"/>
                </a:lnTo>
                <a:lnTo>
                  <a:pt x="6537" y="2356"/>
                </a:lnTo>
                <a:lnTo>
                  <a:pt x="6546" y="2365"/>
                </a:lnTo>
                <a:lnTo>
                  <a:pt x="6555" y="2365"/>
                </a:lnTo>
                <a:lnTo>
                  <a:pt x="6564" y="2348"/>
                </a:lnTo>
                <a:close/>
                <a:moveTo>
                  <a:pt x="6458" y="3371"/>
                </a:moveTo>
                <a:lnTo>
                  <a:pt x="6458" y="3363"/>
                </a:lnTo>
                <a:lnTo>
                  <a:pt x="6467" y="3363"/>
                </a:lnTo>
                <a:lnTo>
                  <a:pt x="6458" y="3354"/>
                </a:lnTo>
                <a:lnTo>
                  <a:pt x="6458" y="3363"/>
                </a:lnTo>
                <a:lnTo>
                  <a:pt x="6449" y="3371"/>
                </a:lnTo>
                <a:close/>
                <a:moveTo>
                  <a:pt x="6520" y="2153"/>
                </a:moveTo>
                <a:lnTo>
                  <a:pt x="6511" y="2153"/>
                </a:lnTo>
                <a:lnTo>
                  <a:pt x="6502" y="2153"/>
                </a:lnTo>
                <a:lnTo>
                  <a:pt x="6484" y="2162"/>
                </a:lnTo>
                <a:lnTo>
                  <a:pt x="6476" y="2162"/>
                </a:lnTo>
                <a:lnTo>
                  <a:pt x="6467" y="2162"/>
                </a:lnTo>
                <a:lnTo>
                  <a:pt x="6467" y="2153"/>
                </a:lnTo>
                <a:lnTo>
                  <a:pt x="6458" y="2153"/>
                </a:lnTo>
                <a:lnTo>
                  <a:pt x="6449" y="2153"/>
                </a:lnTo>
                <a:lnTo>
                  <a:pt x="6440" y="2162"/>
                </a:lnTo>
                <a:lnTo>
                  <a:pt x="6432" y="2162"/>
                </a:lnTo>
                <a:lnTo>
                  <a:pt x="6423" y="2162"/>
                </a:lnTo>
                <a:lnTo>
                  <a:pt x="6423" y="2171"/>
                </a:lnTo>
                <a:lnTo>
                  <a:pt x="6440" y="2171"/>
                </a:lnTo>
                <a:lnTo>
                  <a:pt x="6449" y="2171"/>
                </a:lnTo>
                <a:lnTo>
                  <a:pt x="6449" y="2180"/>
                </a:lnTo>
                <a:lnTo>
                  <a:pt x="6458" y="2180"/>
                </a:lnTo>
                <a:lnTo>
                  <a:pt x="6458" y="2189"/>
                </a:lnTo>
                <a:lnTo>
                  <a:pt x="6467" y="2189"/>
                </a:lnTo>
                <a:lnTo>
                  <a:pt x="6476" y="2189"/>
                </a:lnTo>
                <a:lnTo>
                  <a:pt x="6484" y="2189"/>
                </a:lnTo>
                <a:lnTo>
                  <a:pt x="6476" y="2189"/>
                </a:lnTo>
                <a:lnTo>
                  <a:pt x="6476" y="2171"/>
                </a:lnTo>
                <a:lnTo>
                  <a:pt x="6484" y="2180"/>
                </a:lnTo>
                <a:lnTo>
                  <a:pt x="6511" y="2180"/>
                </a:lnTo>
                <a:lnTo>
                  <a:pt x="6520" y="2171"/>
                </a:lnTo>
                <a:lnTo>
                  <a:pt x="6520" y="2162"/>
                </a:lnTo>
                <a:close/>
                <a:moveTo>
                  <a:pt x="6555" y="2242"/>
                </a:moveTo>
                <a:lnTo>
                  <a:pt x="6537" y="2251"/>
                </a:lnTo>
                <a:lnTo>
                  <a:pt x="6529" y="2251"/>
                </a:lnTo>
                <a:lnTo>
                  <a:pt x="6529" y="2259"/>
                </a:lnTo>
                <a:lnTo>
                  <a:pt x="6520" y="2268"/>
                </a:lnTo>
                <a:lnTo>
                  <a:pt x="6520" y="2277"/>
                </a:lnTo>
                <a:lnTo>
                  <a:pt x="6529" y="2277"/>
                </a:lnTo>
                <a:lnTo>
                  <a:pt x="6537" y="2277"/>
                </a:lnTo>
                <a:lnTo>
                  <a:pt x="6546" y="2277"/>
                </a:lnTo>
                <a:lnTo>
                  <a:pt x="6564" y="2268"/>
                </a:lnTo>
                <a:lnTo>
                  <a:pt x="6573" y="2259"/>
                </a:lnTo>
                <a:lnTo>
                  <a:pt x="6581" y="2251"/>
                </a:lnTo>
                <a:lnTo>
                  <a:pt x="6581" y="2242"/>
                </a:lnTo>
                <a:lnTo>
                  <a:pt x="6590" y="2233"/>
                </a:lnTo>
                <a:lnTo>
                  <a:pt x="6599" y="2224"/>
                </a:lnTo>
                <a:lnTo>
                  <a:pt x="6608" y="2215"/>
                </a:lnTo>
                <a:lnTo>
                  <a:pt x="6599" y="2206"/>
                </a:lnTo>
                <a:lnTo>
                  <a:pt x="6590" y="2206"/>
                </a:lnTo>
                <a:lnTo>
                  <a:pt x="6581" y="2206"/>
                </a:lnTo>
                <a:lnTo>
                  <a:pt x="6573" y="2215"/>
                </a:lnTo>
                <a:lnTo>
                  <a:pt x="6573" y="2224"/>
                </a:lnTo>
                <a:lnTo>
                  <a:pt x="6564" y="2224"/>
                </a:lnTo>
                <a:close/>
                <a:moveTo>
                  <a:pt x="6202" y="2648"/>
                </a:moveTo>
                <a:lnTo>
                  <a:pt x="6202" y="2639"/>
                </a:lnTo>
                <a:lnTo>
                  <a:pt x="6184" y="2630"/>
                </a:lnTo>
                <a:lnTo>
                  <a:pt x="6176" y="2621"/>
                </a:lnTo>
                <a:lnTo>
                  <a:pt x="6149" y="2621"/>
                </a:lnTo>
                <a:lnTo>
                  <a:pt x="6149" y="2630"/>
                </a:lnTo>
                <a:lnTo>
                  <a:pt x="6158" y="2630"/>
                </a:lnTo>
                <a:lnTo>
                  <a:pt x="6167" y="2639"/>
                </a:lnTo>
                <a:lnTo>
                  <a:pt x="6176" y="2648"/>
                </a:lnTo>
                <a:lnTo>
                  <a:pt x="6176" y="2665"/>
                </a:lnTo>
                <a:lnTo>
                  <a:pt x="6184" y="2665"/>
                </a:lnTo>
                <a:lnTo>
                  <a:pt x="6193" y="2657"/>
                </a:lnTo>
                <a:lnTo>
                  <a:pt x="6202" y="2665"/>
                </a:lnTo>
                <a:lnTo>
                  <a:pt x="6193" y="2674"/>
                </a:lnTo>
                <a:lnTo>
                  <a:pt x="6202" y="2674"/>
                </a:lnTo>
                <a:lnTo>
                  <a:pt x="6211" y="2674"/>
                </a:lnTo>
                <a:lnTo>
                  <a:pt x="6220" y="2674"/>
                </a:lnTo>
                <a:lnTo>
                  <a:pt x="6229" y="2683"/>
                </a:lnTo>
                <a:lnTo>
                  <a:pt x="6237" y="2674"/>
                </a:lnTo>
                <a:lnTo>
                  <a:pt x="6237" y="2665"/>
                </a:lnTo>
                <a:lnTo>
                  <a:pt x="6220" y="2665"/>
                </a:lnTo>
                <a:lnTo>
                  <a:pt x="6211" y="2665"/>
                </a:lnTo>
                <a:lnTo>
                  <a:pt x="6202" y="2657"/>
                </a:lnTo>
                <a:close/>
                <a:moveTo>
                  <a:pt x="6237" y="2604"/>
                </a:moveTo>
                <a:lnTo>
                  <a:pt x="6246" y="2604"/>
                </a:lnTo>
                <a:lnTo>
                  <a:pt x="6255" y="2612"/>
                </a:lnTo>
                <a:lnTo>
                  <a:pt x="6264" y="2604"/>
                </a:lnTo>
                <a:lnTo>
                  <a:pt x="6255" y="2604"/>
                </a:lnTo>
                <a:lnTo>
                  <a:pt x="6246" y="2604"/>
                </a:lnTo>
                <a:lnTo>
                  <a:pt x="6237" y="2595"/>
                </a:lnTo>
                <a:close/>
                <a:moveTo>
                  <a:pt x="6476" y="4033"/>
                </a:moveTo>
                <a:lnTo>
                  <a:pt x="6484" y="4033"/>
                </a:lnTo>
                <a:lnTo>
                  <a:pt x="6476" y="4024"/>
                </a:lnTo>
                <a:close/>
                <a:moveTo>
                  <a:pt x="6476" y="3733"/>
                </a:moveTo>
                <a:lnTo>
                  <a:pt x="6502" y="3724"/>
                </a:lnTo>
                <a:lnTo>
                  <a:pt x="6502" y="3716"/>
                </a:lnTo>
                <a:lnTo>
                  <a:pt x="6511" y="3707"/>
                </a:lnTo>
                <a:lnTo>
                  <a:pt x="6502" y="3707"/>
                </a:lnTo>
                <a:lnTo>
                  <a:pt x="6502" y="3716"/>
                </a:lnTo>
                <a:lnTo>
                  <a:pt x="6493" y="3716"/>
                </a:lnTo>
                <a:lnTo>
                  <a:pt x="6484" y="3716"/>
                </a:lnTo>
                <a:lnTo>
                  <a:pt x="6476" y="3724"/>
                </a:lnTo>
                <a:lnTo>
                  <a:pt x="6467" y="3733"/>
                </a:lnTo>
                <a:close/>
                <a:moveTo>
                  <a:pt x="6564" y="3742"/>
                </a:moveTo>
                <a:lnTo>
                  <a:pt x="6564" y="3733"/>
                </a:lnTo>
                <a:lnTo>
                  <a:pt x="6573" y="3733"/>
                </a:lnTo>
                <a:lnTo>
                  <a:pt x="6573" y="3724"/>
                </a:lnTo>
                <a:lnTo>
                  <a:pt x="6573" y="3707"/>
                </a:lnTo>
                <a:lnTo>
                  <a:pt x="6564" y="3707"/>
                </a:lnTo>
                <a:lnTo>
                  <a:pt x="6564" y="3716"/>
                </a:lnTo>
                <a:lnTo>
                  <a:pt x="6564" y="3724"/>
                </a:lnTo>
                <a:lnTo>
                  <a:pt x="6564" y="3733"/>
                </a:lnTo>
                <a:lnTo>
                  <a:pt x="6555" y="3733"/>
                </a:lnTo>
                <a:lnTo>
                  <a:pt x="6555" y="3742"/>
                </a:lnTo>
                <a:close/>
                <a:moveTo>
                  <a:pt x="6626" y="2974"/>
                </a:moveTo>
                <a:lnTo>
                  <a:pt x="6643" y="2974"/>
                </a:lnTo>
                <a:lnTo>
                  <a:pt x="6652" y="2974"/>
                </a:lnTo>
                <a:lnTo>
                  <a:pt x="6652" y="2965"/>
                </a:lnTo>
                <a:lnTo>
                  <a:pt x="6661" y="2965"/>
                </a:lnTo>
                <a:lnTo>
                  <a:pt x="6661" y="2957"/>
                </a:lnTo>
                <a:lnTo>
                  <a:pt x="6652" y="2948"/>
                </a:lnTo>
                <a:lnTo>
                  <a:pt x="6643" y="2939"/>
                </a:lnTo>
                <a:lnTo>
                  <a:pt x="6634" y="2939"/>
                </a:lnTo>
                <a:lnTo>
                  <a:pt x="6626" y="2930"/>
                </a:lnTo>
                <a:lnTo>
                  <a:pt x="6608" y="2930"/>
                </a:lnTo>
                <a:lnTo>
                  <a:pt x="6590" y="2939"/>
                </a:lnTo>
                <a:lnTo>
                  <a:pt x="6581" y="2939"/>
                </a:lnTo>
                <a:lnTo>
                  <a:pt x="6590" y="2948"/>
                </a:lnTo>
                <a:lnTo>
                  <a:pt x="6608" y="2965"/>
                </a:lnTo>
                <a:close/>
                <a:moveTo>
                  <a:pt x="6599" y="3248"/>
                </a:moveTo>
                <a:lnTo>
                  <a:pt x="6599" y="3239"/>
                </a:lnTo>
                <a:lnTo>
                  <a:pt x="6608" y="3239"/>
                </a:lnTo>
                <a:lnTo>
                  <a:pt x="6590" y="3239"/>
                </a:lnTo>
                <a:lnTo>
                  <a:pt x="6581" y="3239"/>
                </a:lnTo>
                <a:lnTo>
                  <a:pt x="6573" y="3248"/>
                </a:lnTo>
                <a:lnTo>
                  <a:pt x="6581" y="3248"/>
                </a:lnTo>
                <a:close/>
                <a:moveTo>
                  <a:pt x="6511" y="3689"/>
                </a:moveTo>
                <a:lnTo>
                  <a:pt x="6511" y="3680"/>
                </a:lnTo>
                <a:lnTo>
                  <a:pt x="6511" y="3671"/>
                </a:lnTo>
                <a:lnTo>
                  <a:pt x="6511" y="3680"/>
                </a:lnTo>
                <a:close/>
                <a:moveTo>
                  <a:pt x="6484" y="3345"/>
                </a:moveTo>
                <a:lnTo>
                  <a:pt x="6476" y="3345"/>
                </a:lnTo>
                <a:lnTo>
                  <a:pt x="6467" y="3345"/>
                </a:lnTo>
                <a:lnTo>
                  <a:pt x="6467" y="3354"/>
                </a:lnTo>
                <a:lnTo>
                  <a:pt x="6476" y="3354"/>
                </a:lnTo>
                <a:close/>
                <a:moveTo>
                  <a:pt x="6493" y="3601"/>
                </a:moveTo>
                <a:lnTo>
                  <a:pt x="6493" y="3592"/>
                </a:lnTo>
                <a:lnTo>
                  <a:pt x="6493" y="3601"/>
                </a:lnTo>
                <a:lnTo>
                  <a:pt x="6502" y="3592"/>
                </a:lnTo>
                <a:lnTo>
                  <a:pt x="6493" y="3583"/>
                </a:lnTo>
                <a:lnTo>
                  <a:pt x="6493" y="3592"/>
                </a:lnTo>
                <a:close/>
                <a:moveTo>
                  <a:pt x="6484" y="3663"/>
                </a:moveTo>
                <a:lnTo>
                  <a:pt x="6484" y="3671"/>
                </a:lnTo>
                <a:lnTo>
                  <a:pt x="6493" y="3671"/>
                </a:lnTo>
                <a:lnTo>
                  <a:pt x="6493" y="3663"/>
                </a:lnTo>
                <a:close/>
                <a:moveTo>
                  <a:pt x="5973" y="2401"/>
                </a:moveTo>
                <a:lnTo>
                  <a:pt x="5973" y="2409"/>
                </a:lnTo>
                <a:lnTo>
                  <a:pt x="5982" y="2418"/>
                </a:lnTo>
                <a:lnTo>
                  <a:pt x="5990" y="2418"/>
                </a:lnTo>
                <a:lnTo>
                  <a:pt x="5999" y="2418"/>
                </a:lnTo>
                <a:lnTo>
                  <a:pt x="5999" y="2409"/>
                </a:lnTo>
                <a:lnTo>
                  <a:pt x="6008" y="2401"/>
                </a:lnTo>
                <a:lnTo>
                  <a:pt x="6008" y="2392"/>
                </a:lnTo>
                <a:lnTo>
                  <a:pt x="6008" y="2383"/>
                </a:lnTo>
                <a:lnTo>
                  <a:pt x="6008" y="2374"/>
                </a:lnTo>
                <a:lnTo>
                  <a:pt x="6008" y="2365"/>
                </a:lnTo>
                <a:lnTo>
                  <a:pt x="5999" y="2356"/>
                </a:lnTo>
                <a:lnTo>
                  <a:pt x="5990" y="2348"/>
                </a:lnTo>
                <a:lnTo>
                  <a:pt x="5982" y="2348"/>
                </a:lnTo>
                <a:lnTo>
                  <a:pt x="5973" y="2356"/>
                </a:lnTo>
                <a:lnTo>
                  <a:pt x="5973" y="2365"/>
                </a:lnTo>
                <a:lnTo>
                  <a:pt x="5964" y="2374"/>
                </a:lnTo>
                <a:lnTo>
                  <a:pt x="5973" y="2383"/>
                </a:lnTo>
                <a:lnTo>
                  <a:pt x="5973" y="2392"/>
                </a:lnTo>
                <a:close/>
                <a:moveTo>
                  <a:pt x="891" y="6812"/>
                </a:moveTo>
                <a:lnTo>
                  <a:pt x="882" y="6804"/>
                </a:lnTo>
                <a:lnTo>
                  <a:pt x="873" y="6795"/>
                </a:lnTo>
                <a:lnTo>
                  <a:pt x="865" y="6795"/>
                </a:lnTo>
                <a:lnTo>
                  <a:pt x="856" y="6804"/>
                </a:lnTo>
                <a:lnTo>
                  <a:pt x="847" y="6795"/>
                </a:lnTo>
                <a:lnTo>
                  <a:pt x="838" y="6795"/>
                </a:lnTo>
                <a:lnTo>
                  <a:pt x="838" y="6804"/>
                </a:lnTo>
                <a:lnTo>
                  <a:pt x="847" y="6804"/>
                </a:lnTo>
                <a:lnTo>
                  <a:pt x="847" y="6812"/>
                </a:lnTo>
                <a:lnTo>
                  <a:pt x="856" y="6812"/>
                </a:lnTo>
                <a:lnTo>
                  <a:pt x="856" y="6821"/>
                </a:lnTo>
                <a:lnTo>
                  <a:pt x="865" y="6821"/>
                </a:lnTo>
                <a:lnTo>
                  <a:pt x="873" y="6821"/>
                </a:lnTo>
                <a:lnTo>
                  <a:pt x="882" y="6821"/>
                </a:lnTo>
                <a:close/>
                <a:moveTo>
                  <a:pt x="2135" y="2189"/>
                </a:moveTo>
                <a:lnTo>
                  <a:pt x="2135" y="2180"/>
                </a:lnTo>
                <a:lnTo>
                  <a:pt x="2153" y="2180"/>
                </a:lnTo>
                <a:lnTo>
                  <a:pt x="2144" y="2180"/>
                </a:lnTo>
                <a:lnTo>
                  <a:pt x="2135" y="2171"/>
                </a:lnTo>
                <a:lnTo>
                  <a:pt x="2126" y="2171"/>
                </a:lnTo>
                <a:lnTo>
                  <a:pt x="2117" y="2180"/>
                </a:lnTo>
                <a:close/>
                <a:moveTo>
                  <a:pt x="820" y="6777"/>
                </a:moveTo>
                <a:lnTo>
                  <a:pt x="803" y="6777"/>
                </a:lnTo>
                <a:lnTo>
                  <a:pt x="794" y="6777"/>
                </a:lnTo>
                <a:lnTo>
                  <a:pt x="794" y="6786"/>
                </a:lnTo>
                <a:lnTo>
                  <a:pt x="812" y="6786"/>
                </a:lnTo>
                <a:lnTo>
                  <a:pt x="829" y="6786"/>
                </a:lnTo>
                <a:lnTo>
                  <a:pt x="838" y="6786"/>
                </a:lnTo>
                <a:close/>
                <a:moveTo>
                  <a:pt x="962" y="8648"/>
                </a:moveTo>
                <a:lnTo>
                  <a:pt x="970" y="8648"/>
                </a:lnTo>
                <a:close/>
                <a:moveTo>
                  <a:pt x="794" y="8207"/>
                </a:moveTo>
                <a:lnTo>
                  <a:pt x="785" y="8207"/>
                </a:lnTo>
                <a:lnTo>
                  <a:pt x="776" y="8207"/>
                </a:lnTo>
                <a:lnTo>
                  <a:pt x="794" y="8207"/>
                </a:lnTo>
                <a:lnTo>
                  <a:pt x="785" y="8207"/>
                </a:lnTo>
                <a:lnTo>
                  <a:pt x="785" y="8216"/>
                </a:lnTo>
                <a:lnTo>
                  <a:pt x="776" y="8216"/>
                </a:lnTo>
                <a:lnTo>
                  <a:pt x="776" y="8207"/>
                </a:lnTo>
                <a:lnTo>
                  <a:pt x="776" y="8216"/>
                </a:lnTo>
                <a:lnTo>
                  <a:pt x="785" y="8225"/>
                </a:lnTo>
                <a:lnTo>
                  <a:pt x="803" y="8225"/>
                </a:lnTo>
                <a:lnTo>
                  <a:pt x="794" y="8216"/>
                </a:lnTo>
                <a:close/>
                <a:moveTo>
                  <a:pt x="768" y="6768"/>
                </a:moveTo>
                <a:lnTo>
                  <a:pt x="768" y="6759"/>
                </a:lnTo>
                <a:lnTo>
                  <a:pt x="759" y="6759"/>
                </a:lnTo>
                <a:lnTo>
                  <a:pt x="750" y="6751"/>
                </a:lnTo>
                <a:lnTo>
                  <a:pt x="750" y="6742"/>
                </a:lnTo>
                <a:lnTo>
                  <a:pt x="741" y="6742"/>
                </a:lnTo>
                <a:lnTo>
                  <a:pt x="732" y="6751"/>
                </a:lnTo>
                <a:lnTo>
                  <a:pt x="723" y="6751"/>
                </a:lnTo>
                <a:lnTo>
                  <a:pt x="723" y="6759"/>
                </a:lnTo>
                <a:lnTo>
                  <a:pt x="732" y="6768"/>
                </a:lnTo>
                <a:lnTo>
                  <a:pt x="741" y="6768"/>
                </a:lnTo>
                <a:lnTo>
                  <a:pt x="750" y="6768"/>
                </a:lnTo>
                <a:lnTo>
                  <a:pt x="759" y="6768"/>
                </a:lnTo>
                <a:lnTo>
                  <a:pt x="759" y="6777"/>
                </a:lnTo>
                <a:lnTo>
                  <a:pt x="768" y="6777"/>
                </a:lnTo>
                <a:close/>
                <a:moveTo>
                  <a:pt x="829" y="6804"/>
                </a:moveTo>
                <a:lnTo>
                  <a:pt x="820" y="6804"/>
                </a:lnTo>
                <a:lnTo>
                  <a:pt x="812" y="6804"/>
                </a:lnTo>
                <a:lnTo>
                  <a:pt x="820" y="6804"/>
                </a:lnTo>
                <a:lnTo>
                  <a:pt x="820" y="6812"/>
                </a:lnTo>
                <a:lnTo>
                  <a:pt x="829" y="6812"/>
                </a:lnTo>
                <a:close/>
                <a:moveTo>
                  <a:pt x="970" y="6901"/>
                </a:moveTo>
                <a:lnTo>
                  <a:pt x="962" y="6892"/>
                </a:lnTo>
                <a:lnTo>
                  <a:pt x="962" y="6883"/>
                </a:lnTo>
                <a:lnTo>
                  <a:pt x="953" y="6874"/>
                </a:lnTo>
                <a:lnTo>
                  <a:pt x="918" y="6857"/>
                </a:lnTo>
                <a:lnTo>
                  <a:pt x="900" y="6848"/>
                </a:lnTo>
                <a:lnTo>
                  <a:pt x="900" y="6857"/>
                </a:lnTo>
                <a:lnTo>
                  <a:pt x="900" y="6865"/>
                </a:lnTo>
                <a:lnTo>
                  <a:pt x="900" y="6874"/>
                </a:lnTo>
                <a:lnTo>
                  <a:pt x="891" y="6883"/>
                </a:lnTo>
                <a:lnTo>
                  <a:pt x="891" y="6892"/>
                </a:lnTo>
                <a:lnTo>
                  <a:pt x="891" y="6901"/>
                </a:lnTo>
                <a:lnTo>
                  <a:pt x="900" y="6918"/>
                </a:lnTo>
                <a:lnTo>
                  <a:pt x="900" y="6936"/>
                </a:lnTo>
                <a:lnTo>
                  <a:pt x="900" y="6945"/>
                </a:lnTo>
                <a:lnTo>
                  <a:pt x="918" y="6945"/>
                </a:lnTo>
                <a:lnTo>
                  <a:pt x="926" y="6936"/>
                </a:lnTo>
                <a:lnTo>
                  <a:pt x="944" y="6927"/>
                </a:lnTo>
                <a:lnTo>
                  <a:pt x="962" y="6918"/>
                </a:lnTo>
                <a:lnTo>
                  <a:pt x="970" y="6909"/>
                </a:lnTo>
                <a:lnTo>
                  <a:pt x="979" y="6909"/>
                </a:lnTo>
                <a:lnTo>
                  <a:pt x="979" y="6901"/>
                </a:lnTo>
                <a:close/>
                <a:moveTo>
                  <a:pt x="1023" y="3689"/>
                </a:moveTo>
                <a:lnTo>
                  <a:pt x="1015" y="3698"/>
                </a:lnTo>
                <a:lnTo>
                  <a:pt x="1023" y="3698"/>
                </a:lnTo>
                <a:lnTo>
                  <a:pt x="1032" y="3698"/>
                </a:lnTo>
                <a:lnTo>
                  <a:pt x="1032" y="3689"/>
                </a:lnTo>
                <a:close/>
                <a:moveTo>
                  <a:pt x="1156" y="3583"/>
                </a:moveTo>
                <a:lnTo>
                  <a:pt x="1147" y="3574"/>
                </a:lnTo>
                <a:lnTo>
                  <a:pt x="1156" y="3566"/>
                </a:lnTo>
                <a:lnTo>
                  <a:pt x="1147" y="3557"/>
                </a:lnTo>
                <a:lnTo>
                  <a:pt x="1138" y="3557"/>
                </a:lnTo>
                <a:lnTo>
                  <a:pt x="1129" y="3566"/>
                </a:lnTo>
                <a:lnTo>
                  <a:pt x="1120" y="3566"/>
                </a:lnTo>
                <a:lnTo>
                  <a:pt x="1120" y="3557"/>
                </a:lnTo>
                <a:lnTo>
                  <a:pt x="1112" y="3548"/>
                </a:lnTo>
                <a:lnTo>
                  <a:pt x="1103" y="3548"/>
                </a:lnTo>
                <a:lnTo>
                  <a:pt x="1094" y="3548"/>
                </a:lnTo>
                <a:lnTo>
                  <a:pt x="1103" y="3557"/>
                </a:lnTo>
                <a:lnTo>
                  <a:pt x="1094" y="3557"/>
                </a:lnTo>
                <a:lnTo>
                  <a:pt x="1094" y="3566"/>
                </a:lnTo>
                <a:lnTo>
                  <a:pt x="1085" y="3566"/>
                </a:lnTo>
                <a:lnTo>
                  <a:pt x="1076" y="3566"/>
                </a:lnTo>
                <a:lnTo>
                  <a:pt x="1076" y="3574"/>
                </a:lnTo>
                <a:lnTo>
                  <a:pt x="1068" y="3566"/>
                </a:lnTo>
                <a:lnTo>
                  <a:pt x="1059" y="3557"/>
                </a:lnTo>
                <a:lnTo>
                  <a:pt x="1050" y="3557"/>
                </a:lnTo>
                <a:lnTo>
                  <a:pt x="1041" y="3566"/>
                </a:lnTo>
                <a:lnTo>
                  <a:pt x="1050" y="3574"/>
                </a:lnTo>
                <a:lnTo>
                  <a:pt x="1059" y="3583"/>
                </a:lnTo>
                <a:lnTo>
                  <a:pt x="1050" y="3583"/>
                </a:lnTo>
                <a:lnTo>
                  <a:pt x="1050" y="3601"/>
                </a:lnTo>
                <a:lnTo>
                  <a:pt x="1059" y="3610"/>
                </a:lnTo>
                <a:lnTo>
                  <a:pt x="1059" y="3619"/>
                </a:lnTo>
                <a:lnTo>
                  <a:pt x="1050" y="3610"/>
                </a:lnTo>
                <a:lnTo>
                  <a:pt x="1050" y="3601"/>
                </a:lnTo>
                <a:lnTo>
                  <a:pt x="1041" y="3592"/>
                </a:lnTo>
                <a:lnTo>
                  <a:pt x="1032" y="3592"/>
                </a:lnTo>
                <a:lnTo>
                  <a:pt x="1041" y="3592"/>
                </a:lnTo>
                <a:lnTo>
                  <a:pt x="1032" y="3583"/>
                </a:lnTo>
                <a:lnTo>
                  <a:pt x="1023" y="3583"/>
                </a:lnTo>
                <a:lnTo>
                  <a:pt x="1015" y="3583"/>
                </a:lnTo>
                <a:lnTo>
                  <a:pt x="1006" y="3592"/>
                </a:lnTo>
                <a:lnTo>
                  <a:pt x="997" y="3592"/>
                </a:lnTo>
                <a:lnTo>
                  <a:pt x="988" y="3601"/>
                </a:lnTo>
                <a:lnTo>
                  <a:pt x="988" y="3610"/>
                </a:lnTo>
                <a:lnTo>
                  <a:pt x="988" y="3619"/>
                </a:lnTo>
                <a:lnTo>
                  <a:pt x="997" y="3627"/>
                </a:lnTo>
                <a:lnTo>
                  <a:pt x="997" y="3645"/>
                </a:lnTo>
                <a:lnTo>
                  <a:pt x="1015" y="3663"/>
                </a:lnTo>
                <a:lnTo>
                  <a:pt x="1023" y="3654"/>
                </a:lnTo>
                <a:lnTo>
                  <a:pt x="1023" y="3645"/>
                </a:lnTo>
                <a:lnTo>
                  <a:pt x="1015" y="3636"/>
                </a:lnTo>
                <a:lnTo>
                  <a:pt x="1006" y="3636"/>
                </a:lnTo>
                <a:lnTo>
                  <a:pt x="1015" y="3636"/>
                </a:lnTo>
                <a:lnTo>
                  <a:pt x="1023" y="3636"/>
                </a:lnTo>
                <a:lnTo>
                  <a:pt x="1032" y="3636"/>
                </a:lnTo>
                <a:lnTo>
                  <a:pt x="1032" y="3645"/>
                </a:lnTo>
                <a:lnTo>
                  <a:pt x="1041" y="3645"/>
                </a:lnTo>
                <a:lnTo>
                  <a:pt x="1050" y="3654"/>
                </a:lnTo>
                <a:lnTo>
                  <a:pt x="1032" y="3671"/>
                </a:lnTo>
                <a:lnTo>
                  <a:pt x="1041" y="3671"/>
                </a:lnTo>
                <a:lnTo>
                  <a:pt x="1059" y="3663"/>
                </a:lnTo>
                <a:lnTo>
                  <a:pt x="1068" y="3654"/>
                </a:lnTo>
                <a:lnTo>
                  <a:pt x="1068" y="3645"/>
                </a:lnTo>
                <a:lnTo>
                  <a:pt x="1059" y="3645"/>
                </a:lnTo>
                <a:lnTo>
                  <a:pt x="1068" y="3645"/>
                </a:lnTo>
                <a:lnTo>
                  <a:pt x="1076" y="3636"/>
                </a:lnTo>
                <a:lnTo>
                  <a:pt x="1094" y="3627"/>
                </a:lnTo>
                <a:lnTo>
                  <a:pt x="1103" y="3627"/>
                </a:lnTo>
                <a:lnTo>
                  <a:pt x="1112" y="3619"/>
                </a:lnTo>
                <a:lnTo>
                  <a:pt x="1120" y="3619"/>
                </a:lnTo>
                <a:lnTo>
                  <a:pt x="1129" y="3619"/>
                </a:lnTo>
                <a:lnTo>
                  <a:pt x="1138" y="3610"/>
                </a:lnTo>
                <a:lnTo>
                  <a:pt x="1129" y="3610"/>
                </a:lnTo>
                <a:lnTo>
                  <a:pt x="1129" y="3601"/>
                </a:lnTo>
                <a:lnTo>
                  <a:pt x="1112" y="3601"/>
                </a:lnTo>
                <a:lnTo>
                  <a:pt x="1120" y="3601"/>
                </a:lnTo>
                <a:lnTo>
                  <a:pt x="1138" y="3601"/>
                </a:lnTo>
                <a:lnTo>
                  <a:pt x="1156" y="3601"/>
                </a:lnTo>
                <a:lnTo>
                  <a:pt x="1165" y="3592"/>
                </a:lnTo>
                <a:lnTo>
                  <a:pt x="1165" y="3583"/>
                </a:lnTo>
                <a:close/>
                <a:moveTo>
                  <a:pt x="1182" y="3513"/>
                </a:moveTo>
                <a:lnTo>
                  <a:pt x="1173" y="3504"/>
                </a:lnTo>
                <a:lnTo>
                  <a:pt x="1165" y="3504"/>
                </a:lnTo>
                <a:lnTo>
                  <a:pt x="1156" y="3504"/>
                </a:lnTo>
                <a:lnTo>
                  <a:pt x="1147" y="3504"/>
                </a:lnTo>
                <a:lnTo>
                  <a:pt x="1147" y="3495"/>
                </a:lnTo>
                <a:lnTo>
                  <a:pt x="1138" y="3495"/>
                </a:lnTo>
                <a:lnTo>
                  <a:pt x="1120" y="3504"/>
                </a:lnTo>
                <a:lnTo>
                  <a:pt x="1129" y="3504"/>
                </a:lnTo>
                <a:lnTo>
                  <a:pt x="1129" y="3513"/>
                </a:lnTo>
                <a:lnTo>
                  <a:pt x="1120" y="3513"/>
                </a:lnTo>
                <a:lnTo>
                  <a:pt x="1112" y="3513"/>
                </a:lnTo>
                <a:lnTo>
                  <a:pt x="1103" y="3521"/>
                </a:lnTo>
                <a:lnTo>
                  <a:pt x="1085" y="3539"/>
                </a:lnTo>
                <a:lnTo>
                  <a:pt x="1112" y="3548"/>
                </a:lnTo>
                <a:lnTo>
                  <a:pt x="1120" y="3548"/>
                </a:lnTo>
                <a:lnTo>
                  <a:pt x="1120" y="3539"/>
                </a:lnTo>
                <a:lnTo>
                  <a:pt x="1129" y="3539"/>
                </a:lnTo>
                <a:lnTo>
                  <a:pt x="1138" y="3539"/>
                </a:lnTo>
                <a:lnTo>
                  <a:pt x="1138" y="3530"/>
                </a:lnTo>
                <a:lnTo>
                  <a:pt x="1147" y="3530"/>
                </a:lnTo>
                <a:lnTo>
                  <a:pt x="1156" y="3530"/>
                </a:lnTo>
                <a:lnTo>
                  <a:pt x="1165" y="3530"/>
                </a:lnTo>
                <a:lnTo>
                  <a:pt x="1156" y="3521"/>
                </a:lnTo>
                <a:lnTo>
                  <a:pt x="1165" y="3521"/>
                </a:lnTo>
                <a:lnTo>
                  <a:pt x="1173" y="3521"/>
                </a:lnTo>
                <a:lnTo>
                  <a:pt x="1173" y="3530"/>
                </a:lnTo>
                <a:lnTo>
                  <a:pt x="1182" y="3521"/>
                </a:lnTo>
                <a:close/>
                <a:moveTo>
                  <a:pt x="918" y="3777"/>
                </a:moveTo>
                <a:lnTo>
                  <a:pt x="926" y="3777"/>
                </a:lnTo>
                <a:lnTo>
                  <a:pt x="926" y="3769"/>
                </a:lnTo>
                <a:lnTo>
                  <a:pt x="918" y="3760"/>
                </a:lnTo>
                <a:lnTo>
                  <a:pt x="909" y="3769"/>
                </a:lnTo>
                <a:lnTo>
                  <a:pt x="909" y="3777"/>
                </a:lnTo>
                <a:close/>
                <a:moveTo>
                  <a:pt x="1147" y="3495"/>
                </a:moveTo>
                <a:lnTo>
                  <a:pt x="1156" y="3486"/>
                </a:lnTo>
                <a:lnTo>
                  <a:pt x="1156" y="3477"/>
                </a:lnTo>
                <a:lnTo>
                  <a:pt x="1147" y="3477"/>
                </a:lnTo>
                <a:lnTo>
                  <a:pt x="1138" y="3486"/>
                </a:lnTo>
                <a:close/>
                <a:moveTo>
                  <a:pt x="1085" y="3557"/>
                </a:moveTo>
                <a:lnTo>
                  <a:pt x="1085" y="3566"/>
                </a:lnTo>
                <a:lnTo>
                  <a:pt x="1094" y="3566"/>
                </a:lnTo>
                <a:lnTo>
                  <a:pt x="1094" y="3557"/>
                </a:lnTo>
                <a:lnTo>
                  <a:pt x="1085" y="3557"/>
                </a:lnTo>
                <a:lnTo>
                  <a:pt x="1085" y="3548"/>
                </a:lnTo>
                <a:lnTo>
                  <a:pt x="1076" y="3548"/>
                </a:lnTo>
                <a:lnTo>
                  <a:pt x="1076" y="3557"/>
                </a:lnTo>
                <a:close/>
                <a:moveTo>
                  <a:pt x="997" y="3689"/>
                </a:moveTo>
                <a:lnTo>
                  <a:pt x="988" y="3698"/>
                </a:lnTo>
                <a:lnTo>
                  <a:pt x="988" y="3707"/>
                </a:lnTo>
                <a:lnTo>
                  <a:pt x="979" y="3707"/>
                </a:lnTo>
                <a:lnTo>
                  <a:pt x="979" y="3716"/>
                </a:lnTo>
                <a:lnTo>
                  <a:pt x="988" y="3707"/>
                </a:lnTo>
                <a:lnTo>
                  <a:pt x="997" y="3698"/>
                </a:lnTo>
                <a:lnTo>
                  <a:pt x="1006" y="3698"/>
                </a:lnTo>
                <a:lnTo>
                  <a:pt x="1006" y="3689"/>
                </a:lnTo>
                <a:close/>
                <a:moveTo>
                  <a:pt x="1112" y="3636"/>
                </a:moveTo>
                <a:lnTo>
                  <a:pt x="1094" y="3627"/>
                </a:lnTo>
                <a:lnTo>
                  <a:pt x="1085" y="3636"/>
                </a:lnTo>
                <a:lnTo>
                  <a:pt x="1085" y="3645"/>
                </a:lnTo>
                <a:lnTo>
                  <a:pt x="1085" y="3654"/>
                </a:lnTo>
                <a:lnTo>
                  <a:pt x="1094" y="3645"/>
                </a:lnTo>
                <a:lnTo>
                  <a:pt x="1103" y="3636"/>
                </a:lnTo>
                <a:lnTo>
                  <a:pt x="1103" y="3645"/>
                </a:lnTo>
                <a:lnTo>
                  <a:pt x="1112" y="3636"/>
                </a:lnTo>
                <a:lnTo>
                  <a:pt x="1120" y="3636"/>
                </a:lnTo>
                <a:close/>
                <a:moveTo>
                  <a:pt x="644" y="8066"/>
                </a:moveTo>
                <a:lnTo>
                  <a:pt x="644" y="8074"/>
                </a:lnTo>
                <a:lnTo>
                  <a:pt x="644" y="8066"/>
                </a:lnTo>
                <a:lnTo>
                  <a:pt x="644" y="8074"/>
                </a:lnTo>
                <a:lnTo>
                  <a:pt x="653" y="8074"/>
                </a:lnTo>
                <a:close/>
                <a:moveTo>
                  <a:pt x="900" y="8763"/>
                </a:moveTo>
                <a:close/>
                <a:moveTo>
                  <a:pt x="194" y="3936"/>
                </a:moveTo>
                <a:lnTo>
                  <a:pt x="185" y="3927"/>
                </a:lnTo>
                <a:lnTo>
                  <a:pt x="176" y="3936"/>
                </a:lnTo>
                <a:lnTo>
                  <a:pt x="185" y="3936"/>
                </a:lnTo>
                <a:lnTo>
                  <a:pt x="185" y="3945"/>
                </a:lnTo>
                <a:lnTo>
                  <a:pt x="194" y="3945"/>
                </a:lnTo>
                <a:lnTo>
                  <a:pt x="203" y="3936"/>
                </a:lnTo>
                <a:close/>
                <a:moveTo>
                  <a:pt x="362" y="3883"/>
                </a:moveTo>
                <a:lnTo>
                  <a:pt x="353" y="3883"/>
                </a:lnTo>
                <a:lnTo>
                  <a:pt x="344" y="3874"/>
                </a:lnTo>
                <a:lnTo>
                  <a:pt x="344" y="3857"/>
                </a:lnTo>
                <a:lnTo>
                  <a:pt x="335" y="3857"/>
                </a:lnTo>
                <a:lnTo>
                  <a:pt x="318" y="3857"/>
                </a:lnTo>
                <a:lnTo>
                  <a:pt x="309" y="3857"/>
                </a:lnTo>
                <a:lnTo>
                  <a:pt x="291" y="3866"/>
                </a:lnTo>
                <a:lnTo>
                  <a:pt x="282" y="3866"/>
                </a:lnTo>
                <a:lnTo>
                  <a:pt x="273" y="3866"/>
                </a:lnTo>
                <a:lnTo>
                  <a:pt x="265" y="3866"/>
                </a:lnTo>
                <a:lnTo>
                  <a:pt x="247" y="3892"/>
                </a:lnTo>
                <a:lnTo>
                  <a:pt x="238" y="3901"/>
                </a:lnTo>
                <a:lnTo>
                  <a:pt x="238" y="3910"/>
                </a:lnTo>
                <a:lnTo>
                  <a:pt x="238" y="3919"/>
                </a:lnTo>
                <a:lnTo>
                  <a:pt x="247" y="3919"/>
                </a:lnTo>
                <a:lnTo>
                  <a:pt x="256" y="3919"/>
                </a:lnTo>
                <a:lnTo>
                  <a:pt x="265" y="3919"/>
                </a:lnTo>
                <a:lnTo>
                  <a:pt x="273" y="3910"/>
                </a:lnTo>
                <a:lnTo>
                  <a:pt x="282" y="3901"/>
                </a:lnTo>
                <a:lnTo>
                  <a:pt x="291" y="3901"/>
                </a:lnTo>
                <a:lnTo>
                  <a:pt x="300" y="3892"/>
                </a:lnTo>
                <a:lnTo>
                  <a:pt x="335" y="3892"/>
                </a:lnTo>
                <a:lnTo>
                  <a:pt x="353" y="3883"/>
                </a:lnTo>
                <a:lnTo>
                  <a:pt x="371" y="3892"/>
                </a:lnTo>
                <a:close/>
                <a:moveTo>
                  <a:pt x="176" y="3945"/>
                </a:moveTo>
                <a:lnTo>
                  <a:pt x="159" y="3936"/>
                </a:lnTo>
                <a:lnTo>
                  <a:pt x="150" y="3936"/>
                </a:lnTo>
                <a:lnTo>
                  <a:pt x="150" y="3945"/>
                </a:lnTo>
                <a:lnTo>
                  <a:pt x="150" y="3954"/>
                </a:lnTo>
                <a:lnTo>
                  <a:pt x="159" y="3954"/>
                </a:lnTo>
                <a:lnTo>
                  <a:pt x="168" y="3954"/>
                </a:lnTo>
                <a:lnTo>
                  <a:pt x="176" y="3954"/>
                </a:lnTo>
                <a:close/>
                <a:moveTo>
                  <a:pt x="406" y="3910"/>
                </a:moveTo>
                <a:lnTo>
                  <a:pt x="388" y="3910"/>
                </a:lnTo>
                <a:lnTo>
                  <a:pt x="388" y="3919"/>
                </a:lnTo>
                <a:lnTo>
                  <a:pt x="397" y="3919"/>
                </a:lnTo>
                <a:lnTo>
                  <a:pt x="406" y="3919"/>
                </a:lnTo>
                <a:close/>
                <a:moveTo>
                  <a:pt x="124" y="3989"/>
                </a:moveTo>
                <a:lnTo>
                  <a:pt x="115" y="3989"/>
                </a:lnTo>
                <a:lnTo>
                  <a:pt x="124" y="3980"/>
                </a:lnTo>
                <a:lnTo>
                  <a:pt x="132" y="3972"/>
                </a:lnTo>
                <a:lnTo>
                  <a:pt x="141" y="3963"/>
                </a:lnTo>
                <a:lnTo>
                  <a:pt x="132" y="3963"/>
                </a:lnTo>
                <a:lnTo>
                  <a:pt x="124" y="3963"/>
                </a:lnTo>
                <a:lnTo>
                  <a:pt x="115" y="3972"/>
                </a:lnTo>
                <a:lnTo>
                  <a:pt x="106" y="3972"/>
                </a:lnTo>
                <a:lnTo>
                  <a:pt x="106" y="3963"/>
                </a:lnTo>
                <a:lnTo>
                  <a:pt x="97" y="3963"/>
                </a:lnTo>
                <a:lnTo>
                  <a:pt x="79" y="3963"/>
                </a:lnTo>
                <a:lnTo>
                  <a:pt x="79" y="3972"/>
                </a:lnTo>
                <a:lnTo>
                  <a:pt x="71" y="3972"/>
                </a:lnTo>
                <a:lnTo>
                  <a:pt x="71" y="3980"/>
                </a:lnTo>
                <a:lnTo>
                  <a:pt x="79" y="3980"/>
                </a:lnTo>
                <a:lnTo>
                  <a:pt x="88" y="3980"/>
                </a:lnTo>
                <a:lnTo>
                  <a:pt x="97" y="3989"/>
                </a:lnTo>
                <a:lnTo>
                  <a:pt x="97" y="3998"/>
                </a:lnTo>
                <a:lnTo>
                  <a:pt x="88" y="3989"/>
                </a:lnTo>
                <a:lnTo>
                  <a:pt x="79" y="3989"/>
                </a:lnTo>
                <a:lnTo>
                  <a:pt x="79" y="3998"/>
                </a:lnTo>
                <a:lnTo>
                  <a:pt x="71" y="3998"/>
                </a:lnTo>
                <a:lnTo>
                  <a:pt x="71" y="4007"/>
                </a:lnTo>
                <a:lnTo>
                  <a:pt x="53" y="4016"/>
                </a:lnTo>
                <a:lnTo>
                  <a:pt x="44" y="4016"/>
                </a:lnTo>
                <a:lnTo>
                  <a:pt x="35" y="4024"/>
                </a:lnTo>
                <a:lnTo>
                  <a:pt x="26" y="4024"/>
                </a:lnTo>
                <a:lnTo>
                  <a:pt x="26" y="4033"/>
                </a:lnTo>
                <a:lnTo>
                  <a:pt x="35" y="4033"/>
                </a:lnTo>
                <a:lnTo>
                  <a:pt x="44" y="4033"/>
                </a:lnTo>
                <a:lnTo>
                  <a:pt x="53" y="4024"/>
                </a:lnTo>
                <a:lnTo>
                  <a:pt x="62" y="4024"/>
                </a:lnTo>
                <a:lnTo>
                  <a:pt x="71" y="4016"/>
                </a:lnTo>
                <a:lnTo>
                  <a:pt x="88" y="4016"/>
                </a:lnTo>
                <a:lnTo>
                  <a:pt x="97" y="4016"/>
                </a:lnTo>
                <a:lnTo>
                  <a:pt x="106" y="4007"/>
                </a:lnTo>
                <a:lnTo>
                  <a:pt x="115" y="3998"/>
                </a:lnTo>
                <a:lnTo>
                  <a:pt x="124" y="3998"/>
                </a:lnTo>
                <a:lnTo>
                  <a:pt x="132" y="3989"/>
                </a:lnTo>
                <a:close/>
                <a:moveTo>
                  <a:pt x="141" y="3972"/>
                </a:moveTo>
                <a:lnTo>
                  <a:pt x="141" y="3980"/>
                </a:lnTo>
                <a:lnTo>
                  <a:pt x="141" y="3989"/>
                </a:lnTo>
                <a:lnTo>
                  <a:pt x="141" y="3980"/>
                </a:lnTo>
                <a:lnTo>
                  <a:pt x="150" y="3980"/>
                </a:lnTo>
                <a:lnTo>
                  <a:pt x="150" y="3972"/>
                </a:lnTo>
                <a:close/>
                <a:moveTo>
                  <a:pt x="432" y="3857"/>
                </a:moveTo>
                <a:lnTo>
                  <a:pt x="423" y="3857"/>
                </a:lnTo>
                <a:lnTo>
                  <a:pt x="415" y="3866"/>
                </a:lnTo>
                <a:lnTo>
                  <a:pt x="423" y="3874"/>
                </a:lnTo>
                <a:lnTo>
                  <a:pt x="432" y="3874"/>
                </a:lnTo>
                <a:lnTo>
                  <a:pt x="432" y="3866"/>
                </a:lnTo>
                <a:close/>
                <a:moveTo>
                  <a:pt x="176" y="3301"/>
                </a:moveTo>
                <a:lnTo>
                  <a:pt x="176" y="3292"/>
                </a:lnTo>
                <a:lnTo>
                  <a:pt x="168" y="3292"/>
                </a:lnTo>
                <a:lnTo>
                  <a:pt x="159" y="3292"/>
                </a:lnTo>
                <a:lnTo>
                  <a:pt x="150" y="3292"/>
                </a:lnTo>
                <a:lnTo>
                  <a:pt x="141" y="3283"/>
                </a:lnTo>
                <a:lnTo>
                  <a:pt x="132" y="3292"/>
                </a:lnTo>
                <a:lnTo>
                  <a:pt x="124" y="3283"/>
                </a:lnTo>
                <a:lnTo>
                  <a:pt x="115" y="3292"/>
                </a:lnTo>
                <a:lnTo>
                  <a:pt x="106" y="3292"/>
                </a:lnTo>
                <a:lnTo>
                  <a:pt x="97" y="3292"/>
                </a:lnTo>
                <a:lnTo>
                  <a:pt x="97" y="3301"/>
                </a:lnTo>
                <a:lnTo>
                  <a:pt x="62" y="3301"/>
                </a:lnTo>
                <a:lnTo>
                  <a:pt x="53" y="3301"/>
                </a:lnTo>
                <a:lnTo>
                  <a:pt x="62" y="3318"/>
                </a:lnTo>
                <a:lnTo>
                  <a:pt x="71" y="3327"/>
                </a:lnTo>
                <a:lnTo>
                  <a:pt x="79" y="3327"/>
                </a:lnTo>
                <a:lnTo>
                  <a:pt x="106" y="3345"/>
                </a:lnTo>
                <a:lnTo>
                  <a:pt x="132" y="3345"/>
                </a:lnTo>
                <a:lnTo>
                  <a:pt x="141" y="3354"/>
                </a:lnTo>
                <a:lnTo>
                  <a:pt x="150" y="3354"/>
                </a:lnTo>
                <a:lnTo>
                  <a:pt x="141" y="3345"/>
                </a:lnTo>
                <a:lnTo>
                  <a:pt x="150" y="3345"/>
                </a:lnTo>
                <a:lnTo>
                  <a:pt x="159" y="3336"/>
                </a:lnTo>
                <a:lnTo>
                  <a:pt x="176" y="3336"/>
                </a:lnTo>
                <a:lnTo>
                  <a:pt x="185" y="3336"/>
                </a:lnTo>
                <a:lnTo>
                  <a:pt x="185" y="3327"/>
                </a:lnTo>
                <a:lnTo>
                  <a:pt x="176" y="3318"/>
                </a:lnTo>
                <a:lnTo>
                  <a:pt x="176" y="3310"/>
                </a:lnTo>
                <a:close/>
                <a:moveTo>
                  <a:pt x="644" y="6715"/>
                </a:moveTo>
                <a:lnTo>
                  <a:pt x="644" y="6706"/>
                </a:lnTo>
                <a:lnTo>
                  <a:pt x="644" y="6698"/>
                </a:lnTo>
                <a:lnTo>
                  <a:pt x="626" y="6698"/>
                </a:lnTo>
                <a:lnTo>
                  <a:pt x="618" y="6706"/>
                </a:lnTo>
                <a:lnTo>
                  <a:pt x="609" y="6715"/>
                </a:lnTo>
                <a:lnTo>
                  <a:pt x="618" y="6715"/>
                </a:lnTo>
                <a:lnTo>
                  <a:pt x="626" y="6724"/>
                </a:lnTo>
                <a:lnTo>
                  <a:pt x="635" y="6724"/>
                </a:lnTo>
                <a:lnTo>
                  <a:pt x="644" y="6724"/>
                </a:lnTo>
                <a:close/>
                <a:moveTo>
                  <a:pt x="644" y="3857"/>
                </a:moveTo>
                <a:lnTo>
                  <a:pt x="635" y="3848"/>
                </a:lnTo>
                <a:lnTo>
                  <a:pt x="635" y="3857"/>
                </a:lnTo>
                <a:close/>
                <a:moveTo>
                  <a:pt x="618" y="9919"/>
                </a:moveTo>
                <a:lnTo>
                  <a:pt x="609" y="9919"/>
                </a:lnTo>
                <a:lnTo>
                  <a:pt x="609" y="9928"/>
                </a:lnTo>
                <a:lnTo>
                  <a:pt x="618" y="9928"/>
                </a:lnTo>
                <a:close/>
                <a:moveTo>
                  <a:pt x="556" y="3830"/>
                </a:moveTo>
                <a:lnTo>
                  <a:pt x="556" y="3822"/>
                </a:lnTo>
                <a:lnTo>
                  <a:pt x="547" y="3822"/>
                </a:lnTo>
                <a:lnTo>
                  <a:pt x="547" y="3813"/>
                </a:lnTo>
                <a:lnTo>
                  <a:pt x="538" y="3822"/>
                </a:lnTo>
                <a:lnTo>
                  <a:pt x="538" y="3839"/>
                </a:lnTo>
                <a:lnTo>
                  <a:pt x="547" y="3839"/>
                </a:lnTo>
                <a:lnTo>
                  <a:pt x="556" y="3839"/>
                </a:lnTo>
                <a:lnTo>
                  <a:pt x="565" y="3839"/>
                </a:lnTo>
                <a:close/>
                <a:moveTo>
                  <a:pt x="626" y="3848"/>
                </a:moveTo>
                <a:lnTo>
                  <a:pt x="635" y="3848"/>
                </a:lnTo>
                <a:lnTo>
                  <a:pt x="635" y="3839"/>
                </a:lnTo>
                <a:lnTo>
                  <a:pt x="626" y="3830"/>
                </a:lnTo>
                <a:lnTo>
                  <a:pt x="626" y="3839"/>
                </a:lnTo>
                <a:close/>
                <a:moveTo>
                  <a:pt x="556" y="3822"/>
                </a:moveTo>
                <a:lnTo>
                  <a:pt x="565" y="3830"/>
                </a:lnTo>
                <a:lnTo>
                  <a:pt x="573" y="3830"/>
                </a:lnTo>
                <a:lnTo>
                  <a:pt x="573" y="3822"/>
                </a:lnTo>
                <a:close/>
                <a:moveTo>
                  <a:pt x="600" y="3839"/>
                </a:moveTo>
                <a:lnTo>
                  <a:pt x="609" y="3830"/>
                </a:lnTo>
                <a:lnTo>
                  <a:pt x="600" y="3830"/>
                </a:lnTo>
                <a:lnTo>
                  <a:pt x="600" y="3839"/>
                </a:lnTo>
                <a:lnTo>
                  <a:pt x="591" y="3839"/>
                </a:lnTo>
                <a:lnTo>
                  <a:pt x="591" y="3848"/>
                </a:lnTo>
                <a:lnTo>
                  <a:pt x="582" y="3848"/>
                </a:lnTo>
                <a:lnTo>
                  <a:pt x="582" y="3857"/>
                </a:lnTo>
                <a:lnTo>
                  <a:pt x="582" y="3866"/>
                </a:lnTo>
                <a:lnTo>
                  <a:pt x="591" y="3857"/>
                </a:lnTo>
                <a:lnTo>
                  <a:pt x="600" y="3848"/>
                </a:lnTo>
                <a:lnTo>
                  <a:pt x="609" y="3848"/>
                </a:lnTo>
                <a:lnTo>
                  <a:pt x="609" y="3839"/>
                </a:lnTo>
                <a:close/>
                <a:moveTo>
                  <a:pt x="582" y="6724"/>
                </a:moveTo>
                <a:lnTo>
                  <a:pt x="582" y="6733"/>
                </a:lnTo>
                <a:lnTo>
                  <a:pt x="582" y="6724"/>
                </a:lnTo>
                <a:lnTo>
                  <a:pt x="591" y="6724"/>
                </a:lnTo>
                <a:lnTo>
                  <a:pt x="591" y="6715"/>
                </a:lnTo>
                <a:close/>
                <a:moveTo>
                  <a:pt x="11813" y="3627"/>
                </a:moveTo>
                <a:lnTo>
                  <a:pt x="11813" y="3636"/>
                </a:lnTo>
                <a:lnTo>
                  <a:pt x="11822" y="3636"/>
                </a:lnTo>
                <a:lnTo>
                  <a:pt x="11822" y="3610"/>
                </a:lnTo>
                <a:lnTo>
                  <a:pt x="11813" y="3610"/>
                </a:lnTo>
                <a:lnTo>
                  <a:pt x="11813" y="3619"/>
                </a:lnTo>
                <a:close/>
                <a:moveTo>
                  <a:pt x="12290" y="3248"/>
                </a:moveTo>
                <a:lnTo>
                  <a:pt x="12298" y="3248"/>
                </a:lnTo>
                <a:lnTo>
                  <a:pt x="12298" y="3239"/>
                </a:lnTo>
                <a:lnTo>
                  <a:pt x="12290" y="3239"/>
                </a:lnTo>
                <a:close/>
                <a:moveTo>
                  <a:pt x="12140" y="3407"/>
                </a:moveTo>
                <a:lnTo>
                  <a:pt x="12148" y="3407"/>
                </a:lnTo>
                <a:lnTo>
                  <a:pt x="12148" y="3416"/>
                </a:lnTo>
                <a:lnTo>
                  <a:pt x="12157" y="3416"/>
                </a:lnTo>
                <a:lnTo>
                  <a:pt x="12148" y="3407"/>
                </a:lnTo>
                <a:lnTo>
                  <a:pt x="12140" y="3398"/>
                </a:lnTo>
                <a:lnTo>
                  <a:pt x="12131" y="3398"/>
                </a:lnTo>
                <a:close/>
                <a:moveTo>
                  <a:pt x="12281" y="3274"/>
                </a:moveTo>
                <a:lnTo>
                  <a:pt x="12281" y="3265"/>
                </a:lnTo>
                <a:lnTo>
                  <a:pt x="12281" y="3257"/>
                </a:lnTo>
                <a:lnTo>
                  <a:pt x="12281" y="3248"/>
                </a:lnTo>
                <a:lnTo>
                  <a:pt x="12272" y="3265"/>
                </a:lnTo>
                <a:close/>
                <a:moveTo>
                  <a:pt x="6458" y="2904"/>
                </a:moveTo>
                <a:lnTo>
                  <a:pt x="6458" y="2895"/>
                </a:lnTo>
                <a:lnTo>
                  <a:pt x="6440" y="2886"/>
                </a:lnTo>
                <a:lnTo>
                  <a:pt x="6432" y="2886"/>
                </a:lnTo>
                <a:lnTo>
                  <a:pt x="6432" y="2877"/>
                </a:lnTo>
                <a:lnTo>
                  <a:pt x="6423" y="2868"/>
                </a:lnTo>
                <a:lnTo>
                  <a:pt x="6414" y="2860"/>
                </a:lnTo>
                <a:lnTo>
                  <a:pt x="6405" y="2860"/>
                </a:lnTo>
                <a:lnTo>
                  <a:pt x="6405" y="2868"/>
                </a:lnTo>
                <a:lnTo>
                  <a:pt x="6396" y="2868"/>
                </a:lnTo>
                <a:lnTo>
                  <a:pt x="6379" y="2868"/>
                </a:lnTo>
                <a:lnTo>
                  <a:pt x="6352" y="2868"/>
                </a:lnTo>
                <a:lnTo>
                  <a:pt x="6334" y="2868"/>
                </a:lnTo>
                <a:lnTo>
                  <a:pt x="6352" y="2860"/>
                </a:lnTo>
                <a:lnTo>
                  <a:pt x="6352" y="2851"/>
                </a:lnTo>
                <a:lnTo>
                  <a:pt x="6343" y="2824"/>
                </a:lnTo>
                <a:lnTo>
                  <a:pt x="6334" y="2807"/>
                </a:lnTo>
                <a:lnTo>
                  <a:pt x="6326" y="2798"/>
                </a:lnTo>
                <a:lnTo>
                  <a:pt x="6317" y="2789"/>
                </a:lnTo>
                <a:lnTo>
                  <a:pt x="6308" y="2789"/>
                </a:lnTo>
                <a:lnTo>
                  <a:pt x="6290" y="2780"/>
                </a:lnTo>
                <a:lnTo>
                  <a:pt x="6282" y="2780"/>
                </a:lnTo>
                <a:lnTo>
                  <a:pt x="6255" y="2762"/>
                </a:lnTo>
                <a:lnTo>
                  <a:pt x="6237" y="2762"/>
                </a:lnTo>
                <a:lnTo>
                  <a:pt x="6229" y="2745"/>
                </a:lnTo>
                <a:lnTo>
                  <a:pt x="6220" y="2736"/>
                </a:lnTo>
                <a:lnTo>
                  <a:pt x="6202" y="2736"/>
                </a:lnTo>
                <a:lnTo>
                  <a:pt x="6193" y="2736"/>
                </a:lnTo>
                <a:lnTo>
                  <a:pt x="6176" y="2727"/>
                </a:lnTo>
                <a:lnTo>
                  <a:pt x="6167" y="2718"/>
                </a:lnTo>
                <a:lnTo>
                  <a:pt x="6167" y="2709"/>
                </a:lnTo>
                <a:lnTo>
                  <a:pt x="6149" y="2701"/>
                </a:lnTo>
                <a:lnTo>
                  <a:pt x="6140" y="2701"/>
                </a:lnTo>
                <a:lnTo>
                  <a:pt x="6123" y="2718"/>
                </a:lnTo>
                <a:lnTo>
                  <a:pt x="6123" y="2727"/>
                </a:lnTo>
                <a:lnTo>
                  <a:pt x="6114" y="2727"/>
                </a:lnTo>
                <a:lnTo>
                  <a:pt x="6105" y="2701"/>
                </a:lnTo>
                <a:lnTo>
                  <a:pt x="6087" y="2692"/>
                </a:lnTo>
                <a:lnTo>
                  <a:pt x="6096" y="2692"/>
                </a:lnTo>
                <a:lnTo>
                  <a:pt x="6096" y="2683"/>
                </a:lnTo>
                <a:lnTo>
                  <a:pt x="6105" y="2683"/>
                </a:lnTo>
                <a:lnTo>
                  <a:pt x="6096" y="2674"/>
                </a:lnTo>
                <a:lnTo>
                  <a:pt x="6096" y="2665"/>
                </a:lnTo>
                <a:lnTo>
                  <a:pt x="6087" y="2657"/>
                </a:lnTo>
                <a:lnTo>
                  <a:pt x="6079" y="2657"/>
                </a:lnTo>
                <a:lnTo>
                  <a:pt x="6070" y="2648"/>
                </a:lnTo>
                <a:lnTo>
                  <a:pt x="6061" y="2648"/>
                </a:lnTo>
                <a:lnTo>
                  <a:pt x="6052" y="2657"/>
                </a:lnTo>
                <a:lnTo>
                  <a:pt x="6035" y="2674"/>
                </a:lnTo>
                <a:lnTo>
                  <a:pt x="6035" y="2692"/>
                </a:lnTo>
                <a:lnTo>
                  <a:pt x="6026" y="2701"/>
                </a:lnTo>
                <a:lnTo>
                  <a:pt x="6026" y="2754"/>
                </a:lnTo>
                <a:lnTo>
                  <a:pt x="6017" y="2771"/>
                </a:lnTo>
                <a:lnTo>
                  <a:pt x="6008" y="2798"/>
                </a:lnTo>
                <a:lnTo>
                  <a:pt x="6008" y="2807"/>
                </a:lnTo>
                <a:lnTo>
                  <a:pt x="6008" y="2815"/>
                </a:lnTo>
                <a:lnTo>
                  <a:pt x="6008" y="2833"/>
                </a:lnTo>
                <a:lnTo>
                  <a:pt x="6017" y="2842"/>
                </a:lnTo>
                <a:lnTo>
                  <a:pt x="6017" y="2851"/>
                </a:lnTo>
                <a:lnTo>
                  <a:pt x="6017" y="2860"/>
                </a:lnTo>
                <a:lnTo>
                  <a:pt x="6008" y="2868"/>
                </a:lnTo>
                <a:lnTo>
                  <a:pt x="5973" y="2886"/>
                </a:lnTo>
                <a:lnTo>
                  <a:pt x="5964" y="2886"/>
                </a:lnTo>
                <a:lnTo>
                  <a:pt x="5964" y="2895"/>
                </a:lnTo>
                <a:lnTo>
                  <a:pt x="5955" y="2904"/>
                </a:lnTo>
                <a:lnTo>
                  <a:pt x="5946" y="2912"/>
                </a:lnTo>
                <a:lnTo>
                  <a:pt x="5946" y="2921"/>
                </a:lnTo>
                <a:lnTo>
                  <a:pt x="5955" y="2921"/>
                </a:lnTo>
                <a:lnTo>
                  <a:pt x="5973" y="2921"/>
                </a:lnTo>
                <a:lnTo>
                  <a:pt x="5990" y="2912"/>
                </a:lnTo>
                <a:lnTo>
                  <a:pt x="6017" y="2912"/>
                </a:lnTo>
                <a:lnTo>
                  <a:pt x="6052" y="2904"/>
                </a:lnTo>
                <a:lnTo>
                  <a:pt x="6052" y="2912"/>
                </a:lnTo>
                <a:lnTo>
                  <a:pt x="6061" y="2912"/>
                </a:lnTo>
                <a:lnTo>
                  <a:pt x="6070" y="2957"/>
                </a:lnTo>
                <a:lnTo>
                  <a:pt x="6070" y="2974"/>
                </a:lnTo>
                <a:lnTo>
                  <a:pt x="6079" y="2974"/>
                </a:lnTo>
                <a:lnTo>
                  <a:pt x="6096" y="2974"/>
                </a:lnTo>
                <a:lnTo>
                  <a:pt x="6114" y="2965"/>
                </a:lnTo>
                <a:lnTo>
                  <a:pt x="6123" y="2965"/>
                </a:lnTo>
                <a:lnTo>
                  <a:pt x="6140" y="2957"/>
                </a:lnTo>
                <a:lnTo>
                  <a:pt x="6140" y="2948"/>
                </a:lnTo>
                <a:lnTo>
                  <a:pt x="6149" y="2948"/>
                </a:lnTo>
                <a:lnTo>
                  <a:pt x="6158" y="2930"/>
                </a:lnTo>
                <a:lnTo>
                  <a:pt x="6158" y="2921"/>
                </a:lnTo>
                <a:lnTo>
                  <a:pt x="6167" y="2921"/>
                </a:lnTo>
                <a:lnTo>
                  <a:pt x="6176" y="2921"/>
                </a:lnTo>
                <a:lnTo>
                  <a:pt x="6184" y="2912"/>
                </a:lnTo>
                <a:lnTo>
                  <a:pt x="6202" y="2895"/>
                </a:lnTo>
                <a:lnTo>
                  <a:pt x="6211" y="2886"/>
                </a:lnTo>
                <a:lnTo>
                  <a:pt x="6211" y="2868"/>
                </a:lnTo>
                <a:lnTo>
                  <a:pt x="6220" y="2860"/>
                </a:lnTo>
                <a:lnTo>
                  <a:pt x="6237" y="2860"/>
                </a:lnTo>
                <a:lnTo>
                  <a:pt x="6246" y="2851"/>
                </a:lnTo>
                <a:lnTo>
                  <a:pt x="6255" y="2851"/>
                </a:lnTo>
                <a:lnTo>
                  <a:pt x="6255" y="2860"/>
                </a:lnTo>
                <a:lnTo>
                  <a:pt x="6255" y="2868"/>
                </a:lnTo>
                <a:lnTo>
                  <a:pt x="6264" y="2877"/>
                </a:lnTo>
                <a:lnTo>
                  <a:pt x="6290" y="2877"/>
                </a:lnTo>
                <a:lnTo>
                  <a:pt x="6299" y="2886"/>
                </a:lnTo>
                <a:lnTo>
                  <a:pt x="6299" y="2904"/>
                </a:lnTo>
                <a:lnTo>
                  <a:pt x="6317" y="2912"/>
                </a:lnTo>
                <a:lnTo>
                  <a:pt x="6334" y="2912"/>
                </a:lnTo>
                <a:lnTo>
                  <a:pt x="6379" y="2930"/>
                </a:lnTo>
                <a:lnTo>
                  <a:pt x="6387" y="2930"/>
                </a:lnTo>
                <a:lnTo>
                  <a:pt x="6396" y="2939"/>
                </a:lnTo>
                <a:lnTo>
                  <a:pt x="6405" y="2939"/>
                </a:lnTo>
                <a:lnTo>
                  <a:pt x="6405" y="2930"/>
                </a:lnTo>
                <a:lnTo>
                  <a:pt x="6423" y="2921"/>
                </a:lnTo>
                <a:lnTo>
                  <a:pt x="6440" y="2912"/>
                </a:lnTo>
                <a:close/>
                <a:moveTo>
                  <a:pt x="12237" y="3301"/>
                </a:moveTo>
                <a:lnTo>
                  <a:pt x="12245" y="3301"/>
                </a:lnTo>
                <a:lnTo>
                  <a:pt x="12245" y="3310"/>
                </a:lnTo>
                <a:lnTo>
                  <a:pt x="12254" y="3310"/>
                </a:lnTo>
                <a:lnTo>
                  <a:pt x="12263" y="3310"/>
                </a:lnTo>
                <a:lnTo>
                  <a:pt x="12263" y="3318"/>
                </a:lnTo>
                <a:lnTo>
                  <a:pt x="12263" y="3327"/>
                </a:lnTo>
                <a:lnTo>
                  <a:pt x="12254" y="3336"/>
                </a:lnTo>
                <a:lnTo>
                  <a:pt x="12263" y="3345"/>
                </a:lnTo>
                <a:lnTo>
                  <a:pt x="12263" y="3336"/>
                </a:lnTo>
                <a:lnTo>
                  <a:pt x="12263" y="3327"/>
                </a:lnTo>
                <a:lnTo>
                  <a:pt x="12272" y="3327"/>
                </a:lnTo>
                <a:lnTo>
                  <a:pt x="12272" y="3318"/>
                </a:lnTo>
                <a:lnTo>
                  <a:pt x="12272" y="3310"/>
                </a:lnTo>
                <a:lnTo>
                  <a:pt x="12272" y="3301"/>
                </a:lnTo>
                <a:lnTo>
                  <a:pt x="12281" y="3283"/>
                </a:lnTo>
                <a:lnTo>
                  <a:pt x="12272" y="3283"/>
                </a:lnTo>
                <a:lnTo>
                  <a:pt x="12263" y="3274"/>
                </a:lnTo>
                <a:lnTo>
                  <a:pt x="12263" y="3265"/>
                </a:lnTo>
                <a:lnTo>
                  <a:pt x="12263" y="3257"/>
                </a:lnTo>
                <a:lnTo>
                  <a:pt x="12254" y="3257"/>
                </a:lnTo>
                <a:lnTo>
                  <a:pt x="12254" y="3265"/>
                </a:lnTo>
                <a:lnTo>
                  <a:pt x="12245" y="3265"/>
                </a:lnTo>
                <a:lnTo>
                  <a:pt x="12245" y="3274"/>
                </a:lnTo>
                <a:lnTo>
                  <a:pt x="12254" y="3274"/>
                </a:lnTo>
                <a:lnTo>
                  <a:pt x="12254" y="3292"/>
                </a:lnTo>
                <a:lnTo>
                  <a:pt x="12245" y="3292"/>
                </a:lnTo>
                <a:close/>
                <a:moveTo>
                  <a:pt x="12722" y="4033"/>
                </a:moveTo>
                <a:lnTo>
                  <a:pt x="12731" y="4024"/>
                </a:lnTo>
                <a:close/>
                <a:moveTo>
                  <a:pt x="12634" y="4192"/>
                </a:moveTo>
                <a:lnTo>
                  <a:pt x="12642" y="4192"/>
                </a:lnTo>
                <a:lnTo>
                  <a:pt x="12651" y="4192"/>
                </a:lnTo>
                <a:lnTo>
                  <a:pt x="12660" y="4192"/>
                </a:lnTo>
                <a:lnTo>
                  <a:pt x="12651" y="4192"/>
                </a:lnTo>
                <a:lnTo>
                  <a:pt x="12651" y="4183"/>
                </a:lnTo>
                <a:lnTo>
                  <a:pt x="12634" y="4183"/>
                </a:lnTo>
                <a:close/>
                <a:moveTo>
                  <a:pt x="12713" y="4060"/>
                </a:moveTo>
                <a:lnTo>
                  <a:pt x="12713" y="4051"/>
                </a:lnTo>
                <a:lnTo>
                  <a:pt x="12713" y="4042"/>
                </a:lnTo>
                <a:lnTo>
                  <a:pt x="12704" y="4051"/>
                </a:lnTo>
                <a:lnTo>
                  <a:pt x="12704" y="4060"/>
                </a:lnTo>
                <a:close/>
                <a:moveTo>
                  <a:pt x="12175" y="3407"/>
                </a:moveTo>
                <a:lnTo>
                  <a:pt x="12184" y="3407"/>
                </a:lnTo>
                <a:lnTo>
                  <a:pt x="12175" y="3407"/>
                </a:lnTo>
                <a:lnTo>
                  <a:pt x="12166" y="3407"/>
                </a:lnTo>
                <a:lnTo>
                  <a:pt x="12166" y="3416"/>
                </a:lnTo>
                <a:close/>
                <a:moveTo>
                  <a:pt x="12166" y="4404"/>
                </a:moveTo>
                <a:lnTo>
                  <a:pt x="12175" y="4404"/>
                </a:lnTo>
                <a:lnTo>
                  <a:pt x="12175" y="4395"/>
                </a:lnTo>
                <a:close/>
                <a:moveTo>
                  <a:pt x="12193" y="4422"/>
                </a:moveTo>
                <a:lnTo>
                  <a:pt x="12193" y="4430"/>
                </a:lnTo>
                <a:lnTo>
                  <a:pt x="12201" y="4430"/>
                </a:lnTo>
                <a:lnTo>
                  <a:pt x="12210" y="4430"/>
                </a:lnTo>
                <a:lnTo>
                  <a:pt x="12210" y="4422"/>
                </a:lnTo>
                <a:lnTo>
                  <a:pt x="12201" y="4422"/>
                </a:lnTo>
                <a:close/>
                <a:moveTo>
                  <a:pt x="11972" y="3813"/>
                </a:moveTo>
                <a:lnTo>
                  <a:pt x="11981" y="3813"/>
                </a:lnTo>
                <a:lnTo>
                  <a:pt x="11981" y="3804"/>
                </a:lnTo>
                <a:lnTo>
                  <a:pt x="11981" y="3795"/>
                </a:lnTo>
                <a:lnTo>
                  <a:pt x="11981" y="3786"/>
                </a:lnTo>
                <a:lnTo>
                  <a:pt x="11972" y="3786"/>
                </a:lnTo>
                <a:lnTo>
                  <a:pt x="11963" y="3786"/>
                </a:lnTo>
                <a:lnTo>
                  <a:pt x="11963" y="3795"/>
                </a:lnTo>
                <a:lnTo>
                  <a:pt x="11963" y="3813"/>
                </a:lnTo>
                <a:close/>
                <a:moveTo>
                  <a:pt x="12263" y="4280"/>
                </a:moveTo>
                <a:lnTo>
                  <a:pt x="12254" y="4280"/>
                </a:lnTo>
                <a:lnTo>
                  <a:pt x="12245" y="4280"/>
                </a:lnTo>
                <a:lnTo>
                  <a:pt x="12245" y="4289"/>
                </a:lnTo>
                <a:lnTo>
                  <a:pt x="12263" y="4298"/>
                </a:lnTo>
                <a:lnTo>
                  <a:pt x="12272" y="4298"/>
                </a:lnTo>
                <a:lnTo>
                  <a:pt x="12272" y="4289"/>
                </a:lnTo>
                <a:lnTo>
                  <a:pt x="12281" y="4289"/>
                </a:lnTo>
                <a:lnTo>
                  <a:pt x="12272" y="4280"/>
                </a:lnTo>
                <a:close/>
                <a:moveTo>
                  <a:pt x="12113" y="3460"/>
                </a:moveTo>
                <a:lnTo>
                  <a:pt x="12122" y="3460"/>
                </a:lnTo>
                <a:lnTo>
                  <a:pt x="12122" y="3451"/>
                </a:lnTo>
                <a:lnTo>
                  <a:pt x="12113" y="3451"/>
                </a:lnTo>
                <a:lnTo>
                  <a:pt x="12113" y="3442"/>
                </a:lnTo>
                <a:lnTo>
                  <a:pt x="12104" y="3451"/>
                </a:lnTo>
                <a:lnTo>
                  <a:pt x="12113" y="3451"/>
                </a:lnTo>
                <a:close/>
                <a:moveTo>
                  <a:pt x="11945" y="3619"/>
                </a:moveTo>
                <a:lnTo>
                  <a:pt x="11945" y="3627"/>
                </a:lnTo>
                <a:lnTo>
                  <a:pt x="11945" y="3636"/>
                </a:lnTo>
                <a:lnTo>
                  <a:pt x="11937" y="3654"/>
                </a:lnTo>
                <a:lnTo>
                  <a:pt x="11928" y="3663"/>
                </a:lnTo>
                <a:lnTo>
                  <a:pt x="11937" y="3663"/>
                </a:lnTo>
                <a:lnTo>
                  <a:pt x="11928" y="3671"/>
                </a:lnTo>
                <a:lnTo>
                  <a:pt x="11910" y="3671"/>
                </a:lnTo>
                <a:lnTo>
                  <a:pt x="11910" y="3680"/>
                </a:lnTo>
                <a:lnTo>
                  <a:pt x="11919" y="3680"/>
                </a:lnTo>
                <a:lnTo>
                  <a:pt x="11919" y="3689"/>
                </a:lnTo>
                <a:lnTo>
                  <a:pt x="11928" y="3698"/>
                </a:lnTo>
                <a:lnTo>
                  <a:pt x="11937" y="3698"/>
                </a:lnTo>
                <a:lnTo>
                  <a:pt x="11945" y="3698"/>
                </a:lnTo>
                <a:lnTo>
                  <a:pt x="11972" y="3680"/>
                </a:lnTo>
                <a:lnTo>
                  <a:pt x="11981" y="3671"/>
                </a:lnTo>
                <a:lnTo>
                  <a:pt x="11972" y="3680"/>
                </a:lnTo>
                <a:lnTo>
                  <a:pt x="11963" y="3689"/>
                </a:lnTo>
                <a:lnTo>
                  <a:pt x="11963" y="3698"/>
                </a:lnTo>
                <a:lnTo>
                  <a:pt x="11954" y="3707"/>
                </a:lnTo>
                <a:lnTo>
                  <a:pt x="11954" y="3716"/>
                </a:lnTo>
                <a:lnTo>
                  <a:pt x="11954" y="3724"/>
                </a:lnTo>
                <a:lnTo>
                  <a:pt x="11945" y="3742"/>
                </a:lnTo>
                <a:lnTo>
                  <a:pt x="11945" y="3751"/>
                </a:lnTo>
                <a:lnTo>
                  <a:pt x="11945" y="3777"/>
                </a:lnTo>
                <a:lnTo>
                  <a:pt x="11954" y="3777"/>
                </a:lnTo>
                <a:lnTo>
                  <a:pt x="11945" y="3786"/>
                </a:lnTo>
                <a:lnTo>
                  <a:pt x="11937" y="3795"/>
                </a:lnTo>
                <a:lnTo>
                  <a:pt x="11937" y="3813"/>
                </a:lnTo>
                <a:lnTo>
                  <a:pt x="11937" y="3822"/>
                </a:lnTo>
                <a:lnTo>
                  <a:pt x="11945" y="3822"/>
                </a:lnTo>
                <a:lnTo>
                  <a:pt x="11963" y="3777"/>
                </a:lnTo>
                <a:lnTo>
                  <a:pt x="11963" y="3769"/>
                </a:lnTo>
                <a:lnTo>
                  <a:pt x="11963" y="3760"/>
                </a:lnTo>
                <a:lnTo>
                  <a:pt x="11963" y="3751"/>
                </a:lnTo>
                <a:lnTo>
                  <a:pt x="11972" y="3742"/>
                </a:lnTo>
                <a:lnTo>
                  <a:pt x="11981" y="3733"/>
                </a:lnTo>
                <a:lnTo>
                  <a:pt x="11990" y="3733"/>
                </a:lnTo>
                <a:lnTo>
                  <a:pt x="11981" y="3742"/>
                </a:lnTo>
                <a:lnTo>
                  <a:pt x="11972" y="3751"/>
                </a:lnTo>
                <a:lnTo>
                  <a:pt x="11972" y="3760"/>
                </a:lnTo>
                <a:lnTo>
                  <a:pt x="11972" y="3769"/>
                </a:lnTo>
                <a:lnTo>
                  <a:pt x="11972" y="3760"/>
                </a:lnTo>
                <a:lnTo>
                  <a:pt x="11981" y="3760"/>
                </a:lnTo>
                <a:lnTo>
                  <a:pt x="11990" y="3751"/>
                </a:lnTo>
                <a:lnTo>
                  <a:pt x="11998" y="3751"/>
                </a:lnTo>
                <a:lnTo>
                  <a:pt x="11998" y="3742"/>
                </a:lnTo>
                <a:lnTo>
                  <a:pt x="12007" y="3742"/>
                </a:lnTo>
                <a:lnTo>
                  <a:pt x="11998" y="3742"/>
                </a:lnTo>
                <a:lnTo>
                  <a:pt x="11998" y="3751"/>
                </a:lnTo>
                <a:lnTo>
                  <a:pt x="12016" y="3760"/>
                </a:lnTo>
                <a:lnTo>
                  <a:pt x="12025" y="3760"/>
                </a:lnTo>
                <a:lnTo>
                  <a:pt x="12007" y="3760"/>
                </a:lnTo>
                <a:lnTo>
                  <a:pt x="11998" y="3769"/>
                </a:lnTo>
                <a:lnTo>
                  <a:pt x="11998" y="3777"/>
                </a:lnTo>
                <a:lnTo>
                  <a:pt x="11998" y="3786"/>
                </a:lnTo>
                <a:lnTo>
                  <a:pt x="12007" y="3795"/>
                </a:lnTo>
                <a:lnTo>
                  <a:pt x="12016" y="3804"/>
                </a:lnTo>
                <a:lnTo>
                  <a:pt x="12007" y="3813"/>
                </a:lnTo>
                <a:lnTo>
                  <a:pt x="12007" y="3822"/>
                </a:lnTo>
                <a:lnTo>
                  <a:pt x="11990" y="3839"/>
                </a:lnTo>
                <a:lnTo>
                  <a:pt x="11990" y="3857"/>
                </a:lnTo>
                <a:lnTo>
                  <a:pt x="11981" y="3857"/>
                </a:lnTo>
                <a:lnTo>
                  <a:pt x="11981" y="3866"/>
                </a:lnTo>
                <a:lnTo>
                  <a:pt x="11981" y="3874"/>
                </a:lnTo>
                <a:lnTo>
                  <a:pt x="11990" y="3883"/>
                </a:lnTo>
                <a:lnTo>
                  <a:pt x="11998" y="3892"/>
                </a:lnTo>
                <a:lnTo>
                  <a:pt x="11998" y="3883"/>
                </a:lnTo>
                <a:lnTo>
                  <a:pt x="11998" y="3874"/>
                </a:lnTo>
                <a:lnTo>
                  <a:pt x="12007" y="3874"/>
                </a:lnTo>
                <a:lnTo>
                  <a:pt x="12016" y="3883"/>
                </a:lnTo>
                <a:lnTo>
                  <a:pt x="12025" y="3883"/>
                </a:lnTo>
                <a:lnTo>
                  <a:pt x="12034" y="3883"/>
                </a:lnTo>
                <a:lnTo>
                  <a:pt x="12043" y="3874"/>
                </a:lnTo>
                <a:lnTo>
                  <a:pt x="12051" y="3874"/>
                </a:lnTo>
                <a:lnTo>
                  <a:pt x="12051" y="3883"/>
                </a:lnTo>
                <a:lnTo>
                  <a:pt x="12060" y="3883"/>
                </a:lnTo>
                <a:lnTo>
                  <a:pt x="12069" y="3883"/>
                </a:lnTo>
                <a:lnTo>
                  <a:pt x="12069" y="3874"/>
                </a:lnTo>
                <a:lnTo>
                  <a:pt x="12078" y="3874"/>
                </a:lnTo>
                <a:lnTo>
                  <a:pt x="12087" y="3874"/>
                </a:lnTo>
                <a:lnTo>
                  <a:pt x="12087" y="3866"/>
                </a:lnTo>
                <a:lnTo>
                  <a:pt x="12095" y="3866"/>
                </a:lnTo>
                <a:lnTo>
                  <a:pt x="12104" y="3866"/>
                </a:lnTo>
                <a:lnTo>
                  <a:pt x="12131" y="3866"/>
                </a:lnTo>
                <a:lnTo>
                  <a:pt x="12122" y="3866"/>
                </a:lnTo>
                <a:lnTo>
                  <a:pt x="12104" y="3883"/>
                </a:lnTo>
                <a:lnTo>
                  <a:pt x="12095" y="3901"/>
                </a:lnTo>
                <a:lnTo>
                  <a:pt x="12095" y="3910"/>
                </a:lnTo>
                <a:lnTo>
                  <a:pt x="12104" y="3927"/>
                </a:lnTo>
                <a:lnTo>
                  <a:pt x="12113" y="3936"/>
                </a:lnTo>
                <a:lnTo>
                  <a:pt x="12122" y="3945"/>
                </a:lnTo>
                <a:lnTo>
                  <a:pt x="12131" y="3945"/>
                </a:lnTo>
                <a:lnTo>
                  <a:pt x="12140" y="3945"/>
                </a:lnTo>
                <a:lnTo>
                  <a:pt x="12148" y="3945"/>
                </a:lnTo>
                <a:lnTo>
                  <a:pt x="12148" y="3954"/>
                </a:lnTo>
                <a:lnTo>
                  <a:pt x="12148" y="3963"/>
                </a:lnTo>
                <a:lnTo>
                  <a:pt x="12140" y="3972"/>
                </a:lnTo>
                <a:lnTo>
                  <a:pt x="12131" y="3972"/>
                </a:lnTo>
                <a:lnTo>
                  <a:pt x="12131" y="3980"/>
                </a:lnTo>
                <a:lnTo>
                  <a:pt x="12140" y="3980"/>
                </a:lnTo>
                <a:lnTo>
                  <a:pt x="12140" y="3989"/>
                </a:lnTo>
                <a:lnTo>
                  <a:pt x="12131" y="3998"/>
                </a:lnTo>
                <a:lnTo>
                  <a:pt x="12131" y="4007"/>
                </a:lnTo>
                <a:lnTo>
                  <a:pt x="12140" y="4024"/>
                </a:lnTo>
                <a:lnTo>
                  <a:pt x="12148" y="4024"/>
                </a:lnTo>
                <a:lnTo>
                  <a:pt x="12157" y="4024"/>
                </a:lnTo>
                <a:lnTo>
                  <a:pt x="12148" y="4033"/>
                </a:lnTo>
                <a:lnTo>
                  <a:pt x="12140" y="4024"/>
                </a:lnTo>
                <a:lnTo>
                  <a:pt x="12131" y="4016"/>
                </a:lnTo>
                <a:lnTo>
                  <a:pt x="12122" y="4016"/>
                </a:lnTo>
                <a:lnTo>
                  <a:pt x="12131" y="4033"/>
                </a:lnTo>
                <a:lnTo>
                  <a:pt x="12113" y="4024"/>
                </a:lnTo>
                <a:lnTo>
                  <a:pt x="12104" y="4024"/>
                </a:lnTo>
                <a:lnTo>
                  <a:pt x="12095" y="4024"/>
                </a:lnTo>
                <a:lnTo>
                  <a:pt x="12087" y="4033"/>
                </a:lnTo>
                <a:lnTo>
                  <a:pt x="12078" y="4024"/>
                </a:lnTo>
                <a:lnTo>
                  <a:pt x="12078" y="4033"/>
                </a:lnTo>
                <a:lnTo>
                  <a:pt x="12051" y="4033"/>
                </a:lnTo>
                <a:lnTo>
                  <a:pt x="12043" y="4042"/>
                </a:lnTo>
                <a:lnTo>
                  <a:pt x="12043" y="4051"/>
                </a:lnTo>
                <a:lnTo>
                  <a:pt x="12034" y="4051"/>
                </a:lnTo>
                <a:lnTo>
                  <a:pt x="12034" y="4060"/>
                </a:lnTo>
                <a:lnTo>
                  <a:pt x="12025" y="4060"/>
                </a:lnTo>
                <a:lnTo>
                  <a:pt x="12016" y="4069"/>
                </a:lnTo>
                <a:lnTo>
                  <a:pt x="12016" y="4077"/>
                </a:lnTo>
                <a:lnTo>
                  <a:pt x="12025" y="4077"/>
                </a:lnTo>
                <a:lnTo>
                  <a:pt x="12025" y="4069"/>
                </a:lnTo>
                <a:lnTo>
                  <a:pt x="12034" y="4069"/>
                </a:lnTo>
                <a:lnTo>
                  <a:pt x="12043" y="4069"/>
                </a:lnTo>
                <a:lnTo>
                  <a:pt x="12060" y="4069"/>
                </a:lnTo>
                <a:lnTo>
                  <a:pt x="12051" y="4069"/>
                </a:lnTo>
                <a:lnTo>
                  <a:pt x="12051" y="4077"/>
                </a:lnTo>
                <a:lnTo>
                  <a:pt x="12060" y="4086"/>
                </a:lnTo>
                <a:lnTo>
                  <a:pt x="12060" y="4095"/>
                </a:lnTo>
                <a:lnTo>
                  <a:pt x="12060" y="4104"/>
                </a:lnTo>
                <a:lnTo>
                  <a:pt x="12069" y="4104"/>
                </a:lnTo>
                <a:lnTo>
                  <a:pt x="12060" y="4113"/>
                </a:lnTo>
                <a:lnTo>
                  <a:pt x="12060" y="4122"/>
                </a:lnTo>
                <a:lnTo>
                  <a:pt x="12051" y="4130"/>
                </a:lnTo>
                <a:lnTo>
                  <a:pt x="12034" y="4139"/>
                </a:lnTo>
                <a:lnTo>
                  <a:pt x="12025" y="4139"/>
                </a:lnTo>
                <a:lnTo>
                  <a:pt x="11998" y="4157"/>
                </a:lnTo>
                <a:lnTo>
                  <a:pt x="11981" y="4157"/>
                </a:lnTo>
                <a:lnTo>
                  <a:pt x="11981" y="4166"/>
                </a:lnTo>
                <a:lnTo>
                  <a:pt x="11972" y="4166"/>
                </a:lnTo>
                <a:lnTo>
                  <a:pt x="11972" y="4175"/>
                </a:lnTo>
                <a:lnTo>
                  <a:pt x="11981" y="4175"/>
                </a:lnTo>
                <a:lnTo>
                  <a:pt x="11981" y="4183"/>
                </a:lnTo>
                <a:lnTo>
                  <a:pt x="11998" y="4192"/>
                </a:lnTo>
                <a:lnTo>
                  <a:pt x="12007" y="4192"/>
                </a:lnTo>
                <a:lnTo>
                  <a:pt x="12016" y="4183"/>
                </a:lnTo>
                <a:lnTo>
                  <a:pt x="12025" y="4183"/>
                </a:lnTo>
                <a:lnTo>
                  <a:pt x="12034" y="4183"/>
                </a:lnTo>
                <a:lnTo>
                  <a:pt x="12043" y="4183"/>
                </a:lnTo>
                <a:lnTo>
                  <a:pt x="12043" y="4192"/>
                </a:lnTo>
                <a:lnTo>
                  <a:pt x="12060" y="4192"/>
                </a:lnTo>
                <a:lnTo>
                  <a:pt x="12051" y="4192"/>
                </a:lnTo>
                <a:lnTo>
                  <a:pt x="12043" y="4201"/>
                </a:lnTo>
                <a:lnTo>
                  <a:pt x="12051" y="4201"/>
                </a:lnTo>
                <a:lnTo>
                  <a:pt x="12060" y="4201"/>
                </a:lnTo>
                <a:lnTo>
                  <a:pt x="12069" y="4201"/>
                </a:lnTo>
                <a:lnTo>
                  <a:pt x="12078" y="4201"/>
                </a:lnTo>
                <a:lnTo>
                  <a:pt x="12095" y="4219"/>
                </a:lnTo>
                <a:lnTo>
                  <a:pt x="12113" y="4219"/>
                </a:lnTo>
                <a:lnTo>
                  <a:pt x="12122" y="4219"/>
                </a:lnTo>
                <a:lnTo>
                  <a:pt x="12131" y="4210"/>
                </a:lnTo>
                <a:lnTo>
                  <a:pt x="12140" y="4201"/>
                </a:lnTo>
                <a:lnTo>
                  <a:pt x="12157" y="4201"/>
                </a:lnTo>
                <a:lnTo>
                  <a:pt x="12166" y="4192"/>
                </a:lnTo>
                <a:lnTo>
                  <a:pt x="12175" y="4192"/>
                </a:lnTo>
                <a:lnTo>
                  <a:pt x="12175" y="4183"/>
                </a:lnTo>
                <a:lnTo>
                  <a:pt x="12166" y="4201"/>
                </a:lnTo>
                <a:lnTo>
                  <a:pt x="12157" y="4201"/>
                </a:lnTo>
                <a:lnTo>
                  <a:pt x="12148" y="4210"/>
                </a:lnTo>
                <a:lnTo>
                  <a:pt x="12148" y="4219"/>
                </a:lnTo>
                <a:lnTo>
                  <a:pt x="12131" y="4227"/>
                </a:lnTo>
                <a:lnTo>
                  <a:pt x="12131" y="4236"/>
                </a:lnTo>
                <a:lnTo>
                  <a:pt x="12122" y="4236"/>
                </a:lnTo>
                <a:lnTo>
                  <a:pt x="12113" y="4236"/>
                </a:lnTo>
                <a:lnTo>
                  <a:pt x="12095" y="4236"/>
                </a:lnTo>
                <a:lnTo>
                  <a:pt x="12078" y="4236"/>
                </a:lnTo>
                <a:lnTo>
                  <a:pt x="12051" y="4236"/>
                </a:lnTo>
                <a:lnTo>
                  <a:pt x="12043" y="4254"/>
                </a:lnTo>
                <a:lnTo>
                  <a:pt x="12025" y="4254"/>
                </a:lnTo>
                <a:lnTo>
                  <a:pt x="12025" y="4263"/>
                </a:lnTo>
                <a:lnTo>
                  <a:pt x="12025" y="4272"/>
                </a:lnTo>
                <a:lnTo>
                  <a:pt x="12025" y="4280"/>
                </a:lnTo>
                <a:lnTo>
                  <a:pt x="11998" y="4298"/>
                </a:lnTo>
                <a:lnTo>
                  <a:pt x="11990" y="4298"/>
                </a:lnTo>
                <a:lnTo>
                  <a:pt x="11990" y="4307"/>
                </a:lnTo>
                <a:lnTo>
                  <a:pt x="11981" y="4316"/>
                </a:lnTo>
                <a:lnTo>
                  <a:pt x="11963" y="4325"/>
                </a:lnTo>
                <a:lnTo>
                  <a:pt x="11945" y="4333"/>
                </a:lnTo>
                <a:lnTo>
                  <a:pt x="11945" y="4342"/>
                </a:lnTo>
                <a:lnTo>
                  <a:pt x="11945" y="4351"/>
                </a:lnTo>
                <a:lnTo>
                  <a:pt x="11945" y="4342"/>
                </a:lnTo>
                <a:lnTo>
                  <a:pt x="11954" y="4342"/>
                </a:lnTo>
                <a:lnTo>
                  <a:pt x="11963" y="4342"/>
                </a:lnTo>
                <a:lnTo>
                  <a:pt x="11972" y="4351"/>
                </a:lnTo>
                <a:lnTo>
                  <a:pt x="11981" y="4351"/>
                </a:lnTo>
                <a:lnTo>
                  <a:pt x="11990" y="4342"/>
                </a:lnTo>
                <a:lnTo>
                  <a:pt x="11990" y="4333"/>
                </a:lnTo>
                <a:lnTo>
                  <a:pt x="12007" y="4325"/>
                </a:lnTo>
                <a:lnTo>
                  <a:pt x="12025" y="4316"/>
                </a:lnTo>
                <a:lnTo>
                  <a:pt x="12034" y="4316"/>
                </a:lnTo>
                <a:lnTo>
                  <a:pt x="12043" y="4316"/>
                </a:lnTo>
                <a:lnTo>
                  <a:pt x="12051" y="4316"/>
                </a:lnTo>
                <a:lnTo>
                  <a:pt x="12060" y="4316"/>
                </a:lnTo>
                <a:lnTo>
                  <a:pt x="12069" y="4325"/>
                </a:lnTo>
                <a:lnTo>
                  <a:pt x="12078" y="4333"/>
                </a:lnTo>
                <a:lnTo>
                  <a:pt x="12087" y="4333"/>
                </a:lnTo>
                <a:lnTo>
                  <a:pt x="12095" y="4325"/>
                </a:lnTo>
                <a:lnTo>
                  <a:pt x="12095" y="4307"/>
                </a:lnTo>
                <a:lnTo>
                  <a:pt x="12104" y="4298"/>
                </a:lnTo>
                <a:lnTo>
                  <a:pt x="12104" y="4289"/>
                </a:lnTo>
                <a:lnTo>
                  <a:pt x="12140" y="4280"/>
                </a:lnTo>
                <a:lnTo>
                  <a:pt x="12148" y="4280"/>
                </a:lnTo>
                <a:lnTo>
                  <a:pt x="12157" y="4280"/>
                </a:lnTo>
                <a:lnTo>
                  <a:pt x="12166" y="4289"/>
                </a:lnTo>
                <a:lnTo>
                  <a:pt x="12175" y="4289"/>
                </a:lnTo>
                <a:lnTo>
                  <a:pt x="12175" y="4298"/>
                </a:lnTo>
                <a:lnTo>
                  <a:pt x="12184" y="4289"/>
                </a:lnTo>
                <a:lnTo>
                  <a:pt x="12210" y="4298"/>
                </a:lnTo>
                <a:lnTo>
                  <a:pt x="12210" y="4289"/>
                </a:lnTo>
                <a:lnTo>
                  <a:pt x="12210" y="4280"/>
                </a:lnTo>
                <a:lnTo>
                  <a:pt x="12219" y="4280"/>
                </a:lnTo>
                <a:lnTo>
                  <a:pt x="12237" y="4280"/>
                </a:lnTo>
                <a:lnTo>
                  <a:pt x="12245" y="4280"/>
                </a:lnTo>
                <a:lnTo>
                  <a:pt x="12263" y="4272"/>
                </a:lnTo>
                <a:lnTo>
                  <a:pt x="12254" y="4263"/>
                </a:lnTo>
                <a:lnTo>
                  <a:pt x="12263" y="4272"/>
                </a:lnTo>
                <a:lnTo>
                  <a:pt x="12272" y="4272"/>
                </a:lnTo>
                <a:lnTo>
                  <a:pt x="12281" y="4272"/>
                </a:lnTo>
                <a:lnTo>
                  <a:pt x="12290" y="4280"/>
                </a:lnTo>
                <a:lnTo>
                  <a:pt x="12298" y="4280"/>
                </a:lnTo>
                <a:lnTo>
                  <a:pt x="12325" y="4272"/>
                </a:lnTo>
                <a:lnTo>
                  <a:pt x="12342" y="4272"/>
                </a:lnTo>
                <a:lnTo>
                  <a:pt x="12369" y="4280"/>
                </a:lnTo>
                <a:lnTo>
                  <a:pt x="12378" y="4280"/>
                </a:lnTo>
                <a:lnTo>
                  <a:pt x="12387" y="4272"/>
                </a:lnTo>
                <a:lnTo>
                  <a:pt x="12395" y="4272"/>
                </a:lnTo>
                <a:lnTo>
                  <a:pt x="12404" y="4263"/>
                </a:lnTo>
                <a:lnTo>
                  <a:pt x="12413" y="4263"/>
                </a:lnTo>
                <a:lnTo>
                  <a:pt x="12431" y="4263"/>
                </a:lnTo>
                <a:lnTo>
                  <a:pt x="12431" y="4254"/>
                </a:lnTo>
                <a:lnTo>
                  <a:pt x="12457" y="4245"/>
                </a:lnTo>
                <a:lnTo>
                  <a:pt x="12457" y="4236"/>
                </a:lnTo>
                <a:lnTo>
                  <a:pt x="12466" y="4227"/>
                </a:lnTo>
                <a:lnTo>
                  <a:pt x="12466" y="4219"/>
                </a:lnTo>
                <a:lnTo>
                  <a:pt x="12457" y="4219"/>
                </a:lnTo>
                <a:lnTo>
                  <a:pt x="12448" y="4219"/>
                </a:lnTo>
                <a:lnTo>
                  <a:pt x="12431" y="4219"/>
                </a:lnTo>
                <a:lnTo>
                  <a:pt x="12422" y="4219"/>
                </a:lnTo>
                <a:lnTo>
                  <a:pt x="12404" y="4219"/>
                </a:lnTo>
                <a:lnTo>
                  <a:pt x="12404" y="4210"/>
                </a:lnTo>
                <a:lnTo>
                  <a:pt x="12395" y="4210"/>
                </a:lnTo>
                <a:lnTo>
                  <a:pt x="12387" y="4210"/>
                </a:lnTo>
                <a:lnTo>
                  <a:pt x="12395" y="4210"/>
                </a:lnTo>
                <a:lnTo>
                  <a:pt x="12404" y="4201"/>
                </a:lnTo>
                <a:lnTo>
                  <a:pt x="12413" y="4201"/>
                </a:lnTo>
                <a:lnTo>
                  <a:pt x="12422" y="4201"/>
                </a:lnTo>
                <a:lnTo>
                  <a:pt x="12422" y="4192"/>
                </a:lnTo>
                <a:lnTo>
                  <a:pt x="12413" y="4183"/>
                </a:lnTo>
                <a:lnTo>
                  <a:pt x="12431" y="4175"/>
                </a:lnTo>
                <a:lnTo>
                  <a:pt x="12440" y="4183"/>
                </a:lnTo>
                <a:lnTo>
                  <a:pt x="12448" y="4175"/>
                </a:lnTo>
                <a:lnTo>
                  <a:pt x="12448" y="4166"/>
                </a:lnTo>
                <a:lnTo>
                  <a:pt x="12448" y="4157"/>
                </a:lnTo>
                <a:lnTo>
                  <a:pt x="12457" y="4166"/>
                </a:lnTo>
                <a:lnTo>
                  <a:pt x="12466" y="4157"/>
                </a:lnTo>
                <a:lnTo>
                  <a:pt x="12475" y="4148"/>
                </a:lnTo>
                <a:lnTo>
                  <a:pt x="12475" y="4139"/>
                </a:lnTo>
                <a:lnTo>
                  <a:pt x="12475" y="4130"/>
                </a:lnTo>
                <a:lnTo>
                  <a:pt x="12484" y="4122"/>
                </a:lnTo>
                <a:lnTo>
                  <a:pt x="12484" y="4113"/>
                </a:lnTo>
                <a:lnTo>
                  <a:pt x="12484" y="4104"/>
                </a:lnTo>
                <a:lnTo>
                  <a:pt x="12484" y="4095"/>
                </a:lnTo>
                <a:lnTo>
                  <a:pt x="12484" y="4086"/>
                </a:lnTo>
                <a:lnTo>
                  <a:pt x="12457" y="4069"/>
                </a:lnTo>
                <a:lnTo>
                  <a:pt x="12448" y="4069"/>
                </a:lnTo>
                <a:lnTo>
                  <a:pt x="12440" y="4060"/>
                </a:lnTo>
                <a:lnTo>
                  <a:pt x="12431" y="4060"/>
                </a:lnTo>
                <a:lnTo>
                  <a:pt x="12422" y="4060"/>
                </a:lnTo>
                <a:lnTo>
                  <a:pt x="12413" y="4060"/>
                </a:lnTo>
                <a:lnTo>
                  <a:pt x="12395" y="4060"/>
                </a:lnTo>
                <a:lnTo>
                  <a:pt x="12395" y="4069"/>
                </a:lnTo>
                <a:lnTo>
                  <a:pt x="12387" y="4077"/>
                </a:lnTo>
                <a:lnTo>
                  <a:pt x="12378" y="4077"/>
                </a:lnTo>
                <a:lnTo>
                  <a:pt x="12360" y="4069"/>
                </a:lnTo>
                <a:lnTo>
                  <a:pt x="12369" y="4060"/>
                </a:lnTo>
                <a:lnTo>
                  <a:pt x="12378" y="4051"/>
                </a:lnTo>
                <a:lnTo>
                  <a:pt x="12387" y="4042"/>
                </a:lnTo>
                <a:lnTo>
                  <a:pt x="12378" y="4024"/>
                </a:lnTo>
                <a:lnTo>
                  <a:pt x="12369" y="4016"/>
                </a:lnTo>
                <a:lnTo>
                  <a:pt x="12334" y="3989"/>
                </a:lnTo>
                <a:lnTo>
                  <a:pt x="12325" y="3989"/>
                </a:lnTo>
                <a:lnTo>
                  <a:pt x="12307" y="3989"/>
                </a:lnTo>
                <a:lnTo>
                  <a:pt x="12316" y="3989"/>
                </a:lnTo>
                <a:lnTo>
                  <a:pt x="12325" y="3989"/>
                </a:lnTo>
                <a:lnTo>
                  <a:pt x="12334" y="3989"/>
                </a:lnTo>
                <a:lnTo>
                  <a:pt x="12342" y="3989"/>
                </a:lnTo>
                <a:lnTo>
                  <a:pt x="12351" y="3998"/>
                </a:lnTo>
                <a:lnTo>
                  <a:pt x="12360" y="3998"/>
                </a:lnTo>
                <a:lnTo>
                  <a:pt x="12369" y="3998"/>
                </a:lnTo>
                <a:lnTo>
                  <a:pt x="12360" y="3989"/>
                </a:lnTo>
                <a:lnTo>
                  <a:pt x="12351" y="3972"/>
                </a:lnTo>
                <a:lnTo>
                  <a:pt x="12342" y="3963"/>
                </a:lnTo>
                <a:lnTo>
                  <a:pt x="12342" y="3954"/>
                </a:lnTo>
                <a:lnTo>
                  <a:pt x="12351" y="3945"/>
                </a:lnTo>
                <a:lnTo>
                  <a:pt x="12342" y="3936"/>
                </a:lnTo>
                <a:lnTo>
                  <a:pt x="12334" y="3927"/>
                </a:lnTo>
                <a:lnTo>
                  <a:pt x="12316" y="3919"/>
                </a:lnTo>
                <a:lnTo>
                  <a:pt x="12307" y="3910"/>
                </a:lnTo>
                <a:lnTo>
                  <a:pt x="12298" y="3901"/>
                </a:lnTo>
                <a:lnTo>
                  <a:pt x="12272" y="3892"/>
                </a:lnTo>
                <a:lnTo>
                  <a:pt x="12263" y="3892"/>
                </a:lnTo>
                <a:lnTo>
                  <a:pt x="12263" y="3883"/>
                </a:lnTo>
                <a:lnTo>
                  <a:pt x="12254" y="3857"/>
                </a:lnTo>
                <a:lnTo>
                  <a:pt x="12245" y="3830"/>
                </a:lnTo>
                <a:lnTo>
                  <a:pt x="12237" y="3804"/>
                </a:lnTo>
                <a:lnTo>
                  <a:pt x="12237" y="3795"/>
                </a:lnTo>
                <a:lnTo>
                  <a:pt x="12228" y="3795"/>
                </a:lnTo>
                <a:lnTo>
                  <a:pt x="12219" y="3786"/>
                </a:lnTo>
                <a:lnTo>
                  <a:pt x="12210" y="3777"/>
                </a:lnTo>
                <a:lnTo>
                  <a:pt x="12201" y="3769"/>
                </a:lnTo>
                <a:lnTo>
                  <a:pt x="12166" y="3751"/>
                </a:lnTo>
                <a:lnTo>
                  <a:pt x="12148" y="3751"/>
                </a:lnTo>
                <a:lnTo>
                  <a:pt x="12140" y="3760"/>
                </a:lnTo>
                <a:lnTo>
                  <a:pt x="12131" y="3760"/>
                </a:lnTo>
                <a:lnTo>
                  <a:pt x="12095" y="3751"/>
                </a:lnTo>
                <a:lnTo>
                  <a:pt x="12087" y="3751"/>
                </a:lnTo>
                <a:lnTo>
                  <a:pt x="12078" y="3742"/>
                </a:lnTo>
                <a:lnTo>
                  <a:pt x="12087" y="3751"/>
                </a:lnTo>
                <a:lnTo>
                  <a:pt x="12104" y="3751"/>
                </a:lnTo>
                <a:lnTo>
                  <a:pt x="12113" y="3751"/>
                </a:lnTo>
                <a:lnTo>
                  <a:pt x="12122" y="3751"/>
                </a:lnTo>
                <a:lnTo>
                  <a:pt x="12122" y="3742"/>
                </a:lnTo>
                <a:lnTo>
                  <a:pt x="12140" y="3733"/>
                </a:lnTo>
                <a:lnTo>
                  <a:pt x="12157" y="3733"/>
                </a:lnTo>
                <a:lnTo>
                  <a:pt x="12157" y="3724"/>
                </a:lnTo>
                <a:lnTo>
                  <a:pt x="12166" y="3724"/>
                </a:lnTo>
                <a:lnTo>
                  <a:pt x="12148" y="3716"/>
                </a:lnTo>
                <a:lnTo>
                  <a:pt x="12131" y="3716"/>
                </a:lnTo>
                <a:lnTo>
                  <a:pt x="12122" y="3716"/>
                </a:lnTo>
                <a:lnTo>
                  <a:pt x="12113" y="3716"/>
                </a:lnTo>
                <a:lnTo>
                  <a:pt x="12122" y="3716"/>
                </a:lnTo>
                <a:lnTo>
                  <a:pt x="12131" y="3707"/>
                </a:lnTo>
                <a:lnTo>
                  <a:pt x="12157" y="3707"/>
                </a:lnTo>
                <a:lnTo>
                  <a:pt x="12157" y="3698"/>
                </a:lnTo>
                <a:lnTo>
                  <a:pt x="12166" y="3698"/>
                </a:lnTo>
                <a:lnTo>
                  <a:pt x="12175" y="3689"/>
                </a:lnTo>
                <a:lnTo>
                  <a:pt x="12184" y="3680"/>
                </a:lnTo>
                <a:lnTo>
                  <a:pt x="12193" y="3663"/>
                </a:lnTo>
                <a:lnTo>
                  <a:pt x="12201" y="3636"/>
                </a:lnTo>
                <a:lnTo>
                  <a:pt x="12210" y="3636"/>
                </a:lnTo>
                <a:lnTo>
                  <a:pt x="12210" y="3627"/>
                </a:lnTo>
                <a:lnTo>
                  <a:pt x="12219" y="3610"/>
                </a:lnTo>
                <a:lnTo>
                  <a:pt x="12228" y="3601"/>
                </a:lnTo>
                <a:lnTo>
                  <a:pt x="12219" y="3583"/>
                </a:lnTo>
                <a:lnTo>
                  <a:pt x="12210" y="3583"/>
                </a:lnTo>
                <a:lnTo>
                  <a:pt x="12201" y="3574"/>
                </a:lnTo>
                <a:lnTo>
                  <a:pt x="12193" y="3574"/>
                </a:lnTo>
                <a:lnTo>
                  <a:pt x="12148" y="3574"/>
                </a:lnTo>
                <a:lnTo>
                  <a:pt x="12140" y="3574"/>
                </a:lnTo>
                <a:lnTo>
                  <a:pt x="12131" y="3583"/>
                </a:lnTo>
                <a:lnTo>
                  <a:pt x="12113" y="3574"/>
                </a:lnTo>
                <a:lnTo>
                  <a:pt x="12104" y="3574"/>
                </a:lnTo>
                <a:lnTo>
                  <a:pt x="12095" y="3583"/>
                </a:lnTo>
                <a:lnTo>
                  <a:pt x="12078" y="3583"/>
                </a:lnTo>
                <a:lnTo>
                  <a:pt x="12069" y="3592"/>
                </a:lnTo>
                <a:lnTo>
                  <a:pt x="12051" y="3592"/>
                </a:lnTo>
                <a:lnTo>
                  <a:pt x="12060" y="3583"/>
                </a:lnTo>
                <a:lnTo>
                  <a:pt x="12069" y="3566"/>
                </a:lnTo>
                <a:lnTo>
                  <a:pt x="12078" y="3566"/>
                </a:lnTo>
                <a:lnTo>
                  <a:pt x="12069" y="3566"/>
                </a:lnTo>
                <a:lnTo>
                  <a:pt x="12060" y="3557"/>
                </a:lnTo>
                <a:lnTo>
                  <a:pt x="12060" y="3548"/>
                </a:lnTo>
                <a:lnTo>
                  <a:pt x="12078" y="3539"/>
                </a:lnTo>
                <a:lnTo>
                  <a:pt x="12104" y="3521"/>
                </a:lnTo>
                <a:lnTo>
                  <a:pt x="12122" y="3513"/>
                </a:lnTo>
                <a:lnTo>
                  <a:pt x="12131" y="3504"/>
                </a:lnTo>
                <a:lnTo>
                  <a:pt x="12131" y="3495"/>
                </a:lnTo>
                <a:lnTo>
                  <a:pt x="12131" y="3486"/>
                </a:lnTo>
                <a:lnTo>
                  <a:pt x="12131" y="3477"/>
                </a:lnTo>
                <a:lnTo>
                  <a:pt x="12122" y="3477"/>
                </a:lnTo>
                <a:lnTo>
                  <a:pt x="12104" y="3477"/>
                </a:lnTo>
                <a:lnTo>
                  <a:pt x="12087" y="3477"/>
                </a:lnTo>
                <a:lnTo>
                  <a:pt x="12078" y="3486"/>
                </a:lnTo>
                <a:lnTo>
                  <a:pt x="12051" y="3486"/>
                </a:lnTo>
                <a:lnTo>
                  <a:pt x="12034" y="3486"/>
                </a:lnTo>
                <a:lnTo>
                  <a:pt x="12025" y="3486"/>
                </a:lnTo>
                <a:lnTo>
                  <a:pt x="12016" y="3486"/>
                </a:lnTo>
                <a:lnTo>
                  <a:pt x="12007" y="3486"/>
                </a:lnTo>
                <a:lnTo>
                  <a:pt x="11998" y="3477"/>
                </a:lnTo>
                <a:lnTo>
                  <a:pt x="11990" y="3486"/>
                </a:lnTo>
                <a:lnTo>
                  <a:pt x="11981" y="3495"/>
                </a:lnTo>
                <a:lnTo>
                  <a:pt x="11981" y="3504"/>
                </a:lnTo>
                <a:lnTo>
                  <a:pt x="11990" y="3513"/>
                </a:lnTo>
                <a:lnTo>
                  <a:pt x="11990" y="3521"/>
                </a:lnTo>
                <a:lnTo>
                  <a:pt x="11972" y="3521"/>
                </a:lnTo>
                <a:lnTo>
                  <a:pt x="11963" y="3521"/>
                </a:lnTo>
                <a:lnTo>
                  <a:pt x="11963" y="3530"/>
                </a:lnTo>
                <a:lnTo>
                  <a:pt x="11963" y="3539"/>
                </a:lnTo>
                <a:lnTo>
                  <a:pt x="11981" y="3557"/>
                </a:lnTo>
                <a:lnTo>
                  <a:pt x="11972" y="3557"/>
                </a:lnTo>
                <a:lnTo>
                  <a:pt x="11963" y="3557"/>
                </a:lnTo>
                <a:lnTo>
                  <a:pt x="11945" y="3557"/>
                </a:lnTo>
                <a:lnTo>
                  <a:pt x="11945" y="3566"/>
                </a:lnTo>
                <a:lnTo>
                  <a:pt x="11937" y="3566"/>
                </a:lnTo>
                <a:lnTo>
                  <a:pt x="11937" y="3583"/>
                </a:lnTo>
                <a:lnTo>
                  <a:pt x="11937" y="3592"/>
                </a:lnTo>
                <a:lnTo>
                  <a:pt x="11945" y="3592"/>
                </a:lnTo>
                <a:lnTo>
                  <a:pt x="11937" y="3592"/>
                </a:lnTo>
                <a:lnTo>
                  <a:pt x="11937" y="3601"/>
                </a:lnTo>
                <a:lnTo>
                  <a:pt x="11928" y="3601"/>
                </a:lnTo>
                <a:lnTo>
                  <a:pt x="11928" y="3610"/>
                </a:lnTo>
                <a:close/>
                <a:moveTo>
                  <a:pt x="12140" y="3460"/>
                </a:moveTo>
                <a:lnTo>
                  <a:pt x="12140" y="3468"/>
                </a:lnTo>
                <a:lnTo>
                  <a:pt x="12140" y="3460"/>
                </a:lnTo>
                <a:lnTo>
                  <a:pt x="12148" y="3460"/>
                </a:lnTo>
                <a:lnTo>
                  <a:pt x="12140" y="3451"/>
                </a:lnTo>
                <a:lnTo>
                  <a:pt x="12131" y="3460"/>
                </a:lnTo>
                <a:close/>
                <a:moveTo>
                  <a:pt x="12113" y="3442"/>
                </a:moveTo>
                <a:lnTo>
                  <a:pt x="12122" y="3433"/>
                </a:lnTo>
                <a:lnTo>
                  <a:pt x="12122" y="3442"/>
                </a:lnTo>
                <a:lnTo>
                  <a:pt x="12140" y="3442"/>
                </a:lnTo>
                <a:lnTo>
                  <a:pt x="12148" y="3451"/>
                </a:lnTo>
                <a:lnTo>
                  <a:pt x="12157" y="3442"/>
                </a:lnTo>
                <a:lnTo>
                  <a:pt x="12148" y="3442"/>
                </a:lnTo>
                <a:lnTo>
                  <a:pt x="12140" y="3433"/>
                </a:lnTo>
                <a:lnTo>
                  <a:pt x="12131" y="3433"/>
                </a:lnTo>
                <a:lnTo>
                  <a:pt x="12140" y="3433"/>
                </a:lnTo>
                <a:lnTo>
                  <a:pt x="12140" y="3424"/>
                </a:lnTo>
                <a:lnTo>
                  <a:pt x="12131" y="3424"/>
                </a:lnTo>
                <a:lnTo>
                  <a:pt x="12122" y="3424"/>
                </a:lnTo>
                <a:lnTo>
                  <a:pt x="12113" y="3424"/>
                </a:lnTo>
                <a:lnTo>
                  <a:pt x="12113" y="3433"/>
                </a:lnTo>
                <a:close/>
                <a:moveTo>
                  <a:pt x="12934" y="2948"/>
                </a:moveTo>
                <a:lnTo>
                  <a:pt x="12942" y="2948"/>
                </a:lnTo>
                <a:lnTo>
                  <a:pt x="12951" y="2948"/>
                </a:lnTo>
                <a:lnTo>
                  <a:pt x="12960" y="2948"/>
                </a:lnTo>
                <a:lnTo>
                  <a:pt x="12960" y="2939"/>
                </a:lnTo>
                <a:lnTo>
                  <a:pt x="12951" y="2939"/>
                </a:lnTo>
                <a:lnTo>
                  <a:pt x="12942" y="2939"/>
                </a:lnTo>
                <a:lnTo>
                  <a:pt x="12934" y="2939"/>
                </a:lnTo>
                <a:close/>
                <a:moveTo>
                  <a:pt x="13612" y="2251"/>
                </a:moveTo>
                <a:lnTo>
                  <a:pt x="13612" y="2259"/>
                </a:lnTo>
                <a:lnTo>
                  <a:pt x="13621" y="2251"/>
                </a:lnTo>
                <a:lnTo>
                  <a:pt x="13630" y="2242"/>
                </a:lnTo>
                <a:lnTo>
                  <a:pt x="13638" y="2233"/>
                </a:lnTo>
                <a:lnTo>
                  <a:pt x="13647" y="2233"/>
                </a:lnTo>
                <a:lnTo>
                  <a:pt x="13665" y="2233"/>
                </a:lnTo>
                <a:lnTo>
                  <a:pt x="13674" y="2233"/>
                </a:lnTo>
                <a:lnTo>
                  <a:pt x="13674" y="2224"/>
                </a:lnTo>
                <a:lnTo>
                  <a:pt x="13674" y="2215"/>
                </a:lnTo>
                <a:lnTo>
                  <a:pt x="13682" y="2215"/>
                </a:lnTo>
                <a:lnTo>
                  <a:pt x="13682" y="2206"/>
                </a:lnTo>
                <a:lnTo>
                  <a:pt x="13682" y="2198"/>
                </a:lnTo>
                <a:lnTo>
                  <a:pt x="13682" y="2189"/>
                </a:lnTo>
                <a:lnTo>
                  <a:pt x="13674" y="2189"/>
                </a:lnTo>
                <a:lnTo>
                  <a:pt x="13665" y="2189"/>
                </a:lnTo>
                <a:lnTo>
                  <a:pt x="13656" y="2189"/>
                </a:lnTo>
                <a:lnTo>
                  <a:pt x="13647" y="2180"/>
                </a:lnTo>
                <a:lnTo>
                  <a:pt x="13638" y="2180"/>
                </a:lnTo>
                <a:lnTo>
                  <a:pt x="13638" y="2189"/>
                </a:lnTo>
                <a:lnTo>
                  <a:pt x="13630" y="2189"/>
                </a:lnTo>
                <a:lnTo>
                  <a:pt x="13621" y="2189"/>
                </a:lnTo>
                <a:lnTo>
                  <a:pt x="13621" y="2198"/>
                </a:lnTo>
                <a:lnTo>
                  <a:pt x="13630" y="2198"/>
                </a:lnTo>
                <a:lnTo>
                  <a:pt x="13638" y="2206"/>
                </a:lnTo>
                <a:lnTo>
                  <a:pt x="13630" y="2206"/>
                </a:lnTo>
                <a:lnTo>
                  <a:pt x="13612" y="2206"/>
                </a:lnTo>
                <a:lnTo>
                  <a:pt x="13603" y="2206"/>
                </a:lnTo>
                <a:lnTo>
                  <a:pt x="13603" y="2215"/>
                </a:lnTo>
                <a:lnTo>
                  <a:pt x="13603" y="2224"/>
                </a:lnTo>
                <a:lnTo>
                  <a:pt x="13603" y="2233"/>
                </a:lnTo>
                <a:lnTo>
                  <a:pt x="13603" y="2242"/>
                </a:lnTo>
                <a:lnTo>
                  <a:pt x="13594" y="2242"/>
                </a:lnTo>
                <a:lnTo>
                  <a:pt x="13594" y="2251"/>
                </a:lnTo>
                <a:lnTo>
                  <a:pt x="13603" y="2251"/>
                </a:lnTo>
                <a:close/>
                <a:moveTo>
                  <a:pt x="13700" y="2189"/>
                </a:moveTo>
                <a:lnTo>
                  <a:pt x="13709" y="2189"/>
                </a:lnTo>
                <a:lnTo>
                  <a:pt x="13735" y="2180"/>
                </a:lnTo>
                <a:lnTo>
                  <a:pt x="13735" y="2171"/>
                </a:lnTo>
                <a:lnTo>
                  <a:pt x="13744" y="2162"/>
                </a:lnTo>
                <a:lnTo>
                  <a:pt x="13753" y="2162"/>
                </a:lnTo>
                <a:lnTo>
                  <a:pt x="13762" y="2153"/>
                </a:lnTo>
                <a:lnTo>
                  <a:pt x="13771" y="2153"/>
                </a:lnTo>
                <a:lnTo>
                  <a:pt x="13780" y="2153"/>
                </a:lnTo>
                <a:lnTo>
                  <a:pt x="13788" y="2136"/>
                </a:lnTo>
                <a:lnTo>
                  <a:pt x="13797" y="2127"/>
                </a:lnTo>
                <a:lnTo>
                  <a:pt x="13788" y="2118"/>
                </a:lnTo>
                <a:lnTo>
                  <a:pt x="13788" y="2127"/>
                </a:lnTo>
                <a:lnTo>
                  <a:pt x="13780" y="2127"/>
                </a:lnTo>
                <a:lnTo>
                  <a:pt x="13771" y="2118"/>
                </a:lnTo>
                <a:lnTo>
                  <a:pt x="13771" y="2101"/>
                </a:lnTo>
                <a:lnTo>
                  <a:pt x="13771" y="2092"/>
                </a:lnTo>
                <a:lnTo>
                  <a:pt x="13762" y="2092"/>
                </a:lnTo>
                <a:lnTo>
                  <a:pt x="13762" y="2109"/>
                </a:lnTo>
                <a:lnTo>
                  <a:pt x="13753" y="2109"/>
                </a:lnTo>
                <a:lnTo>
                  <a:pt x="13762" y="2118"/>
                </a:lnTo>
                <a:lnTo>
                  <a:pt x="13753" y="2118"/>
                </a:lnTo>
                <a:lnTo>
                  <a:pt x="13744" y="2127"/>
                </a:lnTo>
                <a:lnTo>
                  <a:pt x="13744" y="2136"/>
                </a:lnTo>
                <a:lnTo>
                  <a:pt x="13727" y="2145"/>
                </a:lnTo>
                <a:lnTo>
                  <a:pt x="13735" y="2153"/>
                </a:lnTo>
                <a:lnTo>
                  <a:pt x="13727" y="2153"/>
                </a:lnTo>
                <a:lnTo>
                  <a:pt x="13718" y="2153"/>
                </a:lnTo>
                <a:lnTo>
                  <a:pt x="13709" y="2153"/>
                </a:lnTo>
                <a:lnTo>
                  <a:pt x="13700" y="2162"/>
                </a:lnTo>
                <a:lnTo>
                  <a:pt x="13700" y="2171"/>
                </a:lnTo>
                <a:lnTo>
                  <a:pt x="13682" y="2180"/>
                </a:lnTo>
                <a:lnTo>
                  <a:pt x="13691" y="2189"/>
                </a:lnTo>
                <a:close/>
                <a:moveTo>
                  <a:pt x="13427" y="2303"/>
                </a:moveTo>
                <a:lnTo>
                  <a:pt x="13444" y="2303"/>
                </a:lnTo>
                <a:lnTo>
                  <a:pt x="13453" y="2303"/>
                </a:lnTo>
                <a:lnTo>
                  <a:pt x="13462" y="2312"/>
                </a:lnTo>
                <a:lnTo>
                  <a:pt x="13480" y="2303"/>
                </a:lnTo>
                <a:lnTo>
                  <a:pt x="13488" y="2303"/>
                </a:lnTo>
                <a:lnTo>
                  <a:pt x="13488" y="2286"/>
                </a:lnTo>
                <a:lnTo>
                  <a:pt x="13488" y="2277"/>
                </a:lnTo>
                <a:lnTo>
                  <a:pt x="13471" y="2268"/>
                </a:lnTo>
                <a:lnTo>
                  <a:pt x="13471" y="2259"/>
                </a:lnTo>
                <a:lnTo>
                  <a:pt x="13462" y="2259"/>
                </a:lnTo>
                <a:lnTo>
                  <a:pt x="13462" y="2268"/>
                </a:lnTo>
                <a:lnTo>
                  <a:pt x="13453" y="2268"/>
                </a:lnTo>
                <a:lnTo>
                  <a:pt x="13444" y="2268"/>
                </a:lnTo>
                <a:lnTo>
                  <a:pt x="13444" y="2277"/>
                </a:lnTo>
                <a:lnTo>
                  <a:pt x="13444" y="2286"/>
                </a:lnTo>
                <a:lnTo>
                  <a:pt x="13435" y="2286"/>
                </a:lnTo>
                <a:lnTo>
                  <a:pt x="13427" y="2277"/>
                </a:lnTo>
                <a:lnTo>
                  <a:pt x="13427" y="2286"/>
                </a:lnTo>
                <a:lnTo>
                  <a:pt x="13409" y="2295"/>
                </a:lnTo>
                <a:lnTo>
                  <a:pt x="13418" y="2303"/>
                </a:lnTo>
                <a:close/>
                <a:moveTo>
                  <a:pt x="12722" y="3204"/>
                </a:moveTo>
                <a:lnTo>
                  <a:pt x="12722" y="3195"/>
                </a:lnTo>
                <a:lnTo>
                  <a:pt x="12713" y="3195"/>
                </a:lnTo>
                <a:lnTo>
                  <a:pt x="12713" y="3204"/>
                </a:lnTo>
                <a:lnTo>
                  <a:pt x="12713" y="3213"/>
                </a:lnTo>
                <a:close/>
                <a:moveTo>
                  <a:pt x="24702" y="2153"/>
                </a:moveTo>
                <a:lnTo>
                  <a:pt x="24719" y="2162"/>
                </a:lnTo>
                <a:lnTo>
                  <a:pt x="24728" y="2171"/>
                </a:lnTo>
                <a:lnTo>
                  <a:pt x="24772" y="2180"/>
                </a:lnTo>
                <a:lnTo>
                  <a:pt x="24799" y="2180"/>
                </a:lnTo>
                <a:lnTo>
                  <a:pt x="24799" y="2162"/>
                </a:lnTo>
                <a:lnTo>
                  <a:pt x="24808" y="2153"/>
                </a:lnTo>
                <a:lnTo>
                  <a:pt x="24808" y="2145"/>
                </a:lnTo>
                <a:lnTo>
                  <a:pt x="24737" y="2127"/>
                </a:lnTo>
                <a:lnTo>
                  <a:pt x="24719" y="2127"/>
                </a:lnTo>
                <a:lnTo>
                  <a:pt x="24710" y="2127"/>
                </a:lnTo>
                <a:lnTo>
                  <a:pt x="24693" y="2136"/>
                </a:lnTo>
                <a:lnTo>
                  <a:pt x="24693" y="2145"/>
                </a:lnTo>
                <a:lnTo>
                  <a:pt x="24693" y="2153"/>
                </a:lnTo>
                <a:close/>
                <a:moveTo>
                  <a:pt x="13409" y="2365"/>
                </a:moveTo>
                <a:lnTo>
                  <a:pt x="13435" y="2356"/>
                </a:lnTo>
                <a:lnTo>
                  <a:pt x="13453" y="2348"/>
                </a:lnTo>
                <a:lnTo>
                  <a:pt x="13462" y="2348"/>
                </a:lnTo>
                <a:lnTo>
                  <a:pt x="13471" y="2348"/>
                </a:lnTo>
                <a:lnTo>
                  <a:pt x="13480" y="2339"/>
                </a:lnTo>
                <a:lnTo>
                  <a:pt x="13488" y="2339"/>
                </a:lnTo>
                <a:lnTo>
                  <a:pt x="13488" y="2348"/>
                </a:lnTo>
                <a:lnTo>
                  <a:pt x="13506" y="2339"/>
                </a:lnTo>
                <a:lnTo>
                  <a:pt x="13515" y="2330"/>
                </a:lnTo>
                <a:lnTo>
                  <a:pt x="13524" y="2330"/>
                </a:lnTo>
                <a:lnTo>
                  <a:pt x="13524" y="2339"/>
                </a:lnTo>
                <a:lnTo>
                  <a:pt x="13533" y="2330"/>
                </a:lnTo>
                <a:lnTo>
                  <a:pt x="13550" y="2321"/>
                </a:lnTo>
                <a:lnTo>
                  <a:pt x="13559" y="2312"/>
                </a:lnTo>
                <a:lnTo>
                  <a:pt x="13568" y="2303"/>
                </a:lnTo>
                <a:lnTo>
                  <a:pt x="13577" y="2295"/>
                </a:lnTo>
                <a:lnTo>
                  <a:pt x="13568" y="2286"/>
                </a:lnTo>
                <a:lnTo>
                  <a:pt x="13568" y="2277"/>
                </a:lnTo>
                <a:lnTo>
                  <a:pt x="13559" y="2277"/>
                </a:lnTo>
                <a:lnTo>
                  <a:pt x="13550" y="2277"/>
                </a:lnTo>
                <a:lnTo>
                  <a:pt x="13541" y="2277"/>
                </a:lnTo>
                <a:lnTo>
                  <a:pt x="13541" y="2286"/>
                </a:lnTo>
                <a:lnTo>
                  <a:pt x="13541" y="2295"/>
                </a:lnTo>
                <a:lnTo>
                  <a:pt x="13524" y="2303"/>
                </a:lnTo>
                <a:lnTo>
                  <a:pt x="13515" y="2312"/>
                </a:lnTo>
                <a:lnTo>
                  <a:pt x="13515" y="2303"/>
                </a:lnTo>
                <a:lnTo>
                  <a:pt x="13524" y="2295"/>
                </a:lnTo>
                <a:lnTo>
                  <a:pt x="13524" y="2277"/>
                </a:lnTo>
                <a:lnTo>
                  <a:pt x="13524" y="2268"/>
                </a:lnTo>
                <a:lnTo>
                  <a:pt x="13524" y="2259"/>
                </a:lnTo>
                <a:lnTo>
                  <a:pt x="13515" y="2251"/>
                </a:lnTo>
                <a:lnTo>
                  <a:pt x="13533" y="2242"/>
                </a:lnTo>
                <a:lnTo>
                  <a:pt x="13541" y="2233"/>
                </a:lnTo>
                <a:lnTo>
                  <a:pt x="13541" y="2224"/>
                </a:lnTo>
                <a:lnTo>
                  <a:pt x="13533" y="2215"/>
                </a:lnTo>
                <a:lnTo>
                  <a:pt x="13524" y="2224"/>
                </a:lnTo>
                <a:lnTo>
                  <a:pt x="13515" y="2233"/>
                </a:lnTo>
                <a:lnTo>
                  <a:pt x="13506" y="2242"/>
                </a:lnTo>
                <a:lnTo>
                  <a:pt x="13497" y="2251"/>
                </a:lnTo>
                <a:lnTo>
                  <a:pt x="13488" y="2259"/>
                </a:lnTo>
                <a:lnTo>
                  <a:pt x="13488" y="2268"/>
                </a:lnTo>
                <a:lnTo>
                  <a:pt x="13497" y="2268"/>
                </a:lnTo>
                <a:lnTo>
                  <a:pt x="13497" y="2277"/>
                </a:lnTo>
                <a:lnTo>
                  <a:pt x="13497" y="2286"/>
                </a:lnTo>
                <a:lnTo>
                  <a:pt x="13488" y="2303"/>
                </a:lnTo>
                <a:lnTo>
                  <a:pt x="13471" y="2330"/>
                </a:lnTo>
                <a:lnTo>
                  <a:pt x="13427" y="2339"/>
                </a:lnTo>
                <a:lnTo>
                  <a:pt x="13418" y="2339"/>
                </a:lnTo>
                <a:lnTo>
                  <a:pt x="13409" y="2356"/>
                </a:lnTo>
                <a:close/>
                <a:moveTo>
                  <a:pt x="24199" y="2233"/>
                </a:moveTo>
                <a:lnTo>
                  <a:pt x="24199" y="2242"/>
                </a:lnTo>
                <a:lnTo>
                  <a:pt x="24208" y="2251"/>
                </a:lnTo>
                <a:lnTo>
                  <a:pt x="24216" y="2251"/>
                </a:lnTo>
                <a:lnTo>
                  <a:pt x="24225" y="2259"/>
                </a:lnTo>
                <a:lnTo>
                  <a:pt x="24225" y="2268"/>
                </a:lnTo>
                <a:lnTo>
                  <a:pt x="24234" y="2259"/>
                </a:lnTo>
                <a:lnTo>
                  <a:pt x="24225" y="2259"/>
                </a:lnTo>
                <a:lnTo>
                  <a:pt x="24216" y="2242"/>
                </a:lnTo>
                <a:lnTo>
                  <a:pt x="24216" y="2233"/>
                </a:lnTo>
                <a:lnTo>
                  <a:pt x="24216" y="2224"/>
                </a:lnTo>
                <a:lnTo>
                  <a:pt x="24216" y="2206"/>
                </a:lnTo>
                <a:lnTo>
                  <a:pt x="24234" y="2198"/>
                </a:lnTo>
                <a:lnTo>
                  <a:pt x="24234" y="2189"/>
                </a:lnTo>
                <a:lnTo>
                  <a:pt x="24234" y="2180"/>
                </a:lnTo>
                <a:lnTo>
                  <a:pt x="24234" y="2171"/>
                </a:lnTo>
                <a:lnTo>
                  <a:pt x="24225" y="2171"/>
                </a:lnTo>
                <a:lnTo>
                  <a:pt x="24225" y="2180"/>
                </a:lnTo>
                <a:lnTo>
                  <a:pt x="24216" y="2189"/>
                </a:lnTo>
                <a:lnTo>
                  <a:pt x="24199" y="2198"/>
                </a:lnTo>
                <a:lnTo>
                  <a:pt x="24199" y="2206"/>
                </a:lnTo>
                <a:lnTo>
                  <a:pt x="24208" y="2215"/>
                </a:lnTo>
                <a:close/>
                <a:moveTo>
                  <a:pt x="15906" y="2268"/>
                </a:moveTo>
                <a:lnTo>
                  <a:pt x="15915" y="2286"/>
                </a:lnTo>
                <a:lnTo>
                  <a:pt x="15932" y="2295"/>
                </a:lnTo>
                <a:lnTo>
                  <a:pt x="15950" y="2295"/>
                </a:lnTo>
                <a:lnTo>
                  <a:pt x="15976" y="2286"/>
                </a:lnTo>
                <a:lnTo>
                  <a:pt x="16003" y="2277"/>
                </a:lnTo>
                <a:lnTo>
                  <a:pt x="16020" y="2259"/>
                </a:lnTo>
                <a:lnTo>
                  <a:pt x="16029" y="2251"/>
                </a:lnTo>
                <a:lnTo>
                  <a:pt x="16038" y="2242"/>
                </a:lnTo>
                <a:lnTo>
                  <a:pt x="16047" y="2242"/>
                </a:lnTo>
                <a:lnTo>
                  <a:pt x="16047" y="2251"/>
                </a:lnTo>
                <a:lnTo>
                  <a:pt x="16056" y="2251"/>
                </a:lnTo>
                <a:lnTo>
                  <a:pt x="16056" y="2233"/>
                </a:lnTo>
                <a:lnTo>
                  <a:pt x="16047" y="2224"/>
                </a:lnTo>
                <a:lnTo>
                  <a:pt x="16029" y="2215"/>
                </a:lnTo>
                <a:lnTo>
                  <a:pt x="15976" y="2189"/>
                </a:lnTo>
                <a:lnTo>
                  <a:pt x="15959" y="2189"/>
                </a:lnTo>
                <a:lnTo>
                  <a:pt x="15950" y="2198"/>
                </a:lnTo>
                <a:lnTo>
                  <a:pt x="15932" y="2198"/>
                </a:lnTo>
                <a:lnTo>
                  <a:pt x="15915" y="2215"/>
                </a:lnTo>
                <a:lnTo>
                  <a:pt x="15906" y="2224"/>
                </a:lnTo>
                <a:lnTo>
                  <a:pt x="15906" y="2233"/>
                </a:lnTo>
                <a:lnTo>
                  <a:pt x="15906" y="2242"/>
                </a:lnTo>
                <a:lnTo>
                  <a:pt x="15906" y="2251"/>
                </a:lnTo>
                <a:lnTo>
                  <a:pt x="15906" y="2259"/>
                </a:lnTo>
                <a:close/>
                <a:moveTo>
                  <a:pt x="15491" y="2551"/>
                </a:moveTo>
                <a:lnTo>
                  <a:pt x="15500" y="2551"/>
                </a:lnTo>
                <a:lnTo>
                  <a:pt x="15491" y="2542"/>
                </a:lnTo>
                <a:lnTo>
                  <a:pt x="15482" y="2533"/>
                </a:lnTo>
                <a:lnTo>
                  <a:pt x="15482" y="2542"/>
                </a:lnTo>
                <a:close/>
                <a:moveTo>
                  <a:pt x="13338" y="2383"/>
                </a:moveTo>
                <a:lnTo>
                  <a:pt x="13338" y="2374"/>
                </a:lnTo>
                <a:lnTo>
                  <a:pt x="13347" y="2374"/>
                </a:lnTo>
                <a:lnTo>
                  <a:pt x="13347" y="2383"/>
                </a:lnTo>
                <a:lnTo>
                  <a:pt x="13356" y="2374"/>
                </a:lnTo>
                <a:lnTo>
                  <a:pt x="13365" y="2374"/>
                </a:lnTo>
                <a:lnTo>
                  <a:pt x="13374" y="2374"/>
                </a:lnTo>
                <a:lnTo>
                  <a:pt x="13374" y="2365"/>
                </a:lnTo>
                <a:lnTo>
                  <a:pt x="13391" y="2365"/>
                </a:lnTo>
                <a:lnTo>
                  <a:pt x="13391" y="2356"/>
                </a:lnTo>
                <a:lnTo>
                  <a:pt x="13383" y="2356"/>
                </a:lnTo>
                <a:lnTo>
                  <a:pt x="13374" y="2348"/>
                </a:lnTo>
                <a:lnTo>
                  <a:pt x="13365" y="2348"/>
                </a:lnTo>
                <a:lnTo>
                  <a:pt x="13356" y="2356"/>
                </a:lnTo>
                <a:lnTo>
                  <a:pt x="13347" y="2365"/>
                </a:lnTo>
                <a:lnTo>
                  <a:pt x="13338" y="2365"/>
                </a:lnTo>
                <a:lnTo>
                  <a:pt x="13330" y="2374"/>
                </a:lnTo>
                <a:lnTo>
                  <a:pt x="13330" y="2383"/>
                </a:lnTo>
                <a:close/>
                <a:moveTo>
                  <a:pt x="13233" y="2683"/>
                </a:moveTo>
                <a:lnTo>
                  <a:pt x="13241" y="2674"/>
                </a:lnTo>
                <a:lnTo>
                  <a:pt x="13233" y="2674"/>
                </a:lnTo>
                <a:lnTo>
                  <a:pt x="13233" y="2665"/>
                </a:lnTo>
                <a:lnTo>
                  <a:pt x="13224" y="2674"/>
                </a:lnTo>
                <a:lnTo>
                  <a:pt x="13224" y="2683"/>
                </a:lnTo>
                <a:close/>
                <a:moveTo>
                  <a:pt x="13172" y="2771"/>
                </a:moveTo>
                <a:lnTo>
                  <a:pt x="13181" y="2771"/>
                </a:lnTo>
                <a:lnTo>
                  <a:pt x="13181" y="2762"/>
                </a:lnTo>
                <a:lnTo>
                  <a:pt x="13172" y="2754"/>
                </a:lnTo>
                <a:lnTo>
                  <a:pt x="13154" y="2762"/>
                </a:lnTo>
                <a:lnTo>
                  <a:pt x="13145" y="2771"/>
                </a:lnTo>
                <a:lnTo>
                  <a:pt x="13154" y="2771"/>
                </a:lnTo>
                <a:close/>
                <a:moveTo>
                  <a:pt x="12034" y="3919"/>
                </a:moveTo>
                <a:lnTo>
                  <a:pt x="12025" y="3919"/>
                </a:lnTo>
                <a:lnTo>
                  <a:pt x="12016" y="3936"/>
                </a:lnTo>
                <a:lnTo>
                  <a:pt x="12007" y="3945"/>
                </a:lnTo>
                <a:lnTo>
                  <a:pt x="12007" y="3954"/>
                </a:lnTo>
                <a:lnTo>
                  <a:pt x="12016" y="3954"/>
                </a:lnTo>
                <a:lnTo>
                  <a:pt x="12034" y="3936"/>
                </a:lnTo>
                <a:lnTo>
                  <a:pt x="12043" y="3936"/>
                </a:lnTo>
                <a:close/>
                <a:moveTo>
                  <a:pt x="12978" y="2912"/>
                </a:moveTo>
                <a:lnTo>
                  <a:pt x="13004" y="2904"/>
                </a:lnTo>
                <a:lnTo>
                  <a:pt x="13004" y="2895"/>
                </a:lnTo>
                <a:lnTo>
                  <a:pt x="12995" y="2904"/>
                </a:lnTo>
                <a:lnTo>
                  <a:pt x="12978" y="2904"/>
                </a:lnTo>
                <a:lnTo>
                  <a:pt x="12969" y="2912"/>
                </a:lnTo>
                <a:close/>
                <a:moveTo>
                  <a:pt x="13321" y="2392"/>
                </a:moveTo>
                <a:lnTo>
                  <a:pt x="13321" y="2383"/>
                </a:lnTo>
                <a:lnTo>
                  <a:pt x="13321" y="2374"/>
                </a:lnTo>
                <a:lnTo>
                  <a:pt x="13312" y="2383"/>
                </a:lnTo>
                <a:lnTo>
                  <a:pt x="13303" y="2392"/>
                </a:lnTo>
                <a:lnTo>
                  <a:pt x="13303" y="2409"/>
                </a:lnTo>
                <a:lnTo>
                  <a:pt x="13312" y="2401"/>
                </a:lnTo>
                <a:close/>
                <a:moveTo>
                  <a:pt x="13277" y="2639"/>
                </a:moveTo>
                <a:lnTo>
                  <a:pt x="13268" y="2639"/>
                </a:lnTo>
                <a:lnTo>
                  <a:pt x="13268" y="2648"/>
                </a:lnTo>
                <a:lnTo>
                  <a:pt x="13277" y="2648"/>
                </a:lnTo>
                <a:lnTo>
                  <a:pt x="13294" y="2639"/>
                </a:lnTo>
                <a:lnTo>
                  <a:pt x="13294" y="2630"/>
                </a:lnTo>
                <a:lnTo>
                  <a:pt x="13285" y="2630"/>
                </a:lnTo>
                <a:lnTo>
                  <a:pt x="13277" y="2630"/>
                </a:lnTo>
                <a:close/>
                <a:moveTo>
                  <a:pt x="13285" y="2621"/>
                </a:moveTo>
                <a:lnTo>
                  <a:pt x="13285" y="2612"/>
                </a:lnTo>
                <a:lnTo>
                  <a:pt x="13277" y="2612"/>
                </a:lnTo>
                <a:lnTo>
                  <a:pt x="13268" y="2612"/>
                </a:lnTo>
                <a:lnTo>
                  <a:pt x="13268" y="2621"/>
                </a:lnTo>
                <a:lnTo>
                  <a:pt x="13259" y="2630"/>
                </a:lnTo>
                <a:lnTo>
                  <a:pt x="13268" y="2630"/>
                </a:lnTo>
                <a:close/>
                <a:moveTo>
                  <a:pt x="12731" y="3283"/>
                </a:moveTo>
                <a:lnTo>
                  <a:pt x="12722" y="3274"/>
                </a:lnTo>
                <a:lnTo>
                  <a:pt x="12722" y="3283"/>
                </a:lnTo>
                <a:lnTo>
                  <a:pt x="12722" y="3292"/>
                </a:lnTo>
                <a:lnTo>
                  <a:pt x="12722" y="3301"/>
                </a:lnTo>
                <a:lnTo>
                  <a:pt x="12722" y="3310"/>
                </a:lnTo>
                <a:lnTo>
                  <a:pt x="12731" y="3310"/>
                </a:lnTo>
                <a:lnTo>
                  <a:pt x="12731" y="3292"/>
                </a:lnTo>
                <a:close/>
                <a:moveTo>
                  <a:pt x="7587" y="3045"/>
                </a:moveTo>
                <a:lnTo>
                  <a:pt x="7587" y="3054"/>
                </a:lnTo>
                <a:lnTo>
                  <a:pt x="7605" y="3063"/>
                </a:lnTo>
                <a:lnTo>
                  <a:pt x="7614" y="3063"/>
                </a:lnTo>
                <a:lnTo>
                  <a:pt x="7614" y="3054"/>
                </a:lnTo>
                <a:lnTo>
                  <a:pt x="7623" y="3045"/>
                </a:lnTo>
                <a:lnTo>
                  <a:pt x="7614" y="3045"/>
                </a:lnTo>
                <a:lnTo>
                  <a:pt x="7605" y="3045"/>
                </a:lnTo>
                <a:lnTo>
                  <a:pt x="7596" y="3045"/>
                </a:lnTo>
                <a:lnTo>
                  <a:pt x="7587" y="3045"/>
                </a:lnTo>
                <a:lnTo>
                  <a:pt x="7596" y="3045"/>
                </a:lnTo>
                <a:close/>
                <a:moveTo>
                  <a:pt x="7578" y="3115"/>
                </a:moveTo>
                <a:lnTo>
                  <a:pt x="7570" y="3107"/>
                </a:lnTo>
                <a:lnTo>
                  <a:pt x="7561" y="3115"/>
                </a:lnTo>
                <a:lnTo>
                  <a:pt x="7570" y="3124"/>
                </a:lnTo>
                <a:lnTo>
                  <a:pt x="7587" y="3133"/>
                </a:lnTo>
                <a:lnTo>
                  <a:pt x="7587" y="3124"/>
                </a:lnTo>
                <a:close/>
                <a:moveTo>
                  <a:pt x="7808" y="3592"/>
                </a:moveTo>
                <a:lnTo>
                  <a:pt x="7799" y="3592"/>
                </a:lnTo>
                <a:lnTo>
                  <a:pt x="7799" y="3601"/>
                </a:lnTo>
                <a:lnTo>
                  <a:pt x="7817" y="3610"/>
                </a:lnTo>
                <a:lnTo>
                  <a:pt x="7825" y="3610"/>
                </a:lnTo>
                <a:lnTo>
                  <a:pt x="7825" y="3592"/>
                </a:lnTo>
                <a:lnTo>
                  <a:pt x="7817" y="3592"/>
                </a:lnTo>
                <a:close/>
                <a:moveTo>
                  <a:pt x="7552" y="3142"/>
                </a:moveTo>
                <a:lnTo>
                  <a:pt x="7552" y="3151"/>
                </a:lnTo>
                <a:lnTo>
                  <a:pt x="7570" y="3168"/>
                </a:lnTo>
                <a:lnTo>
                  <a:pt x="7578" y="3168"/>
                </a:lnTo>
                <a:lnTo>
                  <a:pt x="7587" y="3168"/>
                </a:lnTo>
                <a:lnTo>
                  <a:pt x="7587" y="3177"/>
                </a:lnTo>
                <a:lnTo>
                  <a:pt x="7596" y="3177"/>
                </a:lnTo>
                <a:lnTo>
                  <a:pt x="7596" y="3168"/>
                </a:lnTo>
                <a:lnTo>
                  <a:pt x="7605" y="3168"/>
                </a:lnTo>
                <a:lnTo>
                  <a:pt x="7605" y="3160"/>
                </a:lnTo>
                <a:lnTo>
                  <a:pt x="7605" y="3151"/>
                </a:lnTo>
                <a:lnTo>
                  <a:pt x="7596" y="3142"/>
                </a:lnTo>
                <a:lnTo>
                  <a:pt x="7587" y="3142"/>
                </a:lnTo>
                <a:lnTo>
                  <a:pt x="7570" y="3142"/>
                </a:lnTo>
                <a:close/>
                <a:moveTo>
                  <a:pt x="7367" y="2171"/>
                </a:moveTo>
                <a:lnTo>
                  <a:pt x="7358" y="2171"/>
                </a:lnTo>
                <a:lnTo>
                  <a:pt x="7349" y="2171"/>
                </a:lnTo>
                <a:lnTo>
                  <a:pt x="7340" y="2180"/>
                </a:lnTo>
                <a:lnTo>
                  <a:pt x="7367" y="2189"/>
                </a:lnTo>
                <a:lnTo>
                  <a:pt x="7367" y="2180"/>
                </a:lnTo>
                <a:lnTo>
                  <a:pt x="7376" y="2180"/>
                </a:lnTo>
                <a:lnTo>
                  <a:pt x="7376" y="2171"/>
                </a:lnTo>
                <a:close/>
                <a:moveTo>
                  <a:pt x="11628" y="4148"/>
                </a:moveTo>
                <a:lnTo>
                  <a:pt x="11619" y="4157"/>
                </a:lnTo>
                <a:lnTo>
                  <a:pt x="11610" y="4157"/>
                </a:lnTo>
                <a:lnTo>
                  <a:pt x="11601" y="4157"/>
                </a:lnTo>
                <a:lnTo>
                  <a:pt x="11593" y="4175"/>
                </a:lnTo>
                <a:lnTo>
                  <a:pt x="11601" y="4175"/>
                </a:lnTo>
                <a:lnTo>
                  <a:pt x="11610" y="4183"/>
                </a:lnTo>
                <a:lnTo>
                  <a:pt x="11619" y="4183"/>
                </a:lnTo>
                <a:lnTo>
                  <a:pt x="11654" y="4175"/>
                </a:lnTo>
                <a:lnTo>
                  <a:pt x="11637" y="4175"/>
                </a:lnTo>
                <a:lnTo>
                  <a:pt x="11637" y="4183"/>
                </a:lnTo>
                <a:lnTo>
                  <a:pt x="11628" y="4183"/>
                </a:lnTo>
                <a:lnTo>
                  <a:pt x="11619" y="4192"/>
                </a:lnTo>
                <a:lnTo>
                  <a:pt x="11610" y="4201"/>
                </a:lnTo>
                <a:lnTo>
                  <a:pt x="11619" y="4192"/>
                </a:lnTo>
                <a:lnTo>
                  <a:pt x="11628" y="4192"/>
                </a:lnTo>
                <a:lnTo>
                  <a:pt x="11654" y="4192"/>
                </a:lnTo>
                <a:lnTo>
                  <a:pt x="11646" y="4201"/>
                </a:lnTo>
                <a:lnTo>
                  <a:pt x="11637" y="4210"/>
                </a:lnTo>
                <a:lnTo>
                  <a:pt x="11646" y="4210"/>
                </a:lnTo>
                <a:lnTo>
                  <a:pt x="11654" y="4201"/>
                </a:lnTo>
                <a:lnTo>
                  <a:pt x="11663" y="4201"/>
                </a:lnTo>
                <a:lnTo>
                  <a:pt x="11672" y="4210"/>
                </a:lnTo>
                <a:lnTo>
                  <a:pt x="11707" y="4201"/>
                </a:lnTo>
                <a:lnTo>
                  <a:pt x="11716" y="4192"/>
                </a:lnTo>
                <a:lnTo>
                  <a:pt x="11725" y="4192"/>
                </a:lnTo>
                <a:lnTo>
                  <a:pt x="11734" y="4183"/>
                </a:lnTo>
                <a:lnTo>
                  <a:pt x="11743" y="4183"/>
                </a:lnTo>
                <a:lnTo>
                  <a:pt x="11743" y="4175"/>
                </a:lnTo>
                <a:lnTo>
                  <a:pt x="11743" y="4166"/>
                </a:lnTo>
                <a:lnTo>
                  <a:pt x="11751" y="4166"/>
                </a:lnTo>
                <a:lnTo>
                  <a:pt x="11751" y="4175"/>
                </a:lnTo>
                <a:lnTo>
                  <a:pt x="11760" y="4175"/>
                </a:lnTo>
                <a:lnTo>
                  <a:pt x="11769" y="4175"/>
                </a:lnTo>
                <a:lnTo>
                  <a:pt x="11778" y="4166"/>
                </a:lnTo>
                <a:lnTo>
                  <a:pt x="11796" y="4157"/>
                </a:lnTo>
                <a:lnTo>
                  <a:pt x="11804" y="4148"/>
                </a:lnTo>
                <a:lnTo>
                  <a:pt x="11813" y="4148"/>
                </a:lnTo>
                <a:lnTo>
                  <a:pt x="11831" y="4148"/>
                </a:lnTo>
                <a:lnTo>
                  <a:pt x="11840" y="4148"/>
                </a:lnTo>
                <a:lnTo>
                  <a:pt x="11840" y="4139"/>
                </a:lnTo>
                <a:lnTo>
                  <a:pt x="11848" y="4130"/>
                </a:lnTo>
                <a:lnTo>
                  <a:pt x="11848" y="4139"/>
                </a:lnTo>
                <a:lnTo>
                  <a:pt x="11857" y="4139"/>
                </a:lnTo>
                <a:lnTo>
                  <a:pt x="11866" y="4139"/>
                </a:lnTo>
                <a:lnTo>
                  <a:pt x="11875" y="4139"/>
                </a:lnTo>
                <a:lnTo>
                  <a:pt x="11884" y="4139"/>
                </a:lnTo>
                <a:lnTo>
                  <a:pt x="11893" y="4130"/>
                </a:lnTo>
                <a:lnTo>
                  <a:pt x="11884" y="4122"/>
                </a:lnTo>
                <a:lnTo>
                  <a:pt x="11893" y="4122"/>
                </a:lnTo>
                <a:lnTo>
                  <a:pt x="11901" y="4104"/>
                </a:lnTo>
                <a:lnTo>
                  <a:pt x="11901" y="4095"/>
                </a:lnTo>
                <a:lnTo>
                  <a:pt x="11901" y="4086"/>
                </a:lnTo>
                <a:lnTo>
                  <a:pt x="11910" y="4077"/>
                </a:lnTo>
                <a:lnTo>
                  <a:pt x="11910" y="4069"/>
                </a:lnTo>
                <a:lnTo>
                  <a:pt x="11919" y="4069"/>
                </a:lnTo>
                <a:lnTo>
                  <a:pt x="11910" y="4051"/>
                </a:lnTo>
                <a:lnTo>
                  <a:pt x="11910" y="4042"/>
                </a:lnTo>
                <a:lnTo>
                  <a:pt x="11910" y="4033"/>
                </a:lnTo>
                <a:lnTo>
                  <a:pt x="11901" y="4024"/>
                </a:lnTo>
                <a:lnTo>
                  <a:pt x="11910" y="4024"/>
                </a:lnTo>
                <a:lnTo>
                  <a:pt x="11910" y="4016"/>
                </a:lnTo>
                <a:lnTo>
                  <a:pt x="11910" y="4007"/>
                </a:lnTo>
                <a:lnTo>
                  <a:pt x="11910" y="3998"/>
                </a:lnTo>
                <a:lnTo>
                  <a:pt x="11901" y="3998"/>
                </a:lnTo>
                <a:lnTo>
                  <a:pt x="11901" y="3980"/>
                </a:lnTo>
                <a:lnTo>
                  <a:pt x="11893" y="3972"/>
                </a:lnTo>
                <a:lnTo>
                  <a:pt x="11893" y="3963"/>
                </a:lnTo>
                <a:lnTo>
                  <a:pt x="11893" y="3954"/>
                </a:lnTo>
                <a:lnTo>
                  <a:pt x="11901" y="3963"/>
                </a:lnTo>
                <a:lnTo>
                  <a:pt x="11901" y="3954"/>
                </a:lnTo>
                <a:lnTo>
                  <a:pt x="11910" y="3954"/>
                </a:lnTo>
                <a:lnTo>
                  <a:pt x="11919" y="3954"/>
                </a:lnTo>
                <a:lnTo>
                  <a:pt x="11928" y="3945"/>
                </a:lnTo>
                <a:lnTo>
                  <a:pt x="11928" y="3936"/>
                </a:lnTo>
                <a:lnTo>
                  <a:pt x="11937" y="3936"/>
                </a:lnTo>
                <a:lnTo>
                  <a:pt x="11945" y="3927"/>
                </a:lnTo>
                <a:lnTo>
                  <a:pt x="11945" y="3919"/>
                </a:lnTo>
                <a:lnTo>
                  <a:pt x="11945" y="3910"/>
                </a:lnTo>
                <a:lnTo>
                  <a:pt x="11937" y="3901"/>
                </a:lnTo>
                <a:lnTo>
                  <a:pt x="11945" y="3901"/>
                </a:lnTo>
                <a:lnTo>
                  <a:pt x="11945" y="3910"/>
                </a:lnTo>
                <a:lnTo>
                  <a:pt x="11954" y="3910"/>
                </a:lnTo>
                <a:lnTo>
                  <a:pt x="11954" y="3919"/>
                </a:lnTo>
                <a:lnTo>
                  <a:pt x="11954" y="3910"/>
                </a:lnTo>
                <a:lnTo>
                  <a:pt x="11954" y="3901"/>
                </a:lnTo>
                <a:lnTo>
                  <a:pt x="11954" y="3892"/>
                </a:lnTo>
                <a:lnTo>
                  <a:pt x="11945" y="3892"/>
                </a:lnTo>
                <a:lnTo>
                  <a:pt x="11937" y="3892"/>
                </a:lnTo>
                <a:lnTo>
                  <a:pt x="11928" y="3892"/>
                </a:lnTo>
                <a:lnTo>
                  <a:pt x="11937" y="3883"/>
                </a:lnTo>
                <a:lnTo>
                  <a:pt x="11937" y="3874"/>
                </a:lnTo>
                <a:lnTo>
                  <a:pt x="11928" y="3866"/>
                </a:lnTo>
                <a:lnTo>
                  <a:pt x="11919" y="3857"/>
                </a:lnTo>
                <a:lnTo>
                  <a:pt x="11910" y="3839"/>
                </a:lnTo>
                <a:lnTo>
                  <a:pt x="11901" y="3839"/>
                </a:lnTo>
                <a:lnTo>
                  <a:pt x="11893" y="3830"/>
                </a:lnTo>
                <a:lnTo>
                  <a:pt x="11884" y="3830"/>
                </a:lnTo>
                <a:lnTo>
                  <a:pt x="11866" y="3839"/>
                </a:lnTo>
                <a:lnTo>
                  <a:pt x="11857" y="3839"/>
                </a:lnTo>
                <a:lnTo>
                  <a:pt x="11848" y="3839"/>
                </a:lnTo>
                <a:lnTo>
                  <a:pt x="11840" y="3848"/>
                </a:lnTo>
                <a:lnTo>
                  <a:pt x="11840" y="3857"/>
                </a:lnTo>
                <a:lnTo>
                  <a:pt x="11831" y="3848"/>
                </a:lnTo>
                <a:lnTo>
                  <a:pt x="11840" y="3839"/>
                </a:lnTo>
                <a:lnTo>
                  <a:pt x="11848" y="3830"/>
                </a:lnTo>
                <a:lnTo>
                  <a:pt x="11840" y="3830"/>
                </a:lnTo>
                <a:lnTo>
                  <a:pt x="11831" y="3830"/>
                </a:lnTo>
                <a:lnTo>
                  <a:pt x="11822" y="3822"/>
                </a:lnTo>
                <a:lnTo>
                  <a:pt x="11813" y="3822"/>
                </a:lnTo>
                <a:lnTo>
                  <a:pt x="11822" y="3830"/>
                </a:lnTo>
                <a:lnTo>
                  <a:pt x="11813" y="3830"/>
                </a:lnTo>
                <a:lnTo>
                  <a:pt x="11804" y="3830"/>
                </a:lnTo>
                <a:lnTo>
                  <a:pt x="11804" y="3839"/>
                </a:lnTo>
                <a:lnTo>
                  <a:pt x="11804" y="3848"/>
                </a:lnTo>
                <a:lnTo>
                  <a:pt x="11804" y="3857"/>
                </a:lnTo>
                <a:lnTo>
                  <a:pt x="11796" y="3857"/>
                </a:lnTo>
                <a:lnTo>
                  <a:pt x="11796" y="3848"/>
                </a:lnTo>
                <a:lnTo>
                  <a:pt x="11804" y="3848"/>
                </a:lnTo>
                <a:lnTo>
                  <a:pt x="11804" y="3839"/>
                </a:lnTo>
                <a:lnTo>
                  <a:pt x="11796" y="3839"/>
                </a:lnTo>
                <a:lnTo>
                  <a:pt x="11796" y="3830"/>
                </a:lnTo>
                <a:lnTo>
                  <a:pt x="11787" y="3830"/>
                </a:lnTo>
                <a:lnTo>
                  <a:pt x="11787" y="3839"/>
                </a:lnTo>
                <a:lnTo>
                  <a:pt x="11769" y="3839"/>
                </a:lnTo>
                <a:lnTo>
                  <a:pt x="11760" y="3839"/>
                </a:lnTo>
                <a:lnTo>
                  <a:pt x="11751" y="3839"/>
                </a:lnTo>
                <a:lnTo>
                  <a:pt x="11751" y="3848"/>
                </a:lnTo>
                <a:lnTo>
                  <a:pt x="11743" y="3848"/>
                </a:lnTo>
                <a:lnTo>
                  <a:pt x="11743" y="3857"/>
                </a:lnTo>
                <a:lnTo>
                  <a:pt x="11743" y="3866"/>
                </a:lnTo>
                <a:lnTo>
                  <a:pt x="11734" y="3874"/>
                </a:lnTo>
                <a:lnTo>
                  <a:pt x="11734" y="3883"/>
                </a:lnTo>
                <a:lnTo>
                  <a:pt x="11725" y="3883"/>
                </a:lnTo>
                <a:lnTo>
                  <a:pt x="11716" y="3883"/>
                </a:lnTo>
                <a:lnTo>
                  <a:pt x="11716" y="3892"/>
                </a:lnTo>
                <a:lnTo>
                  <a:pt x="11734" y="3901"/>
                </a:lnTo>
                <a:lnTo>
                  <a:pt x="11760" y="3892"/>
                </a:lnTo>
                <a:lnTo>
                  <a:pt x="11751" y="3901"/>
                </a:lnTo>
                <a:lnTo>
                  <a:pt x="11751" y="3910"/>
                </a:lnTo>
                <a:lnTo>
                  <a:pt x="11743" y="3910"/>
                </a:lnTo>
                <a:lnTo>
                  <a:pt x="11734" y="3919"/>
                </a:lnTo>
                <a:lnTo>
                  <a:pt x="11725" y="3919"/>
                </a:lnTo>
                <a:lnTo>
                  <a:pt x="11725" y="3927"/>
                </a:lnTo>
                <a:lnTo>
                  <a:pt x="11734" y="3936"/>
                </a:lnTo>
                <a:lnTo>
                  <a:pt x="11725" y="3936"/>
                </a:lnTo>
                <a:lnTo>
                  <a:pt x="11716" y="3936"/>
                </a:lnTo>
                <a:lnTo>
                  <a:pt x="11698" y="3927"/>
                </a:lnTo>
                <a:lnTo>
                  <a:pt x="11690" y="3927"/>
                </a:lnTo>
                <a:lnTo>
                  <a:pt x="11690" y="3936"/>
                </a:lnTo>
                <a:lnTo>
                  <a:pt x="11672" y="3927"/>
                </a:lnTo>
                <a:lnTo>
                  <a:pt x="11654" y="3927"/>
                </a:lnTo>
                <a:lnTo>
                  <a:pt x="11646" y="3927"/>
                </a:lnTo>
                <a:lnTo>
                  <a:pt x="11637" y="3936"/>
                </a:lnTo>
                <a:lnTo>
                  <a:pt x="11628" y="3936"/>
                </a:lnTo>
                <a:lnTo>
                  <a:pt x="11619" y="3927"/>
                </a:lnTo>
                <a:lnTo>
                  <a:pt x="11619" y="3936"/>
                </a:lnTo>
                <a:lnTo>
                  <a:pt x="11619" y="3945"/>
                </a:lnTo>
                <a:lnTo>
                  <a:pt x="11628" y="3936"/>
                </a:lnTo>
                <a:lnTo>
                  <a:pt x="11628" y="3945"/>
                </a:lnTo>
                <a:lnTo>
                  <a:pt x="11628" y="3954"/>
                </a:lnTo>
                <a:lnTo>
                  <a:pt x="11637" y="3954"/>
                </a:lnTo>
                <a:lnTo>
                  <a:pt x="11637" y="3963"/>
                </a:lnTo>
                <a:lnTo>
                  <a:pt x="11628" y="3963"/>
                </a:lnTo>
                <a:lnTo>
                  <a:pt x="11628" y="3972"/>
                </a:lnTo>
                <a:lnTo>
                  <a:pt x="11646" y="3972"/>
                </a:lnTo>
                <a:lnTo>
                  <a:pt x="11654" y="3972"/>
                </a:lnTo>
                <a:lnTo>
                  <a:pt x="11654" y="3980"/>
                </a:lnTo>
                <a:lnTo>
                  <a:pt x="11646" y="3980"/>
                </a:lnTo>
                <a:lnTo>
                  <a:pt x="11628" y="3989"/>
                </a:lnTo>
                <a:lnTo>
                  <a:pt x="11637" y="3998"/>
                </a:lnTo>
                <a:lnTo>
                  <a:pt x="11646" y="3998"/>
                </a:lnTo>
                <a:lnTo>
                  <a:pt x="11628" y="3998"/>
                </a:lnTo>
                <a:lnTo>
                  <a:pt x="11619" y="4007"/>
                </a:lnTo>
                <a:lnTo>
                  <a:pt x="11610" y="4007"/>
                </a:lnTo>
                <a:lnTo>
                  <a:pt x="11619" y="4007"/>
                </a:lnTo>
                <a:lnTo>
                  <a:pt x="11619" y="4016"/>
                </a:lnTo>
                <a:lnTo>
                  <a:pt x="11628" y="4016"/>
                </a:lnTo>
                <a:lnTo>
                  <a:pt x="11637" y="4016"/>
                </a:lnTo>
                <a:lnTo>
                  <a:pt x="11628" y="4024"/>
                </a:lnTo>
                <a:lnTo>
                  <a:pt x="11637" y="4024"/>
                </a:lnTo>
                <a:lnTo>
                  <a:pt x="11646" y="4024"/>
                </a:lnTo>
                <a:lnTo>
                  <a:pt x="11654" y="4024"/>
                </a:lnTo>
                <a:lnTo>
                  <a:pt x="11654" y="4033"/>
                </a:lnTo>
                <a:lnTo>
                  <a:pt x="11663" y="4033"/>
                </a:lnTo>
                <a:lnTo>
                  <a:pt x="11690" y="4033"/>
                </a:lnTo>
                <a:lnTo>
                  <a:pt x="11698" y="4042"/>
                </a:lnTo>
                <a:lnTo>
                  <a:pt x="11690" y="4042"/>
                </a:lnTo>
                <a:lnTo>
                  <a:pt x="11681" y="4051"/>
                </a:lnTo>
                <a:lnTo>
                  <a:pt x="11672" y="4051"/>
                </a:lnTo>
                <a:lnTo>
                  <a:pt x="11663" y="4069"/>
                </a:lnTo>
                <a:lnTo>
                  <a:pt x="11663" y="4077"/>
                </a:lnTo>
                <a:lnTo>
                  <a:pt x="11654" y="4077"/>
                </a:lnTo>
                <a:lnTo>
                  <a:pt x="11646" y="4095"/>
                </a:lnTo>
                <a:lnTo>
                  <a:pt x="11628" y="4104"/>
                </a:lnTo>
                <a:lnTo>
                  <a:pt x="11637" y="4104"/>
                </a:lnTo>
                <a:lnTo>
                  <a:pt x="11654" y="4095"/>
                </a:lnTo>
                <a:lnTo>
                  <a:pt x="11663" y="4095"/>
                </a:lnTo>
                <a:lnTo>
                  <a:pt x="11681" y="4095"/>
                </a:lnTo>
                <a:lnTo>
                  <a:pt x="11690" y="4095"/>
                </a:lnTo>
                <a:lnTo>
                  <a:pt x="11698" y="4086"/>
                </a:lnTo>
                <a:lnTo>
                  <a:pt x="11716" y="4095"/>
                </a:lnTo>
                <a:lnTo>
                  <a:pt x="11690" y="4095"/>
                </a:lnTo>
                <a:lnTo>
                  <a:pt x="11672" y="4104"/>
                </a:lnTo>
                <a:lnTo>
                  <a:pt x="11654" y="4104"/>
                </a:lnTo>
                <a:lnTo>
                  <a:pt x="11646" y="4104"/>
                </a:lnTo>
                <a:lnTo>
                  <a:pt x="11637" y="4113"/>
                </a:lnTo>
                <a:lnTo>
                  <a:pt x="11628" y="4122"/>
                </a:lnTo>
                <a:lnTo>
                  <a:pt x="11637" y="4122"/>
                </a:lnTo>
                <a:lnTo>
                  <a:pt x="11637" y="4130"/>
                </a:lnTo>
                <a:lnTo>
                  <a:pt x="11628" y="4139"/>
                </a:lnTo>
                <a:lnTo>
                  <a:pt x="11619" y="4130"/>
                </a:lnTo>
                <a:lnTo>
                  <a:pt x="11610" y="4130"/>
                </a:lnTo>
                <a:lnTo>
                  <a:pt x="11593" y="4139"/>
                </a:lnTo>
                <a:lnTo>
                  <a:pt x="11593" y="4148"/>
                </a:lnTo>
                <a:lnTo>
                  <a:pt x="11601" y="4148"/>
                </a:lnTo>
                <a:close/>
                <a:moveTo>
                  <a:pt x="5743" y="1880"/>
                </a:moveTo>
                <a:lnTo>
                  <a:pt x="5743" y="1889"/>
                </a:lnTo>
                <a:lnTo>
                  <a:pt x="5752" y="1915"/>
                </a:lnTo>
                <a:lnTo>
                  <a:pt x="5752" y="1924"/>
                </a:lnTo>
                <a:lnTo>
                  <a:pt x="5752" y="1933"/>
                </a:lnTo>
                <a:lnTo>
                  <a:pt x="5761" y="1933"/>
                </a:lnTo>
                <a:lnTo>
                  <a:pt x="5787" y="1950"/>
                </a:lnTo>
                <a:lnTo>
                  <a:pt x="5814" y="1959"/>
                </a:lnTo>
                <a:lnTo>
                  <a:pt x="5849" y="1959"/>
                </a:lnTo>
                <a:lnTo>
                  <a:pt x="5885" y="1959"/>
                </a:lnTo>
                <a:lnTo>
                  <a:pt x="5902" y="1968"/>
                </a:lnTo>
                <a:lnTo>
                  <a:pt x="5920" y="1977"/>
                </a:lnTo>
                <a:lnTo>
                  <a:pt x="5937" y="1986"/>
                </a:lnTo>
                <a:lnTo>
                  <a:pt x="5955" y="1995"/>
                </a:lnTo>
                <a:lnTo>
                  <a:pt x="5946" y="1995"/>
                </a:lnTo>
                <a:lnTo>
                  <a:pt x="5920" y="2003"/>
                </a:lnTo>
                <a:lnTo>
                  <a:pt x="5902" y="2003"/>
                </a:lnTo>
                <a:lnTo>
                  <a:pt x="5885" y="2003"/>
                </a:lnTo>
                <a:lnTo>
                  <a:pt x="5867" y="1995"/>
                </a:lnTo>
                <a:lnTo>
                  <a:pt x="5849" y="1986"/>
                </a:lnTo>
                <a:lnTo>
                  <a:pt x="5840" y="1986"/>
                </a:lnTo>
                <a:lnTo>
                  <a:pt x="5814" y="1986"/>
                </a:lnTo>
                <a:lnTo>
                  <a:pt x="5787" y="1986"/>
                </a:lnTo>
                <a:lnTo>
                  <a:pt x="5779" y="1986"/>
                </a:lnTo>
                <a:lnTo>
                  <a:pt x="5787" y="1986"/>
                </a:lnTo>
                <a:lnTo>
                  <a:pt x="5787" y="1995"/>
                </a:lnTo>
                <a:lnTo>
                  <a:pt x="5796" y="2021"/>
                </a:lnTo>
                <a:lnTo>
                  <a:pt x="5796" y="2030"/>
                </a:lnTo>
                <a:lnTo>
                  <a:pt x="5823" y="2056"/>
                </a:lnTo>
                <a:lnTo>
                  <a:pt x="5832" y="2065"/>
                </a:lnTo>
                <a:lnTo>
                  <a:pt x="5840" y="2065"/>
                </a:lnTo>
                <a:lnTo>
                  <a:pt x="5858" y="2065"/>
                </a:lnTo>
                <a:lnTo>
                  <a:pt x="5876" y="2074"/>
                </a:lnTo>
                <a:lnTo>
                  <a:pt x="5893" y="2092"/>
                </a:lnTo>
                <a:lnTo>
                  <a:pt x="5902" y="2092"/>
                </a:lnTo>
                <a:lnTo>
                  <a:pt x="5911" y="2083"/>
                </a:lnTo>
                <a:lnTo>
                  <a:pt x="5920" y="2083"/>
                </a:lnTo>
                <a:lnTo>
                  <a:pt x="5929" y="2083"/>
                </a:lnTo>
                <a:lnTo>
                  <a:pt x="5946" y="2083"/>
                </a:lnTo>
                <a:lnTo>
                  <a:pt x="5955" y="2083"/>
                </a:lnTo>
                <a:lnTo>
                  <a:pt x="5955" y="2074"/>
                </a:lnTo>
                <a:lnTo>
                  <a:pt x="5946" y="2074"/>
                </a:lnTo>
                <a:lnTo>
                  <a:pt x="5955" y="2074"/>
                </a:lnTo>
                <a:lnTo>
                  <a:pt x="5973" y="2074"/>
                </a:lnTo>
                <a:lnTo>
                  <a:pt x="5982" y="2074"/>
                </a:lnTo>
                <a:lnTo>
                  <a:pt x="5990" y="2074"/>
                </a:lnTo>
                <a:lnTo>
                  <a:pt x="6008" y="2065"/>
                </a:lnTo>
                <a:lnTo>
                  <a:pt x="5999" y="2074"/>
                </a:lnTo>
                <a:lnTo>
                  <a:pt x="5999" y="2083"/>
                </a:lnTo>
                <a:lnTo>
                  <a:pt x="5999" y="2092"/>
                </a:lnTo>
                <a:lnTo>
                  <a:pt x="6008" y="2101"/>
                </a:lnTo>
                <a:lnTo>
                  <a:pt x="6008" y="2109"/>
                </a:lnTo>
                <a:lnTo>
                  <a:pt x="6026" y="2109"/>
                </a:lnTo>
                <a:lnTo>
                  <a:pt x="6052" y="2118"/>
                </a:lnTo>
                <a:lnTo>
                  <a:pt x="6079" y="2109"/>
                </a:lnTo>
                <a:lnTo>
                  <a:pt x="6105" y="2118"/>
                </a:lnTo>
                <a:lnTo>
                  <a:pt x="6114" y="2118"/>
                </a:lnTo>
                <a:lnTo>
                  <a:pt x="6123" y="2118"/>
                </a:lnTo>
                <a:lnTo>
                  <a:pt x="6123" y="2127"/>
                </a:lnTo>
                <a:lnTo>
                  <a:pt x="6140" y="2127"/>
                </a:lnTo>
                <a:lnTo>
                  <a:pt x="6193" y="2136"/>
                </a:lnTo>
                <a:lnTo>
                  <a:pt x="6220" y="2136"/>
                </a:lnTo>
                <a:lnTo>
                  <a:pt x="6246" y="2127"/>
                </a:lnTo>
                <a:lnTo>
                  <a:pt x="6264" y="2127"/>
                </a:lnTo>
                <a:lnTo>
                  <a:pt x="6290" y="2145"/>
                </a:lnTo>
                <a:lnTo>
                  <a:pt x="6308" y="2145"/>
                </a:lnTo>
                <a:lnTo>
                  <a:pt x="6317" y="2145"/>
                </a:lnTo>
                <a:lnTo>
                  <a:pt x="6334" y="2145"/>
                </a:lnTo>
                <a:lnTo>
                  <a:pt x="6361" y="2136"/>
                </a:lnTo>
                <a:lnTo>
                  <a:pt x="6405" y="2162"/>
                </a:lnTo>
                <a:lnTo>
                  <a:pt x="6414" y="2153"/>
                </a:lnTo>
                <a:lnTo>
                  <a:pt x="6405" y="2145"/>
                </a:lnTo>
                <a:lnTo>
                  <a:pt x="6387" y="2127"/>
                </a:lnTo>
                <a:lnTo>
                  <a:pt x="6379" y="2127"/>
                </a:lnTo>
                <a:lnTo>
                  <a:pt x="6370" y="2127"/>
                </a:lnTo>
                <a:lnTo>
                  <a:pt x="6361" y="2118"/>
                </a:lnTo>
                <a:lnTo>
                  <a:pt x="6352" y="2118"/>
                </a:lnTo>
                <a:lnTo>
                  <a:pt x="6361" y="2109"/>
                </a:lnTo>
                <a:lnTo>
                  <a:pt x="6396" y="2118"/>
                </a:lnTo>
                <a:lnTo>
                  <a:pt x="6414" y="2118"/>
                </a:lnTo>
                <a:lnTo>
                  <a:pt x="6432" y="2118"/>
                </a:lnTo>
                <a:lnTo>
                  <a:pt x="6449" y="2127"/>
                </a:lnTo>
                <a:lnTo>
                  <a:pt x="6458" y="2127"/>
                </a:lnTo>
                <a:lnTo>
                  <a:pt x="6467" y="2127"/>
                </a:lnTo>
                <a:lnTo>
                  <a:pt x="6502" y="2145"/>
                </a:lnTo>
                <a:lnTo>
                  <a:pt x="6511" y="2145"/>
                </a:lnTo>
                <a:lnTo>
                  <a:pt x="6529" y="2145"/>
                </a:lnTo>
                <a:lnTo>
                  <a:pt x="6546" y="2136"/>
                </a:lnTo>
                <a:lnTo>
                  <a:pt x="6555" y="2127"/>
                </a:lnTo>
                <a:lnTo>
                  <a:pt x="6564" y="2127"/>
                </a:lnTo>
                <a:lnTo>
                  <a:pt x="6564" y="2118"/>
                </a:lnTo>
                <a:lnTo>
                  <a:pt x="6564" y="2109"/>
                </a:lnTo>
                <a:lnTo>
                  <a:pt x="6564" y="2101"/>
                </a:lnTo>
                <a:lnTo>
                  <a:pt x="6564" y="2092"/>
                </a:lnTo>
                <a:lnTo>
                  <a:pt x="6555" y="2092"/>
                </a:lnTo>
                <a:lnTo>
                  <a:pt x="6546" y="2083"/>
                </a:lnTo>
                <a:lnTo>
                  <a:pt x="6529" y="2074"/>
                </a:lnTo>
                <a:lnTo>
                  <a:pt x="6520" y="2074"/>
                </a:lnTo>
                <a:lnTo>
                  <a:pt x="6520" y="2065"/>
                </a:lnTo>
                <a:lnTo>
                  <a:pt x="6529" y="2065"/>
                </a:lnTo>
                <a:lnTo>
                  <a:pt x="6529" y="2056"/>
                </a:lnTo>
                <a:lnTo>
                  <a:pt x="6537" y="2048"/>
                </a:lnTo>
                <a:lnTo>
                  <a:pt x="6546" y="2048"/>
                </a:lnTo>
                <a:lnTo>
                  <a:pt x="6555" y="2048"/>
                </a:lnTo>
                <a:lnTo>
                  <a:pt x="6555" y="2056"/>
                </a:lnTo>
                <a:lnTo>
                  <a:pt x="6564" y="2065"/>
                </a:lnTo>
                <a:lnTo>
                  <a:pt x="6581" y="2083"/>
                </a:lnTo>
                <a:lnTo>
                  <a:pt x="6590" y="2083"/>
                </a:lnTo>
                <a:lnTo>
                  <a:pt x="6599" y="2101"/>
                </a:lnTo>
                <a:lnTo>
                  <a:pt x="6608" y="2101"/>
                </a:lnTo>
                <a:lnTo>
                  <a:pt x="6617" y="2101"/>
                </a:lnTo>
                <a:lnTo>
                  <a:pt x="6634" y="2092"/>
                </a:lnTo>
                <a:lnTo>
                  <a:pt x="6643" y="2092"/>
                </a:lnTo>
                <a:lnTo>
                  <a:pt x="6643" y="2101"/>
                </a:lnTo>
                <a:lnTo>
                  <a:pt x="6652" y="2118"/>
                </a:lnTo>
                <a:lnTo>
                  <a:pt x="6652" y="2136"/>
                </a:lnTo>
                <a:lnTo>
                  <a:pt x="6652" y="2145"/>
                </a:lnTo>
                <a:lnTo>
                  <a:pt x="6661" y="2145"/>
                </a:lnTo>
                <a:lnTo>
                  <a:pt x="6679" y="2145"/>
                </a:lnTo>
                <a:lnTo>
                  <a:pt x="6696" y="2145"/>
                </a:lnTo>
                <a:lnTo>
                  <a:pt x="6696" y="2153"/>
                </a:lnTo>
                <a:lnTo>
                  <a:pt x="6705" y="2153"/>
                </a:lnTo>
                <a:lnTo>
                  <a:pt x="6705" y="2162"/>
                </a:lnTo>
                <a:lnTo>
                  <a:pt x="6696" y="2171"/>
                </a:lnTo>
                <a:lnTo>
                  <a:pt x="6687" y="2171"/>
                </a:lnTo>
                <a:lnTo>
                  <a:pt x="6696" y="2180"/>
                </a:lnTo>
                <a:lnTo>
                  <a:pt x="6705" y="2180"/>
                </a:lnTo>
                <a:lnTo>
                  <a:pt x="6714" y="2180"/>
                </a:lnTo>
                <a:lnTo>
                  <a:pt x="6723" y="2180"/>
                </a:lnTo>
                <a:lnTo>
                  <a:pt x="6731" y="2171"/>
                </a:lnTo>
                <a:lnTo>
                  <a:pt x="6740" y="2171"/>
                </a:lnTo>
                <a:lnTo>
                  <a:pt x="6758" y="2171"/>
                </a:lnTo>
                <a:lnTo>
                  <a:pt x="6740" y="2180"/>
                </a:lnTo>
                <a:lnTo>
                  <a:pt x="6731" y="2180"/>
                </a:lnTo>
                <a:lnTo>
                  <a:pt x="6731" y="2189"/>
                </a:lnTo>
                <a:lnTo>
                  <a:pt x="6740" y="2198"/>
                </a:lnTo>
                <a:lnTo>
                  <a:pt x="6749" y="2206"/>
                </a:lnTo>
                <a:lnTo>
                  <a:pt x="6758" y="2206"/>
                </a:lnTo>
                <a:lnTo>
                  <a:pt x="6767" y="2206"/>
                </a:lnTo>
                <a:lnTo>
                  <a:pt x="6784" y="2215"/>
                </a:lnTo>
                <a:lnTo>
                  <a:pt x="6793" y="2215"/>
                </a:lnTo>
                <a:lnTo>
                  <a:pt x="6793" y="2233"/>
                </a:lnTo>
                <a:lnTo>
                  <a:pt x="6784" y="2242"/>
                </a:lnTo>
                <a:lnTo>
                  <a:pt x="6784" y="2251"/>
                </a:lnTo>
                <a:lnTo>
                  <a:pt x="6776" y="2251"/>
                </a:lnTo>
                <a:lnTo>
                  <a:pt x="6767" y="2251"/>
                </a:lnTo>
                <a:lnTo>
                  <a:pt x="6740" y="2251"/>
                </a:lnTo>
                <a:lnTo>
                  <a:pt x="6731" y="2251"/>
                </a:lnTo>
                <a:lnTo>
                  <a:pt x="6731" y="2259"/>
                </a:lnTo>
                <a:lnTo>
                  <a:pt x="6731" y="2277"/>
                </a:lnTo>
                <a:lnTo>
                  <a:pt x="6723" y="2286"/>
                </a:lnTo>
                <a:lnTo>
                  <a:pt x="6723" y="2295"/>
                </a:lnTo>
                <a:lnTo>
                  <a:pt x="6731" y="2295"/>
                </a:lnTo>
                <a:lnTo>
                  <a:pt x="6740" y="2295"/>
                </a:lnTo>
                <a:lnTo>
                  <a:pt x="6758" y="2295"/>
                </a:lnTo>
                <a:lnTo>
                  <a:pt x="6784" y="2277"/>
                </a:lnTo>
                <a:lnTo>
                  <a:pt x="6802" y="2268"/>
                </a:lnTo>
                <a:lnTo>
                  <a:pt x="6802" y="2259"/>
                </a:lnTo>
                <a:lnTo>
                  <a:pt x="6811" y="2259"/>
                </a:lnTo>
                <a:lnTo>
                  <a:pt x="6820" y="2268"/>
                </a:lnTo>
                <a:lnTo>
                  <a:pt x="6829" y="2268"/>
                </a:lnTo>
                <a:lnTo>
                  <a:pt x="6837" y="2268"/>
                </a:lnTo>
                <a:lnTo>
                  <a:pt x="6846" y="2251"/>
                </a:lnTo>
                <a:lnTo>
                  <a:pt x="6855" y="2251"/>
                </a:lnTo>
                <a:lnTo>
                  <a:pt x="6864" y="2251"/>
                </a:lnTo>
                <a:lnTo>
                  <a:pt x="6864" y="2259"/>
                </a:lnTo>
                <a:lnTo>
                  <a:pt x="6855" y="2259"/>
                </a:lnTo>
                <a:lnTo>
                  <a:pt x="6846" y="2259"/>
                </a:lnTo>
                <a:lnTo>
                  <a:pt x="6846" y="2268"/>
                </a:lnTo>
                <a:lnTo>
                  <a:pt x="6855" y="2268"/>
                </a:lnTo>
                <a:lnTo>
                  <a:pt x="6864" y="2268"/>
                </a:lnTo>
                <a:lnTo>
                  <a:pt x="6855" y="2277"/>
                </a:lnTo>
                <a:lnTo>
                  <a:pt x="6855" y="2286"/>
                </a:lnTo>
                <a:lnTo>
                  <a:pt x="6864" y="2286"/>
                </a:lnTo>
                <a:lnTo>
                  <a:pt x="6873" y="2295"/>
                </a:lnTo>
                <a:lnTo>
                  <a:pt x="6890" y="2312"/>
                </a:lnTo>
                <a:lnTo>
                  <a:pt x="6899" y="2312"/>
                </a:lnTo>
                <a:lnTo>
                  <a:pt x="6908" y="2321"/>
                </a:lnTo>
                <a:lnTo>
                  <a:pt x="6917" y="2312"/>
                </a:lnTo>
                <a:lnTo>
                  <a:pt x="6908" y="2295"/>
                </a:lnTo>
                <a:lnTo>
                  <a:pt x="6917" y="2295"/>
                </a:lnTo>
                <a:lnTo>
                  <a:pt x="6926" y="2295"/>
                </a:lnTo>
                <a:lnTo>
                  <a:pt x="6934" y="2295"/>
                </a:lnTo>
                <a:lnTo>
                  <a:pt x="6934" y="2303"/>
                </a:lnTo>
                <a:lnTo>
                  <a:pt x="6934" y="2312"/>
                </a:lnTo>
                <a:lnTo>
                  <a:pt x="6934" y="2321"/>
                </a:lnTo>
                <a:lnTo>
                  <a:pt x="6926" y="2330"/>
                </a:lnTo>
                <a:lnTo>
                  <a:pt x="6934" y="2339"/>
                </a:lnTo>
                <a:lnTo>
                  <a:pt x="6934" y="2348"/>
                </a:lnTo>
                <a:lnTo>
                  <a:pt x="6943" y="2348"/>
                </a:lnTo>
                <a:lnTo>
                  <a:pt x="6952" y="2348"/>
                </a:lnTo>
                <a:lnTo>
                  <a:pt x="6970" y="2339"/>
                </a:lnTo>
                <a:lnTo>
                  <a:pt x="6970" y="2348"/>
                </a:lnTo>
                <a:lnTo>
                  <a:pt x="6987" y="2374"/>
                </a:lnTo>
                <a:lnTo>
                  <a:pt x="6996" y="2392"/>
                </a:lnTo>
                <a:lnTo>
                  <a:pt x="7014" y="2409"/>
                </a:lnTo>
                <a:lnTo>
                  <a:pt x="7023" y="2427"/>
                </a:lnTo>
                <a:lnTo>
                  <a:pt x="7040" y="2471"/>
                </a:lnTo>
                <a:lnTo>
                  <a:pt x="7049" y="2471"/>
                </a:lnTo>
                <a:lnTo>
                  <a:pt x="7049" y="2480"/>
                </a:lnTo>
                <a:lnTo>
                  <a:pt x="7040" y="2498"/>
                </a:lnTo>
                <a:lnTo>
                  <a:pt x="7031" y="2498"/>
                </a:lnTo>
                <a:lnTo>
                  <a:pt x="7014" y="2506"/>
                </a:lnTo>
                <a:lnTo>
                  <a:pt x="7005" y="2506"/>
                </a:lnTo>
                <a:lnTo>
                  <a:pt x="6996" y="2524"/>
                </a:lnTo>
                <a:lnTo>
                  <a:pt x="6996" y="2533"/>
                </a:lnTo>
                <a:lnTo>
                  <a:pt x="6996" y="2542"/>
                </a:lnTo>
                <a:lnTo>
                  <a:pt x="6987" y="2542"/>
                </a:lnTo>
                <a:lnTo>
                  <a:pt x="6978" y="2551"/>
                </a:lnTo>
                <a:lnTo>
                  <a:pt x="6970" y="2551"/>
                </a:lnTo>
                <a:lnTo>
                  <a:pt x="6970" y="2559"/>
                </a:lnTo>
                <a:lnTo>
                  <a:pt x="6961" y="2559"/>
                </a:lnTo>
                <a:lnTo>
                  <a:pt x="6952" y="2568"/>
                </a:lnTo>
                <a:lnTo>
                  <a:pt x="6926" y="2586"/>
                </a:lnTo>
                <a:lnTo>
                  <a:pt x="6890" y="2612"/>
                </a:lnTo>
                <a:lnTo>
                  <a:pt x="6890" y="2621"/>
                </a:lnTo>
                <a:lnTo>
                  <a:pt x="6899" y="2630"/>
                </a:lnTo>
                <a:lnTo>
                  <a:pt x="6917" y="2648"/>
                </a:lnTo>
                <a:lnTo>
                  <a:pt x="6934" y="2657"/>
                </a:lnTo>
                <a:lnTo>
                  <a:pt x="6934" y="2665"/>
                </a:lnTo>
                <a:lnTo>
                  <a:pt x="6943" y="2674"/>
                </a:lnTo>
                <a:lnTo>
                  <a:pt x="6952" y="2692"/>
                </a:lnTo>
                <a:lnTo>
                  <a:pt x="6952" y="2701"/>
                </a:lnTo>
                <a:lnTo>
                  <a:pt x="6943" y="2701"/>
                </a:lnTo>
                <a:lnTo>
                  <a:pt x="6926" y="2692"/>
                </a:lnTo>
                <a:lnTo>
                  <a:pt x="6917" y="2692"/>
                </a:lnTo>
                <a:lnTo>
                  <a:pt x="6908" y="2692"/>
                </a:lnTo>
                <a:lnTo>
                  <a:pt x="6899" y="2701"/>
                </a:lnTo>
                <a:lnTo>
                  <a:pt x="6890" y="2709"/>
                </a:lnTo>
                <a:lnTo>
                  <a:pt x="6881" y="2709"/>
                </a:lnTo>
                <a:lnTo>
                  <a:pt x="6873" y="2709"/>
                </a:lnTo>
                <a:lnTo>
                  <a:pt x="6855" y="2709"/>
                </a:lnTo>
                <a:lnTo>
                  <a:pt x="6846" y="2709"/>
                </a:lnTo>
                <a:lnTo>
                  <a:pt x="6837" y="2709"/>
                </a:lnTo>
                <a:lnTo>
                  <a:pt x="6837" y="2718"/>
                </a:lnTo>
                <a:lnTo>
                  <a:pt x="6829" y="2718"/>
                </a:lnTo>
                <a:lnTo>
                  <a:pt x="6820" y="2718"/>
                </a:lnTo>
                <a:lnTo>
                  <a:pt x="6793" y="2718"/>
                </a:lnTo>
                <a:lnTo>
                  <a:pt x="6784" y="2718"/>
                </a:lnTo>
                <a:lnTo>
                  <a:pt x="6784" y="2727"/>
                </a:lnTo>
                <a:lnTo>
                  <a:pt x="6811" y="2736"/>
                </a:lnTo>
                <a:lnTo>
                  <a:pt x="6811" y="2745"/>
                </a:lnTo>
                <a:lnTo>
                  <a:pt x="6820" y="2745"/>
                </a:lnTo>
                <a:lnTo>
                  <a:pt x="6820" y="2754"/>
                </a:lnTo>
                <a:lnTo>
                  <a:pt x="6820" y="2762"/>
                </a:lnTo>
                <a:lnTo>
                  <a:pt x="6811" y="2762"/>
                </a:lnTo>
                <a:lnTo>
                  <a:pt x="6811" y="2771"/>
                </a:lnTo>
                <a:lnTo>
                  <a:pt x="6802" y="2771"/>
                </a:lnTo>
                <a:lnTo>
                  <a:pt x="6802" y="2762"/>
                </a:lnTo>
                <a:lnTo>
                  <a:pt x="6811" y="2754"/>
                </a:lnTo>
                <a:lnTo>
                  <a:pt x="6802" y="2745"/>
                </a:lnTo>
                <a:lnTo>
                  <a:pt x="6793" y="2736"/>
                </a:lnTo>
                <a:lnTo>
                  <a:pt x="6784" y="2727"/>
                </a:lnTo>
                <a:lnTo>
                  <a:pt x="6767" y="2718"/>
                </a:lnTo>
                <a:lnTo>
                  <a:pt x="6731" y="2709"/>
                </a:lnTo>
                <a:lnTo>
                  <a:pt x="6714" y="2701"/>
                </a:lnTo>
                <a:lnTo>
                  <a:pt x="6705" y="2701"/>
                </a:lnTo>
                <a:lnTo>
                  <a:pt x="6687" y="2701"/>
                </a:lnTo>
                <a:lnTo>
                  <a:pt x="6679" y="2701"/>
                </a:lnTo>
                <a:lnTo>
                  <a:pt x="6670" y="2701"/>
                </a:lnTo>
                <a:lnTo>
                  <a:pt x="6670" y="2709"/>
                </a:lnTo>
                <a:lnTo>
                  <a:pt x="6661" y="2709"/>
                </a:lnTo>
                <a:lnTo>
                  <a:pt x="6661" y="2718"/>
                </a:lnTo>
                <a:lnTo>
                  <a:pt x="6670" y="2727"/>
                </a:lnTo>
                <a:lnTo>
                  <a:pt x="6661" y="2736"/>
                </a:lnTo>
                <a:lnTo>
                  <a:pt x="6634" y="2745"/>
                </a:lnTo>
                <a:lnTo>
                  <a:pt x="6626" y="2754"/>
                </a:lnTo>
                <a:lnTo>
                  <a:pt x="6617" y="2754"/>
                </a:lnTo>
                <a:lnTo>
                  <a:pt x="6617" y="2762"/>
                </a:lnTo>
                <a:lnTo>
                  <a:pt x="6617" y="2780"/>
                </a:lnTo>
                <a:lnTo>
                  <a:pt x="6608" y="2780"/>
                </a:lnTo>
                <a:lnTo>
                  <a:pt x="6608" y="2789"/>
                </a:lnTo>
                <a:lnTo>
                  <a:pt x="6608" y="2798"/>
                </a:lnTo>
                <a:lnTo>
                  <a:pt x="6617" y="2815"/>
                </a:lnTo>
                <a:lnTo>
                  <a:pt x="6626" y="2815"/>
                </a:lnTo>
                <a:lnTo>
                  <a:pt x="6643" y="2833"/>
                </a:lnTo>
                <a:lnTo>
                  <a:pt x="6652" y="2833"/>
                </a:lnTo>
                <a:lnTo>
                  <a:pt x="6661" y="2833"/>
                </a:lnTo>
                <a:lnTo>
                  <a:pt x="6670" y="2842"/>
                </a:lnTo>
                <a:lnTo>
                  <a:pt x="6679" y="2842"/>
                </a:lnTo>
                <a:lnTo>
                  <a:pt x="6687" y="2842"/>
                </a:lnTo>
                <a:lnTo>
                  <a:pt x="6696" y="2842"/>
                </a:lnTo>
                <a:lnTo>
                  <a:pt x="6705" y="2842"/>
                </a:lnTo>
                <a:lnTo>
                  <a:pt x="6714" y="2842"/>
                </a:lnTo>
                <a:lnTo>
                  <a:pt x="6723" y="2842"/>
                </a:lnTo>
                <a:lnTo>
                  <a:pt x="6731" y="2842"/>
                </a:lnTo>
                <a:lnTo>
                  <a:pt x="6740" y="2842"/>
                </a:lnTo>
                <a:lnTo>
                  <a:pt x="6767" y="2833"/>
                </a:lnTo>
                <a:lnTo>
                  <a:pt x="6767" y="2824"/>
                </a:lnTo>
                <a:lnTo>
                  <a:pt x="6784" y="2824"/>
                </a:lnTo>
                <a:lnTo>
                  <a:pt x="6793" y="2815"/>
                </a:lnTo>
                <a:lnTo>
                  <a:pt x="6811" y="2807"/>
                </a:lnTo>
                <a:lnTo>
                  <a:pt x="6820" y="2815"/>
                </a:lnTo>
                <a:lnTo>
                  <a:pt x="6829" y="2815"/>
                </a:lnTo>
                <a:lnTo>
                  <a:pt x="6837" y="2815"/>
                </a:lnTo>
                <a:lnTo>
                  <a:pt x="6855" y="2815"/>
                </a:lnTo>
                <a:lnTo>
                  <a:pt x="6864" y="2815"/>
                </a:lnTo>
                <a:lnTo>
                  <a:pt x="6873" y="2807"/>
                </a:lnTo>
                <a:lnTo>
                  <a:pt x="6864" y="2798"/>
                </a:lnTo>
                <a:lnTo>
                  <a:pt x="6855" y="2789"/>
                </a:lnTo>
                <a:lnTo>
                  <a:pt x="6846" y="2780"/>
                </a:lnTo>
                <a:lnTo>
                  <a:pt x="6855" y="2780"/>
                </a:lnTo>
                <a:lnTo>
                  <a:pt x="6864" y="2780"/>
                </a:lnTo>
                <a:lnTo>
                  <a:pt x="6864" y="2771"/>
                </a:lnTo>
                <a:lnTo>
                  <a:pt x="6873" y="2780"/>
                </a:lnTo>
                <a:lnTo>
                  <a:pt x="6881" y="2789"/>
                </a:lnTo>
                <a:lnTo>
                  <a:pt x="6881" y="2798"/>
                </a:lnTo>
                <a:lnTo>
                  <a:pt x="6890" y="2798"/>
                </a:lnTo>
                <a:lnTo>
                  <a:pt x="6899" y="2798"/>
                </a:lnTo>
                <a:lnTo>
                  <a:pt x="6908" y="2798"/>
                </a:lnTo>
                <a:lnTo>
                  <a:pt x="6908" y="2815"/>
                </a:lnTo>
                <a:lnTo>
                  <a:pt x="6908" y="2824"/>
                </a:lnTo>
                <a:lnTo>
                  <a:pt x="6917" y="2824"/>
                </a:lnTo>
                <a:lnTo>
                  <a:pt x="6926" y="2815"/>
                </a:lnTo>
                <a:lnTo>
                  <a:pt x="6926" y="2807"/>
                </a:lnTo>
                <a:lnTo>
                  <a:pt x="6934" y="2807"/>
                </a:lnTo>
                <a:lnTo>
                  <a:pt x="6943" y="2798"/>
                </a:lnTo>
                <a:lnTo>
                  <a:pt x="6961" y="2807"/>
                </a:lnTo>
                <a:lnTo>
                  <a:pt x="6970" y="2807"/>
                </a:lnTo>
                <a:lnTo>
                  <a:pt x="6961" y="2824"/>
                </a:lnTo>
                <a:lnTo>
                  <a:pt x="6970" y="2833"/>
                </a:lnTo>
                <a:lnTo>
                  <a:pt x="6978" y="2842"/>
                </a:lnTo>
                <a:lnTo>
                  <a:pt x="6996" y="2860"/>
                </a:lnTo>
                <a:lnTo>
                  <a:pt x="7014" y="2868"/>
                </a:lnTo>
                <a:lnTo>
                  <a:pt x="7014" y="2877"/>
                </a:lnTo>
                <a:lnTo>
                  <a:pt x="7023" y="2886"/>
                </a:lnTo>
                <a:lnTo>
                  <a:pt x="7031" y="2895"/>
                </a:lnTo>
                <a:lnTo>
                  <a:pt x="7049" y="2886"/>
                </a:lnTo>
                <a:lnTo>
                  <a:pt x="7049" y="2895"/>
                </a:lnTo>
                <a:lnTo>
                  <a:pt x="7040" y="2904"/>
                </a:lnTo>
                <a:lnTo>
                  <a:pt x="7049" y="2904"/>
                </a:lnTo>
                <a:lnTo>
                  <a:pt x="7076" y="2904"/>
                </a:lnTo>
                <a:lnTo>
                  <a:pt x="7084" y="2904"/>
                </a:lnTo>
                <a:lnTo>
                  <a:pt x="7093" y="2912"/>
                </a:lnTo>
                <a:lnTo>
                  <a:pt x="7093" y="2921"/>
                </a:lnTo>
                <a:lnTo>
                  <a:pt x="7102" y="2921"/>
                </a:lnTo>
                <a:lnTo>
                  <a:pt x="7111" y="2921"/>
                </a:lnTo>
                <a:lnTo>
                  <a:pt x="7102" y="2930"/>
                </a:lnTo>
                <a:lnTo>
                  <a:pt x="7093" y="2939"/>
                </a:lnTo>
                <a:lnTo>
                  <a:pt x="7084" y="2939"/>
                </a:lnTo>
                <a:lnTo>
                  <a:pt x="7076" y="2939"/>
                </a:lnTo>
                <a:lnTo>
                  <a:pt x="7067" y="2939"/>
                </a:lnTo>
                <a:lnTo>
                  <a:pt x="7076" y="2948"/>
                </a:lnTo>
                <a:lnTo>
                  <a:pt x="7093" y="2965"/>
                </a:lnTo>
                <a:lnTo>
                  <a:pt x="7102" y="2974"/>
                </a:lnTo>
                <a:lnTo>
                  <a:pt x="7111" y="2983"/>
                </a:lnTo>
                <a:lnTo>
                  <a:pt x="7120" y="2983"/>
                </a:lnTo>
                <a:lnTo>
                  <a:pt x="7137" y="2974"/>
                </a:lnTo>
                <a:lnTo>
                  <a:pt x="7146" y="2974"/>
                </a:lnTo>
                <a:lnTo>
                  <a:pt x="7128" y="2992"/>
                </a:lnTo>
                <a:lnTo>
                  <a:pt x="7137" y="2992"/>
                </a:lnTo>
                <a:lnTo>
                  <a:pt x="7155" y="3001"/>
                </a:lnTo>
                <a:lnTo>
                  <a:pt x="7173" y="3001"/>
                </a:lnTo>
                <a:lnTo>
                  <a:pt x="7190" y="3010"/>
                </a:lnTo>
                <a:lnTo>
                  <a:pt x="7199" y="3018"/>
                </a:lnTo>
                <a:lnTo>
                  <a:pt x="7208" y="3018"/>
                </a:lnTo>
                <a:lnTo>
                  <a:pt x="7217" y="3018"/>
                </a:lnTo>
                <a:lnTo>
                  <a:pt x="7226" y="3010"/>
                </a:lnTo>
                <a:lnTo>
                  <a:pt x="7243" y="3018"/>
                </a:lnTo>
                <a:lnTo>
                  <a:pt x="7261" y="3036"/>
                </a:lnTo>
                <a:lnTo>
                  <a:pt x="7278" y="3054"/>
                </a:lnTo>
                <a:lnTo>
                  <a:pt x="7278" y="3063"/>
                </a:lnTo>
                <a:lnTo>
                  <a:pt x="7305" y="3071"/>
                </a:lnTo>
                <a:lnTo>
                  <a:pt x="7314" y="3071"/>
                </a:lnTo>
                <a:lnTo>
                  <a:pt x="7323" y="3071"/>
                </a:lnTo>
                <a:lnTo>
                  <a:pt x="7331" y="3080"/>
                </a:lnTo>
                <a:lnTo>
                  <a:pt x="7402" y="3089"/>
                </a:lnTo>
                <a:lnTo>
                  <a:pt x="7411" y="3089"/>
                </a:lnTo>
                <a:lnTo>
                  <a:pt x="7420" y="3098"/>
                </a:lnTo>
                <a:lnTo>
                  <a:pt x="7446" y="3107"/>
                </a:lnTo>
                <a:lnTo>
                  <a:pt x="7464" y="3115"/>
                </a:lnTo>
                <a:lnTo>
                  <a:pt x="7473" y="3115"/>
                </a:lnTo>
                <a:lnTo>
                  <a:pt x="7481" y="3115"/>
                </a:lnTo>
                <a:lnTo>
                  <a:pt x="7490" y="3115"/>
                </a:lnTo>
                <a:lnTo>
                  <a:pt x="7499" y="3115"/>
                </a:lnTo>
                <a:lnTo>
                  <a:pt x="7499" y="3107"/>
                </a:lnTo>
                <a:lnTo>
                  <a:pt x="7499" y="3098"/>
                </a:lnTo>
                <a:lnTo>
                  <a:pt x="7499" y="3089"/>
                </a:lnTo>
                <a:lnTo>
                  <a:pt x="7508" y="3089"/>
                </a:lnTo>
                <a:lnTo>
                  <a:pt x="7508" y="3080"/>
                </a:lnTo>
                <a:lnTo>
                  <a:pt x="7499" y="3080"/>
                </a:lnTo>
                <a:lnTo>
                  <a:pt x="7481" y="3071"/>
                </a:lnTo>
                <a:lnTo>
                  <a:pt x="7481" y="3063"/>
                </a:lnTo>
                <a:lnTo>
                  <a:pt x="7473" y="3054"/>
                </a:lnTo>
                <a:lnTo>
                  <a:pt x="7464" y="3045"/>
                </a:lnTo>
                <a:lnTo>
                  <a:pt x="7455" y="3036"/>
                </a:lnTo>
                <a:lnTo>
                  <a:pt x="7437" y="3027"/>
                </a:lnTo>
                <a:lnTo>
                  <a:pt x="7420" y="3010"/>
                </a:lnTo>
                <a:lnTo>
                  <a:pt x="7411" y="3010"/>
                </a:lnTo>
                <a:lnTo>
                  <a:pt x="7402" y="3001"/>
                </a:lnTo>
                <a:lnTo>
                  <a:pt x="7402" y="2992"/>
                </a:lnTo>
                <a:lnTo>
                  <a:pt x="7376" y="2992"/>
                </a:lnTo>
                <a:lnTo>
                  <a:pt x="7376" y="2983"/>
                </a:lnTo>
                <a:lnTo>
                  <a:pt x="7384" y="2983"/>
                </a:lnTo>
                <a:lnTo>
                  <a:pt x="7376" y="2974"/>
                </a:lnTo>
                <a:lnTo>
                  <a:pt x="7367" y="2974"/>
                </a:lnTo>
                <a:lnTo>
                  <a:pt x="7349" y="2965"/>
                </a:lnTo>
                <a:lnTo>
                  <a:pt x="7340" y="2965"/>
                </a:lnTo>
                <a:lnTo>
                  <a:pt x="7331" y="2948"/>
                </a:lnTo>
                <a:lnTo>
                  <a:pt x="7323" y="2939"/>
                </a:lnTo>
                <a:lnTo>
                  <a:pt x="7314" y="2930"/>
                </a:lnTo>
                <a:lnTo>
                  <a:pt x="7305" y="2921"/>
                </a:lnTo>
                <a:lnTo>
                  <a:pt x="7296" y="2904"/>
                </a:lnTo>
                <a:lnTo>
                  <a:pt x="7314" y="2904"/>
                </a:lnTo>
                <a:lnTo>
                  <a:pt x="7323" y="2904"/>
                </a:lnTo>
                <a:lnTo>
                  <a:pt x="7340" y="2912"/>
                </a:lnTo>
                <a:lnTo>
                  <a:pt x="7367" y="2939"/>
                </a:lnTo>
                <a:lnTo>
                  <a:pt x="7376" y="2939"/>
                </a:lnTo>
                <a:lnTo>
                  <a:pt x="7376" y="2930"/>
                </a:lnTo>
                <a:lnTo>
                  <a:pt x="7376" y="2912"/>
                </a:lnTo>
                <a:lnTo>
                  <a:pt x="7367" y="2904"/>
                </a:lnTo>
                <a:lnTo>
                  <a:pt x="7384" y="2912"/>
                </a:lnTo>
                <a:lnTo>
                  <a:pt x="7393" y="2930"/>
                </a:lnTo>
                <a:lnTo>
                  <a:pt x="7411" y="2948"/>
                </a:lnTo>
                <a:lnTo>
                  <a:pt x="7420" y="2957"/>
                </a:lnTo>
                <a:lnTo>
                  <a:pt x="7428" y="2957"/>
                </a:lnTo>
                <a:lnTo>
                  <a:pt x="7437" y="2957"/>
                </a:lnTo>
                <a:lnTo>
                  <a:pt x="7437" y="2965"/>
                </a:lnTo>
                <a:lnTo>
                  <a:pt x="7446" y="2965"/>
                </a:lnTo>
                <a:lnTo>
                  <a:pt x="7446" y="2974"/>
                </a:lnTo>
                <a:lnTo>
                  <a:pt x="7455" y="2974"/>
                </a:lnTo>
                <a:lnTo>
                  <a:pt x="7455" y="2983"/>
                </a:lnTo>
                <a:lnTo>
                  <a:pt x="7464" y="2983"/>
                </a:lnTo>
                <a:lnTo>
                  <a:pt x="7464" y="2974"/>
                </a:lnTo>
                <a:lnTo>
                  <a:pt x="7455" y="2965"/>
                </a:lnTo>
                <a:lnTo>
                  <a:pt x="7455" y="2957"/>
                </a:lnTo>
                <a:lnTo>
                  <a:pt x="7464" y="2965"/>
                </a:lnTo>
                <a:lnTo>
                  <a:pt x="7473" y="2974"/>
                </a:lnTo>
                <a:lnTo>
                  <a:pt x="7473" y="2983"/>
                </a:lnTo>
                <a:lnTo>
                  <a:pt x="7481" y="2992"/>
                </a:lnTo>
                <a:lnTo>
                  <a:pt x="7490" y="2992"/>
                </a:lnTo>
                <a:lnTo>
                  <a:pt x="7490" y="2983"/>
                </a:lnTo>
                <a:lnTo>
                  <a:pt x="7490" y="2974"/>
                </a:lnTo>
                <a:lnTo>
                  <a:pt x="7508" y="2992"/>
                </a:lnTo>
                <a:lnTo>
                  <a:pt x="7517" y="3001"/>
                </a:lnTo>
                <a:lnTo>
                  <a:pt x="7525" y="3001"/>
                </a:lnTo>
                <a:lnTo>
                  <a:pt x="7534" y="3001"/>
                </a:lnTo>
                <a:lnTo>
                  <a:pt x="7552" y="3018"/>
                </a:lnTo>
                <a:lnTo>
                  <a:pt x="7561" y="3018"/>
                </a:lnTo>
                <a:lnTo>
                  <a:pt x="7570" y="3027"/>
                </a:lnTo>
                <a:lnTo>
                  <a:pt x="7570" y="3036"/>
                </a:lnTo>
                <a:lnTo>
                  <a:pt x="7578" y="3027"/>
                </a:lnTo>
                <a:lnTo>
                  <a:pt x="7570" y="3001"/>
                </a:lnTo>
                <a:lnTo>
                  <a:pt x="7570" y="2992"/>
                </a:lnTo>
                <a:lnTo>
                  <a:pt x="7587" y="3001"/>
                </a:lnTo>
                <a:lnTo>
                  <a:pt x="7596" y="3001"/>
                </a:lnTo>
                <a:lnTo>
                  <a:pt x="7605" y="3001"/>
                </a:lnTo>
                <a:lnTo>
                  <a:pt x="7596" y="2992"/>
                </a:lnTo>
                <a:lnTo>
                  <a:pt x="7596" y="2983"/>
                </a:lnTo>
                <a:lnTo>
                  <a:pt x="7587" y="2974"/>
                </a:lnTo>
                <a:lnTo>
                  <a:pt x="7578" y="2965"/>
                </a:lnTo>
                <a:lnTo>
                  <a:pt x="7578" y="2957"/>
                </a:lnTo>
                <a:lnTo>
                  <a:pt x="7578" y="2948"/>
                </a:lnTo>
                <a:lnTo>
                  <a:pt x="7578" y="2939"/>
                </a:lnTo>
                <a:lnTo>
                  <a:pt x="7570" y="2921"/>
                </a:lnTo>
                <a:lnTo>
                  <a:pt x="7570" y="2912"/>
                </a:lnTo>
                <a:lnTo>
                  <a:pt x="7570" y="2904"/>
                </a:lnTo>
                <a:lnTo>
                  <a:pt x="7578" y="2912"/>
                </a:lnTo>
                <a:lnTo>
                  <a:pt x="7587" y="2921"/>
                </a:lnTo>
                <a:lnTo>
                  <a:pt x="7587" y="2930"/>
                </a:lnTo>
                <a:lnTo>
                  <a:pt x="7605" y="2957"/>
                </a:lnTo>
                <a:lnTo>
                  <a:pt x="7605" y="2965"/>
                </a:lnTo>
                <a:lnTo>
                  <a:pt x="7614" y="2965"/>
                </a:lnTo>
                <a:lnTo>
                  <a:pt x="7614" y="2957"/>
                </a:lnTo>
                <a:lnTo>
                  <a:pt x="7614" y="2948"/>
                </a:lnTo>
                <a:lnTo>
                  <a:pt x="7614" y="2939"/>
                </a:lnTo>
                <a:lnTo>
                  <a:pt x="7614" y="2921"/>
                </a:lnTo>
                <a:lnTo>
                  <a:pt x="7614" y="2912"/>
                </a:lnTo>
                <a:lnTo>
                  <a:pt x="7623" y="2904"/>
                </a:lnTo>
                <a:lnTo>
                  <a:pt x="7614" y="2895"/>
                </a:lnTo>
                <a:lnTo>
                  <a:pt x="7614" y="2886"/>
                </a:lnTo>
                <a:lnTo>
                  <a:pt x="7605" y="2886"/>
                </a:lnTo>
                <a:lnTo>
                  <a:pt x="7596" y="2886"/>
                </a:lnTo>
                <a:lnTo>
                  <a:pt x="7605" y="2877"/>
                </a:lnTo>
                <a:lnTo>
                  <a:pt x="7605" y="2868"/>
                </a:lnTo>
                <a:lnTo>
                  <a:pt x="7596" y="2868"/>
                </a:lnTo>
                <a:lnTo>
                  <a:pt x="7587" y="2868"/>
                </a:lnTo>
                <a:lnTo>
                  <a:pt x="7578" y="2868"/>
                </a:lnTo>
                <a:lnTo>
                  <a:pt x="7570" y="2868"/>
                </a:lnTo>
                <a:lnTo>
                  <a:pt x="7570" y="2860"/>
                </a:lnTo>
                <a:lnTo>
                  <a:pt x="7561" y="2851"/>
                </a:lnTo>
                <a:lnTo>
                  <a:pt x="7552" y="2842"/>
                </a:lnTo>
                <a:lnTo>
                  <a:pt x="7534" y="2842"/>
                </a:lnTo>
                <a:lnTo>
                  <a:pt x="7534" y="2833"/>
                </a:lnTo>
                <a:lnTo>
                  <a:pt x="7543" y="2833"/>
                </a:lnTo>
                <a:lnTo>
                  <a:pt x="7552" y="2833"/>
                </a:lnTo>
                <a:lnTo>
                  <a:pt x="7561" y="2842"/>
                </a:lnTo>
                <a:lnTo>
                  <a:pt x="7578" y="2824"/>
                </a:lnTo>
                <a:lnTo>
                  <a:pt x="7570" y="2815"/>
                </a:lnTo>
                <a:lnTo>
                  <a:pt x="7543" y="2815"/>
                </a:lnTo>
                <a:lnTo>
                  <a:pt x="7552" y="2807"/>
                </a:lnTo>
                <a:lnTo>
                  <a:pt x="7561" y="2798"/>
                </a:lnTo>
                <a:lnTo>
                  <a:pt x="7552" y="2789"/>
                </a:lnTo>
                <a:lnTo>
                  <a:pt x="7543" y="2789"/>
                </a:lnTo>
                <a:lnTo>
                  <a:pt x="7534" y="2789"/>
                </a:lnTo>
                <a:lnTo>
                  <a:pt x="7534" y="2780"/>
                </a:lnTo>
                <a:lnTo>
                  <a:pt x="7525" y="2771"/>
                </a:lnTo>
                <a:lnTo>
                  <a:pt x="7508" y="2771"/>
                </a:lnTo>
                <a:lnTo>
                  <a:pt x="7499" y="2780"/>
                </a:lnTo>
                <a:lnTo>
                  <a:pt x="7499" y="2789"/>
                </a:lnTo>
                <a:lnTo>
                  <a:pt x="7490" y="2789"/>
                </a:lnTo>
                <a:lnTo>
                  <a:pt x="7481" y="2780"/>
                </a:lnTo>
                <a:lnTo>
                  <a:pt x="7490" y="2771"/>
                </a:lnTo>
                <a:lnTo>
                  <a:pt x="7481" y="2762"/>
                </a:lnTo>
                <a:lnTo>
                  <a:pt x="7464" y="2762"/>
                </a:lnTo>
                <a:lnTo>
                  <a:pt x="7464" y="2754"/>
                </a:lnTo>
                <a:lnTo>
                  <a:pt x="7455" y="2754"/>
                </a:lnTo>
                <a:lnTo>
                  <a:pt x="7455" y="2780"/>
                </a:lnTo>
                <a:lnTo>
                  <a:pt x="7455" y="2771"/>
                </a:lnTo>
                <a:lnTo>
                  <a:pt x="7446" y="2754"/>
                </a:lnTo>
                <a:lnTo>
                  <a:pt x="7446" y="2745"/>
                </a:lnTo>
                <a:lnTo>
                  <a:pt x="7437" y="2745"/>
                </a:lnTo>
                <a:lnTo>
                  <a:pt x="7437" y="2736"/>
                </a:lnTo>
                <a:lnTo>
                  <a:pt x="7428" y="2736"/>
                </a:lnTo>
                <a:lnTo>
                  <a:pt x="7428" y="2727"/>
                </a:lnTo>
                <a:lnTo>
                  <a:pt x="7420" y="2718"/>
                </a:lnTo>
                <a:lnTo>
                  <a:pt x="7411" y="2709"/>
                </a:lnTo>
                <a:lnTo>
                  <a:pt x="7420" y="2701"/>
                </a:lnTo>
                <a:lnTo>
                  <a:pt x="7411" y="2701"/>
                </a:lnTo>
                <a:lnTo>
                  <a:pt x="7411" y="2692"/>
                </a:lnTo>
                <a:lnTo>
                  <a:pt x="7402" y="2683"/>
                </a:lnTo>
                <a:lnTo>
                  <a:pt x="7393" y="2683"/>
                </a:lnTo>
                <a:lnTo>
                  <a:pt x="7393" y="2674"/>
                </a:lnTo>
                <a:lnTo>
                  <a:pt x="7384" y="2674"/>
                </a:lnTo>
                <a:lnTo>
                  <a:pt x="7384" y="2683"/>
                </a:lnTo>
                <a:lnTo>
                  <a:pt x="7367" y="2683"/>
                </a:lnTo>
                <a:lnTo>
                  <a:pt x="7358" y="2683"/>
                </a:lnTo>
                <a:lnTo>
                  <a:pt x="7367" y="2683"/>
                </a:lnTo>
                <a:lnTo>
                  <a:pt x="7367" y="2665"/>
                </a:lnTo>
                <a:lnTo>
                  <a:pt x="7367" y="2657"/>
                </a:lnTo>
                <a:lnTo>
                  <a:pt x="7358" y="2657"/>
                </a:lnTo>
                <a:lnTo>
                  <a:pt x="7349" y="2657"/>
                </a:lnTo>
                <a:lnTo>
                  <a:pt x="7349" y="2648"/>
                </a:lnTo>
                <a:lnTo>
                  <a:pt x="7340" y="2639"/>
                </a:lnTo>
                <a:lnTo>
                  <a:pt x="7340" y="2630"/>
                </a:lnTo>
                <a:lnTo>
                  <a:pt x="7340" y="2621"/>
                </a:lnTo>
                <a:lnTo>
                  <a:pt x="7323" y="2612"/>
                </a:lnTo>
                <a:lnTo>
                  <a:pt x="7314" y="2612"/>
                </a:lnTo>
                <a:lnTo>
                  <a:pt x="7305" y="2612"/>
                </a:lnTo>
                <a:lnTo>
                  <a:pt x="7323" y="2604"/>
                </a:lnTo>
                <a:lnTo>
                  <a:pt x="7349" y="2621"/>
                </a:lnTo>
                <a:lnTo>
                  <a:pt x="7358" y="2630"/>
                </a:lnTo>
                <a:lnTo>
                  <a:pt x="7376" y="2639"/>
                </a:lnTo>
                <a:lnTo>
                  <a:pt x="7393" y="2648"/>
                </a:lnTo>
                <a:lnTo>
                  <a:pt x="7402" y="2648"/>
                </a:lnTo>
                <a:lnTo>
                  <a:pt x="7411" y="2639"/>
                </a:lnTo>
                <a:lnTo>
                  <a:pt x="7420" y="2630"/>
                </a:lnTo>
                <a:lnTo>
                  <a:pt x="7411" y="2621"/>
                </a:lnTo>
                <a:lnTo>
                  <a:pt x="7393" y="2612"/>
                </a:lnTo>
                <a:lnTo>
                  <a:pt x="7384" y="2604"/>
                </a:lnTo>
                <a:lnTo>
                  <a:pt x="7376" y="2586"/>
                </a:lnTo>
                <a:lnTo>
                  <a:pt x="7367" y="2577"/>
                </a:lnTo>
                <a:lnTo>
                  <a:pt x="7376" y="2577"/>
                </a:lnTo>
                <a:lnTo>
                  <a:pt x="7393" y="2586"/>
                </a:lnTo>
                <a:lnTo>
                  <a:pt x="7402" y="2595"/>
                </a:lnTo>
                <a:lnTo>
                  <a:pt x="7411" y="2595"/>
                </a:lnTo>
                <a:lnTo>
                  <a:pt x="7420" y="2595"/>
                </a:lnTo>
                <a:lnTo>
                  <a:pt x="7420" y="2577"/>
                </a:lnTo>
                <a:lnTo>
                  <a:pt x="7411" y="2568"/>
                </a:lnTo>
                <a:lnTo>
                  <a:pt x="7420" y="2568"/>
                </a:lnTo>
                <a:lnTo>
                  <a:pt x="7428" y="2568"/>
                </a:lnTo>
                <a:lnTo>
                  <a:pt x="7437" y="2568"/>
                </a:lnTo>
                <a:lnTo>
                  <a:pt x="7437" y="2559"/>
                </a:lnTo>
                <a:lnTo>
                  <a:pt x="7428" y="2559"/>
                </a:lnTo>
                <a:lnTo>
                  <a:pt x="7437" y="2559"/>
                </a:lnTo>
                <a:lnTo>
                  <a:pt x="7446" y="2559"/>
                </a:lnTo>
                <a:lnTo>
                  <a:pt x="7446" y="2568"/>
                </a:lnTo>
                <a:lnTo>
                  <a:pt x="7455" y="2577"/>
                </a:lnTo>
                <a:lnTo>
                  <a:pt x="7473" y="2604"/>
                </a:lnTo>
                <a:lnTo>
                  <a:pt x="7481" y="2604"/>
                </a:lnTo>
                <a:lnTo>
                  <a:pt x="7490" y="2612"/>
                </a:lnTo>
                <a:lnTo>
                  <a:pt x="7499" y="2621"/>
                </a:lnTo>
                <a:lnTo>
                  <a:pt x="7508" y="2621"/>
                </a:lnTo>
                <a:lnTo>
                  <a:pt x="7517" y="2612"/>
                </a:lnTo>
                <a:lnTo>
                  <a:pt x="7525" y="2612"/>
                </a:lnTo>
                <a:lnTo>
                  <a:pt x="7525" y="2604"/>
                </a:lnTo>
                <a:lnTo>
                  <a:pt x="7534" y="2612"/>
                </a:lnTo>
                <a:lnTo>
                  <a:pt x="7517" y="2621"/>
                </a:lnTo>
                <a:lnTo>
                  <a:pt x="7517" y="2630"/>
                </a:lnTo>
                <a:lnTo>
                  <a:pt x="7543" y="2639"/>
                </a:lnTo>
                <a:lnTo>
                  <a:pt x="7552" y="2639"/>
                </a:lnTo>
                <a:lnTo>
                  <a:pt x="7561" y="2630"/>
                </a:lnTo>
                <a:lnTo>
                  <a:pt x="7578" y="2621"/>
                </a:lnTo>
                <a:lnTo>
                  <a:pt x="7587" y="2621"/>
                </a:lnTo>
                <a:lnTo>
                  <a:pt x="7596" y="2604"/>
                </a:lnTo>
                <a:lnTo>
                  <a:pt x="7605" y="2595"/>
                </a:lnTo>
                <a:lnTo>
                  <a:pt x="7614" y="2595"/>
                </a:lnTo>
                <a:lnTo>
                  <a:pt x="7623" y="2595"/>
                </a:lnTo>
                <a:lnTo>
                  <a:pt x="7614" y="2604"/>
                </a:lnTo>
                <a:lnTo>
                  <a:pt x="7605" y="2612"/>
                </a:lnTo>
                <a:lnTo>
                  <a:pt x="7596" y="2621"/>
                </a:lnTo>
                <a:lnTo>
                  <a:pt x="7587" y="2630"/>
                </a:lnTo>
                <a:lnTo>
                  <a:pt x="7578" y="2639"/>
                </a:lnTo>
                <a:lnTo>
                  <a:pt x="7570" y="2639"/>
                </a:lnTo>
                <a:lnTo>
                  <a:pt x="7561" y="2648"/>
                </a:lnTo>
                <a:lnTo>
                  <a:pt x="7552" y="2657"/>
                </a:lnTo>
                <a:lnTo>
                  <a:pt x="7552" y="2665"/>
                </a:lnTo>
                <a:lnTo>
                  <a:pt x="7561" y="2674"/>
                </a:lnTo>
                <a:lnTo>
                  <a:pt x="7561" y="2683"/>
                </a:lnTo>
                <a:lnTo>
                  <a:pt x="7570" y="2683"/>
                </a:lnTo>
                <a:lnTo>
                  <a:pt x="7570" y="2701"/>
                </a:lnTo>
                <a:lnTo>
                  <a:pt x="7578" y="2709"/>
                </a:lnTo>
                <a:lnTo>
                  <a:pt x="7587" y="2718"/>
                </a:lnTo>
                <a:lnTo>
                  <a:pt x="7596" y="2727"/>
                </a:lnTo>
                <a:lnTo>
                  <a:pt x="7605" y="2736"/>
                </a:lnTo>
                <a:lnTo>
                  <a:pt x="7614" y="2745"/>
                </a:lnTo>
                <a:lnTo>
                  <a:pt x="7623" y="2727"/>
                </a:lnTo>
                <a:lnTo>
                  <a:pt x="7631" y="2709"/>
                </a:lnTo>
                <a:lnTo>
                  <a:pt x="7631" y="2718"/>
                </a:lnTo>
                <a:lnTo>
                  <a:pt x="7631" y="2736"/>
                </a:lnTo>
                <a:lnTo>
                  <a:pt x="7631" y="2745"/>
                </a:lnTo>
                <a:lnTo>
                  <a:pt x="7640" y="2745"/>
                </a:lnTo>
                <a:lnTo>
                  <a:pt x="7649" y="2736"/>
                </a:lnTo>
                <a:lnTo>
                  <a:pt x="7658" y="2736"/>
                </a:lnTo>
                <a:lnTo>
                  <a:pt x="7658" y="2745"/>
                </a:lnTo>
                <a:lnTo>
                  <a:pt x="7667" y="2745"/>
                </a:lnTo>
                <a:lnTo>
                  <a:pt x="7675" y="2754"/>
                </a:lnTo>
                <a:lnTo>
                  <a:pt x="7684" y="2762"/>
                </a:lnTo>
                <a:lnTo>
                  <a:pt x="7693" y="2754"/>
                </a:lnTo>
                <a:lnTo>
                  <a:pt x="7693" y="2745"/>
                </a:lnTo>
                <a:lnTo>
                  <a:pt x="7702" y="2727"/>
                </a:lnTo>
                <a:lnTo>
                  <a:pt x="7702" y="2692"/>
                </a:lnTo>
                <a:lnTo>
                  <a:pt x="7702" y="2683"/>
                </a:lnTo>
                <a:lnTo>
                  <a:pt x="7693" y="2674"/>
                </a:lnTo>
                <a:lnTo>
                  <a:pt x="7675" y="2674"/>
                </a:lnTo>
                <a:lnTo>
                  <a:pt x="7693" y="2665"/>
                </a:lnTo>
                <a:lnTo>
                  <a:pt x="7693" y="2657"/>
                </a:lnTo>
                <a:lnTo>
                  <a:pt x="7693" y="2648"/>
                </a:lnTo>
                <a:lnTo>
                  <a:pt x="7711" y="2674"/>
                </a:lnTo>
                <a:lnTo>
                  <a:pt x="7728" y="2683"/>
                </a:lnTo>
                <a:lnTo>
                  <a:pt x="7737" y="2674"/>
                </a:lnTo>
                <a:lnTo>
                  <a:pt x="7746" y="2683"/>
                </a:lnTo>
                <a:lnTo>
                  <a:pt x="7755" y="2674"/>
                </a:lnTo>
                <a:lnTo>
                  <a:pt x="7755" y="2665"/>
                </a:lnTo>
                <a:lnTo>
                  <a:pt x="7764" y="2657"/>
                </a:lnTo>
                <a:lnTo>
                  <a:pt x="7773" y="2657"/>
                </a:lnTo>
                <a:lnTo>
                  <a:pt x="7773" y="2648"/>
                </a:lnTo>
                <a:lnTo>
                  <a:pt x="7764" y="2639"/>
                </a:lnTo>
                <a:lnTo>
                  <a:pt x="7755" y="2630"/>
                </a:lnTo>
                <a:lnTo>
                  <a:pt x="7764" y="2630"/>
                </a:lnTo>
                <a:lnTo>
                  <a:pt x="7781" y="2630"/>
                </a:lnTo>
                <a:lnTo>
                  <a:pt x="7790" y="2630"/>
                </a:lnTo>
                <a:lnTo>
                  <a:pt x="7799" y="2630"/>
                </a:lnTo>
                <a:lnTo>
                  <a:pt x="7781" y="2612"/>
                </a:lnTo>
                <a:lnTo>
                  <a:pt x="7764" y="2604"/>
                </a:lnTo>
                <a:lnTo>
                  <a:pt x="7773" y="2595"/>
                </a:lnTo>
                <a:lnTo>
                  <a:pt x="7764" y="2586"/>
                </a:lnTo>
                <a:lnTo>
                  <a:pt x="7773" y="2586"/>
                </a:lnTo>
                <a:lnTo>
                  <a:pt x="7781" y="2586"/>
                </a:lnTo>
                <a:lnTo>
                  <a:pt x="7790" y="2595"/>
                </a:lnTo>
                <a:lnTo>
                  <a:pt x="7808" y="2595"/>
                </a:lnTo>
                <a:lnTo>
                  <a:pt x="7834" y="2586"/>
                </a:lnTo>
                <a:lnTo>
                  <a:pt x="7825" y="2568"/>
                </a:lnTo>
                <a:lnTo>
                  <a:pt x="7790" y="2559"/>
                </a:lnTo>
                <a:lnTo>
                  <a:pt x="7799" y="2551"/>
                </a:lnTo>
                <a:lnTo>
                  <a:pt x="7808" y="2551"/>
                </a:lnTo>
                <a:lnTo>
                  <a:pt x="7817" y="2559"/>
                </a:lnTo>
                <a:lnTo>
                  <a:pt x="7834" y="2568"/>
                </a:lnTo>
                <a:lnTo>
                  <a:pt x="7843" y="2568"/>
                </a:lnTo>
                <a:lnTo>
                  <a:pt x="7852" y="2559"/>
                </a:lnTo>
                <a:lnTo>
                  <a:pt x="7852" y="2551"/>
                </a:lnTo>
                <a:lnTo>
                  <a:pt x="7834" y="2542"/>
                </a:lnTo>
                <a:lnTo>
                  <a:pt x="7817" y="2515"/>
                </a:lnTo>
                <a:lnTo>
                  <a:pt x="7799" y="2506"/>
                </a:lnTo>
                <a:lnTo>
                  <a:pt x="7790" y="2506"/>
                </a:lnTo>
                <a:lnTo>
                  <a:pt x="7773" y="2524"/>
                </a:lnTo>
                <a:lnTo>
                  <a:pt x="7755" y="2524"/>
                </a:lnTo>
                <a:lnTo>
                  <a:pt x="7746" y="2515"/>
                </a:lnTo>
                <a:lnTo>
                  <a:pt x="7737" y="2515"/>
                </a:lnTo>
                <a:lnTo>
                  <a:pt x="7728" y="2515"/>
                </a:lnTo>
                <a:lnTo>
                  <a:pt x="7720" y="2524"/>
                </a:lnTo>
                <a:lnTo>
                  <a:pt x="7693" y="2524"/>
                </a:lnTo>
                <a:lnTo>
                  <a:pt x="7684" y="2533"/>
                </a:lnTo>
                <a:lnTo>
                  <a:pt x="7675" y="2533"/>
                </a:lnTo>
                <a:lnTo>
                  <a:pt x="7702" y="2515"/>
                </a:lnTo>
                <a:lnTo>
                  <a:pt x="7711" y="2506"/>
                </a:lnTo>
                <a:lnTo>
                  <a:pt x="7711" y="2498"/>
                </a:lnTo>
                <a:lnTo>
                  <a:pt x="7711" y="2489"/>
                </a:lnTo>
                <a:lnTo>
                  <a:pt x="7720" y="2480"/>
                </a:lnTo>
                <a:lnTo>
                  <a:pt x="7702" y="2471"/>
                </a:lnTo>
                <a:lnTo>
                  <a:pt x="7684" y="2462"/>
                </a:lnTo>
                <a:lnTo>
                  <a:pt x="7675" y="2471"/>
                </a:lnTo>
                <a:lnTo>
                  <a:pt x="7667" y="2471"/>
                </a:lnTo>
                <a:lnTo>
                  <a:pt x="7667" y="2480"/>
                </a:lnTo>
                <a:lnTo>
                  <a:pt x="7649" y="2480"/>
                </a:lnTo>
                <a:lnTo>
                  <a:pt x="7640" y="2480"/>
                </a:lnTo>
                <a:lnTo>
                  <a:pt x="7631" y="2480"/>
                </a:lnTo>
                <a:lnTo>
                  <a:pt x="7623" y="2471"/>
                </a:lnTo>
                <a:lnTo>
                  <a:pt x="7614" y="2471"/>
                </a:lnTo>
                <a:lnTo>
                  <a:pt x="7605" y="2471"/>
                </a:lnTo>
                <a:lnTo>
                  <a:pt x="7614" y="2462"/>
                </a:lnTo>
                <a:lnTo>
                  <a:pt x="7623" y="2471"/>
                </a:lnTo>
                <a:lnTo>
                  <a:pt x="7631" y="2471"/>
                </a:lnTo>
                <a:lnTo>
                  <a:pt x="7649" y="2471"/>
                </a:lnTo>
                <a:lnTo>
                  <a:pt x="7649" y="2445"/>
                </a:lnTo>
                <a:lnTo>
                  <a:pt x="7667" y="2436"/>
                </a:lnTo>
                <a:lnTo>
                  <a:pt x="7649" y="2427"/>
                </a:lnTo>
                <a:lnTo>
                  <a:pt x="7640" y="2436"/>
                </a:lnTo>
                <a:lnTo>
                  <a:pt x="7623" y="2418"/>
                </a:lnTo>
                <a:lnTo>
                  <a:pt x="7614" y="2409"/>
                </a:lnTo>
                <a:lnTo>
                  <a:pt x="7605" y="2409"/>
                </a:lnTo>
                <a:lnTo>
                  <a:pt x="7596" y="2409"/>
                </a:lnTo>
                <a:lnTo>
                  <a:pt x="7578" y="2409"/>
                </a:lnTo>
                <a:lnTo>
                  <a:pt x="7578" y="2401"/>
                </a:lnTo>
                <a:lnTo>
                  <a:pt x="7587" y="2392"/>
                </a:lnTo>
                <a:lnTo>
                  <a:pt x="7596" y="2383"/>
                </a:lnTo>
                <a:lnTo>
                  <a:pt x="7587" y="2383"/>
                </a:lnTo>
                <a:lnTo>
                  <a:pt x="7578" y="2383"/>
                </a:lnTo>
                <a:lnTo>
                  <a:pt x="7561" y="2392"/>
                </a:lnTo>
                <a:lnTo>
                  <a:pt x="7552" y="2401"/>
                </a:lnTo>
                <a:lnTo>
                  <a:pt x="7543" y="2409"/>
                </a:lnTo>
                <a:lnTo>
                  <a:pt x="7552" y="2418"/>
                </a:lnTo>
                <a:lnTo>
                  <a:pt x="7552" y="2427"/>
                </a:lnTo>
                <a:lnTo>
                  <a:pt x="7543" y="2418"/>
                </a:lnTo>
                <a:lnTo>
                  <a:pt x="7543" y="2409"/>
                </a:lnTo>
                <a:lnTo>
                  <a:pt x="7543" y="2392"/>
                </a:lnTo>
                <a:lnTo>
                  <a:pt x="7534" y="2392"/>
                </a:lnTo>
                <a:lnTo>
                  <a:pt x="7525" y="2383"/>
                </a:lnTo>
                <a:lnTo>
                  <a:pt x="7525" y="2392"/>
                </a:lnTo>
                <a:lnTo>
                  <a:pt x="7517" y="2392"/>
                </a:lnTo>
                <a:lnTo>
                  <a:pt x="7508" y="2392"/>
                </a:lnTo>
                <a:lnTo>
                  <a:pt x="7508" y="2383"/>
                </a:lnTo>
                <a:lnTo>
                  <a:pt x="7508" y="2374"/>
                </a:lnTo>
                <a:lnTo>
                  <a:pt x="7490" y="2392"/>
                </a:lnTo>
                <a:lnTo>
                  <a:pt x="7481" y="2401"/>
                </a:lnTo>
                <a:lnTo>
                  <a:pt x="7481" y="2409"/>
                </a:lnTo>
                <a:lnTo>
                  <a:pt x="7473" y="2409"/>
                </a:lnTo>
                <a:lnTo>
                  <a:pt x="7464" y="2401"/>
                </a:lnTo>
                <a:lnTo>
                  <a:pt x="7473" y="2401"/>
                </a:lnTo>
                <a:lnTo>
                  <a:pt x="7490" y="2383"/>
                </a:lnTo>
                <a:lnTo>
                  <a:pt x="7490" y="2374"/>
                </a:lnTo>
                <a:lnTo>
                  <a:pt x="7490" y="2348"/>
                </a:lnTo>
                <a:lnTo>
                  <a:pt x="7464" y="2356"/>
                </a:lnTo>
                <a:lnTo>
                  <a:pt x="7464" y="2374"/>
                </a:lnTo>
                <a:lnTo>
                  <a:pt x="7455" y="2383"/>
                </a:lnTo>
                <a:lnTo>
                  <a:pt x="7455" y="2374"/>
                </a:lnTo>
                <a:lnTo>
                  <a:pt x="7455" y="2365"/>
                </a:lnTo>
                <a:lnTo>
                  <a:pt x="7437" y="2374"/>
                </a:lnTo>
                <a:lnTo>
                  <a:pt x="7446" y="2365"/>
                </a:lnTo>
                <a:lnTo>
                  <a:pt x="7446" y="2356"/>
                </a:lnTo>
                <a:lnTo>
                  <a:pt x="7437" y="2356"/>
                </a:lnTo>
                <a:lnTo>
                  <a:pt x="7428" y="2348"/>
                </a:lnTo>
                <a:lnTo>
                  <a:pt x="7437" y="2339"/>
                </a:lnTo>
                <a:lnTo>
                  <a:pt x="7446" y="2330"/>
                </a:lnTo>
                <a:lnTo>
                  <a:pt x="7455" y="2330"/>
                </a:lnTo>
                <a:lnTo>
                  <a:pt x="7446" y="2321"/>
                </a:lnTo>
                <a:lnTo>
                  <a:pt x="7428" y="2330"/>
                </a:lnTo>
                <a:lnTo>
                  <a:pt x="7420" y="2330"/>
                </a:lnTo>
                <a:lnTo>
                  <a:pt x="7411" y="2321"/>
                </a:lnTo>
                <a:lnTo>
                  <a:pt x="7402" y="2321"/>
                </a:lnTo>
                <a:lnTo>
                  <a:pt x="7393" y="2321"/>
                </a:lnTo>
                <a:lnTo>
                  <a:pt x="7384" y="2312"/>
                </a:lnTo>
                <a:lnTo>
                  <a:pt x="7376" y="2312"/>
                </a:lnTo>
                <a:lnTo>
                  <a:pt x="7367" y="2321"/>
                </a:lnTo>
                <a:lnTo>
                  <a:pt x="7358" y="2312"/>
                </a:lnTo>
                <a:lnTo>
                  <a:pt x="7349" y="2303"/>
                </a:lnTo>
                <a:lnTo>
                  <a:pt x="7349" y="2295"/>
                </a:lnTo>
                <a:lnTo>
                  <a:pt x="7340" y="2295"/>
                </a:lnTo>
                <a:lnTo>
                  <a:pt x="7331" y="2295"/>
                </a:lnTo>
                <a:lnTo>
                  <a:pt x="7323" y="2286"/>
                </a:lnTo>
                <a:lnTo>
                  <a:pt x="7296" y="2286"/>
                </a:lnTo>
                <a:lnTo>
                  <a:pt x="7261" y="2277"/>
                </a:lnTo>
                <a:lnTo>
                  <a:pt x="7270" y="2277"/>
                </a:lnTo>
                <a:lnTo>
                  <a:pt x="7305" y="2286"/>
                </a:lnTo>
                <a:lnTo>
                  <a:pt x="7314" y="2286"/>
                </a:lnTo>
                <a:lnTo>
                  <a:pt x="7323" y="2277"/>
                </a:lnTo>
                <a:lnTo>
                  <a:pt x="7331" y="2277"/>
                </a:lnTo>
                <a:lnTo>
                  <a:pt x="7358" y="2286"/>
                </a:lnTo>
                <a:lnTo>
                  <a:pt x="7367" y="2286"/>
                </a:lnTo>
                <a:lnTo>
                  <a:pt x="7376" y="2277"/>
                </a:lnTo>
                <a:lnTo>
                  <a:pt x="7376" y="2268"/>
                </a:lnTo>
                <a:lnTo>
                  <a:pt x="7376" y="2251"/>
                </a:lnTo>
                <a:lnTo>
                  <a:pt x="7349" y="2242"/>
                </a:lnTo>
                <a:lnTo>
                  <a:pt x="7340" y="2233"/>
                </a:lnTo>
                <a:lnTo>
                  <a:pt x="7331" y="2233"/>
                </a:lnTo>
                <a:lnTo>
                  <a:pt x="7287" y="2251"/>
                </a:lnTo>
                <a:lnTo>
                  <a:pt x="7278" y="2242"/>
                </a:lnTo>
                <a:lnTo>
                  <a:pt x="7314" y="2233"/>
                </a:lnTo>
                <a:lnTo>
                  <a:pt x="7331" y="2224"/>
                </a:lnTo>
                <a:lnTo>
                  <a:pt x="7340" y="2233"/>
                </a:lnTo>
                <a:lnTo>
                  <a:pt x="7367" y="2224"/>
                </a:lnTo>
                <a:lnTo>
                  <a:pt x="7376" y="2233"/>
                </a:lnTo>
                <a:lnTo>
                  <a:pt x="7384" y="2233"/>
                </a:lnTo>
                <a:lnTo>
                  <a:pt x="7393" y="2233"/>
                </a:lnTo>
                <a:lnTo>
                  <a:pt x="7411" y="2233"/>
                </a:lnTo>
                <a:lnTo>
                  <a:pt x="7420" y="2233"/>
                </a:lnTo>
                <a:lnTo>
                  <a:pt x="7446" y="2242"/>
                </a:lnTo>
                <a:lnTo>
                  <a:pt x="7455" y="2233"/>
                </a:lnTo>
                <a:lnTo>
                  <a:pt x="7455" y="2224"/>
                </a:lnTo>
                <a:lnTo>
                  <a:pt x="7455" y="2215"/>
                </a:lnTo>
                <a:lnTo>
                  <a:pt x="7446" y="2215"/>
                </a:lnTo>
                <a:lnTo>
                  <a:pt x="7428" y="2206"/>
                </a:lnTo>
                <a:lnTo>
                  <a:pt x="7420" y="2198"/>
                </a:lnTo>
                <a:lnTo>
                  <a:pt x="7402" y="2198"/>
                </a:lnTo>
                <a:lnTo>
                  <a:pt x="7376" y="2198"/>
                </a:lnTo>
                <a:lnTo>
                  <a:pt x="7367" y="2198"/>
                </a:lnTo>
                <a:lnTo>
                  <a:pt x="7358" y="2198"/>
                </a:lnTo>
                <a:lnTo>
                  <a:pt x="7323" y="2180"/>
                </a:lnTo>
                <a:lnTo>
                  <a:pt x="7305" y="2189"/>
                </a:lnTo>
                <a:lnTo>
                  <a:pt x="7278" y="2189"/>
                </a:lnTo>
                <a:lnTo>
                  <a:pt x="7270" y="2189"/>
                </a:lnTo>
                <a:lnTo>
                  <a:pt x="7278" y="2180"/>
                </a:lnTo>
                <a:lnTo>
                  <a:pt x="7296" y="2180"/>
                </a:lnTo>
                <a:lnTo>
                  <a:pt x="7314" y="2171"/>
                </a:lnTo>
                <a:lnTo>
                  <a:pt x="7331" y="2171"/>
                </a:lnTo>
                <a:lnTo>
                  <a:pt x="7340" y="2171"/>
                </a:lnTo>
                <a:lnTo>
                  <a:pt x="7340" y="2162"/>
                </a:lnTo>
                <a:lnTo>
                  <a:pt x="7349" y="2162"/>
                </a:lnTo>
                <a:lnTo>
                  <a:pt x="7358" y="2153"/>
                </a:lnTo>
                <a:lnTo>
                  <a:pt x="7376" y="2153"/>
                </a:lnTo>
                <a:lnTo>
                  <a:pt x="7411" y="2162"/>
                </a:lnTo>
                <a:lnTo>
                  <a:pt x="7420" y="2162"/>
                </a:lnTo>
                <a:lnTo>
                  <a:pt x="7420" y="2153"/>
                </a:lnTo>
                <a:lnTo>
                  <a:pt x="7420" y="2145"/>
                </a:lnTo>
                <a:lnTo>
                  <a:pt x="7411" y="2127"/>
                </a:lnTo>
                <a:lnTo>
                  <a:pt x="7402" y="2127"/>
                </a:lnTo>
                <a:lnTo>
                  <a:pt x="7384" y="2101"/>
                </a:lnTo>
                <a:lnTo>
                  <a:pt x="7367" y="2092"/>
                </a:lnTo>
                <a:lnTo>
                  <a:pt x="7358" y="2083"/>
                </a:lnTo>
                <a:lnTo>
                  <a:pt x="7349" y="2083"/>
                </a:lnTo>
                <a:lnTo>
                  <a:pt x="7340" y="2092"/>
                </a:lnTo>
                <a:lnTo>
                  <a:pt x="7340" y="2101"/>
                </a:lnTo>
                <a:lnTo>
                  <a:pt x="7331" y="2101"/>
                </a:lnTo>
                <a:lnTo>
                  <a:pt x="7331" y="2109"/>
                </a:lnTo>
                <a:lnTo>
                  <a:pt x="7340" y="2109"/>
                </a:lnTo>
                <a:lnTo>
                  <a:pt x="7340" y="2118"/>
                </a:lnTo>
                <a:lnTo>
                  <a:pt x="7331" y="2118"/>
                </a:lnTo>
                <a:lnTo>
                  <a:pt x="7323" y="2118"/>
                </a:lnTo>
                <a:lnTo>
                  <a:pt x="7314" y="2127"/>
                </a:lnTo>
                <a:lnTo>
                  <a:pt x="7305" y="2136"/>
                </a:lnTo>
                <a:lnTo>
                  <a:pt x="7296" y="2136"/>
                </a:lnTo>
                <a:lnTo>
                  <a:pt x="7287" y="2127"/>
                </a:lnTo>
                <a:lnTo>
                  <a:pt x="7296" y="2118"/>
                </a:lnTo>
                <a:lnTo>
                  <a:pt x="7305" y="2118"/>
                </a:lnTo>
                <a:lnTo>
                  <a:pt x="7305" y="2109"/>
                </a:lnTo>
                <a:lnTo>
                  <a:pt x="7305" y="2101"/>
                </a:lnTo>
                <a:lnTo>
                  <a:pt x="7287" y="2101"/>
                </a:lnTo>
                <a:lnTo>
                  <a:pt x="7270" y="2101"/>
                </a:lnTo>
                <a:lnTo>
                  <a:pt x="7252" y="2109"/>
                </a:lnTo>
                <a:lnTo>
                  <a:pt x="7243" y="2109"/>
                </a:lnTo>
                <a:lnTo>
                  <a:pt x="7226" y="2118"/>
                </a:lnTo>
                <a:lnTo>
                  <a:pt x="7217" y="2127"/>
                </a:lnTo>
                <a:lnTo>
                  <a:pt x="7208" y="2118"/>
                </a:lnTo>
                <a:lnTo>
                  <a:pt x="7234" y="2101"/>
                </a:lnTo>
                <a:lnTo>
                  <a:pt x="7252" y="2092"/>
                </a:lnTo>
                <a:lnTo>
                  <a:pt x="7261" y="2092"/>
                </a:lnTo>
                <a:lnTo>
                  <a:pt x="7278" y="2092"/>
                </a:lnTo>
                <a:lnTo>
                  <a:pt x="7296" y="2083"/>
                </a:lnTo>
                <a:lnTo>
                  <a:pt x="7305" y="2083"/>
                </a:lnTo>
                <a:lnTo>
                  <a:pt x="7314" y="2074"/>
                </a:lnTo>
                <a:lnTo>
                  <a:pt x="7323" y="2074"/>
                </a:lnTo>
                <a:lnTo>
                  <a:pt x="7331" y="2065"/>
                </a:lnTo>
                <a:lnTo>
                  <a:pt x="7331" y="2056"/>
                </a:lnTo>
                <a:lnTo>
                  <a:pt x="7323" y="2048"/>
                </a:lnTo>
                <a:lnTo>
                  <a:pt x="7296" y="2039"/>
                </a:lnTo>
                <a:lnTo>
                  <a:pt x="7278" y="2030"/>
                </a:lnTo>
                <a:lnTo>
                  <a:pt x="7270" y="2030"/>
                </a:lnTo>
                <a:lnTo>
                  <a:pt x="7261" y="2021"/>
                </a:lnTo>
                <a:lnTo>
                  <a:pt x="7243" y="2021"/>
                </a:lnTo>
                <a:lnTo>
                  <a:pt x="7234" y="2021"/>
                </a:lnTo>
                <a:lnTo>
                  <a:pt x="7226" y="2012"/>
                </a:lnTo>
                <a:lnTo>
                  <a:pt x="7217" y="2012"/>
                </a:lnTo>
                <a:lnTo>
                  <a:pt x="7208" y="2021"/>
                </a:lnTo>
                <a:lnTo>
                  <a:pt x="7190" y="2021"/>
                </a:lnTo>
                <a:lnTo>
                  <a:pt x="7173" y="2030"/>
                </a:lnTo>
                <a:lnTo>
                  <a:pt x="7146" y="2039"/>
                </a:lnTo>
                <a:lnTo>
                  <a:pt x="7137" y="2048"/>
                </a:lnTo>
                <a:lnTo>
                  <a:pt x="7137" y="2056"/>
                </a:lnTo>
                <a:lnTo>
                  <a:pt x="7120" y="2101"/>
                </a:lnTo>
                <a:lnTo>
                  <a:pt x="7111" y="2109"/>
                </a:lnTo>
                <a:lnTo>
                  <a:pt x="7120" y="2074"/>
                </a:lnTo>
                <a:lnTo>
                  <a:pt x="7120" y="2065"/>
                </a:lnTo>
                <a:lnTo>
                  <a:pt x="7111" y="2056"/>
                </a:lnTo>
                <a:lnTo>
                  <a:pt x="7102" y="2056"/>
                </a:lnTo>
                <a:lnTo>
                  <a:pt x="7093" y="2056"/>
                </a:lnTo>
                <a:lnTo>
                  <a:pt x="7084" y="2074"/>
                </a:lnTo>
                <a:lnTo>
                  <a:pt x="7076" y="2074"/>
                </a:lnTo>
                <a:lnTo>
                  <a:pt x="7076" y="2065"/>
                </a:lnTo>
                <a:lnTo>
                  <a:pt x="7084" y="2065"/>
                </a:lnTo>
                <a:lnTo>
                  <a:pt x="7093" y="2056"/>
                </a:lnTo>
                <a:lnTo>
                  <a:pt x="7111" y="2048"/>
                </a:lnTo>
                <a:lnTo>
                  <a:pt x="7128" y="2048"/>
                </a:lnTo>
                <a:lnTo>
                  <a:pt x="7137" y="2039"/>
                </a:lnTo>
                <a:lnTo>
                  <a:pt x="7155" y="2021"/>
                </a:lnTo>
                <a:lnTo>
                  <a:pt x="7164" y="2012"/>
                </a:lnTo>
                <a:lnTo>
                  <a:pt x="7164" y="2003"/>
                </a:lnTo>
                <a:lnTo>
                  <a:pt x="7164" y="1995"/>
                </a:lnTo>
                <a:lnTo>
                  <a:pt x="7164" y="1986"/>
                </a:lnTo>
                <a:lnTo>
                  <a:pt x="7155" y="1977"/>
                </a:lnTo>
                <a:lnTo>
                  <a:pt x="7146" y="1977"/>
                </a:lnTo>
                <a:lnTo>
                  <a:pt x="7137" y="1986"/>
                </a:lnTo>
                <a:lnTo>
                  <a:pt x="7128" y="1995"/>
                </a:lnTo>
                <a:lnTo>
                  <a:pt x="7111" y="1995"/>
                </a:lnTo>
                <a:lnTo>
                  <a:pt x="7084" y="1986"/>
                </a:lnTo>
                <a:lnTo>
                  <a:pt x="7067" y="1995"/>
                </a:lnTo>
                <a:lnTo>
                  <a:pt x="7058" y="2003"/>
                </a:lnTo>
                <a:lnTo>
                  <a:pt x="7049" y="2012"/>
                </a:lnTo>
                <a:lnTo>
                  <a:pt x="7040" y="2012"/>
                </a:lnTo>
                <a:lnTo>
                  <a:pt x="7023" y="2021"/>
                </a:lnTo>
                <a:lnTo>
                  <a:pt x="7023" y="2012"/>
                </a:lnTo>
                <a:lnTo>
                  <a:pt x="7031" y="2012"/>
                </a:lnTo>
                <a:lnTo>
                  <a:pt x="7040" y="2003"/>
                </a:lnTo>
                <a:lnTo>
                  <a:pt x="7067" y="1986"/>
                </a:lnTo>
                <a:lnTo>
                  <a:pt x="7067" y="1977"/>
                </a:lnTo>
                <a:lnTo>
                  <a:pt x="7076" y="1977"/>
                </a:lnTo>
                <a:lnTo>
                  <a:pt x="7093" y="1986"/>
                </a:lnTo>
                <a:lnTo>
                  <a:pt x="7102" y="1977"/>
                </a:lnTo>
                <a:lnTo>
                  <a:pt x="7111" y="1977"/>
                </a:lnTo>
                <a:lnTo>
                  <a:pt x="7120" y="1959"/>
                </a:lnTo>
                <a:lnTo>
                  <a:pt x="7128" y="1959"/>
                </a:lnTo>
                <a:lnTo>
                  <a:pt x="7120" y="1950"/>
                </a:lnTo>
                <a:lnTo>
                  <a:pt x="7120" y="1942"/>
                </a:lnTo>
                <a:lnTo>
                  <a:pt x="7111" y="1942"/>
                </a:lnTo>
                <a:lnTo>
                  <a:pt x="7102" y="1933"/>
                </a:lnTo>
                <a:lnTo>
                  <a:pt x="7093" y="1924"/>
                </a:lnTo>
                <a:lnTo>
                  <a:pt x="7076" y="1915"/>
                </a:lnTo>
                <a:lnTo>
                  <a:pt x="7058" y="1915"/>
                </a:lnTo>
                <a:lnTo>
                  <a:pt x="7040" y="1915"/>
                </a:lnTo>
                <a:lnTo>
                  <a:pt x="7023" y="1906"/>
                </a:lnTo>
                <a:lnTo>
                  <a:pt x="7023" y="1915"/>
                </a:lnTo>
                <a:lnTo>
                  <a:pt x="7014" y="1906"/>
                </a:lnTo>
                <a:lnTo>
                  <a:pt x="6996" y="1906"/>
                </a:lnTo>
                <a:lnTo>
                  <a:pt x="6978" y="1915"/>
                </a:lnTo>
                <a:lnTo>
                  <a:pt x="6970" y="1924"/>
                </a:lnTo>
                <a:lnTo>
                  <a:pt x="6978" y="1950"/>
                </a:lnTo>
                <a:lnTo>
                  <a:pt x="6978" y="1959"/>
                </a:lnTo>
                <a:lnTo>
                  <a:pt x="6970" y="1950"/>
                </a:lnTo>
                <a:lnTo>
                  <a:pt x="6961" y="1942"/>
                </a:lnTo>
                <a:lnTo>
                  <a:pt x="6952" y="1933"/>
                </a:lnTo>
                <a:lnTo>
                  <a:pt x="6943" y="1924"/>
                </a:lnTo>
                <a:lnTo>
                  <a:pt x="6943" y="1915"/>
                </a:lnTo>
                <a:lnTo>
                  <a:pt x="6926" y="1924"/>
                </a:lnTo>
                <a:lnTo>
                  <a:pt x="6917" y="1933"/>
                </a:lnTo>
                <a:lnTo>
                  <a:pt x="6908" y="1942"/>
                </a:lnTo>
                <a:lnTo>
                  <a:pt x="6926" y="1915"/>
                </a:lnTo>
                <a:lnTo>
                  <a:pt x="6943" y="1898"/>
                </a:lnTo>
                <a:lnTo>
                  <a:pt x="6943" y="1889"/>
                </a:lnTo>
                <a:lnTo>
                  <a:pt x="6934" y="1889"/>
                </a:lnTo>
                <a:lnTo>
                  <a:pt x="6926" y="1889"/>
                </a:lnTo>
                <a:lnTo>
                  <a:pt x="6917" y="1889"/>
                </a:lnTo>
                <a:lnTo>
                  <a:pt x="6908" y="1898"/>
                </a:lnTo>
                <a:lnTo>
                  <a:pt x="6890" y="1906"/>
                </a:lnTo>
                <a:lnTo>
                  <a:pt x="6881" y="1906"/>
                </a:lnTo>
                <a:lnTo>
                  <a:pt x="6873" y="1915"/>
                </a:lnTo>
                <a:lnTo>
                  <a:pt x="6864" y="1933"/>
                </a:lnTo>
                <a:lnTo>
                  <a:pt x="6864" y="1950"/>
                </a:lnTo>
                <a:lnTo>
                  <a:pt x="6846" y="1968"/>
                </a:lnTo>
                <a:lnTo>
                  <a:pt x="6846" y="1959"/>
                </a:lnTo>
                <a:lnTo>
                  <a:pt x="6846" y="1950"/>
                </a:lnTo>
                <a:lnTo>
                  <a:pt x="6855" y="1942"/>
                </a:lnTo>
                <a:lnTo>
                  <a:pt x="6855" y="1933"/>
                </a:lnTo>
                <a:lnTo>
                  <a:pt x="6855" y="1924"/>
                </a:lnTo>
                <a:lnTo>
                  <a:pt x="6855" y="1915"/>
                </a:lnTo>
                <a:lnTo>
                  <a:pt x="6864" y="1906"/>
                </a:lnTo>
                <a:lnTo>
                  <a:pt x="6846" y="1906"/>
                </a:lnTo>
                <a:lnTo>
                  <a:pt x="6829" y="1898"/>
                </a:lnTo>
                <a:lnTo>
                  <a:pt x="6855" y="1898"/>
                </a:lnTo>
                <a:lnTo>
                  <a:pt x="6864" y="1898"/>
                </a:lnTo>
                <a:lnTo>
                  <a:pt x="6873" y="1889"/>
                </a:lnTo>
                <a:lnTo>
                  <a:pt x="6899" y="1880"/>
                </a:lnTo>
                <a:lnTo>
                  <a:pt x="6899" y="1871"/>
                </a:lnTo>
                <a:lnTo>
                  <a:pt x="6899" y="1862"/>
                </a:lnTo>
                <a:lnTo>
                  <a:pt x="6899" y="1853"/>
                </a:lnTo>
                <a:lnTo>
                  <a:pt x="6890" y="1845"/>
                </a:lnTo>
                <a:lnTo>
                  <a:pt x="6881" y="1845"/>
                </a:lnTo>
                <a:lnTo>
                  <a:pt x="6864" y="1845"/>
                </a:lnTo>
                <a:lnTo>
                  <a:pt x="6855" y="1845"/>
                </a:lnTo>
                <a:lnTo>
                  <a:pt x="6837" y="1853"/>
                </a:lnTo>
                <a:lnTo>
                  <a:pt x="6811" y="1862"/>
                </a:lnTo>
                <a:lnTo>
                  <a:pt x="6802" y="1871"/>
                </a:lnTo>
                <a:lnTo>
                  <a:pt x="6793" y="1880"/>
                </a:lnTo>
                <a:lnTo>
                  <a:pt x="6784" y="1889"/>
                </a:lnTo>
                <a:lnTo>
                  <a:pt x="6776" y="1898"/>
                </a:lnTo>
                <a:lnTo>
                  <a:pt x="6784" y="1889"/>
                </a:lnTo>
                <a:lnTo>
                  <a:pt x="6793" y="1862"/>
                </a:lnTo>
                <a:lnTo>
                  <a:pt x="6802" y="1853"/>
                </a:lnTo>
                <a:lnTo>
                  <a:pt x="6820" y="1853"/>
                </a:lnTo>
                <a:lnTo>
                  <a:pt x="6837" y="1827"/>
                </a:lnTo>
                <a:lnTo>
                  <a:pt x="6837" y="1818"/>
                </a:lnTo>
                <a:lnTo>
                  <a:pt x="6837" y="1809"/>
                </a:lnTo>
                <a:lnTo>
                  <a:pt x="6829" y="1800"/>
                </a:lnTo>
                <a:lnTo>
                  <a:pt x="6820" y="1792"/>
                </a:lnTo>
                <a:lnTo>
                  <a:pt x="6793" y="1783"/>
                </a:lnTo>
                <a:lnTo>
                  <a:pt x="6784" y="1774"/>
                </a:lnTo>
                <a:lnTo>
                  <a:pt x="6776" y="1783"/>
                </a:lnTo>
                <a:lnTo>
                  <a:pt x="6767" y="1783"/>
                </a:lnTo>
                <a:lnTo>
                  <a:pt x="6758" y="1783"/>
                </a:lnTo>
                <a:lnTo>
                  <a:pt x="6740" y="1774"/>
                </a:lnTo>
                <a:lnTo>
                  <a:pt x="6723" y="1765"/>
                </a:lnTo>
                <a:lnTo>
                  <a:pt x="6705" y="1756"/>
                </a:lnTo>
                <a:lnTo>
                  <a:pt x="6679" y="1756"/>
                </a:lnTo>
                <a:lnTo>
                  <a:pt x="6652" y="1756"/>
                </a:lnTo>
                <a:lnTo>
                  <a:pt x="6643" y="1756"/>
                </a:lnTo>
                <a:lnTo>
                  <a:pt x="6626" y="1765"/>
                </a:lnTo>
                <a:lnTo>
                  <a:pt x="6599" y="1774"/>
                </a:lnTo>
                <a:lnTo>
                  <a:pt x="6590" y="1783"/>
                </a:lnTo>
                <a:lnTo>
                  <a:pt x="6590" y="1792"/>
                </a:lnTo>
                <a:lnTo>
                  <a:pt x="6590" y="1800"/>
                </a:lnTo>
                <a:lnTo>
                  <a:pt x="6599" y="1809"/>
                </a:lnTo>
                <a:lnTo>
                  <a:pt x="6626" y="1818"/>
                </a:lnTo>
                <a:lnTo>
                  <a:pt x="6643" y="1827"/>
                </a:lnTo>
                <a:lnTo>
                  <a:pt x="6661" y="1827"/>
                </a:lnTo>
                <a:lnTo>
                  <a:pt x="6661" y="1836"/>
                </a:lnTo>
                <a:lnTo>
                  <a:pt x="6643" y="1836"/>
                </a:lnTo>
                <a:lnTo>
                  <a:pt x="6617" y="1818"/>
                </a:lnTo>
                <a:lnTo>
                  <a:pt x="6599" y="1818"/>
                </a:lnTo>
                <a:lnTo>
                  <a:pt x="6590" y="1818"/>
                </a:lnTo>
                <a:lnTo>
                  <a:pt x="6581" y="1809"/>
                </a:lnTo>
                <a:lnTo>
                  <a:pt x="6573" y="1809"/>
                </a:lnTo>
                <a:lnTo>
                  <a:pt x="6564" y="1818"/>
                </a:lnTo>
                <a:lnTo>
                  <a:pt x="6564" y="1845"/>
                </a:lnTo>
                <a:lnTo>
                  <a:pt x="6564" y="1853"/>
                </a:lnTo>
                <a:lnTo>
                  <a:pt x="6573" y="1862"/>
                </a:lnTo>
                <a:lnTo>
                  <a:pt x="6581" y="1871"/>
                </a:lnTo>
                <a:lnTo>
                  <a:pt x="6564" y="1871"/>
                </a:lnTo>
                <a:lnTo>
                  <a:pt x="6546" y="1853"/>
                </a:lnTo>
                <a:lnTo>
                  <a:pt x="6546" y="1845"/>
                </a:lnTo>
                <a:lnTo>
                  <a:pt x="6546" y="1836"/>
                </a:lnTo>
                <a:lnTo>
                  <a:pt x="6546" y="1818"/>
                </a:lnTo>
                <a:lnTo>
                  <a:pt x="6537" y="1809"/>
                </a:lnTo>
                <a:lnTo>
                  <a:pt x="6529" y="1800"/>
                </a:lnTo>
                <a:lnTo>
                  <a:pt x="6520" y="1809"/>
                </a:lnTo>
                <a:lnTo>
                  <a:pt x="6511" y="1818"/>
                </a:lnTo>
                <a:lnTo>
                  <a:pt x="6502" y="1809"/>
                </a:lnTo>
                <a:lnTo>
                  <a:pt x="6493" y="1800"/>
                </a:lnTo>
                <a:lnTo>
                  <a:pt x="6484" y="1800"/>
                </a:lnTo>
                <a:lnTo>
                  <a:pt x="6476" y="1800"/>
                </a:lnTo>
                <a:lnTo>
                  <a:pt x="6476" y="1809"/>
                </a:lnTo>
                <a:lnTo>
                  <a:pt x="6467" y="1809"/>
                </a:lnTo>
                <a:lnTo>
                  <a:pt x="6467" y="1818"/>
                </a:lnTo>
                <a:lnTo>
                  <a:pt x="6484" y="1836"/>
                </a:lnTo>
                <a:lnTo>
                  <a:pt x="6467" y="1827"/>
                </a:lnTo>
                <a:lnTo>
                  <a:pt x="6449" y="1836"/>
                </a:lnTo>
                <a:lnTo>
                  <a:pt x="6423" y="1862"/>
                </a:lnTo>
                <a:lnTo>
                  <a:pt x="6414" y="1871"/>
                </a:lnTo>
                <a:lnTo>
                  <a:pt x="6405" y="1871"/>
                </a:lnTo>
                <a:lnTo>
                  <a:pt x="6405" y="1862"/>
                </a:lnTo>
                <a:lnTo>
                  <a:pt x="6405" y="1853"/>
                </a:lnTo>
                <a:lnTo>
                  <a:pt x="6405" y="1845"/>
                </a:lnTo>
                <a:lnTo>
                  <a:pt x="6414" y="1845"/>
                </a:lnTo>
                <a:lnTo>
                  <a:pt x="6423" y="1845"/>
                </a:lnTo>
                <a:lnTo>
                  <a:pt x="6405" y="1836"/>
                </a:lnTo>
                <a:lnTo>
                  <a:pt x="6405" y="1827"/>
                </a:lnTo>
                <a:lnTo>
                  <a:pt x="6414" y="1818"/>
                </a:lnTo>
                <a:lnTo>
                  <a:pt x="6423" y="1809"/>
                </a:lnTo>
                <a:lnTo>
                  <a:pt x="6432" y="1800"/>
                </a:lnTo>
                <a:lnTo>
                  <a:pt x="6432" y="1792"/>
                </a:lnTo>
                <a:lnTo>
                  <a:pt x="6423" y="1792"/>
                </a:lnTo>
                <a:lnTo>
                  <a:pt x="6387" y="1818"/>
                </a:lnTo>
                <a:lnTo>
                  <a:pt x="6405" y="1800"/>
                </a:lnTo>
                <a:lnTo>
                  <a:pt x="6432" y="1783"/>
                </a:lnTo>
                <a:lnTo>
                  <a:pt x="6449" y="1765"/>
                </a:lnTo>
                <a:lnTo>
                  <a:pt x="6449" y="1756"/>
                </a:lnTo>
                <a:lnTo>
                  <a:pt x="6458" y="1756"/>
                </a:lnTo>
                <a:lnTo>
                  <a:pt x="6458" y="1747"/>
                </a:lnTo>
                <a:lnTo>
                  <a:pt x="6449" y="1747"/>
                </a:lnTo>
                <a:lnTo>
                  <a:pt x="6440" y="1739"/>
                </a:lnTo>
                <a:lnTo>
                  <a:pt x="6432" y="1730"/>
                </a:lnTo>
                <a:lnTo>
                  <a:pt x="6432" y="1721"/>
                </a:lnTo>
                <a:lnTo>
                  <a:pt x="6432" y="1712"/>
                </a:lnTo>
                <a:lnTo>
                  <a:pt x="6432" y="1703"/>
                </a:lnTo>
                <a:lnTo>
                  <a:pt x="6423" y="1695"/>
                </a:lnTo>
                <a:lnTo>
                  <a:pt x="6414" y="1686"/>
                </a:lnTo>
                <a:lnTo>
                  <a:pt x="6405" y="1686"/>
                </a:lnTo>
                <a:lnTo>
                  <a:pt x="6396" y="1677"/>
                </a:lnTo>
                <a:lnTo>
                  <a:pt x="6387" y="1650"/>
                </a:lnTo>
                <a:lnTo>
                  <a:pt x="6379" y="1633"/>
                </a:lnTo>
                <a:lnTo>
                  <a:pt x="6370" y="1633"/>
                </a:lnTo>
                <a:lnTo>
                  <a:pt x="6361" y="1624"/>
                </a:lnTo>
                <a:lnTo>
                  <a:pt x="6334" y="1615"/>
                </a:lnTo>
                <a:lnTo>
                  <a:pt x="6317" y="1615"/>
                </a:lnTo>
                <a:lnTo>
                  <a:pt x="6282" y="1615"/>
                </a:lnTo>
                <a:lnTo>
                  <a:pt x="6264" y="1615"/>
                </a:lnTo>
                <a:lnTo>
                  <a:pt x="6255" y="1624"/>
                </a:lnTo>
                <a:lnTo>
                  <a:pt x="6229" y="1633"/>
                </a:lnTo>
                <a:lnTo>
                  <a:pt x="6202" y="1633"/>
                </a:lnTo>
                <a:lnTo>
                  <a:pt x="6193" y="1642"/>
                </a:lnTo>
                <a:lnTo>
                  <a:pt x="6193" y="1650"/>
                </a:lnTo>
                <a:lnTo>
                  <a:pt x="6202" y="1659"/>
                </a:lnTo>
                <a:lnTo>
                  <a:pt x="6176" y="1650"/>
                </a:lnTo>
                <a:lnTo>
                  <a:pt x="6149" y="1650"/>
                </a:lnTo>
                <a:lnTo>
                  <a:pt x="6140" y="1659"/>
                </a:lnTo>
                <a:lnTo>
                  <a:pt x="6105" y="1668"/>
                </a:lnTo>
                <a:lnTo>
                  <a:pt x="6079" y="1703"/>
                </a:lnTo>
                <a:lnTo>
                  <a:pt x="6079" y="1712"/>
                </a:lnTo>
                <a:lnTo>
                  <a:pt x="6105" y="1721"/>
                </a:lnTo>
                <a:lnTo>
                  <a:pt x="6167" y="1739"/>
                </a:lnTo>
                <a:lnTo>
                  <a:pt x="6167" y="1747"/>
                </a:lnTo>
                <a:lnTo>
                  <a:pt x="6114" y="1730"/>
                </a:lnTo>
                <a:lnTo>
                  <a:pt x="6087" y="1721"/>
                </a:lnTo>
                <a:lnTo>
                  <a:pt x="6079" y="1730"/>
                </a:lnTo>
                <a:lnTo>
                  <a:pt x="6070" y="1739"/>
                </a:lnTo>
                <a:lnTo>
                  <a:pt x="6061" y="1747"/>
                </a:lnTo>
                <a:lnTo>
                  <a:pt x="6061" y="1756"/>
                </a:lnTo>
                <a:lnTo>
                  <a:pt x="6061" y="1774"/>
                </a:lnTo>
                <a:lnTo>
                  <a:pt x="6070" y="1783"/>
                </a:lnTo>
                <a:lnTo>
                  <a:pt x="6079" y="1800"/>
                </a:lnTo>
                <a:lnTo>
                  <a:pt x="6087" y="1800"/>
                </a:lnTo>
                <a:lnTo>
                  <a:pt x="6096" y="1809"/>
                </a:lnTo>
                <a:lnTo>
                  <a:pt x="6105" y="1800"/>
                </a:lnTo>
                <a:lnTo>
                  <a:pt x="6114" y="1800"/>
                </a:lnTo>
                <a:lnTo>
                  <a:pt x="6123" y="1800"/>
                </a:lnTo>
                <a:lnTo>
                  <a:pt x="6140" y="1809"/>
                </a:lnTo>
                <a:lnTo>
                  <a:pt x="6132" y="1809"/>
                </a:lnTo>
                <a:lnTo>
                  <a:pt x="6123" y="1809"/>
                </a:lnTo>
                <a:lnTo>
                  <a:pt x="6123" y="1818"/>
                </a:lnTo>
                <a:lnTo>
                  <a:pt x="6132" y="1836"/>
                </a:lnTo>
                <a:lnTo>
                  <a:pt x="6158" y="1845"/>
                </a:lnTo>
                <a:lnTo>
                  <a:pt x="6158" y="1853"/>
                </a:lnTo>
                <a:lnTo>
                  <a:pt x="6140" y="1836"/>
                </a:lnTo>
                <a:lnTo>
                  <a:pt x="6105" y="1827"/>
                </a:lnTo>
                <a:lnTo>
                  <a:pt x="6087" y="1827"/>
                </a:lnTo>
                <a:lnTo>
                  <a:pt x="6079" y="1827"/>
                </a:lnTo>
                <a:lnTo>
                  <a:pt x="6070" y="1845"/>
                </a:lnTo>
                <a:lnTo>
                  <a:pt x="6061" y="1853"/>
                </a:lnTo>
                <a:lnTo>
                  <a:pt x="6043" y="1853"/>
                </a:lnTo>
                <a:lnTo>
                  <a:pt x="6043" y="1862"/>
                </a:lnTo>
                <a:lnTo>
                  <a:pt x="6052" y="1862"/>
                </a:lnTo>
                <a:lnTo>
                  <a:pt x="6070" y="1880"/>
                </a:lnTo>
                <a:lnTo>
                  <a:pt x="6079" y="1898"/>
                </a:lnTo>
                <a:lnTo>
                  <a:pt x="6087" y="1898"/>
                </a:lnTo>
                <a:lnTo>
                  <a:pt x="6087" y="1906"/>
                </a:lnTo>
                <a:lnTo>
                  <a:pt x="6096" y="1906"/>
                </a:lnTo>
                <a:lnTo>
                  <a:pt x="6105" y="1906"/>
                </a:lnTo>
                <a:lnTo>
                  <a:pt x="6123" y="1906"/>
                </a:lnTo>
                <a:lnTo>
                  <a:pt x="6132" y="1906"/>
                </a:lnTo>
                <a:lnTo>
                  <a:pt x="6132" y="1915"/>
                </a:lnTo>
                <a:lnTo>
                  <a:pt x="6132" y="1924"/>
                </a:lnTo>
                <a:lnTo>
                  <a:pt x="6132" y="1933"/>
                </a:lnTo>
                <a:lnTo>
                  <a:pt x="6132" y="1942"/>
                </a:lnTo>
                <a:lnTo>
                  <a:pt x="6123" y="1986"/>
                </a:lnTo>
                <a:lnTo>
                  <a:pt x="6123" y="1995"/>
                </a:lnTo>
                <a:lnTo>
                  <a:pt x="6114" y="1986"/>
                </a:lnTo>
                <a:lnTo>
                  <a:pt x="6105" y="1986"/>
                </a:lnTo>
                <a:lnTo>
                  <a:pt x="6105" y="1977"/>
                </a:lnTo>
                <a:lnTo>
                  <a:pt x="6061" y="1977"/>
                </a:lnTo>
                <a:lnTo>
                  <a:pt x="6052" y="1977"/>
                </a:lnTo>
                <a:lnTo>
                  <a:pt x="6026" y="1986"/>
                </a:lnTo>
                <a:lnTo>
                  <a:pt x="6008" y="1995"/>
                </a:lnTo>
                <a:lnTo>
                  <a:pt x="5999" y="1995"/>
                </a:lnTo>
                <a:lnTo>
                  <a:pt x="5990" y="1995"/>
                </a:lnTo>
                <a:lnTo>
                  <a:pt x="5999" y="1986"/>
                </a:lnTo>
                <a:lnTo>
                  <a:pt x="6026" y="1977"/>
                </a:lnTo>
                <a:lnTo>
                  <a:pt x="6043" y="1968"/>
                </a:lnTo>
                <a:lnTo>
                  <a:pt x="6052" y="1968"/>
                </a:lnTo>
                <a:lnTo>
                  <a:pt x="6079" y="1959"/>
                </a:lnTo>
                <a:lnTo>
                  <a:pt x="6096" y="1950"/>
                </a:lnTo>
                <a:lnTo>
                  <a:pt x="6105" y="1950"/>
                </a:lnTo>
                <a:lnTo>
                  <a:pt x="6105" y="1942"/>
                </a:lnTo>
                <a:lnTo>
                  <a:pt x="6087" y="1924"/>
                </a:lnTo>
                <a:lnTo>
                  <a:pt x="6070" y="1915"/>
                </a:lnTo>
                <a:lnTo>
                  <a:pt x="6052" y="1906"/>
                </a:lnTo>
                <a:lnTo>
                  <a:pt x="6035" y="1889"/>
                </a:lnTo>
                <a:lnTo>
                  <a:pt x="6017" y="1871"/>
                </a:lnTo>
                <a:lnTo>
                  <a:pt x="6017" y="1853"/>
                </a:lnTo>
                <a:lnTo>
                  <a:pt x="6008" y="1845"/>
                </a:lnTo>
                <a:lnTo>
                  <a:pt x="6008" y="1836"/>
                </a:lnTo>
                <a:lnTo>
                  <a:pt x="6008" y="1818"/>
                </a:lnTo>
                <a:lnTo>
                  <a:pt x="6008" y="1800"/>
                </a:lnTo>
                <a:lnTo>
                  <a:pt x="6008" y="1792"/>
                </a:lnTo>
                <a:lnTo>
                  <a:pt x="6008" y="1783"/>
                </a:lnTo>
                <a:lnTo>
                  <a:pt x="5990" y="1765"/>
                </a:lnTo>
                <a:lnTo>
                  <a:pt x="5990" y="1756"/>
                </a:lnTo>
                <a:lnTo>
                  <a:pt x="5990" y="1739"/>
                </a:lnTo>
                <a:lnTo>
                  <a:pt x="5990" y="1730"/>
                </a:lnTo>
                <a:lnTo>
                  <a:pt x="5999" y="1721"/>
                </a:lnTo>
                <a:lnTo>
                  <a:pt x="6026" y="1686"/>
                </a:lnTo>
                <a:lnTo>
                  <a:pt x="6035" y="1677"/>
                </a:lnTo>
                <a:lnTo>
                  <a:pt x="6061" y="1650"/>
                </a:lnTo>
                <a:lnTo>
                  <a:pt x="6070" y="1642"/>
                </a:lnTo>
                <a:lnTo>
                  <a:pt x="6096" y="1633"/>
                </a:lnTo>
                <a:lnTo>
                  <a:pt x="6114" y="1624"/>
                </a:lnTo>
                <a:lnTo>
                  <a:pt x="6114" y="1615"/>
                </a:lnTo>
                <a:lnTo>
                  <a:pt x="6114" y="1606"/>
                </a:lnTo>
                <a:lnTo>
                  <a:pt x="6105" y="1606"/>
                </a:lnTo>
                <a:lnTo>
                  <a:pt x="6043" y="1597"/>
                </a:lnTo>
                <a:lnTo>
                  <a:pt x="6008" y="1597"/>
                </a:lnTo>
                <a:lnTo>
                  <a:pt x="5982" y="1597"/>
                </a:lnTo>
                <a:lnTo>
                  <a:pt x="5929" y="1615"/>
                </a:lnTo>
                <a:lnTo>
                  <a:pt x="5911" y="1615"/>
                </a:lnTo>
                <a:lnTo>
                  <a:pt x="5893" y="1624"/>
                </a:lnTo>
                <a:lnTo>
                  <a:pt x="5876" y="1633"/>
                </a:lnTo>
                <a:lnTo>
                  <a:pt x="5840" y="1659"/>
                </a:lnTo>
                <a:lnTo>
                  <a:pt x="5832" y="1668"/>
                </a:lnTo>
                <a:lnTo>
                  <a:pt x="5832" y="1677"/>
                </a:lnTo>
                <a:lnTo>
                  <a:pt x="5814" y="1686"/>
                </a:lnTo>
                <a:lnTo>
                  <a:pt x="5805" y="1695"/>
                </a:lnTo>
                <a:lnTo>
                  <a:pt x="5796" y="1703"/>
                </a:lnTo>
                <a:lnTo>
                  <a:pt x="5796" y="1712"/>
                </a:lnTo>
                <a:lnTo>
                  <a:pt x="5796" y="1730"/>
                </a:lnTo>
                <a:lnTo>
                  <a:pt x="5787" y="1739"/>
                </a:lnTo>
                <a:lnTo>
                  <a:pt x="5787" y="1747"/>
                </a:lnTo>
                <a:lnTo>
                  <a:pt x="5779" y="1765"/>
                </a:lnTo>
                <a:lnTo>
                  <a:pt x="5761" y="1783"/>
                </a:lnTo>
                <a:lnTo>
                  <a:pt x="5752" y="1792"/>
                </a:lnTo>
                <a:lnTo>
                  <a:pt x="5752" y="1800"/>
                </a:lnTo>
                <a:lnTo>
                  <a:pt x="5752" y="1809"/>
                </a:lnTo>
                <a:lnTo>
                  <a:pt x="5752" y="1818"/>
                </a:lnTo>
                <a:lnTo>
                  <a:pt x="5752" y="1827"/>
                </a:lnTo>
                <a:lnTo>
                  <a:pt x="5761" y="1836"/>
                </a:lnTo>
                <a:lnTo>
                  <a:pt x="5770" y="1836"/>
                </a:lnTo>
                <a:lnTo>
                  <a:pt x="5743" y="1853"/>
                </a:lnTo>
                <a:lnTo>
                  <a:pt x="5743" y="1862"/>
                </a:lnTo>
                <a:lnTo>
                  <a:pt x="5743" y="1871"/>
                </a:lnTo>
                <a:close/>
                <a:moveTo>
                  <a:pt x="7596" y="3283"/>
                </a:moveTo>
                <a:lnTo>
                  <a:pt x="7614" y="3292"/>
                </a:lnTo>
                <a:lnTo>
                  <a:pt x="7623" y="3292"/>
                </a:lnTo>
                <a:lnTo>
                  <a:pt x="7623" y="3283"/>
                </a:lnTo>
                <a:lnTo>
                  <a:pt x="7614" y="3283"/>
                </a:lnTo>
                <a:lnTo>
                  <a:pt x="7605" y="3274"/>
                </a:lnTo>
                <a:lnTo>
                  <a:pt x="7596" y="3274"/>
                </a:lnTo>
                <a:close/>
                <a:moveTo>
                  <a:pt x="12025" y="4024"/>
                </a:moveTo>
                <a:lnTo>
                  <a:pt x="12025" y="4033"/>
                </a:lnTo>
                <a:lnTo>
                  <a:pt x="12025" y="4042"/>
                </a:lnTo>
                <a:lnTo>
                  <a:pt x="12034" y="4042"/>
                </a:lnTo>
                <a:lnTo>
                  <a:pt x="12043" y="4042"/>
                </a:lnTo>
                <a:lnTo>
                  <a:pt x="12051" y="4033"/>
                </a:lnTo>
                <a:lnTo>
                  <a:pt x="12060" y="4033"/>
                </a:lnTo>
                <a:lnTo>
                  <a:pt x="12060" y="4024"/>
                </a:lnTo>
                <a:lnTo>
                  <a:pt x="12051" y="4033"/>
                </a:lnTo>
                <a:lnTo>
                  <a:pt x="12051" y="4024"/>
                </a:lnTo>
                <a:lnTo>
                  <a:pt x="12043" y="4016"/>
                </a:lnTo>
                <a:lnTo>
                  <a:pt x="12034" y="4016"/>
                </a:lnTo>
                <a:close/>
                <a:moveTo>
                  <a:pt x="6687" y="2912"/>
                </a:moveTo>
                <a:lnTo>
                  <a:pt x="6670" y="2921"/>
                </a:lnTo>
                <a:lnTo>
                  <a:pt x="6696" y="2939"/>
                </a:lnTo>
                <a:lnTo>
                  <a:pt x="6705" y="2939"/>
                </a:lnTo>
                <a:lnTo>
                  <a:pt x="6714" y="2948"/>
                </a:lnTo>
                <a:lnTo>
                  <a:pt x="6723" y="2948"/>
                </a:lnTo>
                <a:lnTo>
                  <a:pt x="6723" y="2930"/>
                </a:lnTo>
                <a:lnTo>
                  <a:pt x="6714" y="2921"/>
                </a:lnTo>
                <a:close/>
                <a:moveTo>
                  <a:pt x="6529" y="3760"/>
                </a:moveTo>
                <a:lnTo>
                  <a:pt x="6537" y="3769"/>
                </a:lnTo>
                <a:lnTo>
                  <a:pt x="6546" y="3751"/>
                </a:lnTo>
                <a:lnTo>
                  <a:pt x="6546" y="3733"/>
                </a:lnTo>
                <a:lnTo>
                  <a:pt x="6555" y="3724"/>
                </a:lnTo>
                <a:lnTo>
                  <a:pt x="6555" y="3716"/>
                </a:lnTo>
                <a:lnTo>
                  <a:pt x="6555" y="3707"/>
                </a:lnTo>
                <a:lnTo>
                  <a:pt x="6546" y="3707"/>
                </a:lnTo>
                <a:lnTo>
                  <a:pt x="6537" y="3698"/>
                </a:lnTo>
                <a:lnTo>
                  <a:pt x="6529" y="3698"/>
                </a:lnTo>
                <a:lnTo>
                  <a:pt x="6529" y="3689"/>
                </a:lnTo>
                <a:lnTo>
                  <a:pt x="6529" y="3707"/>
                </a:lnTo>
                <a:lnTo>
                  <a:pt x="6529" y="3716"/>
                </a:lnTo>
                <a:lnTo>
                  <a:pt x="6520" y="3724"/>
                </a:lnTo>
                <a:lnTo>
                  <a:pt x="6520" y="3733"/>
                </a:lnTo>
                <a:lnTo>
                  <a:pt x="6511" y="3733"/>
                </a:lnTo>
                <a:lnTo>
                  <a:pt x="6520" y="3724"/>
                </a:lnTo>
                <a:lnTo>
                  <a:pt x="6520" y="3707"/>
                </a:lnTo>
                <a:lnTo>
                  <a:pt x="6520" y="3698"/>
                </a:lnTo>
                <a:lnTo>
                  <a:pt x="6520" y="3707"/>
                </a:lnTo>
                <a:lnTo>
                  <a:pt x="6511" y="3716"/>
                </a:lnTo>
                <a:lnTo>
                  <a:pt x="6511" y="3724"/>
                </a:lnTo>
                <a:lnTo>
                  <a:pt x="6511" y="3733"/>
                </a:lnTo>
                <a:lnTo>
                  <a:pt x="6493" y="3742"/>
                </a:lnTo>
                <a:lnTo>
                  <a:pt x="6476" y="3760"/>
                </a:lnTo>
                <a:lnTo>
                  <a:pt x="6476" y="3769"/>
                </a:lnTo>
                <a:lnTo>
                  <a:pt x="6484" y="3769"/>
                </a:lnTo>
                <a:lnTo>
                  <a:pt x="6493" y="3760"/>
                </a:lnTo>
                <a:lnTo>
                  <a:pt x="6511" y="3742"/>
                </a:lnTo>
                <a:lnTo>
                  <a:pt x="6493" y="3777"/>
                </a:lnTo>
                <a:lnTo>
                  <a:pt x="6502" y="3769"/>
                </a:lnTo>
                <a:lnTo>
                  <a:pt x="6511" y="3769"/>
                </a:lnTo>
                <a:lnTo>
                  <a:pt x="6520" y="3769"/>
                </a:lnTo>
                <a:lnTo>
                  <a:pt x="6520" y="3760"/>
                </a:lnTo>
                <a:lnTo>
                  <a:pt x="6537" y="3733"/>
                </a:lnTo>
                <a:lnTo>
                  <a:pt x="6537" y="3742"/>
                </a:lnTo>
                <a:close/>
                <a:moveTo>
                  <a:pt x="6343" y="4060"/>
                </a:moveTo>
                <a:lnTo>
                  <a:pt x="6379" y="4077"/>
                </a:lnTo>
                <a:lnTo>
                  <a:pt x="6396" y="4077"/>
                </a:lnTo>
                <a:lnTo>
                  <a:pt x="6405" y="4086"/>
                </a:lnTo>
                <a:lnTo>
                  <a:pt x="6414" y="4086"/>
                </a:lnTo>
                <a:lnTo>
                  <a:pt x="6423" y="4086"/>
                </a:lnTo>
                <a:lnTo>
                  <a:pt x="6423" y="4077"/>
                </a:lnTo>
                <a:lnTo>
                  <a:pt x="6423" y="4069"/>
                </a:lnTo>
                <a:lnTo>
                  <a:pt x="6414" y="4060"/>
                </a:lnTo>
                <a:lnTo>
                  <a:pt x="6396" y="4042"/>
                </a:lnTo>
                <a:lnTo>
                  <a:pt x="6379" y="4033"/>
                </a:lnTo>
                <a:lnTo>
                  <a:pt x="6343" y="4042"/>
                </a:lnTo>
                <a:lnTo>
                  <a:pt x="6334" y="4042"/>
                </a:lnTo>
                <a:lnTo>
                  <a:pt x="6326" y="4051"/>
                </a:lnTo>
                <a:lnTo>
                  <a:pt x="6326" y="4060"/>
                </a:lnTo>
                <a:close/>
                <a:moveTo>
                  <a:pt x="7358" y="3265"/>
                </a:moveTo>
                <a:lnTo>
                  <a:pt x="7349" y="3265"/>
                </a:lnTo>
                <a:lnTo>
                  <a:pt x="7340" y="3274"/>
                </a:lnTo>
                <a:lnTo>
                  <a:pt x="7331" y="3292"/>
                </a:lnTo>
                <a:lnTo>
                  <a:pt x="7331" y="3301"/>
                </a:lnTo>
                <a:lnTo>
                  <a:pt x="7340" y="3301"/>
                </a:lnTo>
                <a:lnTo>
                  <a:pt x="7358" y="3292"/>
                </a:lnTo>
                <a:lnTo>
                  <a:pt x="7367" y="3292"/>
                </a:lnTo>
                <a:lnTo>
                  <a:pt x="7367" y="3283"/>
                </a:lnTo>
                <a:lnTo>
                  <a:pt x="7376" y="3274"/>
                </a:lnTo>
                <a:lnTo>
                  <a:pt x="7367" y="3274"/>
                </a:lnTo>
                <a:lnTo>
                  <a:pt x="7367" y="3265"/>
                </a:lnTo>
                <a:close/>
                <a:moveTo>
                  <a:pt x="6334" y="3010"/>
                </a:moveTo>
                <a:lnTo>
                  <a:pt x="6334" y="3001"/>
                </a:lnTo>
                <a:lnTo>
                  <a:pt x="6326" y="2992"/>
                </a:lnTo>
                <a:lnTo>
                  <a:pt x="6317" y="2992"/>
                </a:lnTo>
                <a:lnTo>
                  <a:pt x="6299" y="3001"/>
                </a:lnTo>
                <a:lnTo>
                  <a:pt x="6282" y="2992"/>
                </a:lnTo>
                <a:lnTo>
                  <a:pt x="6255" y="3001"/>
                </a:lnTo>
                <a:lnTo>
                  <a:pt x="6246" y="3001"/>
                </a:lnTo>
                <a:lnTo>
                  <a:pt x="6237" y="3001"/>
                </a:lnTo>
                <a:lnTo>
                  <a:pt x="6229" y="3001"/>
                </a:lnTo>
                <a:lnTo>
                  <a:pt x="6202" y="3036"/>
                </a:lnTo>
                <a:lnTo>
                  <a:pt x="6193" y="3054"/>
                </a:lnTo>
                <a:lnTo>
                  <a:pt x="6193" y="3063"/>
                </a:lnTo>
                <a:lnTo>
                  <a:pt x="6202" y="3071"/>
                </a:lnTo>
                <a:lnTo>
                  <a:pt x="6202" y="3080"/>
                </a:lnTo>
                <a:lnTo>
                  <a:pt x="6202" y="3089"/>
                </a:lnTo>
                <a:lnTo>
                  <a:pt x="6229" y="3080"/>
                </a:lnTo>
                <a:lnTo>
                  <a:pt x="6237" y="3080"/>
                </a:lnTo>
                <a:lnTo>
                  <a:pt x="6246" y="3080"/>
                </a:lnTo>
                <a:lnTo>
                  <a:pt x="6255" y="3080"/>
                </a:lnTo>
                <a:lnTo>
                  <a:pt x="6290" y="3063"/>
                </a:lnTo>
                <a:lnTo>
                  <a:pt x="6290" y="3054"/>
                </a:lnTo>
                <a:lnTo>
                  <a:pt x="6299" y="3045"/>
                </a:lnTo>
                <a:lnTo>
                  <a:pt x="6326" y="3027"/>
                </a:lnTo>
                <a:lnTo>
                  <a:pt x="6326" y="3018"/>
                </a:lnTo>
                <a:lnTo>
                  <a:pt x="6334" y="3018"/>
                </a:lnTo>
                <a:close/>
                <a:moveTo>
                  <a:pt x="6890" y="3027"/>
                </a:moveTo>
                <a:lnTo>
                  <a:pt x="6881" y="3018"/>
                </a:lnTo>
                <a:lnTo>
                  <a:pt x="6873" y="3018"/>
                </a:lnTo>
                <a:lnTo>
                  <a:pt x="6873" y="3027"/>
                </a:lnTo>
                <a:lnTo>
                  <a:pt x="6881" y="3027"/>
                </a:lnTo>
                <a:lnTo>
                  <a:pt x="6899" y="3036"/>
                </a:lnTo>
                <a:lnTo>
                  <a:pt x="6917" y="3036"/>
                </a:lnTo>
                <a:lnTo>
                  <a:pt x="6917" y="3027"/>
                </a:lnTo>
                <a:lnTo>
                  <a:pt x="6908" y="3027"/>
                </a:lnTo>
                <a:close/>
                <a:moveTo>
                  <a:pt x="7261" y="3442"/>
                </a:moveTo>
                <a:lnTo>
                  <a:pt x="7270" y="3442"/>
                </a:lnTo>
                <a:lnTo>
                  <a:pt x="7270" y="3433"/>
                </a:lnTo>
                <a:lnTo>
                  <a:pt x="7278" y="3433"/>
                </a:lnTo>
                <a:lnTo>
                  <a:pt x="7270" y="3433"/>
                </a:lnTo>
                <a:lnTo>
                  <a:pt x="7270" y="3424"/>
                </a:lnTo>
                <a:lnTo>
                  <a:pt x="7261" y="3424"/>
                </a:lnTo>
                <a:lnTo>
                  <a:pt x="7261" y="3433"/>
                </a:lnTo>
                <a:close/>
                <a:moveTo>
                  <a:pt x="7181" y="3018"/>
                </a:moveTo>
                <a:lnTo>
                  <a:pt x="7164" y="3010"/>
                </a:lnTo>
                <a:lnTo>
                  <a:pt x="7155" y="3010"/>
                </a:lnTo>
                <a:lnTo>
                  <a:pt x="7137" y="3010"/>
                </a:lnTo>
                <a:lnTo>
                  <a:pt x="7128" y="3001"/>
                </a:lnTo>
                <a:lnTo>
                  <a:pt x="7120" y="3001"/>
                </a:lnTo>
                <a:lnTo>
                  <a:pt x="7128" y="3010"/>
                </a:lnTo>
                <a:lnTo>
                  <a:pt x="7137" y="3018"/>
                </a:lnTo>
                <a:lnTo>
                  <a:pt x="7146" y="3027"/>
                </a:lnTo>
                <a:lnTo>
                  <a:pt x="7155" y="3027"/>
                </a:lnTo>
                <a:lnTo>
                  <a:pt x="7155" y="3036"/>
                </a:lnTo>
                <a:lnTo>
                  <a:pt x="7164" y="3036"/>
                </a:lnTo>
                <a:lnTo>
                  <a:pt x="7173" y="3045"/>
                </a:lnTo>
                <a:lnTo>
                  <a:pt x="7181" y="3045"/>
                </a:lnTo>
                <a:lnTo>
                  <a:pt x="7190" y="3045"/>
                </a:lnTo>
                <a:lnTo>
                  <a:pt x="7190" y="3036"/>
                </a:lnTo>
                <a:lnTo>
                  <a:pt x="7181" y="3027"/>
                </a:lnTo>
                <a:close/>
                <a:moveTo>
                  <a:pt x="7746" y="2506"/>
                </a:moveTo>
                <a:lnTo>
                  <a:pt x="7764" y="2498"/>
                </a:lnTo>
                <a:lnTo>
                  <a:pt x="7773" y="2489"/>
                </a:lnTo>
                <a:lnTo>
                  <a:pt x="7764" y="2489"/>
                </a:lnTo>
                <a:lnTo>
                  <a:pt x="7755" y="2489"/>
                </a:lnTo>
                <a:lnTo>
                  <a:pt x="7746" y="2498"/>
                </a:lnTo>
                <a:lnTo>
                  <a:pt x="7737" y="2498"/>
                </a:lnTo>
                <a:lnTo>
                  <a:pt x="7737" y="2506"/>
                </a:lnTo>
                <a:close/>
                <a:moveTo>
                  <a:pt x="11919" y="3777"/>
                </a:moveTo>
                <a:lnTo>
                  <a:pt x="11928" y="3751"/>
                </a:lnTo>
                <a:lnTo>
                  <a:pt x="11937" y="3742"/>
                </a:lnTo>
                <a:lnTo>
                  <a:pt x="11928" y="3742"/>
                </a:lnTo>
                <a:lnTo>
                  <a:pt x="11919" y="3751"/>
                </a:lnTo>
                <a:lnTo>
                  <a:pt x="11919" y="3760"/>
                </a:lnTo>
                <a:lnTo>
                  <a:pt x="11910" y="3760"/>
                </a:lnTo>
                <a:lnTo>
                  <a:pt x="11910" y="3769"/>
                </a:lnTo>
                <a:lnTo>
                  <a:pt x="11910" y="3777"/>
                </a:lnTo>
                <a:close/>
                <a:moveTo>
                  <a:pt x="11893" y="3645"/>
                </a:moveTo>
                <a:lnTo>
                  <a:pt x="11884" y="3645"/>
                </a:lnTo>
                <a:lnTo>
                  <a:pt x="11893" y="3654"/>
                </a:lnTo>
                <a:lnTo>
                  <a:pt x="11901" y="3654"/>
                </a:lnTo>
                <a:lnTo>
                  <a:pt x="11901" y="3645"/>
                </a:lnTo>
                <a:close/>
                <a:moveTo>
                  <a:pt x="11893" y="3583"/>
                </a:moveTo>
                <a:lnTo>
                  <a:pt x="11875" y="3592"/>
                </a:lnTo>
                <a:lnTo>
                  <a:pt x="11875" y="3601"/>
                </a:lnTo>
                <a:lnTo>
                  <a:pt x="11866" y="3601"/>
                </a:lnTo>
                <a:lnTo>
                  <a:pt x="11857" y="3601"/>
                </a:lnTo>
                <a:lnTo>
                  <a:pt x="11866" y="3610"/>
                </a:lnTo>
                <a:lnTo>
                  <a:pt x="11884" y="3619"/>
                </a:lnTo>
                <a:lnTo>
                  <a:pt x="11893" y="3627"/>
                </a:lnTo>
                <a:lnTo>
                  <a:pt x="11901" y="3627"/>
                </a:lnTo>
                <a:lnTo>
                  <a:pt x="11910" y="3627"/>
                </a:lnTo>
                <a:lnTo>
                  <a:pt x="11919" y="3645"/>
                </a:lnTo>
                <a:lnTo>
                  <a:pt x="11928" y="3636"/>
                </a:lnTo>
                <a:lnTo>
                  <a:pt x="11937" y="3627"/>
                </a:lnTo>
                <a:lnTo>
                  <a:pt x="11945" y="3627"/>
                </a:lnTo>
                <a:lnTo>
                  <a:pt x="11937" y="3627"/>
                </a:lnTo>
                <a:lnTo>
                  <a:pt x="11937" y="3619"/>
                </a:lnTo>
                <a:lnTo>
                  <a:pt x="11928" y="3619"/>
                </a:lnTo>
                <a:lnTo>
                  <a:pt x="11910" y="3619"/>
                </a:lnTo>
                <a:lnTo>
                  <a:pt x="11910" y="3610"/>
                </a:lnTo>
                <a:lnTo>
                  <a:pt x="11901" y="3610"/>
                </a:lnTo>
                <a:lnTo>
                  <a:pt x="11910" y="3601"/>
                </a:lnTo>
                <a:lnTo>
                  <a:pt x="11901" y="3592"/>
                </a:lnTo>
                <a:lnTo>
                  <a:pt x="11901" y="3583"/>
                </a:lnTo>
                <a:close/>
                <a:moveTo>
                  <a:pt x="11866" y="3513"/>
                </a:moveTo>
                <a:lnTo>
                  <a:pt x="11857" y="3513"/>
                </a:lnTo>
                <a:lnTo>
                  <a:pt x="11866" y="3521"/>
                </a:lnTo>
                <a:lnTo>
                  <a:pt x="11857" y="3521"/>
                </a:lnTo>
                <a:lnTo>
                  <a:pt x="11848" y="3521"/>
                </a:lnTo>
                <a:lnTo>
                  <a:pt x="11840" y="3521"/>
                </a:lnTo>
                <a:lnTo>
                  <a:pt x="11840" y="3530"/>
                </a:lnTo>
                <a:lnTo>
                  <a:pt x="11840" y="3539"/>
                </a:lnTo>
                <a:lnTo>
                  <a:pt x="11848" y="3539"/>
                </a:lnTo>
                <a:lnTo>
                  <a:pt x="11840" y="3539"/>
                </a:lnTo>
                <a:lnTo>
                  <a:pt x="11840" y="3548"/>
                </a:lnTo>
                <a:lnTo>
                  <a:pt x="11857" y="3548"/>
                </a:lnTo>
                <a:lnTo>
                  <a:pt x="11857" y="3557"/>
                </a:lnTo>
                <a:lnTo>
                  <a:pt x="11848" y="3557"/>
                </a:lnTo>
                <a:lnTo>
                  <a:pt x="11840" y="3566"/>
                </a:lnTo>
                <a:lnTo>
                  <a:pt x="11848" y="3574"/>
                </a:lnTo>
                <a:lnTo>
                  <a:pt x="11848" y="3566"/>
                </a:lnTo>
                <a:lnTo>
                  <a:pt x="11857" y="3566"/>
                </a:lnTo>
                <a:lnTo>
                  <a:pt x="11866" y="3557"/>
                </a:lnTo>
                <a:lnTo>
                  <a:pt x="11875" y="3548"/>
                </a:lnTo>
                <a:lnTo>
                  <a:pt x="11884" y="3539"/>
                </a:lnTo>
                <a:lnTo>
                  <a:pt x="11884" y="3530"/>
                </a:lnTo>
                <a:lnTo>
                  <a:pt x="11875" y="3530"/>
                </a:lnTo>
                <a:lnTo>
                  <a:pt x="11884" y="3530"/>
                </a:lnTo>
                <a:lnTo>
                  <a:pt x="11893" y="3521"/>
                </a:lnTo>
                <a:lnTo>
                  <a:pt x="11901" y="3504"/>
                </a:lnTo>
                <a:lnTo>
                  <a:pt x="11901" y="3495"/>
                </a:lnTo>
                <a:lnTo>
                  <a:pt x="11893" y="3495"/>
                </a:lnTo>
                <a:lnTo>
                  <a:pt x="11875" y="3504"/>
                </a:lnTo>
                <a:close/>
                <a:moveTo>
                  <a:pt x="11875" y="3689"/>
                </a:moveTo>
                <a:lnTo>
                  <a:pt x="11866" y="3689"/>
                </a:lnTo>
                <a:lnTo>
                  <a:pt x="11866" y="3698"/>
                </a:lnTo>
                <a:lnTo>
                  <a:pt x="11875" y="3698"/>
                </a:lnTo>
                <a:lnTo>
                  <a:pt x="11875" y="3689"/>
                </a:lnTo>
                <a:lnTo>
                  <a:pt x="11884" y="3689"/>
                </a:lnTo>
                <a:lnTo>
                  <a:pt x="11884" y="3680"/>
                </a:lnTo>
                <a:close/>
                <a:moveTo>
                  <a:pt x="11893" y="3716"/>
                </a:moveTo>
                <a:lnTo>
                  <a:pt x="11893" y="3724"/>
                </a:lnTo>
                <a:lnTo>
                  <a:pt x="11901" y="3724"/>
                </a:lnTo>
                <a:lnTo>
                  <a:pt x="11937" y="3716"/>
                </a:lnTo>
                <a:lnTo>
                  <a:pt x="11937" y="3707"/>
                </a:lnTo>
                <a:lnTo>
                  <a:pt x="11928" y="3698"/>
                </a:lnTo>
                <a:lnTo>
                  <a:pt x="11919" y="3698"/>
                </a:lnTo>
                <a:lnTo>
                  <a:pt x="11910" y="3689"/>
                </a:lnTo>
                <a:lnTo>
                  <a:pt x="11901" y="3689"/>
                </a:lnTo>
                <a:lnTo>
                  <a:pt x="11893" y="3689"/>
                </a:lnTo>
                <a:lnTo>
                  <a:pt x="11893" y="3698"/>
                </a:lnTo>
                <a:lnTo>
                  <a:pt x="11910" y="3707"/>
                </a:lnTo>
                <a:lnTo>
                  <a:pt x="11901" y="3716"/>
                </a:lnTo>
                <a:close/>
                <a:moveTo>
                  <a:pt x="11893" y="3795"/>
                </a:moveTo>
                <a:lnTo>
                  <a:pt x="11901" y="3795"/>
                </a:lnTo>
                <a:lnTo>
                  <a:pt x="11910" y="3786"/>
                </a:lnTo>
                <a:lnTo>
                  <a:pt x="11910" y="3777"/>
                </a:lnTo>
                <a:lnTo>
                  <a:pt x="11910" y="3760"/>
                </a:lnTo>
                <a:lnTo>
                  <a:pt x="11901" y="3769"/>
                </a:lnTo>
                <a:lnTo>
                  <a:pt x="11893" y="3769"/>
                </a:lnTo>
                <a:lnTo>
                  <a:pt x="11884" y="3769"/>
                </a:lnTo>
                <a:lnTo>
                  <a:pt x="11884" y="3777"/>
                </a:lnTo>
                <a:lnTo>
                  <a:pt x="11884" y="3786"/>
                </a:lnTo>
                <a:lnTo>
                  <a:pt x="11893" y="3777"/>
                </a:lnTo>
                <a:lnTo>
                  <a:pt x="11893" y="3786"/>
                </a:lnTo>
                <a:close/>
                <a:moveTo>
                  <a:pt x="11857" y="3151"/>
                </a:moveTo>
                <a:lnTo>
                  <a:pt x="11848" y="3151"/>
                </a:lnTo>
                <a:lnTo>
                  <a:pt x="11848" y="3142"/>
                </a:lnTo>
                <a:lnTo>
                  <a:pt x="11848" y="3151"/>
                </a:lnTo>
                <a:lnTo>
                  <a:pt x="11848" y="3160"/>
                </a:lnTo>
                <a:lnTo>
                  <a:pt x="11857" y="3168"/>
                </a:lnTo>
                <a:lnTo>
                  <a:pt x="11866" y="3168"/>
                </a:lnTo>
                <a:lnTo>
                  <a:pt x="11866" y="3160"/>
                </a:lnTo>
                <a:lnTo>
                  <a:pt x="11866" y="3151"/>
                </a:lnTo>
                <a:close/>
                <a:moveTo>
                  <a:pt x="11857" y="3115"/>
                </a:moveTo>
                <a:lnTo>
                  <a:pt x="11848" y="3115"/>
                </a:lnTo>
                <a:lnTo>
                  <a:pt x="11857" y="3124"/>
                </a:lnTo>
                <a:lnTo>
                  <a:pt x="11866" y="3133"/>
                </a:lnTo>
                <a:lnTo>
                  <a:pt x="11875" y="3124"/>
                </a:lnTo>
                <a:lnTo>
                  <a:pt x="11866" y="3124"/>
                </a:lnTo>
                <a:close/>
                <a:moveTo>
                  <a:pt x="11875" y="3080"/>
                </a:moveTo>
                <a:lnTo>
                  <a:pt x="11884" y="3080"/>
                </a:lnTo>
                <a:lnTo>
                  <a:pt x="11884" y="3071"/>
                </a:lnTo>
                <a:lnTo>
                  <a:pt x="11875" y="3063"/>
                </a:lnTo>
                <a:lnTo>
                  <a:pt x="11875" y="3071"/>
                </a:lnTo>
                <a:close/>
                <a:moveTo>
                  <a:pt x="11822" y="3592"/>
                </a:moveTo>
                <a:lnTo>
                  <a:pt x="11831" y="3592"/>
                </a:lnTo>
                <a:lnTo>
                  <a:pt x="11840" y="3583"/>
                </a:lnTo>
                <a:lnTo>
                  <a:pt x="11831" y="3574"/>
                </a:lnTo>
                <a:lnTo>
                  <a:pt x="11822" y="3583"/>
                </a:lnTo>
                <a:lnTo>
                  <a:pt x="11813" y="3583"/>
                </a:lnTo>
                <a:lnTo>
                  <a:pt x="11804" y="3583"/>
                </a:lnTo>
                <a:close/>
                <a:moveTo>
                  <a:pt x="11804" y="3654"/>
                </a:moveTo>
                <a:lnTo>
                  <a:pt x="11813" y="3654"/>
                </a:lnTo>
                <a:lnTo>
                  <a:pt x="11813" y="3645"/>
                </a:lnTo>
                <a:close/>
                <a:moveTo>
                  <a:pt x="1182" y="3283"/>
                </a:moveTo>
                <a:lnTo>
                  <a:pt x="1191" y="3274"/>
                </a:lnTo>
                <a:lnTo>
                  <a:pt x="1182" y="3283"/>
                </a:lnTo>
                <a:lnTo>
                  <a:pt x="1182" y="3292"/>
                </a:lnTo>
                <a:close/>
                <a:moveTo>
                  <a:pt x="11619" y="3972"/>
                </a:moveTo>
                <a:lnTo>
                  <a:pt x="11628" y="3972"/>
                </a:lnTo>
                <a:lnTo>
                  <a:pt x="11628" y="3963"/>
                </a:lnTo>
                <a:lnTo>
                  <a:pt x="11619" y="3963"/>
                </a:lnTo>
                <a:lnTo>
                  <a:pt x="11610" y="3963"/>
                </a:lnTo>
                <a:lnTo>
                  <a:pt x="11610" y="3954"/>
                </a:lnTo>
                <a:lnTo>
                  <a:pt x="11601" y="3963"/>
                </a:lnTo>
                <a:lnTo>
                  <a:pt x="11619" y="3963"/>
                </a:lnTo>
                <a:close/>
                <a:moveTo>
                  <a:pt x="11857" y="3107"/>
                </a:moveTo>
                <a:lnTo>
                  <a:pt x="11866" y="3107"/>
                </a:lnTo>
                <a:lnTo>
                  <a:pt x="11857" y="3098"/>
                </a:lnTo>
                <a:lnTo>
                  <a:pt x="11857" y="3089"/>
                </a:lnTo>
                <a:lnTo>
                  <a:pt x="11866" y="3098"/>
                </a:lnTo>
                <a:lnTo>
                  <a:pt x="11866" y="3080"/>
                </a:lnTo>
                <a:lnTo>
                  <a:pt x="11857" y="3071"/>
                </a:lnTo>
                <a:lnTo>
                  <a:pt x="11848" y="3071"/>
                </a:lnTo>
                <a:lnTo>
                  <a:pt x="11831" y="3071"/>
                </a:lnTo>
                <a:lnTo>
                  <a:pt x="11840" y="3098"/>
                </a:lnTo>
                <a:close/>
                <a:moveTo>
                  <a:pt x="11822" y="3098"/>
                </a:moveTo>
                <a:lnTo>
                  <a:pt x="11831" y="3098"/>
                </a:lnTo>
                <a:lnTo>
                  <a:pt x="11840" y="3098"/>
                </a:lnTo>
                <a:lnTo>
                  <a:pt x="11840" y="3089"/>
                </a:lnTo>
                <a:lnTo>
                  <a:pt x="11831" y="3089"/>
                </a:lnTo>
                <a:lnTo>
                  <a:pt x="11822" y="3089"/>
                </a:lnTo>
                <a:lnTo>
                  <a:pt x="11813" y="3089"/>
                </a:lnTo>
                <a:lnTo>
                  <a:pt x="11813" y="3098"/>
                </a:lnTo>
                <a:close/>
                <a:moveTo>
                  <a:pt x="3617" y="1898"/>
                </a:moveTo>
                <a:lnTo>
                  <a:pt x="3644" y="1906"/>
                </a:lnTo>
                <a:lnTo>
                  <a:pt x="3652" y="1906"/>
                </a:lnTo>
                <a:lnTo>
                  <a:pt x="3688" y="1906"/>
                </a:lnTo>
                <a:lnTo>
                  <a:pt x="3705" y="1906"/>
                </a:lnTo>
                <a:lnTo>
                  <a:pt x="3697" y="1915"/>
                </a:lnTo>
                <a:lnTo>
                  <a:pt x="3670" y="1924"/>
                </a:lnTo>
                <a:lnTo>
                  <a:pt x="3670" y="1933"/>
                </a:lnTo>
                <a:lnTo>
                  <a:pt x="3688" y="1942"/>
                </a:lnTo>
                <a:lnTo>
                  <a:pt x="3705" y="1942"/>
                </a:lnTo>
                <a:lnTo>
                  <a:pt x="3732" y="1933"/>
                </a:lnTo>
                <a:lnTo>
                  <a:pt x="3776" y="1933"/>
                </a:lnTo>
                <a:lnTo>
                  <a:pt x="3864" y="1924"/>
                </a:lnTo>
                <a:lnTo>
                  <a:pt x="3882" y="1924"/>
                </a:lnTo>
                <a:lnTo>
                  <a:pt x="3882" y="1933"/>
                </a:lnTo>
                <a:lnTo>
                  <a:pt x="3873" y="1933"/>
                </a:lnTo>
                <a:lnTo>
                  <a:pt x="3847" y="1924"/>
                </a:lnTo>
                <a:lnTo>
                  <a:pt x="3829" y="1933"/>
                </a:lnTo>
                <a:lnTo>
                  <a:pt x="3838" y="1942"/>
                </a:lnTo>
                <a:lnTo>
                  <a:pt x="3829" y="1942"/>
                </a:lnTo>
                <a:lnTo>
                  <a:pt x="3811" y="1942"/>
                </a:lnTo>
                <a:lnTo>
                  <a:pt x="3802" y="1950"/>
                </a:lnTo>
                <a:lnTo>
                  <a:pt x="3767" y="1959"/>
                </a:lnTo>
                <a:lnTo>
                  <a:pt x="3732" y="1968"/>
                </a:lnTo>
                <a:lnTo>
                  <a:pt x="3697" y="1977"/>
                </a:lnTo>
                <a:lnTo>
                  <a:pt x="3688" y="1977"/>
                </a:lnTo>
                <a:lnTo>
                  <a:pt x="3661" y="1986"/>
                </a:lnTo>
                <a:lnTo>
                  <a:pt x="3661" y="1995"/>
                </a:lnTo>
                <a:lnTo>
                  <a:pt x="3652" y="1995"/>
                </a:lnTo>
                <a:lnTo>
                  <a:pt x="3661" y="2012"/>
                </a:lnTo>
                <a:lnTo>
                  <a:pt x="3714" y="2048"/>
                </a:lnTo>
                <a:lnTo>
                  <a:pt x="3758" y="2048"/>
                </a:lnTo>
                <a:lnTo>
                  <a:pt x="3802" y="2048"/>
                </a:lnTo>
                <a:lnTo>
                  <a:pt x="3811" y="2048"/>
                </a:lnTo>
                <a:lnTo>
                  <a:pt x="3820" y="2048"/>
                </a:lnTo>
                <a:lnTo>
                  <a:pt x="3829" y="2048"/>
                </a:lnTo>
                <a:lnTo>
                  <a:pt x="3882" y="2048"/>
                </a:lnTo>
                <a:lnTo>
                  <a:pt x="3917" y="2048"/>
                </a:lnTo>
                <a:lnTo>
                  <a:pt x="3935" y="2039"/>
                </a:lnTo>
                <a:lnTo>
                  <a:pt x="3952" y="2039"/>
                </a:lnTo>
                <a:lnTo>
                  <a:pt x="3961" y="2039"/>
                </a:lnTo>
                <a:lnTo>
                  <a:pt x="3979" y="2039"/>
                </a:lnTo>
                <a:lnTo>
                  <a:pt x="3997" y="2039"/>
                </a:lnTo>
                <a:lnTo>
                  <a:pt x="4023" y="2039"/>
                </a:lnTo>
                <a:lnTo>
                  <a:pt x="4041" y="2048"/>
                </a:lnTo>
                <a:lnTo>
                  <a:pt x="4120" y="2065"/>
                </a:lnTo>
                <a:lnTo>
                  <a:pt x="4147" y="2083"/>
                </a:lnTo>
                <a:lnTo>
                  <a:pt x="4155" y="2083"/>
                </a:lnTo>
                <a:lnTo>
                  <a:pt x="4147" y="2092"/>
                </a:lnTo>
                <a:lnTo>
                  <a:pt x="4138" y="2092"/>
                </a:lnTo>
                <a:lnTo>
                  <a:pt x="4111" y="2092"/>
                </a:lnTo>
                <a:lnTo>
                  <a:pt x="4102" y="2092"/>
                </a:lnTo>
                <a:lnTo>
                  <a:pt x="4085" y="2101"/>
                </a:lnTo>
                <a:lnTo>
                  <a:pt x="4076" y="2101"/>
                </a:lnTo>
                <a:lnTo>
                  <a:pt x="4032" y="2092"/>
                </a:lnTo>
                <a:lnTo>
                  <a:pt x="4005" y="2092"/>
                </a:lnTo>
                <a:lnTo>
                  <a:pt x="3988" y="2092"/>
                </a:lnTo>
                <a:lnTo>
                  <a:pt x="3961" y="2083"/>
                </a:lnTo>
                <a:lnTo>
                  <a:pt x="3935" y="2083"/>
                </a:lnTo>
                <a:lnTo>
                  <a:pt x="3864" y="2092"/>
                </a:lnTo>
                <a:lnTo>
                  <a:pt x="3794" y="2101"/>
                </a:lnTo>
                <a:lnTo>
                  <a:pt x="3750" y="2118"/>
                </a:lnTo>
                <a:lnTo>
                  <a:pt x="3741" y="2118"/>
                </a:lnTo>
                <a:lnTo>
                  <a:pt x="3741" y="2127"/>
                </a:lnTo>
                <a:lnTo>
                  <a:pt x="3750" y="2145"/>
                </a:lnTo>
                <a:lnTo>
                  <a:pt x="3750" y="2153"/>
                </a:lnTo>
                <a:lnTo>
                  <a:pt x="3758" y="2162"/>
                </a:lnTo>
                <a:lnTo>
                  <a:pt x="3776" y="2180"/>
                </a:lnTo>
                <a:lnTo>
                  <a:pt x="3785" y="2189"/>
                </a:lnTo>
                <a:lnTo>
                  <a:pt x="3785" y="2198"/>
                </a:lnTo>
                <a:lnTo>
                  <a:pt x="3794" y="2198"/>
                </a:lnTo>
                <a:lnTo>
                  <a:pt x="3794" y="2206"/>
                </a:lnTo>
                <a:lnTo>
                  <a:pt x="3820" y="2215"/>
                </a:lnTo>
                <a:lnTo>
                  <a:pt x="3838" y="2215"/>
                </a:lnTo>
                <a:lnTo>
                  <a:pt x="3855" y="2224"/>
                </a:lnTo>
                <a:lnTo>
                  <a:pt x="3891" y="2224"/>
                </a:lnTo>
                <a:lnTo>
                  <a:pt x="3926" y="2224"/>
                </a:lnTo>
                <a:lnTo>
                  <a:pt x="3952" y="2224"/>
                </a:lnTo>
                <a:lnTo>
                  <a:pt x="3970" y="2224"/>
                </a:lnTo>
                <a:lnTo>
                  <a:pt x="3997" y="2233"/>
                </a:lnTo>
                <a:lnTo>
                  <a:pt x="4005" y="2233"/>
                </a:lnTo>
                <a:lnTo>
                  <a:pt x="4005" y="2251"/>
                </a:lnTo>
                <a:lnTo>
                  <a:pt x="4005" y="2259"/>
                </a:lnTo>
                <a:lnTo>
                  <a:pt x="4005" y="2277"/>
                </a:lnTo>
                <a:lnTo>
                  <a:pt x="4014" y="2286"/>
                </a:lnTo>
                <a:lnTo>
                  <a:pt x="4023" y="2312"/>
                </a:lnTo>
                <a:lnTo>
                  <a:pt x="4032" y="2321"/>
                </a:lnTo>
                <a:lnTo>
                  <a:pt x="4041" y="2321"/>
                </a:lnTo>
                <a:lnTo>
                  <a:pt x="4049" y="2321"/>
                </a:lnTo>
                <a:lnTo>
                  <a:pt x="4058" y="2321"/>
                </a:lnTo>
                <a:lnTo>
                  <a:pt x="4076" y="2321"/>
                </a:lnTo>
                <a:lnTo>
                  <a:pt x="4102" y="2321"/>
                </a:lnTo>
                <a:lnTo>
                  <a:pt x="4164" y="2321"/>
                </a:lnTo>
                <a:lnTo>
                  <a:pt x="4173" y="2312"/>
                </a:lnTo>
                <a:lnTo>
                  <a:pt x="4191" y="2312"/>
                </a:lnTo>
                <a:lnTo>
                  <a:pt x="4199" y="2312"/>
                </a:lnTo>
                <a:lnTo>
                  <a:pt x="4208" y="2312"/>
                </a:lnTo>
                <a:lnTo>
                  <a:pt x="4235" y="2303"/>
                </a:lnTo>
                <a:lnTo>
                  <a:pt x="4279" y="2303"/>
                </a:lnTo>
                <a:lnTo>
                  <a:pt x="4314" y="2303"/>
                </a:lnTo>
                <a:lnTo>
                  <a:pt x="4349" y="2286"/>
                </a:lnTo>
                <a:lnTo>
                  <a:pt x="4367" y="2277"/>
                </a:lnTo>
                <a:lnTo>
                  <a:pt x="4376" y="2268"/>
                </a:lnTo>
                <a:lnTo>
                  <a:pt x="4394" y="2268"/>
                </a:lnTo>
                <a:lnTo>
                  <a:pt x="4429" y="2259"/>
                </a:lnTo>
                <a:lnTo>
                  <a:pt x="4464" y="2259"/>
                </a:lnTo>
                <a:lnTo>
                  <a:pt x="4464" y="2251"/>
                </a:lnTo>
                <a:lnTo>
                  <a:pt x="4482" y="2242"/>
                </a:lnTo>
                <a:lnTo>
                  <a:pt x="4491" y="2233"/>
                </a:lnTo>
                <a:lnTo>
                  <a:pt x="4499" y="2215"/>
                </a:lnTo>
                <a:lnTo>
                  <a:pt x="4508" y="2206"/>
                </a:lnTo>
                <a:lnTo>
                  <a:pt x="4517" y="2198"/>
                </a:lnTo>
                <a:lnTo>
                  <a:pt x="4526" y="2198"/>
                </a:lnTo>
                <a:lnTo>
                  <a:pt x="4535" y="2206"/>
                </a:lnTo>
                <a:lnTo>
                  <a:pt x="4544" y="2206"/>
                </a:lnTo>
                <a:lnTo>
                  <a:pt x="4544" y="2215"/>
                </a:lnTo>
                <a:lnTo>
                  <a:pt x="4544" y="2224"/>
                </a:lnTo>
                <a:lnTo>
                  <a:pt x="4544" y="2233"/>
                </a:lnTo>
                <a:lnTo>
                  <a:pt x="4552" y="2233"/>
                </a:lnTo>
                <a:lnTo>
                  <a:pt x="4561" y="2242"/>
                </a:lnTo>
                <a:lnTo>
                  <a:pt x="4579" y="2242"/>
                </a:lnTo>
                <a:lnTo>
                  <a:pt x="4596" y="2242"/>
                </a:lnTo>
                <a:lnTo>
                  <a:pt x="4623" y="2242"/>
                </a:lnTo>
                <a:lnTo>
                  <a:pt x="4641" y="2251"/>
                </a:lnTo>
                <a:lnTo>
                  <a:pt x="4632" y="2259"/>
                </a:lnTo>
                <a:lnTo>
                  <a:pt x="4623" y="2259"/>
                </a:lnTo>
                <a:lnTo>
                  <a:pt x="4632" y="2268"/>
                </a:lnTo>
                <a:lnTo>
                  <a:pt x="4667" y="2277"/>
                </a:lnTo>
                <a:lnTo>
                  <a:pt x="4676" y="2268"/>
                </a:lnTo>
                <a:lnTo>
                  <a:pt x="4685" y="2268"/>
                </a:lnTo>
                <a:lnTo>
                  <a:pt x="4711" y="2277"/>
                </a:lnTo>
                <a:lnTo>
                  <a:pt x="4729" y="2277"/>
                </a:lnTo>
                <a:lnTo>
                  <a:pt x="4755" y="2286"/>
                </a:lnTo>
                <a:lnTo>
                  <a:pt x="4773" y="2277"/>
                </a:lnTo>
                <a:lnTo>
                  <a:pt x="4791" y="2277"/>
                </a:lnTo>
                <a:lnTo>
                  <a:pt x="4799" y="2277"/>
                </a:lnTo>
                <a:lnTo>
                  <a:pt x="4808" y="2277"/>
                </a:lnTo>
                <a:lnTo>
                  <a:pt x="4826" y="2268"/>
                </a:lnTo>
                <a:lnTo>
                  <a:pt x="4835" y="2268"/>
                </a:lnTo>
                <a:lnTo>
                  <a:pt x="4861" y="2259"/>
                </a:lnTo>
                <a:lnTo>
                  <a:pt x="4870" y="2251"/>
                </a:lnTo>
                <a:lnTo>
                  <a:pt x="4879" y="2242"/>
                </a:lnTo>
                <a:lnTo>
                  <a:pt x="4879" y="2233"/>
                </a:lnTo>
                <a:lnTo>
                  <a:pt x="4870" y="2233"/>
                </a:lnTo>
                <a:lnTo>
                  <a:pt x="4870" y="2224"/>
                </a:lnTo>
                <a:lnTo>
                  <a:pt x="4861" y="2224"/>
                </a:lnTo>
                <a:lnTo>
                  <a:pt x="4852" y="2224"/>
                </a:lnTo>
                <a:lnTo>
                  <a:pt x="4852" y="2215"/>
                </a:lnTo>
                <a:lnTo>
                  <a:pt x="4861" y="2206"/>
                </a:lnTo>
                <a:lnTo>
                  <a:pt x="4852" y="2198"/>
                </a:lnTo>
                <a:lnTo>
                  <a:pt x="4826" y="2198"/>
                </a:lnTo>
                <a:lnTo>
                  <a:pt x="4817" y="2198"/>
                </a:lnTo>
                <a:lnTo>
                  <a:pt x="4799" y="2206"/>
                </a:lnTo>
                <a:lnTo>
                  <a:pt x="4791" y="2215"/>
                </a:lnTo>
                <a:lnTo>
                  <a:pt x="4782" y="2233"/>
                </a:lnTo>
                <a:lnTo>
                  <a:pt x="4782" y="2224"/>
                </a:lnTo>
                <a:lnTo>
                  <a:pt x="4782" y="2206"/>
                </a:lnTo>
                <a:lnTo>
                  <a:pt x="4782" y="2198"/>
                </a:lnTo>
                <a:lnTo>
                  <a:pt x="4773" y="2189"/>
                </a:lnTo>
                <a:lnTo>
                  <a:pt x="4764" y="2180"/>
                </a:lnTo>
                <a:lnTo>
                  <a:pt x="4755" y="2180"/>
                </a:lnTo>
                <a:lnTo>
                  <a:pt x="4755" y="2171"/>
                </a:lnTo>
                <a:lnTo>
                  <a:pt x="4764" y="2171"/>
                </a:lnTo>
                <a:lnTo>
                  <a:pt x="4782" y="2180"/>
                </a:lnTo>
                <a:lnTo>
                  <a:pt x="4791" y="2180"/>
                </a:lnTo>
                <a:lnTo>
                  <a:pt x="4808" y="2189"/>
                </a:lnTo>
                <a:lnTo>
                  <a:pt x="4817" y="2189"/>
                </a:lnTo>
                <a:lnTo>
                  <a:pt x="4817" y="2180"/>
                </a:lnTo>
                <a:lnTo>
                  <a:pt x="4817" y="2171"/>
                </a:lnTo>
                <a:lnTo>
                  <a:pt x="4817" y="2162"/>
                </a:lnTo>
                <a:lnTo>
                  <a:pt x="4835" y="2153"/>
                </a:lnTo>
                <a:lnTo>
                  <a:pt x="4843" y="2145"/>
                </a:lnTo>
                <a:lnTo>
                  <a:pt x="4852" y="2153"/>
                </a:lnTo>
                <a:lnTo>
                  <a:pt x="4870" y="2162"/>
                </a:lnTo>
                <a:lnTo>
                  <a:pt x="4879" y="2162"/>
                </a:lnTo>
                <a:lnTo>
                  <a:pt x="4888" y="2171"/>
                </a:lnTo>
                <a:lnTo>
                  <a:pt x="4888" y="2162"/>
                </a:lnTo>
                <a:lnTo>
                  <a:pt x="4896" y="2153"/>
                </a:lnTo>
                <a:lnTo>
                  <a:pt x="4896" y="2145"/>
                </a:lnTo>
                <a:lnTo>
                  <a:pt x="4905" y="2162"/>
                </a:lnTo>
                <a:lnTo>
                  <a:pt x="4914" y="2171"/>
                </a:lnTo>
                <a:lnTo>
                  <a:pt x="4932" y="2171"/>
                </a:lnTo>
                <a:lnTo>
                  <a:pt x="4941" y="2162"/>
                </a:lnTo>
                <a:lnTo>
                  <a:pt x="4941" y="2153"/>
                </a:lnTo>
                <a:lnTo>
                  <a:pt x="4941" y="2145"/>
                </a:lnTo>
                <a:lnTo>
                  <a:pt x="4932" y="2127"/>
                </a:lnTo>
                <a:lnTo>
                  <a:pt x="4932" y="2109"/>
                </a:lnTo>
                <a:lnTo>
                  <a:pt x="4923" y="2109"/>
                </a:lnTo>
                <a:lnTo>
                  <a:pt x="4914" y="2109"/>
                </a:lnTo>
                <a:lnTo>
                  <a:pt x="4888" y="2109"/>
                </a:lnTo>
                <a:lnTo>
                  <a:pt x="4888" y="2101"/>
                </a:lnTo>
                <a:lnTo>
                  <a:pt x="4888" y="2092"/>
                </a:lnTo>
                <a:lnTo>
                  <a:pt x="4879" y="2092"/>
                </a:lnTo>
                <a:lnTo>
                  <a:pt x="4861" y="2092"/>
                </a:lnTo>
                <a:lnTo>
                  <a:pt x="4835" y="2074"/>
                </a:lnTo>
                <a:lnTo>
                  <a:pt x="4817" y="2065"/>
                </a:lnTo>
                <a:lnTo>
                  <a:pt x="4808" y="2056"/>
                </a:lnTo>
                <a:lnTo>
                  <a:pt x="4782" y="2039"/>
                </a:lnTo>
                <a:lnTo>
                  <a:pt x="4782" y="2048"/>
                </a:lnTo>
                <a:lnTo>
                  <a:pt x="4791" y="2056"/>
                </a:lnTo>
                <a:lnTo>
                  <a:pt x="4782" y="2056"/>
                </a:lnTo>
                <a:lnTo>
                  <a:pt x="4773" y="2056"/>
                </a:lnTo>
                <a:lnTo>
                  <a:pt x="4764" y="2048"/>
                </a:lnTo>
                <a:lnTo>
                  <a:pt x="4746" y="2048"/>
                </a:lnTo>
                <a:lnTo>
                  <a:pt x="4720" y="2030"/>
                </a:lnTo>
                <a:lnTo>
                  <a:pt x="4702" y="2003"/>
                </a:lnTo>
                <a:lnTo>
                  <a:pt x="4676" y="1986"/>
                </a:lnTo>
                <a:lnTo>
                  <a:pt x="4667" y="1977"/>
                </a:lnTo>
                <a:lnTo>
                  <a:pt x="4676" y="1959"/>
                </a:lnTo>
                <a:lnTo>
                  <a:pt x="4685" y="1950"/>
                </a:lnTo>
                <a:lnTo>
                  <a:pt x="4685" y="1942"/>
                </a:lnTo>
                <a:lnTo>
                  <a:pt x="4685" y="1933"/>
                </a:lnTo>
                <a:lnTo>
                  <a:pt x="4685" y="1924"/>
                </a:lnTo>
                <a:lnTo>
                  <a:pt x="4685" y="1915"/>
                </a:lnTo>
                <a:lnTo>
                  <a:pt x="4676" y="1898"/>
                </a:lnTo>
                <a:lnTo>
                  <a:pt x="4658" y="1880"/>
                </a:lnTo>
                <a:lnTo>
                  <a:pt x="4649" y="1871"/>
                </a:lnTo>
                <a:lnTo>
                  <a:pt x="4649" y="1862"/>
                </a:lnTo>
                <a:lnTo>
                  <a:pt x="4623" y="1800"/>
                </a:lnTo>
                <a:lnTo>
                  <a:pt x="4623" y="1792"/>
                </a:lnTo>
                <a:lnTo>
                  <a:pt x="4614" y="1783"/>
                </a:lnTo>
                <a:lnTo>
                  <a:pt x="4614" y="1774"/>
                </a:lnTo>
                <a:lnTo>
                  <a:pt x="4614" y="1765"/>
                </a:lnTo>
                <a:lnTo>
                  <a:pt x="4605" y="1756"/>
                </a:lnTo>
                <a:lnTo>
                  <a:pt x="4605" y="1747"/>
                </a:lnTo>
                <a:lnTo>
                  <a:pt x="4605" y="1739"/>
                </a:lnTo>
                <a:lnTo>
                  <a:pt x="4596" y="1730"/>
                </a:lnTo>
                <a:lnTo>
                  <a:pt x="4579" y="1721"/>
                </a:lnTo>
                <a:lnTo>
                  <a:pt x="4561" y="1712"/>
                </a:lnTo>
                <a:lnTo>
                  <a:pt x="4535" y="1695"/>
                </a:lnTo>
                <a:lnTo>
                  <a:pt x="4508" y="1677"/>
                </a:lnTo>
                <a:lnTo>
                  <a:pt x="4499" y="1677"/>
                </a:lnTo>
                <a:lnTo>
                  <a:pt x="4491" y="1686"/>
                </a:lnTo>
                <a:lnTo>
                  <a:pt x="4491" y="1695"/>
                </a:lnTo>
                <a:lnTo>
                  <a:pt x="4482" y="1695"/>
                </a:lnTo>
                <a:lnTo>
                  <a:pt x="4455" y="1677"/>
                </a:lnTo>
                <a:lnTo>
                  <a:pt x="4438" y="1668"/>
                </a:lnTo>
                <a:lnTo>
                  <a:pt x="4420" y="1668"/>
                </a:lnTo>
                <a:lnTo>
                  <a:pt x="4411" y="1677"/>
                </a:lnTo>
                <a:lnTo>
                  <a:pt x="4420" y="1686"/>
                </a:lnTo>
                <a:lnTo>
                  <a:pt x="4411" y="1686"/>
                </a:lnTo>
                <a:lnTo>
                  <a:pt x="4402" y="1695"/>
                </a:lnTo>
                <a:lnTo>
                  <a:pt x="4402" y="1703"/>
                </a:lnTo>
                <a:lnTo>
                  <a:pt x="4420" y="1765"/>
                </a:lnTo>
                <a:lnTo>
                  <a:pt x="4420" y="1774"/>
                </a:lnTo>
                <a:lnTo>
                  <a:pt x="4420" y="1783"/>
                </a:lnTo>
                <a:lnTo>
                  <a:pt x="4429" y="1792"/>
                </a:lnTo>
                <a:lnTo>
                  <a:pt x="4429" y="1800"/>
                </a:lnTo>
                <a:lnTo>
                  <a:pt x="4429" y="1809"/>
                </a:lnTo>
                <a:lnTo>
                  <a:pt x="4438" y="1818"/>
                </a:lnTo>
                <a:lnTo>
                  <a:pt x="4438" y="1836"/>
                </a:lnTo>
                <a:lnTo>
                  <a:pt x="4455" y="1853"/>
                </a:lnTo>
                <a:lnTo>
                  <a:pt x="4473" y="1871"/>
                </a:lnTo>
                <a:lnTo>
                  <a:pt x="4464" y="1871"/>
                </a:lnTo>
                <a:lnTo>
                  <a:pt x="4464" y="1880"/>
                </a:lnTo>
                <a:lnTo>
                  <a:pt x="4438" y="1898"/>
                </a:lnTo>
                <a:lnTo>
                  <a:pt x="4438" y="1906"/>
                </a:lnTo>
                <a:lnTo>
                  <a:pt x="4429" y="1906"/>
                </a:lnTo>
                <a:lnTo>
                  <a:pt x="4420" y="1906"/>
                </a:lnTo>
                <a:lnTo>
                  <a:pt x="4411" y="1898"/>
                </a:lnTo>
                <a:lnTo>
                  <a:pt x="4402" y="1898"/>
                </a:lnTo>
                <a:lnTo>
                  <a:pt x="4402" y="1889"/>
                </a:lnTo>
                <a:lnTo>
                  <a:pt x="4402" y="1871"/>
                </a:lnTo>
                <a:lnTo>
                  <a:pt x="4385" y="1836"/>
                </a:lnTo>
                <a:lnTo>
                  <a:pt x="4376" y="1818"/>
                </a:lnTo>
                <a:lnTo>
                  <a:pt x="4376" y="1800"/>
                </a:lnTo>
                <a:lnTo>
                  <a:pt x="4367" y="1792"/>
                </a:lnTo>
                <a:lnTo>
                  <a:pt x="4367" y="1783"/>
                </a:lnTo>
                <a:lnTo>
                  <a:pt x="4358" y="1783"/>
                </a:lnTo>
                <a:lnTo>
                  <a:pt x="4349" y="1774"/>
                </a:lnTo>
                <a:lnTo>
                  <a:pt x="4349" y="1765"/>
                </a:lnTo>
                <a:lnTo>
                  <a:pt x="4341" y="1765"/>
                </a:lnTo>
                <a:lnTo>
                  <a:pt x="4341" y="1756"/>
                </a:lnTo>
                <a:lnTo>
                  <a:pt x="4323" y="1747"/>
                </a:lnTo>
                <a:lnTo>
                  <a:pt x="4314" y="1747"/>
                </a:lnTo>
                <a:lnTo>
                  <a:pt x="4296" y="1739"/>
                </a:lnTo>
                <a:lnTo>
                  <a:pt x="4270" y="1721"/>
                </a:lnTo>
                <a:lnTo>
                  <a:pt x="4261" y="1721"/>
                </a:lnTo>
                <a:lnTo>
                  <a:pt x="4235" y="1721"/>
                </a:lnTo>
                <a:lnTo>
                  <a:pt x="4226" y="1721"/>
                </a:lnTo>
                <a:lnTo>
                  <a:pt x="4217" y="1730"/>
                </a:lnTo>
                <a:lnTo>
                  <a:pt x="4235" y="1739"/>
                </a:lnTo>
                <a:lnTo>
                  <a:pt x="4252" y="1747"/>
                </a:lnTo>
                <a:lnTo>
                  <a:pt x="4261" y="1756"/>
                </a:lnTo>
                <a:lnTo>
                  <a:pt x="4252" y="1765"/>
                </a:lnTo>
                <a:lnTo>
                  <a:pt x="4244" y="1774"/>
                </a:lnTo>
                <a:lnTo>
                  <a:pt x="4235" y="1774"/>
                </a:lnTo>
                <a:lnTo>
                  <a:pt x="4217" y="1783"/>
                </a:lnTo>
                <a:lnTo>
                  <a:pt x="4199" y="1800"/>
                </a:lnTo>
                <a:lnTo>
                  <a:pt x="4191" y="1809"/>
                </a:lnTo>
                <a:lnTo>
                  <a:pt x="4182" y="1809"/>
                </a:lnTo>
                <a:lnTo>
                  <a:pt x="4173" y="1809"/>
                </a:lnTo>
                <a:lnTo>
                  <a:pt x="4173" y="1800"/>
                </a:lnTo>
                <a:lnTo>
                  <a:pt x="4182" y="1800"/>
                </a:lnTo>
                <a:lnTo>
                  <a:pt x="4182" y="1792"/>
                </a:lnTo>
                <a:lnTo>
                  <a:pt x="4173" y="1792"/>
                </a:lnTo>
                <a:lnTo>
                  <a:pt x="4164" y="1800"/>
                </a:lnTo>
                <a:lnTo>
                  <a:pt x="4155" y="1809"/>
                </a:lnTo>
                <a:lnTo>
                  <a:pt x="4147" y="1818"/>
                </a:lnTo>
                <a:lnTo>
                  <a:pt x="4147" y="1809"/>
                </a:lnTo>
                <a:lnTo>
                  <a:pt x="4129" y="1809"/>
                </a:lnTo>
                <a:lnTo>
                  <a:pt x="4138" y="1800"/>
                </a:lnTo>
                <a:lnTo>
                  <a:pt x="4155" y="1800"/>
                </a:lnTo>
                <a:lnTo>
                  <a:pt x="4173" y="1783"/>
                </a:lnTo>
                <a:lnTo>
                  <a:pt x="4182" y="1765"/>
                </a:lnTo>
                <a:lnTo>
                  <a:pt x="4182" y="1756"/>
                </a:lnTo>
                <a:lnTo>
                  <a:pt x="4164" y="1747"/>
                </a:lnTo>
                <a:lnTo>
                  <a:pt x="4120" y="1739"/>
                </a:lnTo>
                <a:lnTo>
                  <a:pt x="4094" y="1730"/>
                </a:lnTo>
                <a:lnTo>
                  <a:pt x="4067" y="1721"/>
                </a:lnTo>
                <a:lnTo>
                  <a:pt x="4049" y="1721"/>
                </a:lnTo>
                <a:lnTo>
                  <a:pt x="4032" y="1721"/>
                </a:lnTo>
                <a:lnTo>
                  <a:pt x="4032" y="1730"/>
                </a:lnTo>
                <a:lnTo>
                  <a:pt x="4014" y="1739"/>
                </a:lnTo>
                <a:lnTo>
                  <a:pt x="4014" y="1747"/>
                </a:lnTo>
                <a:lnTo>
                  <a:pt x="4014" y="1756"/>
                </a:lnTo>
                <a:lnTo>
                  <a:pt x="4014" y="1765"/>
                </a:lnTo>
                <a:lnTo>
                  <a:pt x="4005" y="1765"/>
                </a:lnTo>
                <a:lnTo>
                  <a:pt x="3997" y="1765"/>
                </a:lnTo>
                <a:lnTo>
                  <a:pt x="3979" y="1765"/>
                </a:lnTo>
                <a:lnTo>
                  <a:pt x="3961" y="1774"/>
                </a:lnTo>
                <a:lnTo>
                  <a:pt x="3952" y="1774"/>
                </a:lnTo>
                <a:lnTo>
                  <a:pt x="3944" y="1774"/>
                </a:lnTo>
                <a:lnTo>
                  <a:pt x="3961" y="1756"/>
                </a:lnTo>
                <a:lnTo>
                  <a:pt x="3961" y="1747"/>
                </a:lnTo>
                <a:lnTo>
                  <a:pt x="3970" y="1739"/>
                </a:lnTo>
                <a:lnTo>
                  <a:pt x="3970" y="1730"/>
                </a:lnTo>
                <a:lnTo>
                  <a:pt x="3970" y="1721"/>
                </a:lnTo>
                <a:lnTo>
                  <a:pt x="3970" y="1712"/>
                </a:lnTo>
                <a:lnTo>
                  <a:pt x="3970" y="1695"/>
                </a:lnTo>
                <a:lnTo>
                  <a:pt x="3970" y="1686"/>
                </a:lnTo>
                <a:lnTo>
                  <a:pt x="3961" y="1677"/>
                </a:lnTo>
                <a:lnTo>
                  <a:pt x="3952" y="1668"/>
                </a:lnTo>
                <a:lnTo>
                  <a:pt x="3935" y="1668"/>
                </a:lnTo>
                <a:lnTo>
                  <a:pt x="3864" y="1686"/>
                </a:lnTo>
                <a:lnTo>
                  <a:pt x="3785" y="1712"/>
                </a:lnTo>
                <a:lnTo>
                  <a:pt x="3758" y="1721"/>
                </a:lnTo>
                <a:lnTo>
                  <a:pt x="3741" y="1730"/>
                </a:lnTo>
                <a:lnTo>
                  <a:pt x="3714" y="1739"/>
                </a:lnTo>
                <a:lnTo>
                  <a:pt x="3670" y="1774"/>
                </a:lnTo>
                <a:lnTo>
                  <a:pt x="3652" y="1783"/>
                </a:lnTo>
                <a:lnTo>
                  <a:pt x="3652" y="1792"/>
                </a:lnTo>
                <a:lnTo>
                  <a:pt x="3652" y="1800"/>
                </a:lnTo>
                <a:lnTo>
                  <a:pt x="3652" y="1809"/>
                </a:lnTo>
                <a:lnTo>
                  <a:pt x="3661" y="1818"/>
                </a:lnTo>
                <a:lnTo>
                  <a:pt x="3670" y="1818"/>
                </a:lnTo>
                <a:lnTo>
                  <a:pt x="3652" y="1827"/>
                </a:lnTo>
                <a:lnTo>
                  <a:pt x="3644" y="1836"/>
                </a:lnTo>
                <a:lnTo>
                  <a:pt x="3617" y="1862"/>
                </a:lnTo>
                <a:lnTo>
                  <a:pt x="3608" y="1871"/>
                </a:lnTo>
                <a:lnTo>
                  <a:pt x="3608" y="1889"/>
                </a:lnTo>
                <a:close/>
                <a:moveTo>
                  <a:pt x="6943" y="12664"/>
                </a:moveTo>
                <a:lnTo>
                  <a:pt x="6952" y="12673"/>
                </a:lnTo>
                <a:lnTo>
                  <a:pt x="6961" y="12673"/>
                </a:lnTo>
                <a:lnTo>
                  <a:pt x="6978" y="12681"/>
                </a:lnTo>
                <a:lnTo>
                  <a:pt x="6970" y="12673"/>
                </a:lnTo>
                <a:lnTo>
                  <a:pt x="6961" y="12655"/>
                </a:lnTo>
                <a:lnTo>
                  <a:pt x="6952" y="12655"/>
                </a:lnTo>
                <a:lnTo>
                  <a:pt x="6943" y="12655"/>
                </a:lnTo>
                <a:lnTo>
                  <a:pt x="6934" y="12646"/>
                </a:lnTo>
                <a:lnTo>
                  <a:pt x="6926" y="12646"/>
                </a:lnTo>
                <a:lnTo>
                  <a:pt x="6917" y="12637"/>
                </a:lnTo>
                <a:lnTo>
                  <a:pt x="6899" y="12637"/>
                </a:lnTo>
                <a:lnTo>
                  <a:pt x="6890" y="12637"/>
                </a:lnTo>
                <a:lnTo>
                  <a:pt x="6890" y="12629"/>
                </a:lnTo>
                <a:lnTo>
                  <a:pt x="6881" y="12629"/>
                </a:lnTo>
                <a:lnTo>
                  <a:pt x="6873" y="12620"/>
                </a:lnTo>
                <a:lnTo>
                  <a:pt x="6864" y="12620"/>
                </a:lnTo>
                <a:lnTo>
                  <a:pt x="6873" y="12629"/>
                </a:lnTo>
                <a:lnTo>
                  <a:pt x="6881" y="12637"/>
                </a:lnTo>
                <a:lnTo>
                  <a:pt x="6890" y="12646"/>
                </a:lnTo>
                <a:lnTo>
                  <a:pt x="6899" y="12655"/>
                </a:lnTo>
                <a:lnTo>
                  <a:pt x="6908" y="12655"/>
                </a:lnTo>
                <a:lnTo>
                  <a:pt x="6917" y="12655"/>
                </a:lnTo>
                <a:lnTo>
                  <a:pt x="6926" y="12655"/>
                </a:lnTo>
                <a:lnTo>
                  <a:pt x="6934" y="12655"/>
                </a:lnTo>
                <a:close/>
                <a:moveTo>
                  <a:pt x="7040" y="12717"/>
                </a:moveTo>
                <a:lnTo>
                  <a:pt x="7031" y="12708"/>
                </a:lnTo>
                <a:lnTo>
                  <a:pt x="7031" y="12699"/>
                </a:lnTo>
                <a:lnTo>
                  <a:pt x="7014" y="12699"/>
                </a:lnTo>
                <a:lnTo>
                  <a:pt x="7005" y="12699"/>
                </a:lnTo>
                <a:lnTo>
                  <a:pt x="6996" y="12699"/>
                </a:lnTo>
                <a:lnTo>
                  <a:pt x="6996" y="12690"/>
                </a:lnTo>
                <a:lnTo>
                  <a:pt x="6987" y="12681"/>
                </a:lnTo>
                <a:lnTo>
                  <a:pt x="6987" y="12690"/>
                </a:lnTo>
                <a:lnTo>
                  <a:pt x="6987" y="12699"/>
                </a:lnTo>
                <a:lnTo>
                  <a:pt x="6961" y="12690"/>
                </a:lnTo>
                <a:lnTo>
                  <a:pt x="6961" y="12681"/>
                </a:lnTo>
                <a:lnTo>
                  <a:pt x="6943" y="12690"/>
                </a:lnTo>
                <a:lnTo>
                  <a:pt x="6926" y="12699"/>
                </a:lnTo>
                <a:lnTo>
                  <a:pt x="6943" y="12699"/>
                </a:lnTo>
                <a:lnTo>
                  <a:pt x="6952" y="12708"/>
                </a:lnTo>
                <a:lnTo>
                  <a:pt x="6961" y="12717"/>
                </a:lnTo>
                <a:lnTo>
                  <a:pt x="6970" y="12717"/>
                </a:lnTo>
                <a:lnTo>
                  <a:pt x="6970" y="12726"/>
                </a:lnTo>
                <a:lnTo>
                  <a:pt x="6970" y="12734"/>
                </a:lnTo>
                <a:lnTo>
                  <a:pt x="6978" y="12743"/>
                </a:lnTo>
                <a:lnTo>
                  <a:pt x="6987" y="12743"/>
                </a:lnTo>
                <a:lnTo>
                  <a:pt x="6987" y="12734"/>
                </a:lnTo>
                <a:lnTo>
                  <a:pt x="6987" y="12726"/>
                </a:lnTo>
                <a:lnTo>
                  <a:pt x="6996" y="12734"/>
                </a:lnTo>
                <a:lnTo>
                  <a:pt x="7005" y="12726"/>
                </a:lnTo>
                <a:lnTo>
                  <a:pt x="7005" y="12734"/>
                </a:lnTo>
                <a:lnTo>
                  <a:pt x="7005" y="12743"/>
                </a:lnTo>
                <a:lnTo>
                  <a:pt x="6996" y="12752"/>
                </a:lnTo>
                <a:lnTo>
                  <a:pt x="7005" y="12761"/>
                </a:lnTo>
                <a:lnTo>
                  <a:pt x="7005" y="12752"/>
                </a:lnTo>
                <a:lnTo>
                  <a:pt x="7014" y="12752"/>
                </a:lnTo>
                <a:lnTo>
                  <a:pt x="7023" y="12752"/>
                </a:lnTo>
                <a:lnTo>
                  <a:pt x="7031" y="12743"/>
                </a:lnTo>
                <a:lnTo>
                  <a:pt x="7040" y="12743"/>
                </a:lnTo>
                <a:lnTo>
                  <a:pt x="7040" y="12734"/>
                </a:lnTo>
                <a:lnTo>
                  <a:pt x="7049" y="12726"/>
                </a:lnTo>
                <a:close/>
                <a:moveTo>
                  <a:pt x="6873" y="12558"/>
                </a:moveTo>
                <a:lnTo>
                  <a:pt x="6881" y="12540"/>
                </a:lnTo>
                <a:lnTo>
                  <a:pt x="6873" y="12531"/>
                </a:lnTo>
                <a:lnTo>
                  <a:pt x="6864" y="12531"/>
                </a:lnTo>
                <a:lnTo>
                  <a:pt x="6855" y="12505"/>
                </a:lnTo>
                <a:lnTo>
                  <a:pt x="6855" y="12514"/>
                </a:lnTo>
                <a:lnTo>
                  <a:pt x="6855" y="12523"/>
                </a:lnTo>
                <a:lnTo>
                  <a:pt x="6846" y="12514"/>
                </a:lnTo>
                <a:lnTo>
                  <a:pt x="6837" y="12523"/>
                </a:lnTo>
                <a:lnTo>
                  <a:pt x="6837" y="12531"/>
                </a:lnTo>
                <a:lnTo>
                  <a:pt x="6846" y="12549"/>
                </a:lnTo>
                <a:lnTo>
                  <a:pt x="6855" y="12558"/>
                </a:lnTo>
                <a:lnTo>
                  <a:pt x="6855" y="12576"/>
                </a:lnTo>
                <a:lnTo>
                  <a:pt x="6864" y="12576"/>
                </a:lnTo>
                <a:close/>
                <a:moveTo>
                  <a:pt x="6820" y="12267"/>
                </a:moveTo>
                <a:lnTo>
                  <a:pt x="6829" y="12258"/>
                </a:lnTo>
                <a:lnTo>
                  <a:pt x="6837" y="12249"/>
                </a:lnTo>
                <a:lnTo>
                  <a:pt x="6837" y="12240"/>
                </a:lnTo>
                <a:lnTo>
                  <a:pt x="6837" y="12231"/>
                </a:lnTo>
                <a:lnTo>
                  <a:pt x="6829" y="12231"/>
                </a:lnTo>
                <a:lnTo>
                  <a:pt x="6820" y="12240"/>
                </a:lnTo>
                <a:lnTo>
                  <a:pt x="6811" y="12240"/>
                </a:lnTo>
                <a:lnTo>
                  <a:pt x="6802" y="12240"/>
                </a:lnTo>
                <a:lnTo>
                  <a:pt x="6802" y="12249"/>
                </a:lnTo>
                <a:lnTo>
                  <a:pt x="6802" y="12258"/>
                </a:lnTo>
                <a:lnTo>
                  <a:pt x="6811" y="12258"/>
                </a:lnTo>
                <a:lnTo>
                  <a:pt x="6811" y="12267"/>
                </a:lnTo>
                <a:lnTo>
                  <a:pt x="6802" y="12267"/>
                </a:lnTo>
                <a:lnTo>
                  <a:pt x="6793" y="12275"/>
                </a:lnTo>
                <a:lnTo>
                  <a:pt x="6802" y="12275"/>
                </a:lnTo>
                <a:lnTo>
                  <a:pt x="6811" y="12275"/>
                </a:lnTo>
                <a:close/>
                <a:moveTo>
                  <a:pt x="6846" y="12487"/>
                </a:moveTo>
                <a:lnTo>
                  <a:pt x="6855" y="12487"/>
                </a:lnTo>
                <a:lnTo>
                  <a:pt x="6864" y="12487"/>
                </a:lnTo>
                <a:lnTo>
                  <a:pt x="6873" y="12487"/>
                </a:lnTo>
                <a:lnTo>
                  <a:pt x="6873" y="12478"/>
                </a:lnTo>
                <a:lnTo>
                  <a:pt x="6873" y="12470"/>
                </a:lnTo>
                <a:lnTo>
                  <a:pt x="6864" y="12470"/>
                </a:lnTo>
                <a:lnTo>
                  <a:pt x="6855" y="12478"/>
                </a:lnTo>
                <a:lnTo>
                  <a:pt x="6837" y="12478"/>
                </a:lnTo>
                <a:lnTo>
                  <a:pt x="6829" y="12487"/>
                </a:lnTo>
                <a:lnTo>
                  <a:pt x="6820" y="12505"/>
                </a:lnTo>
                <a:lnTo>
                  <a:pt x="6829" y="12505"/>
                </a:lnTo>
                <a:lnTo>
                  <a:pt x="6837" y="12496"/>
                </a:lnTo>
                <a:lnTo>
                  <a:pt x="6837" y="12487"/>
                </a:lnTo>
                <a:close/>
                <a:moveTo>
                  <a:pt x="6829" y="12408"/>
                </a:moveTo>
                <a:lnTo>
                  <a:pt x="6837" y="12399"/>
                </a:lnTo>
                <a:lnTo>
                  <a:pt x="6820" y="12399"/>
                </a:lnTo>
                <a:lnTo>
                  <a:pt x="6811" y="12399"/>
                </a:lnTo>
                <a:lnTo>
                  <a:pt x="6811" y="12408"/>
                </a:lnTo>
                <a:lnTo>
                  <a:pt x="6811" y="12417"/>
                </a:lnTo>
                <a:lnTo>
                  <a:pt x="6811" y="12426"/>
                </a:lnTo>
                <a:lnTo>
                  <a:pt x="6820" y="12426"/>
                </a:lnTo>
                <a:lnTo>
                  <a:pt x="6820" y="12417"/>
                </a:lnTo>
                <a:lnTo>
                  <a:pt x="6820" y="12408"/>
                </a:lnTo>
                <a:close/>
                <a:moveTo>
                  <a:pt x="6820" y="12337"/>
                </a:moveTo>
                <a:lnTo>
                  <a:pt x="6829" y="12337"/>
                </a:lnTo>
                <a:lnTo>
                  <a:pt x="6837" y="12337"/>
                </a:lnTo>
                <a:lnTo>
                  <a:pt x="6846" y="12337"/>
                </a:lnTo>
                <a:lnTo>
                  <a:pt x="6846" y="12328"/>
                </a:lnTo>
                <a:lnTo>
                  <a:pt x="6846" y="12311"/>
                </a:lnTo>
                <a:lnTo>
                  <a:pt x="6846" y="12302"/>
                </a:lnTo>
                <a:lnTo>
                  <a:pt x="6864" y="12293"/>
                </a:lnTo>
                <a:lnTo>
                  <a:pt x="6864" y="12302"/>
                </a:lnTo>
                <a:lnTo>
                  <a:pt x="6855" y="12302"/>
                </a:lnTo>
                <a:lnTo>
                  <a:pt x="6855" y="12311"/>
                </a:lnTo>
                <a:lnTo>
                  <a:pt x="6855" y="12320"/>
                </a:lnTo>
                <a:lnTo>
                  <a:pt x="6855" y="12328"/>
                </a:lnTo>
                <a:lnTo>
                  <a:pt x="6855" y="12337"/>
                </a:lnTo>
                <a:lnTo>
                  <a:pt x="6855" y="12346"/>
                </a:lnTo>
                <a:lnTo>
                  <a:pt x="6864" y="12355"/>
                </a:lnTo>
                <a:lnTo>
                  <a:pt x="6873" y="12355"/>
                </a:lnTo>
                <a:lnTo>
                  <a:pt x="6873" y="12346"/>
                </a:lnTo>
                <a:lnTo>
                  <a:pt x="6881" y="12346"/>
                </a:lnTo>
                <a:lnTo>
                  <a:pt x="6881" y="12337"/>
                </a:lnTo>
                <a:lnTo>
                  <a:pt x="6881" y="12328"/>
                </a:lnTo>
                <a:lnTo>
                  <a:pt x="6881" y="12320"/>
                </a:lnTo>
                <a:lnTo>
                  <a:pt x="6881" y="12311"/>
                </a:lnTo>
                <a:lnTo>
                  <a:pt x="6881" y="12302"/>
                </a:lnTo>
                <a:lnTo>
                  <a:pt x="6881" y="12284"/>
                </a:lnTo>
                <a:lnTo>
                  <a:pt x="6881" y="12267"/>
                </a:lnTo>
                <a:lnTo>
                  <a:pt x="6881" y="12240"/>
                </a:lnTo>
                <a:lnTo>
                  <a:pt x="6881" y="12231"/>
                </a:lnTo>
                <a:lnTo>
                  <a:pt x="6873" y="12231"/>
                </a:lnTo>
                <a:lnTo>
                  <a:pt x="6864" y="12231"/>
                </a:lnTo>
                <a:lnTo>
                  <a:pt x="6855" y="12231"/>
                </a:lnTo>
                <a:lnTo>
                  <a:pt x="6846" y="12240"/>
                </a:lnTo>
                <a:lnTo>
                  <a:pt x="6846" y="12249"/>
                </a:lnTo>
                <a:lnTo>
                  <a:pt x="6846" y="12258"/>
                </a:lnTo>
                <a:lnTo>
                  <a:pt x="6829" y="12267"/>
                </a:lnTo>
                <a:lnTo>
                  <a:pt x="6837" y="12275"/>
                </a:lnTo>
                <a:lnTo>
                  <a:pt x="6837" y="12284"/>
                </a:lnTo>
                <a:lnTo>
                  <a:pt x="6829" y="12284"/>
                </a:lnTo>
                <a:lnTo>
                  <a:pt x="6820" y="12284"/>
                </a:lnTo>
                <a:lnTo>
                  <a:pt x="6811" y="12284"/>
                </a:lnTo>
                <a:lnTo>
                  <a:pt x="6811" y="12293"/>
                </a:lnTo>
                <a:lnTo>
                  <a:pt x="6820" y="12302"/>
                </a:lnTo>
                <a:lnTo>
                  <a:pt x="6820" y="12320"/>
                </a:lnTo>
                <a:lnTo>
                  <a:pt x="6802" y="12311"/>
                </a:lnTo>
                <a:lnTo>
                  <a:pt x="6802" y="12320"/>
                </a:lnTo>
                <a:lnTo>
                  <a:pt x="6802" y="12328"/>
                </a:lnTo>
                <a:lnTo>
                  <a:pt x="6811" y="12328"/>
                </a:lnTo>
                <a:close/>
                <a:moveTo>
                  <a:pt x="6837" y="12355"/>
                </a:moveTo>
                <a:lnTo>
                  <a:pt x="6829" y="12355"/>
                </a:lnTo>
                <a:lnTo>
                  <a:pt x="6820" y="12355"/>
                </a:lnTo>
                <a:lnTo>
                  <a:pt x="6820" y="12364"/>
                </a:lnTo>
                <a:lnTo>
                  <a:pt x="6820" y="12373"/>
                </a:lnTo>
                <a:lnTo>
                  <a:pt x="6811" y="12373"/>
                </a:lnTo>
                <a:lnTo>
                  <a:pt x="6811" y="12381"/>
                </a:lnTo>
                <a:lnTo>
                  <a:pt x="6820" y="12381"/>
                </a:lnTo>
                <a:lnTo>
                  <a:pt x="6829" y="12390"/>
                </a:lnTo>
                <a:lnTo>
                  <a:pt x="6837" y="12381"/>
                </a:lnTo>
                <a:lnTo>
                  <a:pt x="6846" y="12373"/>
                </a:lnTo>
                <a:lnTo>
                  <a:pt x="6855" y="12373"/>
                </a:lnTo>
                <a:lnTo>
                  <a:pt x="6855" y="12364"/>
                </a:lnTo>
                <a:lnTo>
                  <a:pt x="6846" y="12364"/>
                </a:lnTo>
                <a:close/>
                <a:moveTo>
                  <a:pt x="6890" y="12531"/>
                </a:moveTo>
                <a:lnTo>
                  <a:pt x="6899" y="12540"/>
                </a:lnTo>
                <a:lnTo>
                  <a:pt x="6908" y="12540"/>
                </a:lnTo>
                <a:lnTo>
                  <a:pt x="6908" y="12531"/>
                </a:lnTo>
                <a:lnTo>
                  <a:pt x="6899" y="12523"/>
                </a:lnTo>
                <a:lnTo>
                  <a:pt x="6890" y="12523"/>
                </a:lnTo>
                <a:lnTo>
                  <a:pt x="6881" y="12514"/>
                </a:lnTo>
                <a:lnTo>
                  <a:pt x="6881" y="12523"/>
                </a:lnTo>
                <a:lnTo>
                  <a:pt x="6890" y="12523"/>
                </a:lnTo>
                <a:close/>
                <a:moveTo>
                  <a:pt x="7428" y="12849"/>
                </a:moveTo>
                <a:lnTo>
                  <a:pt x="7411" y="12840"/>
                </a:lnTo>
                <a:lnTo>
                  <a:pt x="7402" y="12840"/>
                </a:lnTo>
                <a:lnTo>
                  <a:pt x="7367" y="12840"/>
                </a:lnTo>
                <a:lnTo>
                  <a:pt x="7349" y="12840"/>
                </a:lnTo>
                <a:lnTo>
                  <a:pt x="7340" y="12840"/>
                </a:lnTo>
                <a:lnTo>
                  <a:pt x="7349" y="12849"/>
                </a:lnTo>
                <a:lnTo>
                  <a:pt x="7349" y="12867"/>
                </a:lnTo>
                <a:lnTo>
                  <a:pt x="7358" y="12867"/>
                </a:lnTo>
                <a:lnTo>
                  <a:pt x="7376" y="12876"/>
                </a:lnTo>
                <a:lnTo>
                  <a:pt x="7384" y="12867"/>
                </a:lnTo>
                <a:lnTo>
                  <a:pt x="7393" y="12867"/>
                </a:lnTo>
                <a:lnTo>
                  <a:pt x="7402" y="12867"/>
                </a:lnTo>
                <a:lnTo>
                  <a:pt x="7402" y="12876"/>
                </a:lnTo>
                <a:lnTo>
                  <a:pt x="7411" y="12876"/>
                </a:lnTo>
                <a:lnTo>
                  <a:pt x="7420" y="12867"/>
                </a:lnTo>
                <a:lnTo>
                  <a:pt x="7428" y="12867"/>
                </a:lnTo>
                <a:lnTo>
                  <a:pt x="7428" y="12858"/>
                </a:lnTo>
                <a:close/>
                <a:moveTo>
                  <a:pt x="7084" y="12770"/>
                </a:moveTo>
                <a:lnTo>
                  <a:pt x="7093" y="12770"/>
                </a:lnTo>
                <a:lnTo>
                  <a:pt x="7102" y="12770"/>
                </a:lnTo>
                <a:lnTo>
                  <a:pt x="7120" y="12779"/>
                </a:lnTo>
                <a:lnTo>
                  <a:pt x="7128" y="12779"/>
                </a:lnTo>
                <a:lnTo>
                  <a:pt x="7137" y="12770"/>
                </a:lnTo>
                <a:lnTo>
                  <a:pt x="7137" y="12761"/>
                </a:lnTo>
                <a:lnTo>
                  <a:pt x="7137" y="12752"/>
                </a:lnTo>
                <a:lnTo>
                  <a:pt x="7128" y="12752"/>
                </a:lnTo>
                <a:lnTo>
                  <a:pt x="7111" y="12743"/>
                </a:lnTo>
                <a:lnTo>
                  <a:pt x="7102" y="12743"/>
                </a:lnTo>
                <a:lnTo>
                  <a:pt x="7084" y="12734"/>
                </a:lnTo>
                <a:lnTo>
                  <a:pt x="7067" y="12734"/>
                </a:lnTo>
                <a:lnTo>
                  <a:pt x="7058" y="12734"/>
                </a:lnTo>
                <a:lnTo>
                  <a:pt x="7049" y="12752"/>
                </a:lnTo>
                <a:lnTo>
                  <a:pt x="7058" y="12752"/>
                </a:lnTo>
                <a:lnTo>
                  <a:pt x="7067" y="12761"/>
                </a:lnTo>
                <a:lnTo>
                  <a:pt x="7067" y="12779"/>
                </a:lnTo>
                <a:lnTo>
                  <a:pt x="7076" y="12770"/>
                </a:lnTo>
                <a:close/>
                <a:moveTo>
                  <a:pt x="7464" y="12867"/>
                </a:moveTo>
                <a:lnTo>
                  <a:pt x="7464" y="12876"/>
                </a:lnTo>
                <a:lnTo>
                  <a:pt x="7473" y="12867"/>
                </a:lnTo>
                <a:close/>
                <a:moveTo>
                  <a:pt x="7552" y="12805"/>
                </a:moveTo>
                <a:lnTo>
                  <a:pt x="7525" y="12814"/>
                </a:lnTo>
                <a:lnTo>
                  <a:pt x="7508" y="12805"/>
                </a:lnTo>
                <a:lnTo>
                  <a:pt x="7490" y="12796"/>
                </a:lnTo>
                <a:lnTo>
                  <a:pt x="7473" y="12787"/>
                </a:lnTo>
                <a:lnTo>
                  <a:pt x="7455" y="12779"/>
                </a:lnTo>
                <a:lnTo>
                  <a:pt x="7446" y="12770"/>
                </a:lnTo>
                <a:lnTo>
                  <a:pt x="7428" y="12761"/>
                </a:lnTo>
                <a:lnTo>
                  <a:pt x="7411" y="12752"/>
                </a:lnTo>
                <a:lnTo>
                  <a:pt x="7393" y="12734"/>
                </a:lnTo>
                <a:lnTo>
                  <a:pt x="7384" y="12726"/>
                </a:lnTo>
                <a:lnTo>
                  <a:pt x="7367" y="12708"/>
                </a:lnTo>
                <a:lnTo>
                  <a:pt x="7358" y="12699"/>
                </a:lnTo>
                <a:lnTo>
                  <a:pt x="7349" y="12673"/>
                </a:lnTo>
                <a:lnTo>
                  <a:pt x="7331" y="12673"/>
                </a:lnTo>
                <a:lnTo>
                  <a:pt x="7323" y="12673"/>
                </a:lnTo>
                <a:lnTo>
                  <a:pt x="7323" y="12664"/>
                </a:lnTo>
                <a:lnTo>
                  <a:pt x="7323" y="12655"/>
                </a:lnTo>
                <a:lnTo>
                  <a:pt x="7331" y="12646"/>
                </a:lnTo>
                <a:lnTo>
                  <a:pt x="7340" y="12655"/>
                </a:lnTo>
                <a:lnTo>
                  <a:pt x="7340" y="12646"/>
                </a:lnTo>
                <a:lnTo>
                  <a:pt x="7331" y="12637"/>
                </a:lnTo>
                <a:lnTo>
                  <a:pt x="7314" y="12611"/>
                </a:lnTo>
                <a:lnTo>
                  <a:pt x="7305" y="12602"/>
                </a:lnTo>
                <a:lnTo>
                  <a:pt x="7278" y="12611"/>
                </a:lnTo>
                <a:lnTo>
                  <a:pt x="7270" y="12611"/>
                </a:lnTo>
                <a:lnTo>
                  <a:pt x="7252" y="12593"/>
                </a:lnTo>
                <a:lnTo>
                  <a:pt x="7243" y="12602"/>
                </a:lnTo>
                <a:lnTo>
                  <a:pt x="7234" y="12611"/>
                </a:lnTo>
                <a:lnTo>
                  <a:pt x="7226" y="12620"/>
                </a:lnTo>
                <a:lnTo>
                  <a:pt x="7217" y="12620"/>
                </a:lnTo>
                <a:lnTo>
                  <a:pt x="7217" y="12629"/>
                </a:lnTo>
                <a:lnTo>
                  <a:pt x="7208" y="12620"/>
                </a:lnTo>
                <a:lnTo>
                  <a:pt x="7199" y="12620"/>
                </a:lnTo>
                <a:lnTo>
                  <a:pt x="7190" y="12620"/>
                </a:lnTo>
                <a:lnTo>
                  <a:pt x="7181" y="12620"/>
                </a:lnTo>
                <a:lnTo>
                  <a:pt x="7190" y="12629"/>
                </a:lnTo>
                <a:lnTo>
                  <a:pt x="7199" y="12637"/>
                </a:lnTo>
                <a:lnTo>
                  <a:pt x="7199" y="12646"/>
                </a:lnTo>
                <a:lnTo>
                  <a:pt x="7190" y="12646"/>
                </a:lnTo>
                <a:lnTo>
                  <a:pt x="7181" y="12646"/>
                </a:lnTo>
                <a:lnTo>
                  <a:pt x="7181" y="12655"/>
                </a:lnTo>
                <a:lnTo>
                  <a:pt x="7181" y="12664"/>
                </a:lnTo>
                <a:lnTo>
                  <a:pt x="7181" y="12673"/>
                </a:lnTo>
                <a:lnTo>
                  <a:pt x="7190" y="12681"/>
                </a:lnTo>
                <a:lnTo>
                  <a:pt x="7199" y="12681"/>
                </a:lnTo>
                <a:lnTo>
                  <a:pt x="7208" y="12681"/>
                </a:lnTo>
                <a:lnTo>
                  <a:pt x="7226" y="12681"/>
                </a:lnTo>
                <a:lnTo>
                  <a:pt x="7234" y="12681"/>
                </a:lnTo>
                <a:lnTo>
                  <a:pt x="7243" y="12681"/>
                </a:lnTo>
                <a:lnTo>
                  <a:pt x="7252" y="12681"/>
                </a:lnTo>
                <a:lnTo>
                  <a:pt x="7261" y="12681"/>
                </a:lnTo>
                <a:lnTo>
                  <a:pt x="7261" y="12690"/>
                </a:lnTo>
                <a:lnTo>
                  <a:pt x="7234" y="12708"/>
                </a:lnTo>
                <a:lnTo>
                  <a:pt x="7217" y="12708"/>
                </a:lnTo>
                <a:lnTo>
                  <a:pt x="7208" y="12717"/>
                </a:lnTo>
                <a:lnTo>
                  <a:pt x="7199" y="12717"/>
                </a:lnTo>
                <a:lnTo>
                  <a:pt x="7199" y="12734"/>
                </a:lnTo>
                <a:lnTo>
                  <a:pt x="7208" y="12743"/>
                </a:lnTo>
                <a:lnTo>
                  <a:pt x="7217" y="12752"/>
                </a:lnTo>
                <a:lnTo>
                  <a:pt x="7270" y="12779"/>
                </a:lnTo>
                <a:lnTo>
                  <a:pt x="7278" y="12787"/>
                </a:lnTo>
                <a:lnTo>
                  <a:pt x="7270" y="12796"/>
                </a:lnTo>
                <a:lnTo>
                  <a:pt x="7270" y="12805"/>
                </a:lnTo>
                <a:lnTo>
                  <a:pt x="7261" y="12805"/>
                </a:lnTo>
                <a:lnTo>
                  <a:pt x="7261" y="12796"/>
                </a:lnTo>
                <a:lnTo>
                  <a:pt x="7261" y="12787"/>
                </a:lnTo>
                <a:lnTo>
                  <a:pt x="7252" y="12787"/>
                </a:lnTo>
                <a:lnTo>
                  <a:pt x="7243" y="12779"/>
                </a:lnTo>
                <a:lnTo>
                  <a:pt x="7234" y="12779"/>
                </a:lnTo>
                <a:lnTo>
                  <a:pt x="7226" y="12779"/>
                </a:lnTo>
                <a:lnTo>
                  <a:pt x="7217" y="12779"/>
                </a:lnTo>
                <a:lnTo>
                  <a:pt x="7199" y="12779"/>
                </a:lnTo>
                <a:lnTo>
                  <a:pt x="7190" y="12779"/>
                </a:lnTo>
                <a:lnTo>
                  <a:pt x="7190" y="12770"/>
                </a:lnTo>
                <a:lnTo>
                  <a:pt x="7181" y="12761"/>
                </a:lnTo>
                <a:lnTo>
                  <a:pt x="7173" y="12761"/>
                </a:lnTo>
                <a:lnTo>
                  <a:pt x="7164" y="12743"/>
                </a:lnTo>
                <a:lnTo>
                  <a:pt x="7181" y="12743"/>
                </a:lnTo>
                <a:lnTo>
                  <a:pt x="7181" y="12734"/>
                </a:lnTo>
                <a:lnTo>
                  <a:pt x="7173" y="12708"/>
                </a:lnTo>
                <a:lnTo>
                  <a:pt x="7164" y="12708"/>
                </a:lnTo>
                <a:lnTo>
                  <a:pt x="7164" y="12717"/>
                </a:lnTo>
                <a:lnTo>
                  <a:pt x="7164" y="12726"/>
                </a:lnTo>
                <a:lnTo>
                  <a:pt x="7146" y="12734"/>
                </a:lnTo>
                <a:lnTo>
                  <a:pt x="7146" y="12743"/>
                </a:lnTo>
                <a:lnTo>
                  <a:pt x="7146" y="12752"/>
                </a:lnTo>
                <a:lnTo>
                  <a:pt x="7155" y="12770"/>
                </a:lnTo>
                <a:lnTo>
                  <a:pt x="7164" y="12770"/>
                </a:lnTo>
                <a:lnTo>
                  <a:pt x="7173" y="12779"/>
                </a:lnTo>
                <a:lnTo>
                  <a:pt x="7181" y="12779"/>
                </a:lnTo>
                <a:lnTo>
                  <a:pt x="7190" y="12796"/>
                </a:lnTo>
                <a:lnTo>
                  <a:pt x="7181" y="12796"/>
                </a:lnTo>
                <a:lnTo>
                  <a:pt x="7173" y="12796"/>
                </a:lnTo>
                <a:lnTo>
                  <a:pt x="7164" y="12796"/>
                </a:lnTo>
                <a:lnTo>
                  <a:pt x="7164" y="12787"/>
                </a:lnTo>
                <a:lnTo>
                  <a:pt x="7164" y="12779"/>
                </a:lnTo>
                <a:lnTo>
                  <a:pt x="7155" y="12779"/>
                </a:lnTo>
                <a:lnTo>
                  <a:pt x="7146" y="12779"/>
                </a:lnTo>
                <a:lnTo>
                  <a:pt x="7146" y="12787"/>
                </a:lnTo>
                <a:lnTo>
                  <a:pt x="7137" y="12787"/>
                </a:lnTo>
                <a:lnTo>
                  <a:pt x="7128" y="12787"/>
                </a:lnTo>
                <a:lnTo>
                  <a:pt x="7111" y="12787"/>
                </a:lnTo>
                <a:lnTo>
                  <a:pt x="7102" y="12787"/>
                </a:lnTo>
                <a:lnTo>
                  <a:pt x="7093" y="12796"/>
                </a:lnTo>
                <a:lnTo>
                  <a:pt x="7084" y="12787"/>
                </a:lnTo>
                <a:lnTo>
                  <a:pt x="7076" y="12787"/>
                </a:lnTo>
                <a:lnTo>
                  <a:pt x="7076" y="12796"/>
                </a:lnTo>
                <a:lnTo>
                  <a:pt x="7067" y="12796"/>
                </a:lnTo>
                <a:lnTo>
                  <a:pt x="7076" y="12805"/>
                </a:lnTo>
                <a:lnTo>
                  <a:pt x="7102" y="12805"/>
                </a:lnTo>
                <a:lnTo>
                  <a:pt x="7120" y="12814"/>
                </a:lnTo>
                <a:lnTo>
                  <a:pt x="7146" y="12814"/>
                </a:lnTo>
                <a:lnTo>
                  <a:pt x="7155" y="12823"/>
                </a:lnTo>
                <a:lnTo>
                  <a:pt x="7173" y="12823"/>
                </a:lnTo>
                <a:lnTo>
                  <a:pt x="7190" y="12823"/>
                </a:lnTo>
                <a:lnTo>
                  <a:pt x="7199" y="12831"/>
                </a:lnTo>
                <a:lnTo>
                  <a:pt x="7208" y="12823"/>
                </a:lnTo>
                <a:lnTo>
                  <a:pt x="7217" y="12823"/>
                </a:lnTo>
                <a:lnTo>
                  <a:pt x="7226" y="12823"/>
                </a:lnTo>
                <a:lnTo>
                  <a:pt x="7234" y="12814"/>
                </a:lnTo>
                <a:lnTo>
                  <a:pt x="7243" y="12823"/>
                </a:lnTo>
                <a:lnTo>
                  <a:pt x="7252" y="12831"/>
                </a:lnTo>
                <a:lnTo>
                  <a:pt x="7278" y="12840"/>
                </a:lnTo>
                <a:lnTo>
                  <a:pt x="7296" y="12831"/>
                </a:lnTo>
                <a:lnTo>
                  <a:pt x="7314" y="12831"/>
                </a:lnTo>
                <a:lnTo>
                  <a:pt x="7323" y="12831"/>
                </a:lnTo>
                <a:lnTo>
                  <a:pt x="7331" y="12823"/>
                </a:lnTo>
                <a:lnTo>
                  <a:pt x="7340" y="12831"/>
                </a:lnTo>
                <a:lnTo>
                  <a:pt x="7358" y="12831"/>
                </a:lnTo>
                <a:lnTo>
                  <a:pt x="7376" y="12831"/>
                </a:lnTo>
                <a:lnTo>
                  <a:pt x="7420" y="12840"/>
                </a:lnTo>
                <a:lnTo>
                  <a:pt x="7437" y="12840"/>
                </a:lnTo>
                <a:lnTo>
                  <a:pt x="7464" y="12849"/>
                </a:lnTo>
                <a:lnTo>
                  <a:pt x="7473" y="12849"/>
                </a:lnTo>
                <a:lnTo>
                  <a:pt x="7481" y="12840"/>
                </a:lnTo>
                <a:lnTo>
                  <a:pt x="7490" y="12840"/>
                </a:lnTo>
                <a:lnTo>
                  <a:pt x="7499" y="12840"/>
                </a:lnTo>
                <a:lnTo>
                  <a:pt x="7508" y="12840"/>
                </a:lnTo>
                <a:lnTo>
                  <a:pt x="7517" y="12840"/>
                </a:lnTo>
                <a:lnTo>
                  <a:pt x="7525" y="12840"/>
                </a:lnTo>
                <a:lnTo>
                  <a:pt x="7534" y="12840"/>
                </a:lnTo>
                <a:lnTo>
                  <a:pt x="7543" y="12840"/>
                </a:lnTo>
                <a:lnTo>
                  <a:pt x="7552" y="12831"/>
                </a:lnTo>
                <a:lnTo>
                  <a:pt x="7561" y="12823"/>
                </a:lnTo>
                <a:lnTo>
                  <a:pt x="7570" y="12814"/>
                </a:lnTo>
                <a:lnTo>
                  <a:pt x="7561" y="12805"/>
                </a:lnTo>
                <a:close/>
                <a:moveTo>
                  <a:pt x="7411" y="12911"/>
                </a:moveTo>
                <a:lnTo>
                  <a:pt x="7402" y="12902"/>
                </a:lnTo>
                <a:lnTo>
                  <a:pt x="7402" y="12911"/>
                </a:lnTo>
                <a:lnTo>
                  <a:pt x="7393" y="12911"/>
                </a:lnTo>
                <a:lnTo>
                  <a:pt x="7393" y="12920"/>
                </a:lnTo>
                <a:lnTo>
                  <a:pt x="7402" y="12920"/>
                </a:lnTo>
                <a:lnTo>
                  <a:pt x="7411" y="12929"/>
                </a:lnTo>
                <a:lnTo>
                  <a:pt x="7411" y="12920"/>
                </a:lnTo>
                <a:close/>
                <a:moveTo>
                  <a:pt x="7649" y="12823"/>
                </a:moveTo>
                <a:lnTo>
                  <a:pt x="7649" y="12814"/>
                </a:lnTo>
                <a:lnTo>
                  <a:pt x="7640" y="12814"/>
                </a:lnTo>
                <a:lnTo>
                  <a:pt x="7623" y="12823"/>
                </a:lnTo>
                <a:lnTo>
                  <a:pt x="7614" y="12814"/>
                </a:lnTo>
                <a:lnTo>
                  <a:pt x="7614" y="12823"/>
                </a:lnTo>
                <a:lnTo>
                  <a:pt x="7605" y="12823"/>
                </a:lnTo>
                <a:lnTo>
                  <a:pt x="7596" y="12831"/>
                </a:lnTo>
                <a:lnTo>
                  <a:pt x="7605" y="12831"/>
                </a:lnTo>
                <a:lnTo>
                  <a:pt x="7614" y="12831"/>
                </a:lnTo>
                <a:lnTo>
                  <a:pt x="7623" y="12831"/>
                </a:lnTo>
                <a:lnTo>
                  <a:pt x="7631" y="12823"/>
                </a:lnTo>
                <a:lnTo>
                  <a:pt x="7649" y="12823"/>
                </a:lnTo>
                <a:lnTo>
                  <a:pt x="7658" y="12823"/>
                </a:lnTo>
                <a:lnTo>
                  <a:pt x="7667" y="12823"/>
                </a:lnTo>
                <a:lnTo>
                  <a:pt x="7667" y="12814"/>
                </a:lnTo>
                <a:lnTo>
                  <a:pt x="7658" y="12814"/>
                </a:lnTo>
                <a:close/>
                <a:moveTo>
                  <a:pt x="3661" y="6169"/>
                </a:moveTo>
                <a:lnTo>
                  <a:pt x="3661" y="6160"/>
                </a:lnTo>
                <a:lnTo>
                  <a:pt x="3652" y="6160"/>
                </a:lnTo>
                <a:lnTo>
                  <a:pt x="3661" y="6178"/>
                </a:lnTo>
                <a:lnTo>
                  <a:pt x="3670" y="6178"/>
                </a:lnTo>
                <a:close/>
                <a:moveTo>
                  <a:pt x="7349" y="12893"/>
                </a:moveTo>
                <a:lnTo>
                  <a:pt x="7340" y="12884"/>
                </a:lnTo>
                <a:lnTo>
                  <a:pt x="7331" y="12876"/>
                </a:lnTo>
                <a:lnTo>
                  <a:pt x="7340" y="12876"/>
                </a:lnTo>
                <a:lnTo>
                  <a:pt x="7331" y="12867"/>
                </a:lnTo>
                <a:lnTo>
                  <a:pt x="7314" y="12867"/>
                </a:lnTo>
                <a:lnTo>
                  <a:pt x="7314" y="12858"/>
                </a:lnTo>
                <a:lnTo>
                  <a:pt x="7331" y="12849"/>
                </a:lnTo>
                <a:lnTo>
                  <a:pt x="7323" y="12840"/>
                </a:lnTo>
                <a:lnTo>
                  <a:pt x="7314" y="12840"/>
                </a:lnTo>
                <a:lnTo>
                  <a:pt x="7296" y="12849"/>
                </a:lnTo>
                <a:lnTo>
                  <a:pt x="7234" y="12840"/>
                </a:lnTo>
                <a:lnTo>
                  <a:pt x="7217" y="12831"/>
                </a:lnTo>
                <a:lnTo>
                  <a:pt x="7217" y="12849"/>
                </a:lnTo>
                <a:lnTo>
                  <a:pt x="7217" y="12858"/>
                </a:lnTo>
                <a:lnTo>
                  <a:pt x="7217" y="12867"/>
                </a:lnTo>
                <a:lnTo>
                  <a:pt x="7226" y="12867"/>
                </a:lnTo>
                <a:lnTo>
                  <a:pt x="7234" y="12867"/>
                </a:lnTo>
                <a:lnTo>
                  <a:pt x="7234" y="12876"/>
                </a:lnTo>
                <a:lnTo>
                  <a:pt x="7243" y="12884"/>
                </a:lnTo>
                <a:lnTo>
                  <a:pt x="7252" y="12884"/>
                </a:lnTo>
                <a:lnTo>
                  <a:pt x="7252" y="12893"/>
                </a:lnTo>
                <a:lnTo>
                  <a:pt x="7270" y="12893"/>
                </a:lnTo>
                <a:lnTo>
                  <a:pt x="7261" y="12884"/>
                </a:lnTo>
                <a:lnTo>
                  <a:pt x="7261" y="12876"/>
                </a:lnTo>
                <a:lnTo>
                  <a:pt x="7261" y="12867"/>
                </a:lnTo>
                <a:lnTo>
                  <a:pt x="7270" y="12867"/>
                </a:lnTo>
                <a:lnTo>
                  <a:pt x="7278" y="12867"/>
                </a:lnTo>
                <a:lnTo>
                  <a:pt x="7287" y="12876"/>
                </a:lnTo>
                <a:lnTo>
                  <a:pt x="7296" y="12867"/>
                </a:lnTo>
                <a:lnTo>
                  <a:pt x="7296" y="12876"/>
                </a:lnTo>
                <a:lnTo>
                  <a:pt x="7287" y="12884"/>
                </a:lnTo>
                <a:lnTo>
                  <a:pt x="7296" y="12893"/>
                </a:lnTo>
                <a:lnTo>
                  <a:pt x="7305" y="12893"/>
                </a:lnTo>
                <a:lnTo>
                  <a:pt x="7314" y="12893"/>
                </a:lnTo>
                <a:lnTo>
                  <a:pt x="7323" y="12893"/>
                </a:lnTo>
                <a:lnTo>
                  <a:pt x="7331" y="12893"/>
                </a:lnTo>
                <a:lnTo>
                  <a:pt x="7340" y="12902"/>
                </a:lnTo>
                <a:lnTo>
                  <a:pt x="7340" y="12911"/>
                </a:lnTo>
                <a:lnTo>
                  <a:pt x="7349" y="12911"/>
                </a:lnTo>
                <a:lnTo>
                  <a:pt x="7358" y="12911"/>
                </a:lnTo>
                <a:lnTo>
                  <a:pt x="7358" y="12902"/>
                </a:lnTo>
                <a:close/>
                <a:moveTo>
                  <a:pt x="7173" y="12840"/>
                </a:moveTo>
                <a:lnTo>
                  <a:pt x="7164" y="12840"/>
                </a:lnTo>
                <a:lnTo>
                  <a:pt x="7155" y="12840"/>
                </a:lnTo>
                <a:lnTo>
                  <a:pt x="7146" y="12840"/>
                </a:lnTo>
                <a:lnTo>
                  <a:pt x="7137" y="12831"/>
                </a:lnTo>
                <a:lnTo>
                  <a:pt x="7128" y="12831"/>
                </a:lnTo>
                <a:lnTo>
                  <a:pt x="7111" y="12831"/>
                </a:lnTo>
                <a:lnTo>
                  <a:pt x="7111" y="12840"/>
                </a:lnTo>
                <a:lnTo>
                  <a:pt x="7120" y="12831"/>
                </a:lnTo>
                <a:lnTo>
                  <a:pt x="7128" y="12840"/>
                </a:lnTo>
                <a:lnTo>
                  <a:pt x="7137" y="12849"/>
                </a:lnTo>
                <a:lnTo>
                  <a:pt x="7146" y="12849"/>
                </a:lnTo>
                <a:lnTo>
                  <a:pt x="7155" y="12858"/>
                </a:lnTo>
                <a:lnTo>
                  <a:pt x="7164" y="12858"/>
                </a:lnTo>
                <a:lnTo>
                  <a:pt x="7173" y="12858"/>
                </a:lnTo>
                <a:lnTo>
                  <a:pt x="7181" y="12867"/>
                </a:lnTo>
                <a:lnTo>
                  <a:pt x="7190" y="12858"/>
                </a:lnTo>
                <a:lnTo>
                  <a:pt x="7190" y="12849"/>
                </a:lnTo>
                <a:lnTo>
                  <a:pt x="7181" y="12840"/>
                </a:lnTo>
                <a:close/>
                <a:moveTo>
                  <a:pt x="4199" y="6954"/>
                </a:moveTo>
                <a:lnTo>
                  <a:pt x="4199" y="6962"/>
                </a:lnTo>
                <a:lnTo>
                  <a:pt x="4191" y="6962"/>
                </a:lnTo>
                <a:lnTo>
                  <a:pt x="4199" y="6971"/>
                </a:lnTo>
                <a:lnTo>
                  <a:pt x="4208" y="6962"/>
                </a:lnTo>
                <a:lnTo>
                  <a:pt x="4199" y="6962"/>
                </a:lnTo>
                <a:close/>
                <a:moveTo>
                  <a:pt x="4314" y="10378"/>
                </a:moveTo>
                <a:lnTo>
                  <a:pt x="4314" y="10387"/>
                </a:lnTo>
                <a:lnTo>
                  <a:pt x="4323" y="10387"/>
                </a:lnTo>
                <a:lnTo>
                  <a:pt x="4332" y="10378"/>
                </a:lnTo>
                <a:lnTo>
                  <a:pt x="4323" y="10378"/>
                </a:lnTo>
                <a:close/>
                <a:moveTo>
                  <a:pt x="1200" y="9187"/>
                </a:moveTo>
                <a:lnTo>
                  <a:pt x="1200" y="9195"/>
                </a:lnTo>
                <a:close/>
                <a:moveTo>
                  <a:pt x="5637" y="8383"/>
                </a:moveTo>
                <a:lnTo>
                  <a:pt x="5637" y="8375"/>
                </a:lnTo>
                <a:lnTo>
                  <a:pt x="5637" y="8366"/>
                </a:lnTo>
                <a:lnTo>
                  <a:pt x="5620" y="8375"/>
                </a:lnTo>
                <a:lnTo>
                  <a:pt x="5620" y="8383"/>
                </a:lnTo>
                <a:lnTo>
                  <a:pt x="5629" y="8383"/>
                </a:lnTo>
                <a:close/>
                <a:moveTo>
                  <a:pt x="5673" y="8392"/>
                </a:moveTo>
                <a:lnTo>
                  <a:pt x="5673" y="8383"/>
                </a:lnTo>
                <a:lnTo>
                  <a:pt x="5655" y="8366"/>
                </a:lnTo>
                <a:lnTo>
                  <a:pt x="5655" y="8357"/>
                </a:lnTo>
                <a:lnTo>
                  <a:pt x="5646" y="8348"/>
                </a:lnTo>
                <a:lnTo>
                  <a:pt x="5637" y="8339"/>
                </a:lnTo>
                <a:lnTo>
                  <a:pt x="5629" y="8339"/>
                </a:lnTo>
                <a:lnTo>
                  <a:pt x="5629" y="8348"/>
                </a:lnTo>
                <a:lnTo>
                  <a:pt x="5629" y="8357"/>
                </a:lnTo>
                <a:lnTo>
                  <a:pt x="5637" y="8348"/>
                </a:lnTo>
                <a:lnTo>
                  <a:pt x="5637" y="8357"/>
                </a:lnTo>
                <a:lnTo>
                  <a:pt x="5637" y="8375"/>
                </a:lnTo>
                <a:lnTo>
                  <a:pt x="5646" y="8375"/>
                </a:lnTo>
                <a:lnTo>
                  <a:pt x="5655" y="8383"/>
                </a:lnTo>
                <a:lnTo>
                  <a:pt x="5655" y="8392"/>
                </a:lnTo>
                <a:lnTo>
                  <a:pt x="5655" y="8401"/>
                </a:lnTo>
                <a:lnTo>
                  <a:pt x="5646" y="8401"/>
                </a:lnTo>
                <a:lnTo>
                  <a:pt x="5637" y="8410"/>
                </a:lnTo>
                <a:lnTo>
                  <a:pt x="5629" y="8410"/>
                </a:lnTo>
                <a:lnTo>
                  <a:pt x="5629" y="8419"/>
                </a:lnTo>
                <a:lnTo>
                  <a:pt x="5637" y="8427"/>
                </a:lnTo>
                <a:lnTo>
                  <a:pt x="5655" y="8427"/>
                </a:lnTo>
                <a:lnTo>
                  <a:pt x="5673" y="8419"/>
                </a:lnTo>
                <a:lnTo>
                  <a:pt x="5682" y="8410"/>
                </a:lnTo>
                <a:lnTo>
                  <a:pt x="5682" y="8401"/>
                </a:lnTo>
                <a:close/>
                <a:moveTo>
                  <a:pt x="4129" y="6522"/>
                </a:moveTo>
                <a:lnTo>
                  <a:pt x="4120" y="6522"/>
                </a:lnTo>
                <a:lnTo>
                  <a:pt x="4147" y="6540"/>
                </a:lnTo>
                <a:lnTo>
                  <a:pt x="4147" y="6531"/>
                </a:lnTo>
                <a:lnTo>
                  <a:pt x="4138" y="6522"/>
                </a:lnTo>
                <a:close/>
                <a:moveTo>
                  <a:pt x="3891" y="6222"/>
                </a:moveTo>
                <a:lnTo>
                  <a:pt x="3882" y="6222"/>
                </a:lnTo>
                <a:lnTo>
                  <a:pt x="3882" y="6231"/>
                </a:lnTo>
                <a:lnTo>
                  <a:pt x="3882" y="6240"/>
                </a:lnTo>
                <a:lnTo>
                  <a:pt x="3891" y="6249"/>
                </a:lnTo>
                <a:lnTo>
                  <a:pt x="3891" y="6240"/>
                </a:lnTo>
                <a:close/>
                <a:moveTo>
                  <a:pt x="4111" y="6513"/>
                </a:moveTo>
                <a:lnTo>
                  <a:pt x="4111" y="6505"/>
                </a:lnTo>
                <a:lnTo>
                  <a:pt x="4111" y="6496"/>
                </a:lnTo>
                <a:lnTo>
                  <a:pt x="4111" y="6469"/>
                </a:lnTo>
                <a:lnTo>
                  <a:pt x="4111" y="6460"/>
                </a:lnTo>
                <a:lnTo>
                  <a:pt x="4111" y="6487"/>
                </a:lnTo>
                <a:lnTo>
                  <a:pt x="4102" y="6505"/>
                </a:lnTo>
                <a:lnTo>
                  <a:pt x="4111" y="6505"/>
                </a:lnTo>
                <a:lnTo>
                  <a:pt x="4111" y="6513"/>
                </a:lnTo>
                <a:lnTo>
                  <a:pt x="4120" y="6522"/>
                </a:lnTo>
                <a:close/>
                <a:moveTo>
                  <a:pt x="6352" y="7810"/>
                </a:moveTo>
                <a:lnTo>
                  <a:pt x="6352" y="7801"/>
                </a:lnTo>
                <a:lnTo>
                  <a:pt x="6352" y="7792"/>
                </a:lnTo>
                <a:lnTo>
                  <a:pt x="6343" y="7792"/>
                </a:lnTo>
                <a:lnTo>
                  <a:pt x="6343" y="7801"/>
                </a:lnTo>
                <a:lnTo>
                  <a:pt x="6343" y="7810"/>
                </a:lnTo>
                <a:lnTo>
                  <a:pt x="6352" y="7819"/>
                </a:lnTo>
                <a:lnTo>
                  <a:pt x="6361" y="7819"/>
                </a:lnTo>
                <a:lnTo>
                  <a:pt x="6361" y="7810"/>
                </a:lnTo>
                <a:close/>
                <a:moveTo>
                  <a:pt x="6564" y="10899"/>
                </a:moveTo>
                <a:lnTo>
                  <a:pt x="6555" y="10899"/>
                </a:lnTo>
                <a:lnTo>
                  <a:pt x="6555" y="10908"/>
                </a:lnTo>
                <a:lnTo>
                  <a:pt x="6564" y="10908"/>
                </a:lnTo>
                <a:close/>
                <a:moveTo>
                  <a:pt x="6793" y="12214"/>
                </a:moveTo>
                <a:lnTo>
                  <a:pt x="6802" y="12231"/>
                </a:lnTo>
                <a:lnTo>
                  <a:pt x="6811" y="12231"/>
                </a:lnTo>
                <a:lnTo>
                  <a:pt x="6829" y="12223"/>
                </a:lnTo>
                <a:lnTo>
                  <a:pt x="6837" y="12205"/>
                </a:lnTo>
                <a:lnTo>
                  <a:pt x="6829" y="12178"/>
                </a:lnTo>
                <a:lnTo>
                  <a:pt x="6820" y="12170"/>
                </a:lnTo>
                <a:lnTo>
                  <a:pt x="6820" y="12161"/>
                </a:lnTo>
                <a:lnTo>
                  <a:pt x="6802" y="12170"/>
                </a:lnTo>
                <a:lnTo>
                  <a:pt x="6802" y="12178"/>
                </a:lnTo>
                <a:lnTo>
                  <a:pt x="6811" y="12187"/>
                </a:lnTo>
                <a:lnTo>
                  <a:pt x="6802" y="12196"/>
                </a:lnTo>
                <a:close/>
                <a:moveTo>
                  <a:pt x="6855" y="12143"/>
                </a:moveTo>
                <a:lnTo>
                  <a:pt x="6846" y="12152"/>
                </a:lnTo>
                <a:lnTo>
                  <a:pt x="6829" y="12161"/>
                </a:lnTo>
                <a:lnTo>
                  <a:pt x="6829" y="12170"/>
                </a:lnTo>
                <a:lnTo>
                  <a:pt x="6829" y="12178"/>
                </a:lnTo>
                <a:lnTo>
                  <a:pt x="6837" y="12187"/>
                </a:lnTo>
                <a:lnTo>
                  <a:pt x="6837" y="12196"/>
                </a:lnTo>
                <a:lnTo>
                  <a:pt x="6846" y="12214"/>
                </a:lnTo>
                <a:lnTo>
                  <a:pt x="6846" y="12223"/>
                </a:lnTo>
                <a:lnTo>
                  <a:pt x="6864" y="12214"/>
                </a:lnTo>
                <a:lnTo>
                  <a:pt x="6873" y="12223"/>
                </a:lnTo>
                <a:lnTo>
                  <a:pt x="6873" y="12214"/>
                </a:lnTo>
                <a:lnTo>
                  <a:pt x="6873" y="12205"/>
                </a:lnTo>
                <a:lnTo>
                  <a:pt x="6873" y="12196"/>
                </a:lnTo>
                <a:lnTo>
                  <a:pt x="6873" y="12187"/>
                </a:lnTo>
                <a:lnTo>
                  <a:pt x="6864" y="12178"/>
                </a:lnTo>
                <a:lnTo>
                  <a:pt x="6864" y="12170"/>
                </a:lnTo>
                <a:lnTo>
                  <a:pt x="6855" y="12170"/>
                </a:lnTo>
                <a:lnTo>
                  <a:pt x="6855" y="12161"/>
                </a:lnTo>
                <a:close/>
                <a:moveTo>
                  <a:pt x="6846" y="12134"/>
                </a:moveTo>
                <a:lnTo>
                  <a:pt x="6837" y="12134"/>
                </a:lnTo>
                <a:lnTo>
                  <a:pt x="6829" y="12134"/>
                </a:lnTo>
                <a:lnTo>
                  <a:pt x="6829" y="12143"/>
                </a:lnTo>
                <a:lnTo>
                  <a:pt x="6837" y="12143"/>
                </a:lnTo>
                <a:lnTo>
                  <a:pt x="6855" y="12143"/>
                </a:lnTo>
                <a:close/>
                <a:moveTo>
                  <a:pt x="5796" y="8401"/>
                </a:moveTo>
                <a:lnTo>
                  <a:pt x="5787" y="8401"/>
                </a:lnTo>
                <a:lnTo>
                  <a:pt x="5779" y="8410"/>
                </a:lnTo>
                <a:lnTo>
                  <a:pt x="5770" y="8419"/>
                </a:lnTo>
                <a:lnTo>
                  <a:pt x="5779" y="8419"/>
                </a:lnTo>
                <a:lnTo>
                  <a:pt x="5787" y="8419"/>
                </a:lnTo>
                <a:lnTo>
                  <a:pt x="5787" y="8410"/>
                </a:lnTo>
                <a:lnTo>
                  <a:pt x="5796" y="8410"/>
                </a:lnTo>
                <a:close/>
                <a:moveTo>
                  <a:pt x="5682" y="8366"/>
                </a:moveTo>
                <a:lnTo>
                  <a:pt x="5682" y="8375"/>
                </a:lnTo>
                <a:lnTo>
                  <a:pt x="5699" y="8375"/>
                </a:lnTo>
                <a:lnTo>
                  <a:pt x="5690" y="8366"/>
                </a:lnTo>
                <a:close/>
                <a:moveTo>
                  <a:pt x="5708" y="8445"/>
                </a:moveTo>
                <a:lnTo>
                  <a:pt x="5708" y="8436"/>
                </a:lnTo>
                <a:lnTo>
                  <a:pt x="5708" y="8445"/>
                </a:lnTo>
                <a:lnTo>
                  <a:pt x="5717" y="8445"/>
                </a:lnTo>
                <a:close/>
                <a:moveTo>
                  <a:pt x="5708" y="8392"/>
                </a:moveTo>
                <a:lnTo>
                  <a:pt x="5699" y="8392"/>
                </a:lnTo>
                <a:lnTo>
                  <a:pt x="5699" y="8401"/>
                </a:lnTo>
                <a:lnTo>
                  <a:pt x="5717" y="8410"/>
                </a:lnTo>
                <a:lnTo>
                  <a:pt x="5726" y="8401"/>
                </a:lnTo>
                <a:lnTo>
                  <a:pt x="5726" y="8392"/>
                </a:lnTo>
                <a:lnTo>
                  <a:pt x="5726" y="8383"/>
                </a:lnTo>
                <a:close/>
                <a:moveTo>
                  <a:pt x="7393" y="12929"/>
                </a:moveTo>
                <a:lnTo>
                  <a:pt x="7376" y="12929"/>
                </a:lnTo>
                <a:lnTo>
                  <a:pt x="7367" y="12929"/>
                </a:lnTo>
                <a:lnTo>
                  <a:pt x="7367" y="12937"/>
                </a:lnTo>
                <a:lnTo>
                  <a:pt x="7376" y="12937"/>
                </a:lnTo>
                <a:lnTo>
                  <a:pt x="7384" y="12937"/>
                </a:lnTo>
                <a:lnTo>
                  <a:pt x="7393" y="12937"/>
                </a:lnTo>
                <a:close/>
                <a:moveTo>
                  <a:pt x="6864" y="11949"/>
                </a:moveTo>
                <a:lnTo>
                  <a:pt x="6873" y="11949"/>
                </a:lnTo>
                <a:lnTo>
                  <a:pt x="6881" y="11958"/>
                </a:lnTo>
                <a:lnTo>
                  <a:pt x="6890" y="11949"/>
                </a:lnTo>
                <a:lnTo>
                  <a:pt x="6899" y="11949"/>
                </a:lnTo>
                <a:lnTo>
                  <a:pt x="6899" y="11940"/>
                </a:lnTo>
                <a:lnTo>
                  <a:pt x="6899" y="11931"/>
                </a:lnTo>
                <a:lnTo>
                  <a:pt x="6899" y="11914"/>
                </a:lnTo>
                <a:lnTo>
                  <a:pt x="6899" y="11905"/>
                </a:lnTo>
                <a:lnTo>
                  <a:pt x="6890" y="11905"/>
                </a:lnTo>
                <a:lnTo>
                  <a:pt x="6881" y="11905"/>
                </a:lnTo>
                <a:lnTo>
                  <a:pt x="6881" y="11914"/>
                </a:lnTo>
                <a:lnTo>
                  <a:pt x="6881" y="11922"/>
                </a:lnTo>
                <a:lnTo>
                  <a:pt x="6873" y="11931"/>
                </a:lnTo>
                <a:lnTo>
                  <a:pt x="6873" y="11940"/>
                </a:lnTo>
                <a:close/>
                <a:moveTo>
                  <a:pt x="6467" y="8569"/>
                </a:moveTo>
                <a:lnTo>
                  <a:pt x="6467" y="8560"/>
                </a:lnTo>
                <a:lnTo>
                  <a:pt x="6476" y="8560"/>
                </a:lnTo>
                <a:lnTo>
                  <a:pt x="6484" y="8551"/>
                </a:lnTo>
                <a:lnTo>
                  <a:pt x="6476" y="8542"/>
                </a:lnTo>
                <a:lnTo>
                  <a:pt x="6467" y="8542"/>
                </a:lnTo>
                <a:lnTo>
                  <a:pt x="6467" y="8551"/>
                </a:lnTo>
                <a:lnTo>
                  <a:pt x="6458" y="8551"/>
                </a:lnTo>
                <a:lnTo>
                  <a:pt x="6458" y="8560"/>
                </a:lnTo>
                <a:lnTo>
                  <a:pt x="6458" y="8569"/>
                </a:lnTo>
                <a:close/>
                <a:moveTo>
                  <a:pt x="6864" y="11755"/>
                </a:moveTo>
                <a:lnTo>
                  <a:pt x="6855" y="11755"/>
                </a:lnTo>
                <a:lnTo>
                  <a:pt x="6855" y="11764"/>
                </a:lnTo>
                <a:lnTo>
                  <a:pt x="6873" y="11764"/>
                </a:lnTo>
                <a:lnTo>
                  <a:pt x="6873" y="11755"/>
                </a:lnTo>
                <a:close/>
                <a:moveTo>
                  <a:pt x="6546" y="7748"/>
                </a:moveTo>
                <a:lnTo>
                  <a:pt x="6537" y="7748"/>
                </a:lnTo>
                <a:close/>
                <a:moveTo>
                  <a:pt x="6926" y="11772"/>
                </a:moveTo>
                <a:lnTo>
                  <a:pt x="6917" y="11781"/>
                </a:lnTo>
                <a:lnTo>
                  <a:pt x="6908" y="11781"/>
                </a:lnTo>
                <a:lnTo>
                  <a:pt x="6926" y="11790"/>
                </a:lnTo>
                <a:lnTo>
                  <a:pt x="6926" y="11781"/>
                </a:lnTo>
                <a:lnTo>
                  <a:pt x="6934" y="11781"/>
                </a:lnTo>
                <a:close/>
                <a:moveTo>
                  <a:pt x="6970" y="11843"/>
                </a:moveTo>
                <a:lnTo>
                  <a:pt x="6961" y="11852"/>
                </a:lnTo>
                <a:lnTo>
                  <a:pt x="6961" y="11861"/>
                </a:lnTo>
                <a:lnTo>
                  <a:pt x="6970" y="11870"/>
                </a:lnTo>
                <a:lnTo>
                  <a:pt x="6978" y="11870"/>
                </a:lnTo>
                <a:lnTo>
                  <a:pt x="6996" y="11861"/>
                </a:lnTo>
                <a:lnTo>
                  <a:pt x="7005" y="11852"/>
                </a:lnTo>
                <a:lnTo>
                  <a:pt x="7005" y="11843"/>
                </a:lnTo>
                <a:lnTo>
                  <a:pt x="7005" y="11834"/>
                </a:lnTo>
                <a:lnTo>
                  <a:pt x="6987" y="11825"/>
                </a:lnTo>
                <a:lnTo>
                  <a:pt x="6978" y="11825"/>
                </a:lnTo>
                <a:lnTo>
                  <a:pt x="6970" y="11825"/>
                </a:lnTo>
                <a:lnTo>
                  <a:pt x="6970" y="11834"/>
                </a:lnTo>
                <a:close/>
                <a:moveTo>
                  <a:pt x="6943" y="11843"/>
                </a:moveTo>
                <a:lnTo>
                  <a:pt x="6934" y="11843"/>
                </a:lnTo>
                <a:lnTo>
                  <a:pt x="6934" y="11852"/>
                </a:lnTo>
                <a:lnTo>
                  <a:pt x="6934" y="11861"/>
                </a:lnTo>
                <a:lnTo>
                  <a:pt x="6934" y="11870"/>
                </a:lnTo>
                <a:lnTo>
                  <a:pt x="6943" y="11870"/>
                </a:lnTo>
                <a:lnTo>
                  <a:pt x="6943" y="11861"/>
                </a:lnTo>
                <a:lnTo>
                  <a:pt x="6943" y="11852"/>
                </a:lnTo>
                <a:close/>
                <a:moveTo>
                  <a:pt x="6555" y="8251"/>
                </a:moveTo>
                <a:lnTo>
                  <a:pt x="6555" y="8260"/>
                </a:lnTo>
                <a:close/>
                <a:moveTo>
                  <a:pt x="4279" y="6540"/>
                </a:moveTo>
                <a:lnTo>
                  <a:pt x="4279" y="6549"/>
                </a:lnTo>
                <a:lnTo>
                  <a:pt x="4288" y="6549"/>
                </a:lnTo>
                <a:close/>
                <a:moveTo>
                  <a:pt x="4023" y="6143"/>
                </a:moveTo>
                <a:lnTo>
                  <a:pt x="4023" y="6134"/>
                </a:lnTo>
                <a:lnTo>
                  <a:pt x="4014" y="6125"/>
                </a:lnTo>
                <a:lnTo>
                  <a:pt x="4005" y="6125"/>
                </a:lnTo>
                <a:lnTo>
                  <a:pt x="4005" y="6134"/>
                </a:lnTo>
                <a:lnTo>
                  <a:pt x="4005" y="6143"/>
                </a:lnTo>
                <a:lnTo>
                  <a:pt x="4014" y="6151"/>
                </a:lnTo>
                <a:lnTo>
                  <a:pt x="4032" y="6160"/>
                </a:lnTo>
                <a:lnTo>
                  <a:pt x="4041" y="6169"/>
                </a:lnTo>
                <a:lnTo>
                  <a:pt x="4041" y="6160"/>
                </a:lnTo>
                <a:lnTo>
                  <a:pt x="4041" y="6151"/>
                </a:lnTo>
                <a:close/>
                <a:moveTo>
                  <a:pt x="4102" y="6151"/>
                </a:moveTo>
                <a:lnTo>
                  <a:pt x="4094" y="6151"/>
                </a:lnTo>
                <a:lnTo>
                  <a:pt x="4094" y="6160"/>
                </a:lnTo>
                <a:lnTo>
                  <a:pt x="4085" y="6178"/>
                </a:lnTo>
                <a:lnTo>
                  <a:pt x="4085" y="6187"/>
                </a:lnTo>
                <a:lnTo>
                  <a:pt x="4102" y="6187"/>
                </a:lnTo>
                <a:lnTo>
                  <a:pt x="4111" y="6169"/>
                </a:lnTo>
                <a:lnTo>
                  <a:pt x="4102" y="6160"/>
                </a:lnTo>
                <a:close/>
                <a:moveTo>
                  <a:pt x="6555" y="7748"/>
                </a:moveTo>
                <a:lnTo>
                  <a:pt x="6564" y="7739"/>
                </a:lnTo>
                <a:lnTo>
                  <a:pt x="6564" y="7730"/>
                </a:lnTo>
                <a:lnTo>
                  <a:pt x="6555" y="7730"/>
                </a:lnTo>
                <a:lnTo>
                  <a:pt x="6555" y="7739"/>
                </a:lnTo>
                <a:close/>
                <a:moveTo>
                  <a:pt x="3917" y="5948"/>
                </a:moveTo>
                <a:lnTo>
                  <a:pt x="3926" y="5957"/>
                </a:lnTo>
                <a:lnTo>
                  <a:pt x="3926" y="5948"/>
                </a:lnTo>
                <a:close/>
                <a:moveTo>
                  <a:pt x="4191" y="6407"/>
                </a:moveTo>
                <a:lnTo>
                  <a:pt x="4182" y="6407"/>
                </a:lnTo>
                <a:lnTo>
                  <a:pt x="4182" y="6425"/>
                </a:lnTo>
                <a:lnTo>
                  <a:pt x="4182" y="6416"/>
                </a:lnTo>
                <a:lnTo>
                  <a:pt x="4191" y="6407"/>
                </a:lnTo>
                <a:lnTo>
                  <a:pt x="4191" y="6399"/>
                </a:lnTo>
                <a:close/>
                <a:moveTo>
                  <a:pt x="6617" y="8163"/>
                </a:moveTo>
                <a:lnTo>
                  <a:pt x="6608" y="8154"/>
                </a:lnTo>
                <a:lnTo>
                  <a:pt x="6608" y="8163"/>
                </a:lnTo>
                <a:close/>
                <a:moveTo>
                  <a:pt x="4226" y="6487"/>
                </a:moveTo>
                <a:lnTo>
                  <a:pt x="4217" y="6478"/>
                </a:lnTo>
                <a:lnTo>
                  <a:pt x="4217" y="6487"/>
                </a:lnTo>
                <a:lnTo>
                  <a:pt x="4226" y="6487"/>
                </a:lnTo>
                <a:lnTo>
                  <a:pt x="4226" y="6496"/>
                </a:lnTo>
                <a:lnTo>
                  <a:pt x="4235" y="6496"/>
                </a:lnTo>
                <a:close/>
                <a:moveTo>
                  <a:pt x="6899" y="11711"/>
                </a:moveTo>
                <a:lnTo>
                  <a:pt x="6890" y="11719"/>
                </a:lnTo>
                <a:lnTo>
                  <a:pt x="6890" y="11728"/>
                </a:lnTo>
                <a:lnTo>
                  <a:pt x="6899" y="11737"/>
                </a:lnTo>
                <a:lnTo>
                  <a:pt x="6908" y="11737"/>
                </a:lnTo>
                <a:lnTo>
                  <a:pt x="6917" y="11737"/>
                </a:lnTo>
                <a:lnTo>
                  <a:pt x="6926" y="11737"/>
                </a:lnTo>
                <a:lnTo>
                  <a:pt x="6934" y="11737"/>
                </a:lnTo>
                <a:lnTo>
                  <a:pt x="6934" y="11728"/>
                </a:lnTo>
                <a:lnTo>
                  <a:pt x="6934" y="11719"/>
                </a:lnTo>
                <a:lnTo>
                  <a:pt x="6943" y="11719"/>
                </a:lnTo>
                <a:lnTo>
                  <a:pt x="6952" y="11711"/>
                </a:lnTo>
                <a:lnTo>
                  <a:pt x="6961" y="11702"/>
                </a:lnTo>
                <a:lnTo>
                  <a:pt x="6952" y="11693"/>
                </a:lnTo>
                <a:lnTo>
                  <a:pt x="6952" y="11684"/>
                </a:lnTo>
                <a:lnTo>
                  <a:pt x="6943" y="11675"/>
                </a:lnTo>
                <a:lnTo>
                  <a:pt x="6934" y="11675"/>
                </a:lnTo>
                <a:lnTo>
                  <a:pt x="6934" y="11667"/>
                </a:lnTo>
                <a:lnTo>
                  <a:pt x="6943" y="11667"/>
                </a:lnTo>
                <a:lnTo>
                  <a:pt x="6943" y="11658"/>
                </a:lnTo>
                <a:lnTo>
                  <a:pt x="6952" y="11658"/>
                </a:lnTo>
                <a:lnTo>
                  <a:pt x="6961" y="11658"/>
                </a:lnTo>
                <a:lnTo>
                  <a:pt x="6952" y="11649"/>
                </a:lnTo>
                <a:lnTo>
                  <a:pt x="6961" y="11640"/>
                </a:lnTo>
                <a:lnTo>
                  <a:pt x="6961" y="11631"/>
                </a:lnTo>
                <a:lnTo>
                  <a:pt x="6961" y="11622"/>
                </a:lnTo>
                <a:lnTo>
                  <a:pt x="6952" y="11614"/>
                </a:lnTo>
                <a:lnTo>
                  <a:pt x="6952" y="11605"/>
                </a:lnTo>
                <a:lnTo>
                  <a:pt x="6934" y="11605"/>
                </a:lnTo>
                <a:lnTo>
                  <a:pt x="6917" y="11596"/>
                </a:lnTo>
                <a:lnTo>
                  <a:pt x="6917" y="11605"/>
                </a:lnTo>
                <a:lnTo>
                  <a:pt x="6917" y="11614"/>
                </a:lnTo>
                <a:lnTo>
                  <a:pt x="6917" y="11622"/>
                </a:lnTo>
                <a:lnTo>
                  <a:pt x="6908" y="11640"/>
                </a:lnTo>
                <a:lnTo>
                  <a:pt x="6908" y="11649"/>
                </a:lnTo>
                <a:lnTo>
                  <a:pt x="6908" y="11658"/>
                </a:lnTo>
                <a:lnTo>
                  <a:pt x="6899" y="11658"/>
                </a:lnTo>
                <a:lnTo>
                  <a:pt x="6908" y="11667"/>
                </a:lnTo>
                <a:lnTo>
                  <a:pt x="6899" y="11693"/>
                </a:lnTo>
                <a:close/>
                <a:moveTo>
                  <a:pt x="7967" y="12558"/>
                </a:moveTo>
                <a:lnTo>
                  <a:pt x="7967" y="12567"/>
                </a:lnTo>
                <a:close/>
                <a:moveTo>
                  <a:pt x="8099" y="12505"/>
                </a:moveTo>
                <a:lnTo>
                  <a:pt x="8099" y="12496"/>
                </a:lnTo>
                <a:lnTo>
                  <a:pt x="8108" y="12496"/>
                </a:lnTo>
                <a:lnTo>
                  <a:pt x="8099" y="12487"/>
                </a:lnTo>
                <a:lnTo>
                  <a:pt x="8081" y="12487"/>
                </a:lnTo>
                <a:lnTo>
                  <a:pt x="8072" y="12487"/>
                </a:lnTo>
                <a:lnTo>
                  <a:pt x="8072" y="12496"/>
                </a:lnTo>
                <a:lnTo>
                  <a:pt x="8072" y="12505"/>
                </a:lnTo>
                <a:lnTo>
                  <a:pt x="8081" y="12505"/>
                </a:lnTo>
                <a:lnTo>
                  <a:pt x="8072" y="12505"/>
                </a:lnTo>
                <a:lnTo>
                  <a:pt x="8064" y="12496"/>
                </a:lnTo>
                <a:lnTo>
                  <a:pt x="8055" y="12496"/>
                </a:lnTo>
                <a:lnTo>
                  <a:pt x="8055" y="12487"/>
                </a:lnTo>
                <a:lnTo>
                  <a:pt x="8064" y="12487"/>
                </a:lnTo>
                <a:lnTo>
                  <a:pt x="8064" y="12478"/>
                </a:lnTo>
                <a:lnTo>
                  <a:pt x="8055" y="12478"/>
                </a:lnTo>
                <a:lnTo>
                  <a:pt x="8046" y="12478"/>
                </a:lnTo>
                <a:lnTo>
                  <a:pt x="8028" y="12470"/>
                </a:lnTo>
                <a:lnTo>
                  <a:pt x="8028" y="12478"/>
                </a:lnTo>
                <a:lnTo>
                  <a:pt x="8011" y="12496"/>
                </a:lnTo>
                <a:lnTo>
                  <a:pt x="8011" y="12505"/>
                </a:lnTo>
                <a:lnTo>
                  <a:pt x="8020" y="12514"/>
                </a:lnTo>
                <a:lnTo>
                  <a:pt x="8011" y="12514"/>
                </a:lnTo>
                <a:lnTo>
                  <a:pt x="8002" y="12523"/>
                </a:lnTo>
                <a:lnTo>
                  <a:pt x="7975" y="12540"/>
                </a:lnTo>
                <a:lnTo>
                  <a:pt x="7984" y="12540"/>
                </a:lnTo>
                <a:lnTo>
                  <a:pt x="7975" y="12549"/>
                </a:lnTo>
                <a:lnTo>
                  <a:pt x="7975" y="12558"/>
                </a:lnTo>
                <a:lnTo>
                  <a:pt x="7984" y="12567"/>
                </a:lnTo>
                <a:lnTo>
                  <a:pt x="7993" y="12576"/>
                </a:lnTo>
                <a:lnTo>
                  <a:pt x="7993" y="12567"/>
                </a:lnTo>
                <a:lnTo>
                  <a:pt x="8002" y="12567"/>
                </a:lnTo>
                <a:lnTo>
                  <a:pt x="8011" y="12567"/>
                </a:lnTo>
                <a:lnTo>
                  <a:pt x="8020" y="12558"/>
                </a:lnTo>
                <a:lnTo>
                  <a:pt x="8011" y="12549"/>
                </a:lnTo>
                <a:lnTo>
                  <a:pt x="8046" y="12558"/>
                </a:lnTo>
                <a:lnTo>
                  <a:pt x="8046" y="12549"/>
                </a:lnTo>
                <a:lnTo>
                  <a:pt x="8046" y="12540"/>
                </a:lnTo>
                <a:lnTo>
                  <a:pt x="8072" y="12531"/>
                </a:lnTo>
                <a:lnTo>
                  <a:pt x="8081" y="12531"/>
                </a:lnTo>
                <a:lnTo>
                  <a:pt x="8081" y="12523"/>
                </a:lnTo>
                <a:lnTo>
                  <a:pt x="8090" y="12523"/>
                </a:lnTo>
                <a:lnTo>
                  <a:pt x="8108" y="12514"/>
                </a:lnTo>
                <a:lnTo>
                  <a:pt x="8108" y="12505"/>
                </a:lnTo>
                <a:close/>
                <a:moveTo>
                  <a:pt x="8064" y="12549"/>
                </a:moveTo>
                <a:lnTo>
                  <a:pt x="8055" y="12549"/>
                </a:lnTo>
                <a:lnTo>
                  <a:pt x="8064" y="12558"/>
                </a:lnTo>
                <a:close/>
                <a:moveTo>
                  <a:pt x="8787" y="10307"/>
                </a:moveTo>
                <a:lnTo>
                  <a:pt x="8778" y="10316"/>
                </a:lnTo>
                <a:lnTo>
                  <a:pt x="8787" y="10325"/>
                </a:lnTo>
                <a:lnTo>
                  <a:pt x="8787" y="10316"/>
                </a:lnTo>
                <a:lnTo>
                  <a:pt x="8796" y="10316"/>
                </a:lnTo>
                <a:close/>
                <a:moveTo>
                  <a:pt x="8796" y="10404"/>
                </a:moveTo>
                <a:lnTo>
                  <a:pt x="8796" y="10413"/>
                </a:lnTo>
                <a:lnTo>
                  <a:pt x="8787" y="10422"/>
                </a:lnTo>
                <a:lnTo>
                  <a:pt x="8787" y="10440"/>
                </a:lnTo>
                <a:lnTo>
                  <a:pt x="8796" y="10431"/>
                </a:lnTo>
                <a:lnTo>
                  <a:pt x="8796" y="10422"/>
                </a:lnTo>
                <a:lnTo>
                  <a:pt x="8805" y="10404"/>
                </a:lnTo>
                <a:close/>
                <a:moveTo>
                  <a:pt x="7808" y="11366"/>
                </a:moveTo>
                <a:lnTo>
                  <a:pt x="7799" y="11366"/>
                </a:lnTo>
                <a:lnTo>
                  <a:pt x="7790" y="11366"/>
                </a:lnTo>
                <a:lnTo>
                  <a:pt x="7799" y="11366"/>
                </a:lnTo>
                <a:lnTo>
                  <a:pt x="7808" y="11375"/>
                </a:lnTo>
                <a:close/>
                <a:moveTo>
                  <a:pt x="7878" y="12531"/>
                </a:moveTo>
                <a:lnTo>
                  <a:pt x="7887" y="12523"/>
                </a:lnTo>
                <a:lnTo>
                  <a:pt x="7878" y="12523"/>
                </a:lnTo>
                <a:lnTo>
                  <a:pt x="7870" y="12523"/>
                </a:lnTo>
                <a:lnTo>
                  <a:pt x="7861" y="12531"/>
                </a:lnTo>
                <a:lnTo>
                  <a:pt x="7870" y="12531"/>
                </a:lnTo>
                <a:lnTo>
                  <a:pt x="7870" y="12540"/>
                </a:lnTo>
                <a:lnTo>
                  <a:pt x="7878" y="12540"/>
                </a:lnTo>
                <a:close/>
                <a:moveTo>
                  <a:pt x="7940" y="12478"/>
                </a:moveTo>
                <a:lnTo>
                  <a:pt x="7931" y="12478"/>
                </a:lnTo>
                <a:lnTo>
                  <a:pt x="7931" y="12487"/>
                </a:lnTo>
                <a:lnTo>
                  <a:pt x="7940" y="12487"/>
                </a:lnTo>
                <a:close/>
                <a:moveTo>
                  <a:pt x="7975" y="12514"/>
                </a:moveTo>
                <a:lnTo>
                  <a:pt x="7984" y="12505"/>
                </a:lnTo>
                <a:lnTo>
                  <a:pt x="7993" y="12505"/>
                </a:lnTo>
                <a:lnTo>
                  <a:pt x="7993" y="12496"/>
                </a:lnTo>
                <a:lnTo>
                  <a:pt x="8002" y="12496"/>
                </a:lnTo>
                <a:lnTo>
                  <a:pt x="8002" y="12487"/>
                </a:lnTo>
                <a:lnTo>
                  <a:pt x="7993" y="12487"/>
                </a:lnTo>
                <a:lnTo>
                  <a:pt x="7993" y="12478"/>
                </a:lnTo>
                <a:lnTo>
                  <a:pt x="7984" y="12487"/>
                </a:lnTo>
                <a:lnTo>
                  <a:pt x="7967" y="12487"/>
                </a:lnTo>
                <a:lnTo>
                  <a:pt x="7958" y="12487"/>
                </a:lnTo>
                <a:lnTo>
                  <a:pt x="7949" y="12487"/>
                </a:lnTo>
                <a:lnTo>
                  <a:pt x="7940" y="12496"/>
                </a:lnTo>
                <a:lnTo>
                  <a:pt x="7922" y="12496"/>
                </a:lnTo>
                <a:lnTo>
                  <a:pt x="7914" y="12487"/>
                </a:lnTo>
                <a:lnTo>
                  <a:pt x="7914" y="12478"/>
                </a:lnTo>
                <a:lnTo>
                  <a:pt x="7905" y="12478"/>
                </a:lnTo>
                <a:lnTo>
                  <a:pt x="7905" y="12487"/>
                </a:lnTo>
                <a:lnTo>
                  <a:pt x="7905" y="12496"/>
                </a:lnTo>
                <a:lnTo>
                  <a:pt x="7914" y="12496"/>
                </a:lnTo>
                <a:lnTo>
                  <a:pt x="7914" y="12505"/>
                </a:lnTo>
                <a:lnTo>
                  <a:pt x="7922" y="12505"/>
                </a:lnTo>
                <a:lnTo>
                  <a:pt x="7931" y="12514"/>
                </a:lnTo>
                <a:lnTo>
                  <a:pt x="7922" y="12514"/>
                </a:lnTo>
                <a:lnTo>
                  <a:pt x="7914" y="12514"/>
                </a:lnTo>
                <a:lnTo>
                  <a:pt x="7905" y="12514"/>
                </a:lnTo>
                <a:lnTo>
                  <a:pt x="7914" y="12523"/>
                </a:lnTo>
                <a:lnTo>
                  <a:pt x="7922" y="12523"/>
                </a:lnTo>
                <a:lnTo>
                  <a:pt x="7922" y="12514"/>
                </a:lnTo>
                <a:lnTo>
                  <a:pt x="7931" y="12523"/>
                </a:lnTo>
                <a:lnTo>
                  <a:pt x="7922" y="12523"/>
                </a:lnTo>
                <a:lnTo>
                  <a:pt x="7922" y="12531"/>
                </a:lnTo>
                <a:lnTo>
                  <a:pt x="7914" y="12531"/>
                </a:lnTo>
                <a:lnTo>
                  <a:pt x="7905" y="12540"/>
                </a:lnTo>
                <a:lnTo>
                  <a:pt x="7887" y="12540"/>
                </a:lnTo>
                <a:lnTo>
                  <a:pt x="7878" y="12549"/>
                </a:lnTo>
                <a:lnTo>
                  <a:pt x="7887" y="12558"/>
                </a:lnTo>
                <a:lnTo>
                  <a:pt x="7896" y="12567"/>
                </a:lnTo>
                <a:lnTo>
                  <a:pt x="7914" y="12567"/>
                </a:lnTo>
                <a:lnTo>
                  <a:pt x="7914" y="12558"/>
                </a:lnTo>
                <a:lnTo>
                  <a:pt x="7922" y="12558"/>
                </a:lnTo>
                <a:lnTo>
                  <a:pt x="7922" y="12549"/>
                </a:lnTo>
                <a:lnTo>
                  <a:pt x="7931" y="12540"/>
                </a:lnTo>
                <a:lnTo>
                  <a:pt x="7940" y="12540"/>
                </a:lnTo>
                <a:lnTo>
                  <a:pt x="7949" y="12540"/>
                </a:lnTo>
                <a:lnTo>
                  <a:pt x="7967" y="12523"/>
                </a:lnTo>
                <a:close/>
                <a:moveTo>
                  <a:pt x="9793" y="8860"/>
                </a:moveTo>
                <a:lnTo>
                  <a:pt x="9793" y="8851"/>
                </a:lnTo>
                <a:lnTo>
                  <a:pt x="9784" y="8816"/>
                </a:lnTo>
                <a:lnTo>
                  <a:pt x="9775" y="8807"/>
                </a:lnTo>
                <a:lnTo>
                  <a:pt x="9775" y="8781"/>
                </a:lnTo>
                <a:lnTo>
                  <a:pt x="9766" y="8754"/>
                </a:lnTo>
                <a:lnTo>
                  <a:pt x="9758" y="8736"/>
                </a:lnTo>
                <a:lnTo>
                  <a:pt x="9749" y="8728"/>
                </a:lnTo>
                <a:lnTo>
                  <a:pt x="9713" y="8719"/>
                </a:lnTo>
                <a:lnTo>
                  <a:pt x="9696" y="8728"/>
                </a:lnTo>
                <a:lnTo>
                  <a:pt x="9687" y="8719"/>
                </a:lnTo>
                <a:lnTo>
                  <a:pt x="9669" y="8728"/>
                </a:lnTo>
                <a:lnTo>
                  <a:pt x="9660" y="8719"/>
                </a:lnTo>
                <a:lnTo>
                  <a:pt x="9652" y="8710"/>
                </a:lnTo>
                <a:lnTo>
                  <a:pt x="9643" y="8710"/>
                </a:lnTo>
                <a:lnTo>
                  <a:pt x="9625" y="8710"/>
                </a:lnTo>
                <a:lnTo>
                  <a:pt x="9616" y="8692"/>
                </a:lnTo>
                <a:lnTo>
                  <a:pt x="9590" y="8683"/>
                </a:lnTo>
                <a:lnTo>
                  <a:pt x="9581" y="8675"/>
                </a:lnTo>
                <a:lnTo>
                  <a:pt x="9563" y="8657"/>
                </a:lnTo>
                <a:lnTo>
                  <a:pt x="9546" y="8639"/>
                </a:lnTo>
                <a:lnTo>
                  <a:pt x="9537" y="8630"/>
                </a:lnTo>
                <a:lnTo>
                  <a:pt x="9528" y="8622"/>
                </a:lnTo>
                <a:lnTo>
                  <a:pt x="9511" y="8622"/>
                </a:lnTo>
                <a:lnTo>
                  <a:pt x="9502" y="8604"/>
                </a:lnTo>
                <a:lnTo>
                  <a:pt x="9493" y="8595"/>
                </a:lnTo>
                <a:lnTo>
                  <a:pt x="9466" y="8586"/>
                </a:lnTo>
                <a:lnTo>
                  <a:pt x="9458" y="8578"/>
                </a:lnTo>
                <a:lnTo>
                  <a:pt x="9449" y="8578"/>
                </a:lnTo>
                <a:lnTo>
                  <a:pt x="9431" y="8569"/>
                </a:lnTo>
                <a:lnTo>
                  <a:pt x="9422" y="8560"/>
                </a:lnTo>
                <a:lnTo>
                  <a:pt x="9396" y="8560"/>
                </a:lnTo>
                <a:lnTo>
                  <a:pt x="9378" y="8551"/>
                </a:lnTo>
                <a:lnTo>
                  <a:pt x="9352" y="8560"/>
                </a:lnTo>
                <a:lnTo>
                  <a:pt x="9325" y="8560"/>
                </a:lnTo>
                <a:lnTo>
                  <a:pt x="9316" y="8569"/>
                </a:lnTo>
                <a:lnTo>
                  <a:pt x="9308" y="8560"/>
                </a:lnTo>
                <a:lnTo>
                  <a:pt x="9299" y="8560"/>
                </a:lnTo>
                <a:lnTo>
                  <a:pt x="9290" y="8560"/>
                </a:lnTo>
                <a:lnTo>
                  <a:pt x="9281" y="8551"/>
                </a:lnTo>
                <a:lnTo>
                  <a:pt x="9272" y="8560"/>
                </a:lnTo>
                <a:lnTo>
                  <a:pt x="9255" y="8551"/>
                </a:lnTo>
                <a:lnTo>
                  <a:pt x="9228" y="8542"/>
                </a:lnTo>
                <a:lnTo>
                  <a:pt x="9219" y="8542"/>
                </a:lnTo>
                <a:lnTo>
                  <a:pt x="9211" y="8533"/>
                </a:lnTo>
                <a:lnTo>
                  <a:pt x="9202" y="8533"/>
                </a:lnTo>
                <a:lnTo>
                  <a:pt x="9184" y="8525"/>
                </a:lnTo>
                <a:lnTo>
                  <a:pt x="9166" y="8525"/>
                </a:lnTo>
                <a:lnTo>
                  <a:pt x="9166" y="8533"/>
                </a:lnTo>
                <a:lnTo>
                  <a:pt x="9140" y="8533"/>
                </a:lnTo>
                <a:lnTo>
                  <a:pt x="9131" y="8542"/>
                </a:lnTo>
                <a:lnTo>
                  <a:pt x="9122" y="8542"/>
                </a:lnTo>
                <a:lnTo>
                  <a:pt x="9114" y="8560"/>
                </a:lnTo>
                <a:lnTo>
                  <a:pt x="9105" y="8551"/>
                </a:lnTo>
                <a:lnTo>
                  <a:pt x="9114" y="8551"/>
                </a:lnTo>
                <a:lnTo>
                  <a:pt x="9114" y="8542"/>
                </a:lnTo>
                <a:lnTo>
                  <a:pt x="9114" y="8533"/>
                </a:lnTo>
                <a:lnTo>
                  <a:pt x="9105" y="8533"/>
                </a:lnTo>
                <a:lnTo>
                  <a:pt x="9096" y="8551"/>
                </a:lnTo>
                <a:lnTo>
                  <a:pt x="9087" y="8569"/>
                </a:lnTo>
                <a:lnTo>
                  <a:pt x="9078" y="8578"/>
                </a:lnTo>
                <a:lnTo>
                  <a:pt x="9069" y="8586"/>
                </a:lnTo>
                <a:lnTo>
                  <a:pt x="9069" y="8578"/>
                </a:lnTo>
                <a:lnTo>
                  <a:pt x="9078" y="8551"/>
                </a:lnTo>
                <a:lnTo>
                  <a:pt x="9078" y="8542"/>
                </a:lnTo>
                <a:lnTo>
                  <a:pt x="9078" y="8533"/>
                </a:lnTo>
                <a:lnTo>
                  <a:pt x="9087" y="8533"/>
                </a:lnTo>
                <a:lnTo>
                  <a:pt x="9087" y="8525"/>
                </a:lnTo>
                <a:lnTo>
                  <a:pt x="9096" y="8525"/>
                </a:lnTo>
                <a:lnTo>
                  <a:pt x="9096" y="8516"/>
                </a:lnTo>
                <a:lnTo>
                  <a:pt x="9087" y="8507"/>
                </a:lnTo>
                <a:lnTo>
                  <a:pt x="9078" y="8516"/>
                </a:lnTo>
                <a:lnTo>
                  <a:pt x="9078" y="8525"/>
                </a:lnTo>
                <a:lnTo>
                  <a:pt x="9069" y="8525"/>
                </a:lnTo>
                <a:lnTo>
                  <a:pt x="9069" y="8516"/>
                </a:lnTo>
                <a:lnTo>
                  <a:pt x="9078" y="8516"/>
                </a:lnTo>
                <a:lnTo>
                  <a:pt x="9078" y="8507"/>
                </a:lnTo>
                <a:lnTo>
                  <a:pt x="9087" y="8498"/>
                </a:lnTo>
                <a:lnTo>
                  <a:pt x="9087" y="8489"/>
                </a:lnTo>
                <a:lnTo>
                  <a:pt x="9078" y="8489"/>
                </a:lnTo>
                <a:lnTo>
                  <a:pt x="9078" y="8480"/>
                </a:lnTo>
                <a:lnTo>
                  <a:pt x="9069" y="8480"/>
                </a:lnTo>
                <a:lnTo>
                  <a:pt x="9061" y="8472"/>
                </a:lnTo>
                <a:lnTo>
                  <a:pt x="9052" y="8472"/>
                </a:lnTo>
                <a:lnTo>
                  <a:pt x="9052" y="8463"/>
                </a:lnTo>
                <a:lnTo>
                  <a:pt x="9043" y="8454"/>
                </a:lnTo>
                <a:lnTo>
                  <a:pt x="9034" y="8463"/>
                </a:lnTo>
                <a:lnTo>
                  <a:pt x="9034" y="8472"/>
                </a:lnTo>
                <a:lnTo>
                  <a:pt x="9025" y="8472"/>
                </a:lnTo>
                <a:lnTo>
                  <a:pt x="9025" y="8480"/>
                </a:lnTo>
                <a:lnTo>
                  <a:pt x="9025" y="8463"/>
                </a:lnTo>
                <a:lnTo>
                  <a:pt x="9016" y="8454"/>
                </a:lnTo>
                <a:lnTo>
                  <a:pt x="9008" y="8445"/>
                </a:lnTo>
                <a:lnTo>
                  <a:pt x="8999" y="8454"/>
                </a:lnTo>
                <a:lnTo>
                  <a:pt x="8990" y="8445"/>
                </a:lnTo>
                <a:lnTo>
                  <a:pt x="8981" y="8436"/>
                </a:lnTo>
                <a:lnTo>
                  <a:pt x="8972" y="8427"/>
                </a:lnTo>
                <a:lnTo>
                  <a:pt x="8964" y="8436"/>
                </a:lnTo>
                <a:lnTo>
                  <a:pt x="8964" y="8427"/>
                </a:lnTo>
                <a:lnTo>
                  <a:pt x="8955" y="8427"/>
                </a:lnTo>
                <a:lnTo>
                  <a:pt x="8946" y="8427"/>
                </a:lnTo>
                <a:lnTo>
                  <a:pt x="8937" y="8427"/>
                </a:lnTo>
                <a:lnTo>
                  <a:pt x="8928" y="8419"/>
                </a:lnTo>
                <a:lnTo>
                  <a:pt x="8919" y="8410"/>
                </a:lnTo>
                <a:lnTo>
                  <a:pt x="8911" y="8410"/>
                </a:lnTo>
                <a:lnTo>
                  <a:pt x="8902" y="8410"/>
                </a:lnTo>
                <a:lnTo>
                  <a:pt x="8893" y="8410"/>
                </a:lnTo>
                <a:lnTo>
                  <a:pt x="8884" y="8401"/>
                </a:lnTo>
                <a:lnTo>
                  <a:pt x="8875" y="8401"/>
                </a:lnTo>
                <a:lnTo>
                  <a:pt x="8866" y="8401"/>
                </a:lnTo>
                <a:lnTo>
                  <a:pt x="8875" y="8401"/>
                </a:lnTo>
                <a:lnTo>
                  <a:pt x="8875" y="8410"/>
                </a:lnTo>
                <a:lnTo>
                  <a:pt x="8866" y="8410"/>
                </a:lnTo>
                <a:lnTo>
                  <a:pt x="8858" y="8401"/>
                </a:lnTo>
                <a:lnTo>
                  <a:pt x="8849" y="8401"/>
                </a:lnTo>
                <a:lnTo>
                  <a:pt x="8840" y="8401"/>
                </a:lnTo>
                <a:lnTo>
                  <a:pt x="8831" y="8410"/>
                </a:lnTo>
                <a:lnTo>
                  <a:pt x="8831" y="8401"/>
                </a:lnTo>
                <a:lnTo>
                  <a:pt x="8822" y="8401"/>
                </a:lnTo>
                <a:lnTo>
                  <a:pt x="8822" y="8410"/>
                </a:lnTo>
                <a:lnTo>
                  <a:pt x="8814" y="8410"/>
                </a:lnTo>
                <a:lnTo>
                  <a:pt x="8814" y="8419"/>
                </a:lnTo>
                <a:lnTo>
                  <a:pt x="8805" y="8419"/>
                </a:lnTo>
                <a:lnTo>
                  <a:pt x="8805" y="8427"/>
                </a:lnTo>
                <a:lnTo>
                  <a:pt x="8796" y="8436"/>
                </a:lnTo>
                <a:lnTo>
                  <a:pt x="8796" y="8445"/>
                </a:lnTo>
                <a:lnTo>
                  <a:pt x="8796" y="8454"/>
                </a:lnTo>
                <a:lnTo>
                  <a:pt x="8805" y="8463"/>
                </a:lnTo>
                <a:lnTo>
                  <a:pt x="8796" y="8463"/>
                </a:lnTo>
                <a:lnTo>
                  <a:pt x="8796" y="8472"/>
                </a:lnTo>
                <a:lnTo>
                  <a:pt x="8787" y="8463"/>
                </a:lnTo>
                <a:lnTo>
                  <a:pt x="8778" y="8463"/>
                </a:lnTo>
                <a:lnTo>
                  <a:pt x="8761" y="8480"/>
                </a:lnTo>
                <a:lnTo>
                  <a:pt x="8743" y="8489"/>
                </a:lnTo>
                <a:lnTo>
                  <a:pt x="8725" y="8525"/>
                </a:lnTo>
                <a:lnTo>
                  <a:pt x="8725" y="8533"/>
                </a:lnTo>
                <a:lnTo>
                  <a:pt x="8717" y="8542"/>
                </a:lnTo>
                <a:lnTo>
                  <a:pt x="8708" y="8542"/>
                </a:lnTo>
                <a:lnTo>
                  <a:pt x="8717" y="8533"/>
                </a:lnTo>
                <a:lnTo>
                  <a:pt x="8717" y="8516"/>
                </a:lnTo>
                <a:lnTo>
                  <a:pt x="8725" y="8507"/>
                </a:lnTo>
                <a:lnTo>
                  <a:pt x="8725" y="8498"/>
                </a:lnTo>
                <a:lnTo>
                  <a:pt x="8734" y="8480"/>
                </a:lnTo>
                <a:lnTo>
                  <a:pt x="8717" y="8489"/>
                </a:lnTo>
                <a:lnTo>
                  <a:pt x="8699" y="8489"/>
                </a:lnTo>
                <a:lnTo>
                  <a:pt x="8690" y="8489"/>
                </a:lnTo>
                <a:lnTo>
                  <a:pt x="8681" y="8489"/>
                </a:lnTo>
                <a:lnTo>
                  <a:pt x="8672" y="8489"/>
                </a:lnTo>
                <a:lnTo>
                  <a:pt x="8664" y="8489"/>
                </a:lnTo>
                <a:lnTo>
                  <a:pt x="8655" y="8498"/>
                </a:lnTo>
                <a:lnTo>
                  <a:pt x="8637" y="8489"/>
                </a:lnTo>
                <a:lnTo>
                  <a:pt x="8637" y="8480"/>
                </a:lnTo>
                <a:lnTo>
                  <a:pt x="8628" y="8480"/>
                </a:lnTo>
                <a:lnTo>
                  <a:pt x="8628" y="8472"/>
                </a:lnTo>
                <a:lnTo>
                  <a:pt x="8628" y="8463"/>
                </a:lnTo>
                <a:lnTo>
                  <a:pt x="8619" y="8454"/>
                </a:lnTo>
                <a:lnTo>
                  <a:pt x="8619" y="8445"/>
                </a:lnTo>
                <a:lnTo>
                  <a:pt x="8619" y="8436"/>
                </a:lnTo>
                <a:lnTo>
                  <a:pt x="8611" y="8436"/>
                </a:lnTo>
                <a:lnTo>
                  <a:pt x="8619" y="8427"/>
                </a:lnTo>
                <a:lnTo>
                  <a:pt x="8619" y="8419"/>
                </a:lnTo>
                <a:lnTo>
                  <a:pt x="8611" y="8427"/>
                </a:lnTo>
                <a:lnTo>
                  <a:pt x="8593" y="8436"/>
                </a:lnTo>
                <a:lnTo>
                  <a:pt x="8584" y="8436"/>
                </a:lnTo>
                <a:lnTo>
                  <a:pt x="8567" y="8454"/>
                </a:lnTo>
                <a:lnTo>
                  <a:pt x="8558" y="8454"/>
                </a:lnTo>
                <a:lnTo>
                  <a:pt x="8540" y="8463"/>
                </a:lnTo>
                <a:lnTo>
                  <a:pt x="8522" y="8472"/>
                </a:lnTo>
                <a:lnTo>
                  <a:pt x="8514" y="8463"/>
                </a:lnTo>
                <a:lnTo>
                  <a:pt x="8487" y="8463"/>
                </a:lnTo>
                <a:lnTo>
                  <a:pt x="8496" y="8463"/>
                </a:lnTo>
                <a:lnTo>
                  <a:pt x="8522" y="8454"/>
                </a:lnTo>
                <a:lnTo>
                  <a:pt x="8531" y="8454"/>
                </a:lnTo>
                <a:lnTo>
                  <a:pt x="8540" y="8454"/>
                </a:lnTo>
                <a:lnTo>
                  <a:pt x="8540" y="8445"/>
                </a:lnTo>
                <a:lnTo>
                  <a:pt x="8540" y="8436"/>
                </a:lnTo>
                <a:lnTo>
                  <a:pt x="8549" y="8436"/>
                </a:lnTo>
                <a:lnTo>
                  <a:pt x="8558" y="8427"/>
                </a:lnTo>
                <a:lnTo>
                  <a:pt x="8558" y="8410"/>
                </a:lnTo>
                <a:lnTo>
                  <a:pt x="8567" y="8392"/>
                </a:lnTo>
                <a:lnTo>
                  <a:pt x="8575" y="8392"/>
                </a:lnTo>
                <a:lnTo>
                  <a:pt x="8575" y="8383"/>
                </a:lnTo>
                <a:lnTo>
                  <a:pt x="8584" y="8366"/>
                </a:lnTo>
                <a:lnTo>
                  <a:pt x="8584" y="8357"/>
                </a:lnTo>
                <a:lnTo>
                  <a:pt x="8602" y="8357"/>
                </a:lnTo>
                <a:lnTo>
                  <a:pt x="8611" y="8339"/>
                </a:lnTo>
                <a:lnTo>
                  <a:pt x="8619" y="8339"/>
                </a:lnTo>
                <a:lnTo>
                  <a:pt x="8628" y="8339"/>
                </a:lnTo>
                <a:lnTo>
                  <a:pt x="8637" y="8322"/>
                </a:lnTo>
                <a:lnTo>
                  <a:pt x="8646" y="8304"/>
                </a:lnTo>
                <a:lnTo>
                  <a:pt x="8655" y="8295"/>
                </a:lnTo>
                <a:lnTo>
                  <a:pt x="8664" y="8286"/>
                </a:lnTo>
                <a:lnTo>
                  <a:pt x="8681" y="8277"/>
                </a:lnTo>
                <a:lnTo>
                  <a:pt x="8690" y="8269"/>
                </a:lnTo>
                <a:lnTo>
                  <a:pt x="8690" y="8260"/>
                </a:lnTo>
                <a:lnTo>
                  <a:pt x="8690" y="8251"/>
                </a:lnTo>
                <a:lnTo>
                  <a:pt x="8681" y="8233"/>
                </a:lnTo>
                <a:lnTo>
                  <a:pt x="8681" y="8225"/>
                </a:lnTo>
                <a:lnTo>
                  <a:pt x="8672" y="8225"/>
                </a:lnTo>
                <a:lnTo>
                  <a:pt x="8664" y="8216"/>
                </a:lnTo>
                <a:lnTo>
                  <a:pt x="8646" y="8216"/>
                </a:lnTo>
                <a:lnTo>
                  <a:pt x="8646" y="8207"/>
                </a:lnTo>
                <a:lnTo>
                  <a:pt x="8637" y="8207"/>
                </a:lnTo>
                <a:lnTo>
                  <a:pt x="8637" y="8198"/>
                </a:lnTo>
                <a:lnTo>
                  <a:pt x="8628" y="8198"/>
                </a:lnTo>
                <a:lnTo>
                  <a:pt x="8628" y="8189"/>
                </a:lnTo>
                <a:lnTo>
                  <a:pt x="8628" y="8180"/>
                </a:lnTo>
                <a:lnTo>
                  <a:pt x="8628" y="8172"/>
                </a:lnTo>
                <a:lnTo>
                  <a:pt x="8619" y="8163"/>
                </a:lnTo>
                <a:lnTo>
                  <a:pt x="8619" y="8154"/>
                </a:lnTo>
                <a:lnTo>
                  <a:pt x="8611" y="8127"/>
                </a:lnTo>
                <a:lnTo>
                  <a:pt x="8602" y="8110"/>
                </a:lnTo>
                <a:lnTo>
                  <a:pt x="8602" y="8083"/>
                </a:lnTo>
                <a:lnTo>
                  <a:pt x="8593" y="8048"/>
                </a:lnTo>
                <a:lnTo>
                  <a:pt x="8584" y="8039"/>
                </a:lnTo>
                <a:lnTo>
                  <a:pt x="8575" y="8039"/>
                </a:lnTo>
                <a:lnTo>
                  <a:pt x="8567" y="8039"/>
                </a:lnTo>
                <a:lnTo>
                  <a:pt x="8558" y="8057"/>
                </a:lnTo>
                <a:lnTo>
                  <a:pt x="8558" y="8048"/>
                </a:lnTo>
                <a:lnTo>
                  <a:pt x="8558" y="8039"/>
                </a:lnTo>
                <a:lnTo>
                  <a:pt x="8549" y="8022"/>
                </a:lnTo>
                <a:lnTo>
                  <a:pt x="8549" y="8013"/>
                </a:lnTo>
                <a:lnTo>
                  <a:pt x="8540" y="8013"/>
                </a:lnTo>
                <a:lnTo>
                  <a:pt x="8540" y="8022"/>
                </a:lnTo>
                <a:lnTo>
                  <a:pt x="8540" y="8030"/>
                </a:lnTo>
                <a:lnTo>
                  <a:pt x="8531" y="8030"/>
                </a:lnTo>
                <a:lnTo>
                  <a:pt x="8540" y="8030"/>
                </a:lnTo>
                <a:lnTo>
                  <a:pt x="8540" y="8022"/>
                </a:lnTo>
                <a:lnTo>
                  <a:pt x="8531" y="8013"/>
                </a:lnTo>
                <a:lnTo>
                  <a:pt x="8531" y="8004"/>
                </a:lnTo>
                <a:lnTo>
                  <a:pt x="8522" y="7995"/>
                </a:lnTo>
                <a:lnTo>
                  <a:pt x="8514" y="8004"/>
                </a:lnTo>
                <a:lnTo>
                  <a:pt x="8514" y="7995"/>
                </a:lnTo>
                <a:lnTo>
                  <a:pt x="8514" y="7986"/>
                </a:lnTo>
                <a:lnTo>
                  <a:pt x="8505" y="7986"/>
                </a:lnTo>
                <a:lnTo>
                  <a:pt x="8478" y="7969"/>
                </a:lnTo>
                <a:lnTo>
                  <a:pt x="8469" y="7951"/>
                </a:lnTo>
                <a:lnTo>
                  <a:pt x="8443" y="7942"/>
                </a:lnTo>
                <a:lnTo>
                  <a:pt x="8425" y="7942"/>
                </a:lnTo>
                <a:lnTo>
                  <a:pt x="8399" y="7924"/>
                </a:lnTo>
                <a:lnTo>
                  <a:pt x="8390" y="7933"/>
                </a:lnTo>
                <a:lnTo>
                  <a:pt x="8381" y="7960"/>
                </a:lnTo>
                <a:lnTo>
                  <a:pt x="8372" y="7960"/>
                </a:lnTo>
                <a:lnTo>
                  <a:pt x="8381" y="7951"/>
                </a:lnTo>
                <a:lnTo>
                  <a:pt x="8381" y="7942"/>
                </a:lnTo>
                <a:lnTo>
                  <a:pt x="8381" y="7933"/>
                </a:lnTo>
                <a:lnTo>
                  <a:pt x="8381" y="7924"/>
                </a:lnTo>
                <a:lnTo>
                  <a:pt x="8364" y="7916"/>
                </a:lnTo>
                <a:lnTo>
                  <a:pt x="8328" y="7916"/>
                </a:lnTo>
                <a:lnTo>
                  <a:pt x="8302" y="7916"/>
                </a:lnTo>
                <a:lnTo>
                  <a:pt x="8284" y="7916"/>
                </a:lnTo>
                <a:lnTo>
                  <a:pt x="8267" y="7916"/>
                </a:lnTo>
                <a:lnTo>
                  <a:pt x="8258" y="7916"/>
                </a:lnTo>
                <a:lnTo>
                  <a:pt x="8249" y="7924"/>
                </a:lnTo>
                <a:lnTo>
                  <a:pt x="8249" y="7933"/>
                </a:lnTo>
                <a:lnTo>
                  <a:pt x="8249" y="7924"/>
                </a:lnTo>
                <a:lnTo>
                  <a:pt x="8222" y="7924"/>
                </a:lnTo>
                <a:lnTo>
                  <a:pt x="8205" y="7916"/>
                </a:lnTo>
                <a:lnTo>
                  <a:pt x="8170" y="7916"/>
                </a:lnTo>
                <a:lnTo>
                  <a:pt x="8161" y="7916"/>
                </a:lnTo>
                <a:lnTo>
                  <a:pt x="8161" y="7924"/>
                </a:lnTo>
                <a:lnTo>
                  <a:pt x="8161" y="7933"/>
                </a:lnTo>
                <a:lnTo>
                  <a:pt x="8161" y="7942"/>
                </a:lnTo>
                <a:lnTo>
                  <a:pt x="8152" y="7951"/>
                </a:lnTo>
                <a:lnTo>
                  <a:pt x="8152" y="7942"/>
                </a:lnTo>
                <a:lnTo>
                  <a:pt x="8152" y="7924"/>
                </a:lnTo>
                <a:lnTo>
                  <a:pt x="8152" y="7907"/>
                </a:lnTo>
                <a:lnTo>
                  <a:pt x="8152" y="7898"/>
                </a:lnTo>
                <a:lnTo>
                  <a:pt x="8143" y="7889"/>
                </a:lnTo>
                <a:lnTo>
                  <a:pt x="8125" y="7889"/>
                </a:lnTo>
                <a:lnTo>
                  <a:pt x="8125" y="7880"/>
                </a:lnTo>
                <a:lnTo>
                  <a:pt x="8108" y="7871"/>
                </a:lnTo>
                <a:lnTo>
                  <a:pt x="8099" y="7854"/>
                </a:lnTo>
                <a:lnTo>
                  <a:pt x="8090" y="7854"/>
                </a:lnTo>
                <a:lnTo>
                  <a:pt x="8081" y="7854"/>
                </a:lnTo>
                <a:lnTo>
                  <a:pt x="8072" y="7845"/>
                </a:lnTo>
                <a:lnTo>
                  <a:pt x="8064" y="7854"/>
                </a:lnTo>
                <a:lnTo>
                  <a:pt x="8055" y="7863"/>
                </a:lnTo>
                <a:lnTo>
                  <a:pt x="8055" y="7880"/>
                </a:lnTo>
                <a:lnTo>
                  <a:pt x="8046" y="7880"/>
                </a:lnTo>
                <a:lnTo>
                  <a:pt x="8046" y="7871"/>
                </a:lnTo>
                <a:lnTo>
                  <a:pt x="8046" y="7863"/>
                </a:lnTo>
                <a:lnTo>
                  <a:pt x="8055" y="7854"/>
                </a:lnTo>
                <a:lnTo>
                  <a:pt x="8055" y="7836"/>
                </a:lnTo>
                <a:lnTo>
                  <a:pt x="8055" y="7819"/>
                </a:lnTo>
                <a:lnTo>
                  <a:pt x="8055" y="7810"/>
                </a:lnTo>
                <a:lnTo>
                  <a:pt x="8046" y="7801"/>
                </a:lnTo>
                <a:lnTo>
                  <a:pt x="8046" y="7792"/>
                </a:lnTo>
                <a:lnTo>
                  <a:pt x="8037" y="7783"/>
                </a:lnTo>
                <a:lnTo>
                  <a:pt x="8002" y="7757"/>
                </a:lnTo>
                <a:lnTo>
                  <a:pt x="7984" y="7748"/>
                </a:lnTo>
                <a:lnTo>
                  <a:pt x="7975" y="7739"/>
                </a:lnTo>
                <a:lnTo>
                  <a:pt x="7967" y="7739"/>
                </a:lnTo>
                <a:lnTo>
                  <a:pt x="7958" y="7739"/>
                </a:lnTo>
                <a:lnTo>
                  <a:pt x="7949" y="7730"/>
                </a:lnTo>
                <a:lnTo>
                  <a:pt x="7949" y="7721"/>
                </a:lnTo>
                <a:lnTo>
                  <a:pt x="7931" y="7721"/>
                </a:lnTo>
                <a:lnTo>
                  <a:pt x="7922" y="7721"/>
                </a:lnTo>
                <a:lnTo>
                  <a:pt x="7914" y="7721"/>
                </a:lnTo>
                <a:lnTo>
                  <a:pt x="7887" y="7721"/>
                </a:lnTo>
                <a:lnTo>
                  <a:pt x="7870" y="7730"/>
                </a:lnTo>
                <a:lnTo>
                  <a:pt x="7861" y="7730"/>
                </a:lnTo>
                <a:lnTo>
                  <a:pt x="7852" y="7739"/>
                </a:lnTo>
                <a:lnTo>
                  <a:pt x="7843" y="7730"/>
                </a:lnTo>
                <a:lnTo>
                  <a:pt x="7834" y="7721"/>
                </a:lnTo>
                <a:lnTo>
                  <a:pt x="7825" y="7721"/>
                </a:lnTo>
                <a:lnTo>
                  <a:pt x="7852" y="7721"/>
                </a:lnTo>
                <a:lnTo>
                  <a:pt x="7861" y="7713"/>
                </a:lnTo>
                <a:lnTo>
                  <a:pt x="7861" y="7704"/>
                </a:lnTo>
                <a:lnTo>
                  <a:pt x="7870" y="7695"/>
                </a:lnTo>
                <a:lnTo>
                  <a:pt x="7870" y="7686"/>
                </a:lnTo>
                <a:lnTo>
                  <a:pt x="7870" y="7677"/>
                </a:lnTo>
                <a:lnTo>
                  <a:pt x="7878" y="7677"/>
                </a:lnTo>
                <a:lnTo>
                  <a:pt x="7887" y="7668"/>
                </a:lnTo>
                <a:lnTo>
                  <a:pt x="7887" y="7660"/>
                </a:lnTo>
                <a:lnTo>
                  <a:pt x="7870" y="7651"/>
                </a:lnTo>
                <a:lnTo>
                  <a:pt x="7861" y="7651"/>
                </a:lnTo>
                <a:lnTo>
                  <a:pt x="7852" y="7642"/>
                </a:lnTo>
                <a:lnTo>
                  <a:pt x="7834" y="7633"/>
                </a:lnTo>
                <a:lnTo>
                  <a:pt x="7834" y="7624"/>
                </a:lnTo>
                <a:lnTo>
                  <a:pt x="7825" y="7633"/>
                </a:lnTo>
                <a:lnTo>
                  <a:pt x="7817" y="7633"/>
                </a:lnTo>
                <a:lnTo>
                  <a:pt x="7817" y="7642"/>
                </a:lnTo>
                <a:lnTo>
                  <a:pt x="7808" y="7633"/>
                </a:lnTo>
                <a:lnTo>
                  <a:pt x="7808" y="7624"/>
                </a:lnTo>
                <a:lnTo>
                  <a:pt x="7799" y="7624"/>
                </a:lnTo>
                <a:lnTo>
                  <a:pt x="7790" y="7624"/>
                </a:lnTo>
                <a:lnTo>
                  <a:pt x="7790" y="7616"/>
                </a:lnTo>
                <a:lnTo>
                  <a:pt x="7790" y="7624"/>
                </a:lnTo>
                <a:lnTo>
                  <a:pt x="7790" y="7633"/>
                </a:lnTo>
                <a:lnTo>
                  <a:pt x="7781" y="7624"/>
                </a:lnTo>
                <a:lnTo>
                  <a:pt x="7781" y="7633"/>
                </a:lnTo>
                <a:lnTo>
                  <a:pt x="7773" y="7633"/>
                </a:lnTo>
                <a:lnTo>
                  <a:pt x="7773" y="7624"/>
                </a:lnTo>
                <a:lnTo>
                  <a:pt x="7764" y="7607"/>
                </a:lnTo>
                <a:lnTo>
                  <a:pt x="7755" y="7598"/>
                </a:lnTo>
                <a:lnTo>
                  <a:pt x="7755" y="7607"/>
                </a:lnTo>
                <a:lnTo>
                  <a:pt x="7755" y="7616"/>
                </a:lnTo>
                <a:lnTo>
                  <a:pt x="7746" y="7616"/>
                </a:lnTo>
                <a:lnTo>
                  <a:pt x="7746" y="7607"/>
                </a:lnTo>
                <a:lnTo>
                  <a:pt x="7755" y="7607"/>
                </a:lnTo>
                <a:lnTo>
                  <a:pt x="7746" y="7598"/>
                </a:lnTo>
                <a:lnTo>
                  <a:pt x="7746" y="7589"/>
                </a:lnTo>
                <a:lnTo>
                  <a:pt x="7737" y="7589"/>
                </a:lnTo>
                <a:lnTo>
                  <a:pt x="7737" y="7580"/>
                </a:lnTo>
                <a:lnTo>
                  <a:pt x="7746" y="7580"/>
                </a:lnTo>
                <a:lnTo>
                  <a:pt x="7773" y="7580"/>
                </a:lnTo>
                <a:lnTo>
                  <a:pt x="7781" y="7571"/>
                </a:lnTo>
                <a:lnTo>
                  <a:pt x="7799" y="7571"/>
                </a:lnTo>
                <a:lnTo>
                  <a:pt x="7808" y="7571"/>
                </a:lnTo>
                <a:lnTo>
                  <a:pt x="7808" y="7563"/>
                </a:lnTo>
                <a:lnTo>
                  <a:pt x="7781" y="7563"/>
                </a:lnTo>
                <a:lnTo>
                  <a:pt x="7746" y="7563"/>
                </a:lnTo>
                <a:lnTo>
                  <a:pt x="7728" y="7563"/>
                </a:lnTo>
                <a:lnTo>
                  <a:pt x="7711" y="7563"/>
                </a:lnTo>
                <a:lnTo>
                  <a:pt x="7693" y="7571"/>
                </a:lnTo>
                <a:lnTo>
                  <a:pt x="7667" y="7571"/>
                </a:lnTo>
                <a:lnTo>
                  <a:pt x="7640" y="7571"/>
                </a:lnTo>
                <a:lnTo>
                  <a:pt x="7631" y="7571"/>
                </a:lnTo>
                <a:lnTo>
                  <a:pt x="7631" y="7580"/>
                </a:lnTo>
                <a:lnTo>
                  <a:pt x="7640" y="7571"/>
                </a:lnTo>
                <a:lnTo>
                  <a:pt x="7667" y="7580"/>
                </a:lnTo>
                <a:lnTo>
                  <a:pt x="7675" y="7580"/>
                </a:lnTo>
                <a:lnTo>
                  <a:pt x="7667" y="7580"/>
                </a:lnTo>
                <a:lnTo>
                  <a:pt x="7667" y="7589"/>
                </a:lnTo>
                <a:lnTo>
                  <a:pt x="7640" y="7580"/>
                </a:lnTo>
                <a:lnTo>
                  <a:pt x="7587" y="7607"/>
                </a:lnTo>
                <a:lnTo>
                  <a:pt x="7587" y="7616"/>
                </a:lnTo>
                <a:lnTo>
                  <a:pt x="7578" y="7616"/>
                </a:lnTo>
                <a:lnTo>
                  <a:pt x="7570" y="7616"/>
                </a:lnTo>
                <a:lnTo>
                  <a:pt x="7552" y="7607"/>
                </a:lnTo>
                <a:lnTo>
                  <a:pt x="7543" y="7607"/>
                </a:lnTo>
                <a:lnTo>
                  <a:pt x="7534" y="7598"/>
                </a:lnTo>
                <a:lnTo>
                  <a:pt x="7517" y="7598"/>
                </a:lnTo>
                <a:lnTo>
                  <a:pt x="7499" y="7580"/>
                </a:lnTo>
                <a:lnTo>
                  <a:pt x="7490" y="7571"/>
                </a:lnTo>
                <a:lnTo>
                  <a:pt x="7437" y="7571"/>
                </a:lnTo>
                <a:lnTo>
                  <a:pt x="7420" y="7580"/>
                </a:lnTo>
                <a:lnTo>
                  <a:pt x="7393" y="7580"/>
                </a:lnTo>
                <a:lnTo>
                  <a:pt x="7367" y="7580"/>
                </a:lnTo>
                <a:lnTo>
                  <a:pt x="7349" y="7580"/>
                </a:lnTo>
                <a:lnTo>
                  <a:pt x="7340" y="7580"/>
                </a:lnTo>
                <a:lnTo>
                  <a:pt x="7340" y="7571"/>
                </a:lnTo>
                <a:lnTo>
                  <a:pt x="7331" y="7563"/>
                </a:lnTo>
                <a:lnTo>
                  <a:pt x="7340" y="7554"/>
                </a:lnTo>
                <a:lnTo>
                  <a:pt x="7331" y="7545"/>
                </a:lnTo>
                <a:lnTo>
                  <a:pt x="7331" y="7536"/>
                </a:lnTo>
                <a:lnTo>
                  <a:pt x="7314" y="7518"/>
                </a:lnTo>
                <a:lnTo>
                  <a:pt x="7296" y="7510"/>
                </a:lnTo>
                <a:lnTo>
                  <a:pt x="7278" y="7510"/>
                </a:lnTo>
                <a:lnTo>
                  <a:pt x="7270" y="7510"/>
                </a:lnTo>
                <a:lnTo>
                  <a:pt x="7243" y="7510"/>
                </a:lnTo>
                <a:lnTo>
                  <a:pt x="7234" y="7501"/>
                </a:lnTo>
                <a:lnTo>
                  <a:pt x="7226" y="7492"/>
                </a:lnTo>
                <a:lnTo>
                  <a:pt x="7226" y="7483"/>
                </a:lnTo>
                <a:lnTo>
                  <a:pt x="7226" y="7474"/>
                </a:lnTo>
                <a:lnTo>
                  <a:pt x="7226" y="7466"/>
                </a:lnTo>
                <a:lnTo>
                  <a:pt x="7217" y="7466"/>
                </a:lnTo>
                <a:lnTo>
                  <a:pt x="7208" y="7457"/>
                </a:lnTo>
                <a:lnTo>
                  <a:pt x="7199" y="7457"/>
                </a:lnTo>
                <a:lnTo>
                  <a:pt x="7199" y="7466"/>
                </a:lnTo>
                <a:lnTo>
                  <a:pt x="7190" y="7474"/>
                </a:lnTo>
                <a:lnTo>
                  <a:pt x="7190" y="7483"/>
                </a:lnTo>
                <a:lnTo>
                  <a:pt x="7199" y="7492"/>
                </a:lnTo>
                <a:lnTo>
                  <a:pt x="7199" y="7501"/>
                </a:lnTo>
                <a:lnTo>
                  <a:pt x="7217" y="7492"/>
                </a:lnTo>
                <a:lnTo>
                  <a:pt x="7226" y="7492"/>
                </a:lnTo>
                <a:lnTo>
                  <a:pt x="7226" y="7501"/>
                </a:lnTo>
                <a:lnTo>
                  <a:pt x="7226" y="7510"/>
                </a:lnTo>
                <a:lnTo>
                  <a:pt x="7217" y="7510"/>
                </a:lnTo>
                <a:lnTo>
                  <a:pt x="7208" y="7501"/>
                </a:lnTo>
                <a:lnTo>
                  <a:pt x="7208" y="7510"/>
                </a:lnTo>
                <a:lnTo>
                  <a:pt x="7199" y="7510"/>
                </a:lnTo>
                <a:lnTo>
                  <a:pt x="7199" y="7518"/>
                </a:lnTo>
                <a:lnTo>
                  <a:pt x="7173" y="7527"/>
                </a:lnTo>
                <a:lnTo>
                  <a:pt x="7155" y="7527"/>
                </a:lnTo>
                <a:lnTo>
                  <a:pt x="7120" y="7545"/>
                </a:lnTo>
                <a:lnTo>
                  <a:pt x="7102" y="7545"/>
                </a:lnTo>
                <a:lnTo>
                  <a:pt x="7102" y="7554"/>
                </a:lnTo>
                <a:lnTo>
                  <a:pt x="7102" y="7563"/>
                </a:lnTo>
                <a:lnTo>
                  <a:pt x="7102" y="7571"/>
                </a:lnTo>
                <a:lnTo>
                  <a:pt x="7102" y="7580"/>
                </a:lnTo>
                <a:lnTo>
                  <a:pt x="7111" y="7598"/>
                </a:lnTo>
                <a:lnTo>
                  <a:pt x="7120" y="7607"/>
                </a:lnTo>
                <a:lnTo>
                  <a:pt x="7120" y="7616"/>
                </a:lnTo>
                <a:lnTo>
                  <a:pt x="7128" y="7633"/>
                </a:lnTo>
                <a:lnTo>
                  <a:pt x="7137" y="7642"/>
                </a:lnTo>
                <a:lnTo>
                  <a:pt x="7128" y="7651"/>
                </a:lnTo>
                <a:lnTo>
                  <a:pt x="7128" y="7668"/>
                </a:lnTo>
                <a:lnTo>
                  <a:pt x="7120" y="7677"/>
                </a:lnTo>
                <a:lnTo>
                  <a:pt x="7120" y="7686"/>
                </a:lnTo>
                <a:lnTo>
                  <a:pt x="7102" y="7686"/>
                </a:lnTo>
                <a:lnTo>
                  <a:pt x="7093" y="7686"/>
                </a:lnTo>
                <a:lnTo>
                  <a:pt x="7084" y="7686"/>
                </a:lnTo>
                <a:lnTo>
                  <a:pt x="7084" y="7677"/>
                </a:lnTo>
                <a:lnTo>
                  <a:pt x="7084" y="7668"/>
                </a:lnTo>
                <a:lnTo>
                  <a:pt x="7076" y="7660"/>
                </a:lnTo>
                <a:lnTo>
                  <a:pt x="7067" y="7651"/>
                </a:lnTo>
                <a:lnTo>
                  <a:pt x="7067" y="7642"/>
                </a:lnTo>
                <a:lnTo>
                  <a:pt x="7058" y="7633"/>
                </a:lnTo>
                <a:lnTo>
                  <a:pt x="7067" y="7607"/>
                </a:lnTo>
                <a:lnTo>
                  <a:pt x="7076" y="7607"/>
                </a:lnTo>
                <a:lnTo>
                  <a:pt x="7084" y="7598"/>
                </a:lnTo>
                <a:lnTo>
                  <a:pt x="7093" y="7589"/>
                </a:lnTo>
                <a:lnTo>
                  <a:pt x="7093" y="7571"/>
                </a:lnTo>
                <a:lnTo>
                  <a:pt x="7093" y="7563"/>
                </a:lnTo>
                <a:lnTo>
                  <a:pt x="7084" y="7554"/>
                </a:lnTo>
                <a:lnTo>
                  <a:pt x="7084" y="7545"/>
                </a:lnTo>
                <a:lnTo>
                  <a:pt x="7093" y="7545"/>
                </a:lnTo>
                <a:lnTo>
                  <a:pt x="7084" y="7536"/>
                </a:lnTo>
                <a:lnTo>
                  <a:pt x="7076" y="7527"/>
                </a:lnTo>
                <a:lnTo>
                  <a:pt x="7067" y="7510"/>
                </a:lnTo>
                <a:lnTo>
                  <a:pt x="7067" y="7501"/>
                </a:lnTo>
                <a:lnTo>
                  <a:pt x="7076" y="7501"/>
                </a:lnTo>
                <a:lnTo>
                  <a:pt x="7102" y="7492"/>
                </a:lnTo>
                <a:lnTo>
                  <a:pt x="7111" y="7492"/>
                </a:lnTo>
                <a:lnTo>
                  <a:pt x="7111" y="7483"/>
                </a:lnTo>
                <a:lnTo>
                  <a:pt x="7120" y="7474"/>
                </a:lnTo>
                <a:lnTo>
                  <a:pt x="7128" y="7466"/>
                </a:lnTo>
                <a:lnTo>
                  <a:pt x="7128" y="7457"/>
                </a:lnTo>
                <a:lnTo>
                  <a:pt x="7120" y="7448"/>
                </a:lnTo>
                <a:lnTo>
                  <a:pt x="7102" y="7439"/>
                </a:lnTo>
                <a:lnTo>
                  <a:pt x="7093" y="7439"/>
                </a:lnTo>
                <a:lnTo>
                  <a:pt x="7084" y="7439"/>
                </a:lnTo>
                <a:lnTo>
                  <a:pt x="7067" y="7448"/>
                </a:lnTo>
                <a:lnTo>
                  <a:pt x="7067" y="7457"/>
                </a:lnTo>
                <a:lnTo>
                  <a:pt x="7058" y="7457"/>
                </a:lnTo>
                <a:lnTo>
                  <a:pt x="7049" y="7466"/>
                </a:lnTo>
                <a:lnTo>
                  <a:pt x="7049" y="7474"/>
                </a:lnTo>
                <a:lnTo>
                  <a:pt x="7031" y="7483"/>
                </a:lnTo>
                <a:lnTo>
                  <a:pt x="7014" y="7492"/>
                </a:lnTo>
                <a:lnTo>
                  <a:pt x="6970" y="7518"/>
                </a:lnTo>
                <a:lnTo>
                  <a:pt x="6943" y="7527"/>
                </a:lnTo>
                <a:lnTo>
                  <a:pt x="6934" y="7527"/>
                </a:lnTo>
                <a:lnTo>
                  <a:pt x="6926" y="7518"/>
                </a:lnTo>
                <a:lnTo>
                  <a:pt x="6917" y="7518"/>
                </a:lnTo>
                <a:lnTo>
                  <a:pt x="6908" y="7518"/>
                </a:lnTo>
                <a:lnTo>
                  <a:pt x="6899" y="7527"/>
                </a:lnTo>
                <a:lnTo>
                  <a:pt x="6899" y="7536"/>
                </a:lnTo>
                <a:lnTo>
                  <a:pt x="6899" y="7545"/>
                </a:lnTo>
                <a:lnTo>
                  <a:pt x="6890" y="7563"/>
                </a:lnTo>
                <a:lnTo>
                  <a:pt x="6881" y="7563"/>
                </a:lnTo>
                <a:lnTo>
                  <a:pt x="6881" y="7554"/>
                </a:lnTo>
                <a:lnTo>
                  <a:pt x="6881" y="7545"/>
                </a:lnTo>
                <a:lnTo>
                  <a:pt x="6890" y="7545"/>
                </a:lnTo>
                <a:lnTo>
                  <a:pt x="6881" y="7545"/>
                </a:lnTo>
                <a:lnTo>
                  <a:pt x="6855" y="7536"/>
                </a:lnTo>
                <a:lnTo>
                  <a:pt x="6846" y="7536"/>
                </a:lnTo>
                <a:lnTo>
                  <a:pt x="6837" y="7554"/>
                </a:lnTo>
                <a:lnTo>
                  <a:pt x="6829" y="7563"/>
                </a:lnTo>
                <a:lnTo>
                  <a:pt x="6820" y="7563"/>
                </a:lnTo>
                <a:lnTo>
                  <a:pt x="6811" y="7571"/>
                </a:lnTo>
                <a:lnTo>
                  <a:pt x="6811" y="7580"/>
                </a:lnTo>
                <a:lnTo>
                  <a:pt x="6802" y="7598"/>
                </a:lnTo>
                <a:lnTo>
                  <a:pt x="6793" y="7607"/>
                </a:lnTo>
                <a:lnTo>
                  <a:pt x="6802" y="7598"/>
                </a:lnTo>
                <a:lnTo>
                  <a:pt x="6802" y="7607"/>
                </a:lnTo>
                <a:lnTo>
                  <a:pt x="6802" y="7616"/>
                </a:lnTo>
                <a:lnTo>
                  <a:pt x="6802" y="7633"/>
                </a:lnTo>
                <a:lnTo>
                  <a:pt x="6793" y="7642"/>
                </a:lnTo>
                <a:lnTo>
                  <a:pt x="6802" y="7642"/>
                </a:lnTo>
                <a:lnTo>
                  <a:pt x="6802" y="7651"/>
                </a:lnTo>
                <a:lnTo>
                  <a:pt x="6793" y="7660"/>
                </a:lnTo>
                <a:lnTo>
                  <a:pt x="6776" y="7660"/>
                </a:lnTo>
                <a:lnTo>
                  <a:pt x="6767" y="7668"/>
                </a:lnTo>
                <a:lnTo>
                  <a:pt x="6758" y="7668"/>
                </a:lnTo>
                <a:lnTo>
                  <a:pt x="6749" y="7695"/>
                </a:lnTo>
                <a:lnTo>
                  <a:pt x="6723" y="7713"/>
                </a:lnTo>
                <a:lnTo>
                  <a:pt x="6714" y="7721"/>
                </a:lnTo>
                <a:lnTo>
                  <a:pt x="6705" y="7721"/>
                </a:lnTo>
                <a:lnTo>
                  <a:pt x="6705" y="7730"/>
                </a:lnTo>
                <a:lnTo>
                  <a:pt x="6714" y="7730"/>
                </a:lnTo>
                <a:lnTo>
                  <a:pt x="6714" y="7739"/>
                </a:lnTo>
                <a:lnTo>
                  <a:pt x="6714" y="7766"/>
                </a:lnTo>
                <a:lnTo>
                  <a:pt x="6714" y="7774"/>
                </a:lnTo>
                <a:lnTo>
                  <a:pt x="6705" y="7774"/>
                </a:lnTo>
                <a:lnTo>
                  <a:pt x="6705" y="7766"/>
                </a:lnTo>
                <a:lnTo>
                  <a:pt x="6705" y="7757"/>
                </a:lnTo>
                <a:lnTo>
                  <a:pt x="6696" y="7748"/>
                </a:lnTo>
                <a:lnTo>
                  <a:pt x="6687" y="7739"/>
                </a:lnTo>
                <a:lnTo>
                  <a:pt x="6679" y="7730"/>
                </a:lnTo>
                <a:lnTo>
                  <a:pt x="6670" y="7721"/>
                </a:lnTo>
                <a:lnTo>
                  <a:pt x="6643" y="7704"/>
                </a:lnTo>
                <a:lnTo>
                  <a:pt x="6634" y="7686"/>
                </a:lnTo>
                <a:lnTo>
                  <a:pt x="6617" y="7677"/>
                </a:lnTo>
                <a:lnTo>
                  <a:pt x="6590" y="7660"/>
                </a:lnTo>
                <a:lnTo>
                  <a:pt x="6573" y="7660"/>
                </a:lnTo>
                <a:lnTo>
                  <a:pt x="6555" y="7660"/>
                </a:lnTo>
                <a:lnTo>
                  <a:pt x="6546" y="7651"/>
                </a:lnTo>
                <a:lnTo>
                  <a:pt x="6537" y="7651"/>
                </a:lnTo>
                <a:lnTo>
                  <a:pt x="6529" y="7651"/>
                </a:lnTo>
                <a:lnTo>
                  <a:pt x="6511" y="7651"/>
                </a:lnTo>
                <a:lnTo>
                  <a:pt x="6502" y="7651"/>
                </a:lnTo>
                <a:lnTo>
                  <a:pt x="6493" y="7660"/>
                </a:lnTo>
                <a:lnTo>
                  <a:pt x="6484" y="7668"/>
                </a:lnTo>
                <a:lnTo>
                  <a:pt x="6476" y="7668"/>
                </a:lnTo>
                <a:lnTo>
                  <a:pt x="6467" y="7677"/>
                </a:lnTo>
                <a:lnTo>
                  <a:pt x="6440" y="7686"/>
                </a:lnTo>
                <a:lnTo>
                  <a:pt x="6432" y="7686"/>
                </a:lnTo>
                <a:lnTo>
                  <a:pt x="6414" y="7704"/>
                </a:lnTo>
                <a:lnTo>
                  <a:pt x="6396" y="7704"/>
                </a:lnTo>
                <a:lnTo>
                  <a:pt x="6387" y="7704"/>
                </a:lnTo>
                <a:lnTo>
                  <a:pt x="6379" y="7704"/>
                </a:lnTo>
                <a:lnTo>
                  <a:pt x="6361" y="7704"/>
                </a:lnTo>
                <a:lnTo>
                  <a:pt x="6352" y="7695"/>
                </a:lnTo>
                <a:lnTo>
                  <a:pt x="6343" y="7686"/>
                </a:lnTo>
                <a:lnTo>
                  <a:pt x="6334" y="7677"/>
                </a:lnTo>
                <a:lnTo>
                  <a:pt x="6334" y="7686"/>
                </a:lnTo>
                <a:lnTo>
                  <a:pt x="6343" y="7686"/>
                </a:lnTo>
                <a:lnTo>
                  <a:pt x="6343" y="7695"/>
                </a:lnTo>
                <a:lnTo>
                  <a:pt x="6334" y="7695"/>
                </a:lnTo>
                <a:lnTo>
                  <a:pt x="6326" y="7695"/>
                </a:lnTo>
                <a:lnTo>
                  <a:pt x="6317" y="7695"/>
                </a:lnTo>
                <a:lnTo>
                  <a:pt x="6308" y="7686"/>
                </a:lnTo>
                <a:lnTo>
                  <a:pt x="6317" y="7677"/>
                </a:lnTo>
                <a:lnTo>
                  <a:pt x="6308" y="7677"/>
                </a:lnTo>
                <a:lnTo>
                  <a:pt x="6299" y="7668"/>
                </a:lnTo>
                <a:lnTo>
                  <a:pt x="6299" y="7660"/>
                </a:lnTo>
                <a:lnTo>
                  <a:pt x="6290" y="7651"/>
                </a:lnTo>
                <a:lnTo>
                  <a:pt x="6282" y="7651"/>
                </a:lnTo>
                <a:lnTo>
                  <a:pt x="6273" y="7642"/>
                </a:lnTo>
                <a:lnTo>
                  <a:pt x="6264" y="7633"/>
                </a:lnTo>
                <a:lnTo>
                  <a:pt x="6255" y="7616"/>
                </a:lnTo>
                <a:lnTo>
                  <a:pt x="6246" y="7616"/>
                </a:lnTo>
                <a:lnTo>
                  <a:pt x="6229" y="7598"/>
                </a:lnTo>
                <a:lnTo>
                  <a:pt x="6220" y="7580"/>
                </a:lnTo>
                <a:lnTo>
                  <a:pt x="6211" y="7563"/>
                </a:lnTo>
                <a:lnTo>
                  <a:pt x="6211" y="7554"/>
                </a:lnTo>
                <a:lnTo>
                  <a:pt x="6202" y="7545"/>
                </a:lnTo>
                <a:lnTo>
                  <a:pt x="6193" y="7536"/>
                </a:lnTo>
                <a:lnTo>
                  <a:pt x="6193" y="7518"/>
                </a:lnTo>
                <a:lnTo>
                  <a:pt x="6193" y="7510"/>
                </a:lnTo>
                <a:lnTo>
                  <a:pt x="6202" y="7510"/>
                </a:lnTo>
                <a:lnTo>
                  <a:pt x="6202" y="7501"/>
                </a:lnTo>
                <a:lnTo>
                  <a:pt x="6211" y="7501"/>
                </a:lnTo>
                <a:lnTo>
                  <a:pt x="6211" y="7492"/>
                </a:lnTo>
                <a:lnTo>
                  <a:pt x="6202" y="7483"/>
                </a:lnTo>
                <a:lnTo>
                  <a:pt x="6193" y="7483"/>
                </a:lnTo>
                <a:lnTo>
                  <a:pt x="6193" y="7474"/>
                </a:lnTo>
                <a:lnTo>
                  <a:pt x="6202" y="7474"/>
                </a:lnTo>
                <a:lnTo>
                  <a:pt x="6202" y="7466"/>
                </a:lnTo>
                <a:lnTo>
                  <a:pt x="6211" y="7457"/>
                </a:lnTo>
                <a:lnTo>
                  <a:pt x="6211" y="7448"/>
                </a:lnTo>
                <a:lnTo>
                  <a:pt x="6202" y="7439"/>
                </a:lnTo>
                <a:lnTo>
                  <a:pt x="6202" y="7430"/>
                </a:lnTo>
                <a:lnTo>
                  <a:pt x="6211" y="7421"/>
                </a:lnTo>
                <a:lnTo>
                  <a:pt x="6211" y="7430"/>
                </a:lnTo>
                <a:lnTo>
                  <a:pt x="6211" y="7439"/>
                </a:lnTo>
                <a:lnTo>
                  <a:pt x="6220" y="7439"/>
                </a:lnTo>
                <a:lnTo>
                  <a:pt x="6220" y="7430"/>
                </a:lnTo>
                <a:lnTo>
                  <a:pt x="6220" y="7404"/>
                </a:lnTo>
                <a:lnTo>
                  <a:pt x="6211" y="7368"/>
                </a:lnTo>
                <a:lnTo>
                  <a:pt x="6220" y="7342"/>
                </a:lnTo>
                <a:lnTo>
                  <a:pt x="6229" y="7324"/>
                </a:lnTo>
                <a:lnTo>
                  <a:pt x="6229" y="7315"/>
                </a:lnTo>
                <a:lnTo>
                  <a:pt x="6237" y="7307"/>
                </a:lnTo>
                <a:lnTo>
                  <a:pt x="6237" y="7298"/>
                </a:lnTo>
                <a:lnTo>
                  <a:pt x="6246" y="7298"/>
                </a:lnTo>
                <a:lnTo>
                  <a:pt x="6237" y="7263"/>
                </a:lnTo>
                <a:lnTo>
                  <a:pt x="6229" y="7263"/>
                </a:lnTo>
                <a:lnTo>
                  <a:pt x="6229" y="7254"/>
                </a:lnTo>
                <a:lnTo>
                  <a:pt x="6237" y="7254"/>
                </a:lnTo>
                <a:lnTo>
                  <a:pt x="6237" y="7263"/>
                </a:lnTo>
                <a:lnTo>
                  <a:pt x="6237" y="7254"/>
                </a:lnTo>
                <a:lnTo>
                  <a:pt x="6246" y="7254"/>
                </a:lnTo>
                <a:lnTo>
                  <a:pt x="6246" y="7245"/>
                </a:lnTo>
                <a:lnTo>
                  <a:pt x="6237" y="7245"/>
                </a:lnTo>
                <a:lnTo>
                  <a:pt x="6229" y="7227"/>
                </a:lnTo>
                <a:lnTo>
                  <a:pt x="6211" y="7218"/>
                </a:lnTo>
                <a:lnTo>
                  <a:pt x="6220" y="7227"/>
                </a:lnTo>
                <a:lnTo>
                  <a:pt x="6211" y="7227"/>
                </a:lnTo>
                <a:lnTo>
                  <a:pt x="6202" y="7227"/>
                </a:lnTo>
                <a:lnTo>
                  <a:pt x="6193" y="7227"/>
                </a:lnTo>
                <a:lnTo>
                  <a:pt x="6193" y="7218"/>
                </a:lnTo>
                <a:lnTo>
                  <a:pt x="6184" y="7218"/>
                </a:lnTo>
                <a:lnTo>
                  <a:pt x="6176" y="7218"/>
                </a:lnTo>
                <a:lnTo>
                  <a:pt x="6176" y="7210"/>
                </a:lnTo>
                <a:lnTo>
                  <a:pt x="6184" y="7210"/>
                </a:lnTo>
                <a:lnTo>
                  <a:pt x="6202" y="7218"/>
                </a:lnTo>
                <a:lnTo>
                  <a:pt x="6167" y="7183"/>
                </a:lnTo>
                <a:lnTo>
                  <a:pt x="6149" y="7183"/>
                </a:lnTo>
                <a:lnTo>
                  <a:pt x="6149" y="7192"/>
                </a:lnTo>
                <a:lnTo>
                  <a:pt x="6140" y="7183"/>
                </a:lnTo>
                <a:lnTo>
                  <a:pt x="6132" y="7183"/>
                </a:lnTo>
                <a:lnTo>
                  <a:pt x="6114" y="7174"/>
                </a:lnTo>
                <a:lnTo>
                  <a:pt x="6105" y="7174"/>
                </a:lnTo>
                <a:lnTo>
                  <a:pt x="6096" y="7174"/>
                </a:lnTo>
                <a:lnTo>
                  <a:pt x="6070" y="7183"/>
                </a:lnTo>
                <a:lnTo>
                  <a:pt x="6052" y="7174"/>
                </a:lnTo>
                <a:lnTo>
                  <a:pt x="6035" y="7174"/>
                </a:lnTo>
                <a:lnTo>
                  <a:pt x="6043" y="7174"/>
                </a:lnTo>
                <a:lnTo>
                  <a:pt x="6035" y="7183"/>
                </a:lnTo>
                <a:lnTo>
                  <a:pt x="6026" y="7183"/>
                </a:lnTo>
                <a:lnTo>
                  <a:pt x="6008" y="7192"/>
                </a:lnTo>
                <a:lnTo>
                  <a:pt x="5999" y="7183"/>
                </a:lnTo>
                <a:lnTo>
                  <a:pt x="5982" y="7192"/>
                </a:lnTo>
                <a:lnTo>
                  <a:pt x="5973" y="7192"/>
                </a:lnTo>
                <a:lnTo>
                  <a:pt x="5937" y="7183"/>
                </a:lnTo>
                <a:lnTo>
                  <a:pt x="5929" y="7192"/>
                </a:lnTo>
                <a:lnTo>
                  <a:pt x="5920" y="7183"/>
                </a:lnTo>
                <a:lnTo>
                  <a:pt x="5911" y="7183"/>
                </a:lnTo>
                <a:lnTo>
                  <a:pt x="5902" y="7183"/>
                </a:lnTo>
                <a:lnTo>
                  <a:pt x="5893" y="7183"/>
                </a:lnTo>
                <a:lnTo>
                  <a:pt x="5885" y="7192"/>
                </a:lnTo>
                <a:lnTo>
                  <a:pt x="5876" y="7192"/>
                </a:lnTo>
                <a:lnTo>
                  <a:pt x="5849" y="7174"/>
                </a:lnTo>
                <a:lnTo>
                  <a:pt x="5849" y="7183"/>
                </a:lnTo>
                <a:lnTo>
                  <a:pt x="5840" y="7192"/>
                </a:lnTo>
                <a:lnTo>
                  <a:pt x="5840" y="7183"/>
                </a:lnTo>
                <a:lnTo>
                  <a:pt x="5832" y="7183"/>
                </a:lnTo>
                <a:lnTo>
                  <a:pt x="5823" y="7183"/>
                </a:lnTo>
                <a:lnTo>
                  <a:pt x="5823" y="7174"/>
                </a:lnTo>
                <a:lnTo>
                  <a:pt x="5840" y="7157"/>
                </a:lnTo>
                <a:lnTo>
                  <a:pt x="5849" y="7148"/>
                </a:lnTo>
                <a:lnTo>
                  <a:pt x="5858" y="7139"/>
                </a:lnTo>
                <a:lnTo>
                  <a:pt x="5867" y="7121"/>
                </a:lnTo>
                <a:lnTo>
                  <a:pt x="5867" y="7104"/>
                </a:lnTo>
                <a:lnTo>
                  <a:pt x="5867" y="7086"/>
                </a:lnTo>
                <a:lnTo>
                  <a:pt x="5867" y="7077"/>
                </a:lnTo>
                <a:lnTo>
                  <a:pt x="5867" y="7068"/>
                </a:lnTo>
                <a:lnTo>
                  <a:pt x="5876" y="7060"/>
                </a:lnTo>
                <a:lnTo>
                  <a:pt x="5867" y="7051"/>
                </a:lnTo>
                <a:lnTo>
                  <a:pt x="5876" y="7042"/>
                </a:lnTo>
                <a:lnTo>
                  <a:pt x="5876" y="7033"/>
                </a:lnTo>
                <a:lnTo>
                  <a:pt x="5885" y="7015"/>
                </a:lnTo>
                <a:lnTo>
                  <a:pt x="5885" y="7007"/>
                </a:lnTo>
                <a:lnTo>
                  <a:pt x="5876" y="6998"/>
                </a:lnTo>
                <a:lnTo>
                  <a:pt x="5867" y="6998"/>
                </a:lnTo>
                <a:lnTo>
                  <a:pt x="5867" y="6989"/>
                </a:lnTo>
                <a:lnTo>
                  <a:pt x="5867" y="6980"/>
                </a:lnTo>
                <a:lnTo>
                  <a:pt x="5876" y="6971"/>
                </a:lnTo>
                <a:lnTo>
                  <a:pt x="5876" y="6962"/>
                </a:lnTo>
                <a:lnTo>
                  <a:pt x="5885" y="6962"/>
                </a:lnTo>
                <a:lnTo>
                  <a:pt x="5885" y="6971"/>
                </a:lnTo>
                <a:lnTo>
                  <a:pt x="5885" y="6980"/>
                </a:lnTo>
                <a:lnTo>
                  <a:pt x="5885" y="6989"/>
                </a:lnTo>
                <a:lnTo>
                  <a:pt x="5893" y="6989"/>
                </a:lnTo>
                <a:lnTo>
                  <a:pt x="5893" y="6998"/>
                </a:lnTo>
                <a:lnTo>
                  <a:pt x="5902" y="6998"/>
                </a:lnTo>
                <a:lnTo>
                  <a:pt x="5902" y="6989"/>
                </a:lnTo>
                <a:lnTo>
                  <a:pt x="5911" y="6971"/>
                </a:lnTo>
                <a:lnTo>
                  <a:pt x="5911" y="6962"/>
                </a:lnTo>
                <a:lnTo>
                  <a:pt x="5920" y="6945"/>
                </a:lnTo>
                <a:lnTo>
                  <a:pt x="5929" y="6927"/>
                </a:lnTo>
                <a:lnTo>
                  <a:pt x="5929" y="6918"/>
                </a:lnTo>
                <a:lnTo>
                  <a:pt x="5920" y="6918"/>
                </a:lnTo>
                <a:lnTo>
                  <a:pt x="5920" y="6927"/>
                </a:lnTo>
                <a:lnTo>
                  <a:pt x="5911" y="6927"/>
                </a:lnTo>
                <a:lnTo>
                  <a:pt x="5911" y="6918"/>
                </a:lnTo>
                <a:lnTo>
                  <a:pt x="5920" y="6918"/>
                </a:lnTo>
                <a:lnTo>
                  <a:pt x="5929" y="6918"/>
                </a:lnTo>
                <a:lnTo>
                  <a:pt x="5929" y="6909"/>
                </a:lnTo>
                <a:lnTo>
                  <a:pt x="5929" y="6901"/>
                </a:lnTo>
                <a:lnTo>
                  <a:pt x="5920" y="6901"/>
                </a:lnTo>
                <a:lnTo>
                  <a:pt x="5911" y="6901"/>
                </a:lnTo>
                <a:lnTo>
                  <a:pt x="5920" y="6883"/>
                </a:lnTo>
                <a:lnTo>
                  <a:pt x="5929" y="6883"/>
                </a:lnTo>
                <a:lnTo>
                  <a:pt x="5929" y="6874"/>
                </a:lnTo>
                <a:lnTo>
                  <a:pt x="5929" y="6865"/>
                </a:lnTo>
                <a:lnTo>
                  <a:pt x="5929" y="6857"/>
                </a:lnTo>
                <a:lnTo>
                  <a:pt x="5946" y="6830"/>
                </a:lnTo>
                <a:lnTo>
                  <a:pt x="5955" y="6821"/>
                </a:lnTo>
                <a:lnTo>
                  <a:pt x="5964" y="6812"/>
                </a:lnTo>
                <a:lnTo>
                  <a:pt x="5973" y="6804"/>
                </a:lnTo>
                <a:lnTo>
                  <a:pt x="5973" y="6795"/>
                </a:lnTo>
                <a:lnTo>
                  <a:pt x="5982" y="6786"/>
                </a:lnTo>
                <a:lnTo>
                  <a:pt x="5973" y="6777"/>
                </a:lnTo>
                <a:lnTo>
                  <a:pt x="5973" y="6759"/>
                </a:lnTo>
                <a:lnTo>
                  <a:pt x="5964" y="6751"/>
                </a:lnTo>
                <a:lnTo>
                  <a:pt x="5955" y="6751"/>
                </a:lnTo>
                <a:lnTo>
                  <a:pt x="5946" y="6751"/>
                </a:lnTo>
                <a:lnTo>
                  <a:pt x="5937" y="6751"/>
                </a:lnTo>
                <a:lnTo>
                  <a:pt x="5946" y="6751"/>
                </a:lnTo>
                <a:lnTo>
                  <a:pt x="5946" y="6759"/>
                </a:lnTo>
                <a:lnTo>
                  <a:pt x="5929" y="6759"/>
                </a:lnTo>
                <a:lnTo>
                  <a:pt x="5911" y="6751"/>
                </a:lnTo>
                <a:lnTo>
                  <a:pt x="5902" y="6751"/>
                </a:lnTo>
                <a:lnTo>
                  <a:pt x="5885" y="6751"/>
                </a:lnTo>
                <a:lnTo>
                  <a:pt x="5876" y="6751"/>
                </a:lnTo>
                <a:lnTo>
                  <a:pt x="5867" y="6751"/>
                </a:lnTo>
                <a:lnTo>
                  <a:pt x="5858" y="6751"/>
                </a:lnTo>
                <a:lnTo>
                  <a:pt x="5849" y="6751"/>
                </a:lnTo>
                <a:lnTo>
                  <a:pt x="5832" y="6759"/>
                </a:lnTo>
                <a:lnTo>
                  <a:pt x="5823" y="6759"/>
                </a:lnTo>
                <a:lnTo>
                  <a:pt x="5752" y="6777"/>
                </a:lnTo>
                <a:lnTo>
                  <a:pt x="5726" y="6786"/>
                </a:lnTo>
                <a:lnTo>
                  <a:pt x="5717" y="6795"/>
                </a:lnTo>
                <a:lnTo>
                  <a:pt x="5708" y="6812"/>
                </a:lnTo>
                <a:lnTo>
                  <a:pt x="5708" y="6830"/>
                </a:lnTo>
                <a:lnTo>
                  <a:pt x="5708" y="6839"/>
                </a:lnTo>
                <a:lnTo>
                  <a:pt x="5708" y="6857"/>
                </a:lnTo>
                <a:lnTo>
                  <a:pt x="5708" y="6865"/>
                </a:lnTo>
                <a:lnTo>
                  <a:pt x="5708" y="6874"/>
                </a:lnTo>
                <a:lnTo>
                  <a:pt x="5690" y="6883"/>
                </a:lnTo>
                <a:lnTo>
                  <a:pt x="5690" y="6892"/>
                </a:lnTo>
                <a:lnTo>
                  <a:pt x="5690" y="6918"/>
                </a:lnTo>
                <a:lnTo>
                  <a:pt x="5673" y="6936"/>
                </a:lnTo>
                <a:lnTo>
                  <a:pt x="5664" y="6936"/>
                </a:lnTo>
                <a:lnTo>
                  <a:pt x="5655" y="6945"/>
                </a:lnTo>
                <a:lnTo>
                  <a:pt x="5637" y="6954"/>
                </a:lnTo>
                <a:lnTo>
                  <a:pt x="5637" y="6962"/>
                </a:lnTo>
                <a:lnTo>
                  <a:pt x="5646" y="6954"/>
                </a:lnTo>
                <a:lnTo>
                  <a:pt x="5637" y="6962"/>
                </a:lnTo>
                <a:lnTo>
                  <a:pt x="5646" y="6962"/>
                </a:lnTo>
                <a:lnTo>
                  <a:pt x="5646" y="6971"/>
                </a:lnTo>
                <a:lnTo>
                  <a:pt x="5637" y="6980"/>
                </a:lnTo>
                <a:lnTo>
                  <a:pt x="5629" y="6989"/>
                </a:lnTo>
                <a:lnTo>
                  <a:pt x="5611" y="6989"/>
                </a:lnTo>
                <a:lnTo>
                  <a:pt x="5602" y="6980"/>
                </a:lnTo>
                <a:lnTo>
                  <a:pt x="5602" y="6971"/>
                </a:lnTo>
                <a:lnTo>
                  <a:pt x="5593" y="6971"/>
                </a:lnTo>
                <a:lnTo>
                  <a:pt x="5585" y="6971"/>
                </a:lnTo>
                <a:lnTo>
                  <a:pt x="5576" y="6971"/>
                </a:lnTo>
                <a:lnTo>
                  <a:pt x="5558" y="6971"/>
                </a:lnTo>
                <a:lnTo>
                  <a:pt x="5540" y="6980"/>
                </a:lnTo>
                <a:lnTo>
                  <a:pt x="5532" y="6989"/>
                </a:lnTo>
                <a:lnTo>
                  <a:pt x="5514" y="6989"/>
                </a:lnTo>
                <a:lnTo>
                  <a:pt x="5505" y="6989"/>
                </a:lnTo>
                <a:lnTo>
                  <a:pt x="5479" y="6989"/>
                </a:lnTo>
                <a:lnTo>
                  <a:pt x="5461" y="6998"/>
                </a:lnTo>
                <a:lnTo>
                  <a:pt x="5435" y="7007"/>
                </a:lnTo>
                <a:lnTo>
                  <a:pt x="5417" y="7007"/>
                </a:lnTo>
                <a:lnTo>
                  <a:pt x="5408" y="7007"/>
                </a:lnTo>
                <a:lnTo>
                  <a:pt x="5399" y="6998"/>
                </a:lnTo>
                <a:lnTo>
                  <a:pt x="5390" y="6980"/>
                </a:lnTo>
                <a:lnTo>
                  <a:pt x="5373" y="6980"/>
                </a:lnTo>
                <a:lnTo>
                  <a:pt x="5364" y="6971"/>
                </a:lnTo>
                <a:lnTo>
                  <a:pt x="5329" y="6971"/>
                </a:lnTo>
                <a:lnTo>
                  <a:pt x="5320" y="6962"/>
                </a:lnTo>
                <a:lnTo>
                  <a:pt x="5329" y="6971"/>
                </a:lnTo>
                <a:lnTo>
                  <a:pt x="5311" y="6962"/>
                </a:lnTo>
                <a:lnTo>
                  <a:pt x="5302" y="6954"/>
                </a:lnTo>
                <a:lnTo>
                  <a:pt x="5311" y="6962"/>
                </a:lnTo>
                <a:lnTo>
                  <a:pt x="5320" y="6962"/>
                </a:lnTo>
                <a:lnTo>
                  <a:pt x="5311" y="6954"/>
                </a:lnTo>
                <a:lnTo>
                  <a:pt x="5302" y="6945"/>
                </a:lnTo>
                <a:lnTo>
                  <a:pt x="5293" y="6936"/>
                </a:lnTo>
                <a:lnTo>
                  <a:pt x="5293" y="6927"/>
                </a:lnTo>
                <a:lnTo>
                  <a:pt x="5276" y="6918"/>
                </a:lnTo>
                <a:lnTo>
                  <a:pt x="5276" y="6909"/>
                </a:lnTo>
                <a:lnTo>
                  <a:pt x="5276" y="6901"/>
                </a:lnTo>
                <a:lnTo>
                  <a:pt x="5267" y="6883"/>
                </a:lnTo>
                <a:lnTo>
                  <a:pt x="5249" y="6857"/>
                </a:lnTo>
                <a:lnTo>
                  <a:pt x="5223" y="6821"/>
                </a:lnTo>
                <a:lnTo>
                  <a:pt x="5214" y="6812"/>
                </a:lnTo>
                <a:lnTo>
                  <a:pt x="5205" y="6786"/>
                </a:lnTo>
                <a:lnTo>
                  <a:pt x="5188" y="6759"/>
                </a:lnTo>
                <a:lnTo>
                  <a:pt x="5188" y="6751"/>
                </a:lnTo>
                <a:lnTo>
                  <a:pt x="5179" y="6751"/>
                </a:lnTo>
                <a:lnTo>
                  <a:pt x="5170" y="6715"/>
                </a:lnTo>
                <a:lnTo>
                  <a:pt x="5188" y="6733"/>
                </a:lnTo>
                <a:lnTo>
                  <a:pt x="5196" y="6751"/>
                </a:lnTo>
                <a:lnTo>
                  <a:pt x="5196" y="6759"/>
                </a:lnTo>
                <a:lnTo>
                  <a:pt x="5196" y="6768"/>
                </a:lnTo>
                <a:lnTo>
                  <a:pt x="5196" y="6777"/>
                </a:lnTo>
                <a:lnTo>
                  <a:pt x="5196" y="6768"/>
                </a:lnTo>
                <a:lnTo>
                  <a:pt x="5205" y="6759"/>
                </a:lnTo>
                <a:lnTo>
                  <a:pt x="5205" y="6751"/>
                </a:lnTo>
                <a:lnTo>
                  <a:pt x="5188" y="6742"/>
                </a:lnTo>
                <a:lnTo>
                  <a:pt x="5188" y="6733"/>
                </a:lnTo>
                <a:lnTo>
                  <a:pt x="5170" y="6706"/>
                </a:lnTo>
                <a:lnTo>
                  <a:pt x="5170" y="6698"/>
                </a:lnTo>
                <a:lnTo>
                  <a:pt x="5161" y="6680"/>
                </a:lnTo>
                <a:lnTo>
                  <a:pt x="5161" y="6671"/>
                </a:lnTo>
                <a:lnTo>
                  <a:pt x="5170" y="6654"/>
                </a:lnTo>
                <a:lnTo>
                  <a:pt x="5170" y="6645"/>
                </a:lnTo>
                <a:lnTo>
                  <a:pt x="5170" y="6618"/>
                </a:lnTo>
                <a:lnTo>
                  <a:pt x="5170" y="6584"/>
                </a:lnTo>
                <a:lnTo>
                  <a:pt x="5179" y="6566"/>
                </a:lnTo>
                <a:lnTo>
                  <a:pt x="5179" y="6531"/>
                </a:lnTo>
                <a:lnTo>
                  <a:pt x="5188" y="6487"/>
                </a:lnTo>
                <a:lnTo>
                  <a:pt x="5196" y="6469"/>
                </a:lnTo>
                <a:lnTo>
                  <a:pt x="5214" y="6443"/>
                </a:lnTo>
                <a:lnTo>
                  <a:pt x="5214" y="6425"/>
                </a:lnTo>
                <a:lnTo>
                  <a:pt x="5214" y="6407"/>
                </a:lnTo>
                <a:lnTo>
                  <a:pt x="5196" y="6381"/>
                </a:lnTo>
                <a:lnTo>
                  <a:pt x="5196" y="6372"/>
                </a:lnTo>
                <a:lnTo>
                  <a:pt x="5196" y="6354"/>
                </a:lnTo>
                <a:lnTo>
                  <a:pt x="5188" y="6346"/>
                </a:lnTo>
                <a:lnTo>
                  <a:pt x="5188" y="6337"/>
                </a:lnTo>
                <a:lnTo>
                  <a:pt x="5188" y="6328"/>
                </a:lnTo>
                <a:lnTo>
                  <a:pt x="5196" y="6319"/>
                </a:lnTo>
                <a:lnTo>
                  <a:pt x="5188" y="6310"/>
                </a:lnTo>
                <a:lnTo>
                  <a:pt x="5179" y="6310"/>
                </a:lnTo>
                <a:lnTo>
                  <a:pt x="5170" y="6293"/>
                </a:lnTo>
                <a:lnTo>
                  <a:pt x="5179" y="6302"/>
                </a:lnTo>
                <a:lnTo>
                  <a:pt x="5188" y="6302"/>
                </a:lnTo>
                <a:lnTo>
                  <a:pt x="5196" y="6302"/>
                </a:lnTo>
                <a:lnTo>
                  <a:pt x="5205" y="6275"/>
                </a:lnTo>
                <a:lnTo>
                  <a:pt x="5196" y="6266"/>
                </a:lnTo>
                <a:lnTo>
                  <a:pt x="5196" y="6257"/>
                </a:lnTo>
                <a:lnTo>
                  <a:pt x="5205" y="6266"/>
                </a:lnTo>
                <a:lnTo>
                  <a:pt x="5214" y="6257"/>
                </a:lnTo>
                <a:lnTo>
                  <a:pt x="5223" y="6249"/>
                </a:lnTo>
                <a:lnTo>
                  <a:pt x="5223" y="6240"/>
                </a:lnTo>
                <a:lnTo>
                  <a:pt x="5214" y="6249"/>
                </a:lnTo>
                <a:lnTo>
                  <a:pt x="5214" y="6240"/>
                </a:lnTo>
                <a:lnTo>
                  <a:pt x="5223" y="6240"/>
                </a:lnTo>
                <a:lnTo>
                  <a:pt x="5232" y="6240"/>
                </a:lnTo>
                <a:lnTo>
                  <a:pt x="5232" y="6231"/>
                </a:lnTo>
                <a:lnTo>
                  <a:pt x="5232" y="6240"/>
                </a:lnTo>
                <a:lnTo>
                  <a:pt x="5240" y="6240"/>
                </a:lnTo>
                <a:lnTo>
                  <a:pt x="5240" y="6231"/>
                </a:lnTo>
                <a:lnTo>
                  <a:pt x="5240" y="6222"/>
                </a:lnTo>
                <a:lnTo>
                  <a:pt x="5249" y="6222"/>
                </a:lnTo>
                <a:lnTo>
                  <a:pt x="5258" y="6222"/>
                </a:lnTo>
                <a:lnTo>
                  <a:pt x="5267" y="6222"/>
                </a:lnTo>
                <a:lnTo>
                  <a:pt x="5267" y="6213"/>
                </a:lnTo>
                <a:lnTo>
                  <a:pt x="5258" y="6213"/>
                </a:lnTo>
                <a:lnTo>
                  <a:pt x="5258" y="6196"/>
                </a:lnTo>
                <a:lnTo>
                  <a:pt x="5267" y="6204"/>
                </a:lnTo>
                <a:lnTo>
                  <a:pt x="5276" y="6204"/>
                </a:lnTo>
                <a:lnTo>
                  <a:pt x="5276" y="6196"/>
                </a:lnTo>
                <a:lnTo>
                  <a:pt x="5285" y="6196"/>
                </a:lnTo>
                <a:lnTo>
                  <a:pt x="5293" y="6204"/>
                </a:lnTo>
                <a:lnTo>
                  <a:pt x="5302" y="6204"/>
                </a:lnTo>
                <a:lnTo>
                  <a:pt x="5293" y="6204"/>
                </a:lnTo>
                <a:lnTo>
                  <a:pt x="5285" y="6213"/>
                </a:lnTo>
                <a:lnTo>
                  <a:pt x="5302" y="6204"/>
                </a:lnTo>
                <a:lnTo>
                  <a:pt x="5311" y="6204"/>
                </a:lnTo>
                <a:lnTo>
                  <a:pt x="5320" y="6196"/>
                </a:lnTo>
                <a:lnTo>
                  <a:pt x="5329" y="6196"/>
                </a:lnTo>
                <a:lnTo>
                  <a:pt x="5346" y="6178"/>
                </a:lnTo>
                <a:lnTo>
                  <a:pt x="5355" y="6178"/>
                </a:lnTo>
                <a:lnTo>
                  <a:pt x="5364" y="6169"/>
                </a:lnTo>
                <a:lnTo>
                  <a:pt x="5364" y="6160"/>
                </a:lnTo>
                <a:lnTo>
                  <a:pt x="5373" y="6151"/>
                </a:lnTo>
                <a:lnTo>
                  <a:pt x="5382" y="6143"/>
                </a:lnTo>
                <a:lnTo>
                  <a:pt x="5382" y="6134"/>
                </a:lnTo>
                <a:lnTo>
                  <a:pt x="5373" y="6134"/>
                </a:lnTo>
                <a:lnTo>
                  <a:pt x="5373" y="6116"/>
                </a:lnTo>
                <a:lnTo>
                  <a:pt x="5382" y="6116"/>
                </a:lnTo>
                <a:lnTo>
                  <a:pt x="5390" y="6116"/>
                </a:lnTo>
                <a:lnTo>
                  <a:pt x="5390" y="6125"/>
                </a:lnTo>
                <a:lnTo>
                  <a:pt x="5399" y="6125"/>
                </a:lnTo>
                <a:lnTo>
                  <a:pt x="5408" y="6125"/>
                </a:lnTo>
                <a:lnTo>
                  <a:pt x="5390" y="6143"/>
                </a:lnTo>
                <a:lnTo>
                  <a:pt x="5408" y="6134"/>
                </a:lnTo>
                <a:lnTo>
                  <a:pt x="5443" y="6116"/>
                </a:lnTo>
                <a:lnTo>
                  <a:pt x="5452" y="6116"/>
                </a:lnTo>
                <a:lnTo>
                  <a:pt x="5452" y="6107"/>
                </a:lnTo>
                <a:lnTo>
                  <a:pt x="5461" y="6090"/>
                </a:lnTo>
                <a:lnTo>
                  <a:pt x="5461" y="6099"/>
                </a:lnTo>
                <a:lnTo>
                  <a:pt x="5461" y="6107"/>
                </a:lnTo>
                <a:lnTo>
                  <a:pt x="5452" y="6107"/>
                </a:lnTo>
                <a:lnTo>
                  <a:pt x="5461" y="6107"/>
                </a:lnTo>
                <a:lnTo>
                  <a:pt x="5461" y="6116"/>
                </a:lnTo>
                <a:lnTo>
                  <a:pt x="5470" y="6107"/>
                </a:lnTo>
                <a:lnTo>
                  <a:pt x="5496" y="6107"/>
                </a:lnTo>
                <a:lnTo>
                  <a:pt x="5505" y="6107"/>
                </a:lnTo>
                <a:lnTo>
                  <a:pt x="5523" y="6116"/>
                </a:lnTo>
                <a:lnTo>
                  <a:pt x="5540" y="6125"/>
                </a:lnTo>
                <a:lnTo>
                  <a:pt x="5549" y="6125"/>
                </a:lnTo>
                <a:lnTo>
                  <a:pt x="5576" y="6125"/>
                </a:lnTo>
                <a:lnTo>
                  <a:pt x="5585" y="6125"/>
                </a:lnTo>
                <a:lnTo>
                  <a:pt x="5593" y="6125"/>
                </a:lnTo>
                <a:lnTo>
                  <a:pt x="5585" y="6116"/>
                </a:lnTo>
                <a:lnTo>
                  <a:pt x="5593" y="6107"/>
                </a:lnTo>
                <a:lnTo>
                  <a:pt x="5602" y="6107"/>
                </a:lnTo>
                <a:lnTo>
                  <a:pt x="5611" y="6116"/>
                </a:lnTo>
                <a:lnTo>
                  <a:pt x="5620" y="6116"/>
                </a:lnTo>
                <a:lnTo>
                  <a:pt x="5629" y="6125"/>
                </a:lnTo>
                <a:lnTo>
                  <a:pt x="5646" y="6134"/>
                </a:lnTo>
                <a:lnTo>
                  <a:pt x="5646" y="6125"/>
                </a:lnTo>
                <a:lnTo>
                  <a:pt x="5646" y="6134"/>
                </a:lnTo>
                <a:lnTo>
                  <a:pt x="5655" y="6143"/>
                </a:lnTo>
                <a:lnTo>
                  <a:pt x="5646" y="6143"/>
                </a:lnTo>
                <a:lnTo>
                  <a:pt x="5646" y="6151"/>
                </a:lnTo>
                <a:lnTo>
                  <a:pt x="5664" y="6160"/>
                </a:lnTo>
                <a:lnTo>
                  <a:pt x="5690" y="6160"/>
                </a:lnTo>
                <a:lnTo>
                  <a:pt x="5699" y="6151"/>
                </a:lnTo>
                <a:lnTo>
                  <a:pt x="5708" y="6151"/>
                </a:lnTo>
                <a:lnTo>
                  <a:pt x="5717" y="6151"/>
                </a:lnTo>
                <a:lnTo>
                  <a:pt x="5726" y="6160"/>
                </a:lnTo>
                <a:lnTo>
                  <a:pt x="5735" y="6160"/>
                </a:lnTo>
                <a:lnTo>
                  <a:pt x="5735" y="6151"/>
                </a:lnTo>
                <a:lnTo>
                  <a:pt x="5735" y="6143"/>
                </a:lnTo>
                <a:lnTo>
                  <a:pt x="5735" y="6134"/>
                </a:lnTo>
                <a:lnTo>
                  <a:pt x="5726" y="6134"/>
                </a:lnTo>
                <a:lnTo>
                  <a:pt x="5735" y="6125"/>
                </a:lnTo>
                <a:lnTo>
                  <a:pt x="5752" y="6134"/>
                </a:lnTo>
                <a:lnTo>
                  <a:pt x="5752" y="6143"/>
                </a:lnTo>
                <a:lnTo>
                  <a:pt x="5761" y="6143"/>
                </a:lnTo>
                <a:lnTo>
                  <a:pt x="5770" y="6143"/>
                </a:lnTo>
                <a:lnTo>
                  <a:pt x="5770" y="6151"/>
                </a:lnTo>
                <a:lnTo>
                  <a:pt x="5779" y="6151"/>
                </a:lnTo>
                <a:lnTo>
                  <a:pt x="5779" y="6160"/>
                </a:lnTo>
                <a:lnTo>
                  <a:pt x="5787" y="6160"/>
                </a:lnTo>
                <a:lnTo>
                  <a:pt x="5787" y="6169"/>
                </a:lnTo>
                <a:lnTo>
                  <a:pt x="5796" y="6169"/>
                </a:lnTo>
                <a:lnTo>
                  <a:pt x="5805" y="6169"/>
                </a:lnTo>
                <a:lnTo>
                  <a:pt x="5805" y="6160"/>
                </a:lnTo>
                <a:lnTo>
                  <a:pt x="5814" y="6160"/>
                </a:lnTo>
                <a:lnTo>
                  <a:pt x="5814" y="6151"/>
                </a:lnTo>
                <a:lnTo>
                  <a:pt x="5805" y="6151"/>
                </a:lnTo>
                <a:lnTo>
                  <a:pt x="5805" y="6143"/>
                </a:lnTo>
                <a:lnTo>
                  <a:pt x="5796" y="6143"/>
                </a:lnTo>
                <a:lnTo>
                  <a:pt x="5779" y="6143"/>
                </a:lnTo>
                <a:lnTo>
                  <a:pt x="5770" y="6134"/>
                </a:lnTo>
                <a:lnTo>
                  <a:pt x="5770" y="6125"/>
                </a:lnTo>
                <a:lnTo>
                  <a:pt x="5761" y="6125"/>
                </a:lnTo>
                <a:lnTo>
                  <a:pt x="5761" y="6116"/>
                </a:lnTo>
                <a:lnTo>
                  <a:pt x="5770" y="6116"/>
                </a:lnTo>
                <a:lnTo>
                  <a:pt x="5779" y="6116"/>
                </a:lnTo>
                <a:lnTo>
                  <a:pt x="5770" y="6116"/>
                </a:lnTo>
                <a:lnTo>
                  <a:pt x="5779" y="6107"/>
                </a:lnTo>
                <a:lnTo>
                  <a:pt x="5787" y="6107"/>
                </a:lnTo>
                <a:lnTo>
                  <a:pt x="5787" y="6099"/>
                </a:lnTo>
                <a:lnTo>
                  <a:pt x="5787" y="6090"/>
                </a:lnTo>
                <a:lnTo>
                  <a:pt x="5779" y="6090"/>
                </a:lnTo>
                <a:lnTo>
                  <a:pt x="5770" y="6090"/>
                </a:lnTo>
                <a:lnTo>
                  <a:pt x="5770" y="6099"/>
                </a:lnTo>
                <a:lnTo>
                  <a:pt x="5761" y="6099"/>
                </a:lnTo>
                <a:lnTo>
                  <a:pt x="5752" y="6090"/>
                </a:lnTo>
                <a:lnTo>
                  <a:pt x="5761" y="6090"/>
                </a:lnTo>
                <a:lnTo>
                  <a:pt x="5770" y="6081"/>
                </a:lnTo>
                <a:lnTo>
                  <a:pt x="5761" y="6081"/>
                </a:lnTo>
                <a:lnTo>
                  <a:pt x="5752" y="6081"/>
                </a:lnTo>
                <a:lnTo>
                  <a:pt x="5743" y="6090"/>
                </a:lnTo>
                <a:lnTo>
                  <a:pt x="5726" y="6090"/>
                </a:lnTo>
                <a:lnTo>
                  <a:pt x="5717" y="6090"/>
                </a:lnTo>
                <a:lnTo>
                  <a:pt x="5708" y="6081"/>
                </a:lnTo>
                <a:lnTo>
                  <a:pt x="5717" y="6072"/>
                </a:lnTo>
                <a:lnTo>
                  <a:pt x="5726" y="6063"/>
                </a:lnTo>
                <a:lnTo>
                  <a:pt x="5735" y="6063"/>
                </a:lnTo>
                <a:lnTo>
                  <a:pt x="5743" y="6072"/>
                </a:lnTo>
                <a:lnTo>
                  <a:pt x="5770" y="6081"/>
                </a:lnTo>
                <a:lnTo>
                  <a:pt x="5779" y="6072"/>
                </a:lnTo>
                <a:lnTo>
                  <a:pt x="5787" y="6063"/>
                </a:lnTo>
                <a:lnTo>
                  <a:pt x="5796" y="6063"/>
                </a:lnTo>
                <a:lnTo>
                  <a:pt x="5814" y="6063"/>
                </a:lnTo>
                <a:lnTo>
                  <a:pt x="5823" y="6054"/>
                </a:lnTo>
                <a:lnTo>
                  <a:pt x="5832" y="6063"/>
                </a:lnTo>
                <a:lnTo>
                  <a:pt x="5840" y="6063"/>
                </a:lnTo>
                <a:lnTo>
                  <a:pt x="5867" y="6063"/>
                </a:lnTo>
                <a:lnTo>
                  <a:pt x="5876" y="6063"/>
                </a:lnTo>
                <a:lnTo>
                  <a:pt x="5885" y="6054"/>
                </a:lnTo>
                <a:lnTo>
                  <a:pt x="5885" y="6046"/>
                </a:lnTo>
                <a:lnTo>
                  <a:pt x="5885" y="6037"/>
                </a:lnTo>
                <a:lnTo>
                  <a:pt x="5893" y="6046"/>
                </a:lnTo>
                <a:lnTo>
                  <a:pt x="5893" y="6054"/>
                </a:lnTo>
                <a:lnTo>
                  <a:pt x="5902" y="6063"/>
                </a:lnTo>
                <a:lnTo>
                  <a:pt x="5902" y="6072"/>
                </a:lnTo>
                <a:lnTo>
                  <a:pt x="5893" y="6072"/>
                </a:lnTo>
                <a:lnTo>
                  <a:pt x="5885" y="6072"/>
                </a:lnTo>
                <a:lnTo>
                  <a:pt x="5920" y="6072"/>
                </a:lnTo>
                <a:lnTo>
                  <a:pt x="5929" y="6063"/>
                </a:lnTo>
                <a:lnTo>
                  <a:pt x="5929" y="6072"/>
                </a:lnTo>
                <a:lnTo>
                  <a:pt x="5937" y="6063"/>
                </a:lnTo>
                <a:lnTo>
                  <a:pt x="5946" y="6063"/>
                </a:lnTo>
                <a:lnTo>
                  <a:pt x="5946" y="6054"/>
                </a:lnTo>
                <a:lnTo>
                  <a:pt x="5946" y="6046"/>
                </a:lnTo>
                <a:lnTo>
                  <a:pt x="5955" y="6046"/>
                </a:lnTo>
                <a:lnTo>
                  <a:pt x="5955" y="6054"/>
                </a:lnTo>
                <a:lnTo>
                  <a:pt x="5964" y="6046"/>
                </a:lnTo>
                <a:lnTo>
                  <a:pt x="5964" y="6054"/>
                </a:lnTo>
                <a:lnTo>
                  <a:pt x="5955" y="6063"/>
                </a:lnTo>
                <a:lnTo>
                  <a:pt x="5946" y="6063"/>
                </a:lnTo>
                <a:lnTo>
                  <a:pt x="5964" y="6063"/>
                </a:lnTo>
                <a:lnTo>
                  <a:pt x="5990" y="6063"/>
                </a:lnTo>
                <a:lnTo>
                  <a:pt x="5990" y="6054"/>
                </a:lnTo>
                <a:lnTo>
                  <a:pt x="5999" y="6054"/>
                </a:lnTo>
                <a:lnTo>
                  <a:pt x="6008" y="6054"/>
                </a:lnTo>
                <a:lnTo>
                  <a:pt x="6017" y="6054"/>
                </a:lnTo>
                <a:lnTo>
                  <a:pt x="6026" y="6054"/>
                </a:lnTo>
                <a:lnTo>
                  <a:pt x="6026" y="6063"/>
                </a:lnTo>
                <a:lnTo>
                  <a:pt x="6017" y="6054"/>
                </a:lnTo>
                <a:lnTo>
                  <a:pt x="5999" y="6063"/>
                </a:lnTo>
                <a:lnTo>
                  <a:pt x="6026" y="6063"/>
                </a:lnTo>
                <a:lnTo>
                  <a:pt x="6043" y="6072"/>
                </a:lnTo>
                <a:lnTo>
                  <a:pt x="6052" y="6081"/>
                </a:lnTo>
                <a:lnTo>
                  <a:pt x="6052" y="6072"/>
                </a:lnTo>
                <a:lnTo>
                  <a:pt x="6061" y="6072"/>
                </a:lnTo>
                <a:lnTo>
                  <a:pt x="6061" y="6081"/>
                </a:lnTo>
                <a:lnTo>
                  <a:pt x="6070" y="6090"/>
                </a:lnTo>
                <a:lnTo>
                  <a:pt x="6087" y="6099"/>
                </a:lnTo>
                <a:lnTo>
                  <a:pt x="6087" y="6107"/>
                </a:lnTo>
                <a:lnTo>
                  <a:pt x="6087" y="6116"/>
                </a:lnTo>
                <a:lnTo>
                  <a:pt x="6079" y="6107"/>
                </a:lnTo>
                <a:lnTo>
                  <a:pt x="6079" y="6116"/>
                </a:lnTo>
                <a:lnTo>
                  <a:pt x="6087" y="6116"/>
                </a:lnTo>
                <a:lnTo>
                  <a:pt x="6096" y="6116"/>
                </a:lnTo>
                <a:lnTo>
                  <a:pt x="6105" y="6116"/>
                </a:lnTo>
                <a:lnTo>
                  <a:pt x="6114" y="6116"/>
                </a:lnTo>
                <a:lnTo>
                  <a:pt x="6114" y="6107"/>
                </a:lnTo>
                <a:lnTo>
                  <a:pt x="6123" y="6107"/>
                </a:lnTo>
                <a:lnTo>
                  <a:pt x="6140" y="6099"/>
                </a:lnTo>
                <a:lnTo>
                  <a:pt x="6149" y="6099"/>
                </a:lnTo>
                <a:lnTo>
                  <a:pt x="6158" y="6099"/>
                </a:lnTo>
                <a:lnTo>
                  <a:pt x="6158" y="6090"/>
                </a:lnTo>
                <a:lnTo>
                  <a:pt x="6176" y="6081"/>
                </a:lnTo>
                <a:lnTo>
                  <a:pt x="6202" y="6099"/>
                </a:lnTo>
                <a:lnTo>
                  <a:pt x="6237" y="6134"/>
                </a:lnTo>
                <a:lnTo>
                  <a:pt x="6273" y="6169"/>
                </a:lnTo>
                <a:lnTo>
                  <a:pt x="6282" y="6178"/>
                </a:lnTo>
                <a:lnTo>
                  <a:pt x="6282" y="6187"/>
                </a:lnTo>
                <a:lnTo>
                  <a:pt x="6282" y="6213"/>
                </a:lnTo>
                <a:lnTo>
                  <a:pt x="6273" y="6231"/>
                </a:lnTo>
                <a:lnTo>
                  <a:pt x="6264" y="6266"/>
                </a:lnTo>
                <a:lnTo>
                  <a:pt x="6273" y="6266"/>
                </a:lnTo>
                <a:lnTo>
                  <a:pt x="6273" y="6275"/>
                </a:lnTo>
                <a:lnTo>
                  <a:pt x="6282" y="6275"/>
                </a:lnTo>
                <a:lnTo>
                  <a:pt x="6282" y="6266"/>
                </a:lnTo>
                <a:lnTo>
                  <a:pt x="6290" y="6257"/>
                </a:lnTo>
                <a:lnTo>
                  <a:pt x="6282" y="6257"/>
                </a:lnTo>
                <a:lnTo>
                  <a:pt x="6282" y="6249"/>
                </a:lnTo>
                <a:lnTo>
                  <a:pt x="6290" y="6257"/>
                </a:lnTo>
                <a:lnTo>
                  <a:pt x="6299" y="6257"/>
                </a:lnTo>
                <a:lnTo>
                  <a:pt x="6299" y="6266"/>
                </a:lnTo>
                <a:lnTo>
                  <a:pt x="6290" y="6275"/>
                </a:lnTo>
                <a:lnTo>
                  <a:pt x="6282" y="6293"/>
                </a:lnTo>
                <a:lnTo>
                  <a:pt x="6282" y="6302"/>
                </a:lnTo>
                <a:lnTo>
                  <a:pt x="6299" y="6328"/>
                </a:lnTo>
                <a:lnTo>
                  <a:pt x="6308" y="6337"/>
                </a:lnTo>
                <a:lnTo>
                  <a:pt x="6308" y="6346"/>
                </a:lnTo>
                <a:lnTo>
                  <a:pt x="6317" y="6346"/>
                </a:lnTo>
                <a:lnTo>
                  <a:pt x="6317" y="6337"/>
                </a:lnTo>
                <a:lnTo>
                  <a:pt x="6326" y="6337"/>
                </a:lnTo>
                <a:lnTo>
                  <a:pt x="6326" y="6354"/>
                </a:lnTo>
                <a:lnTo>
                  <a:pt x="6326" y="6363"/>
                </a:lnTo>
                <a:lnTo>
                  <a:pt x="6334" y="6363"/>
                </a:lnTo>
                <a:lnTo>
                  <a:pt x="6334" y="6354"/>
                </a:lnTo>
                <a:lnTo>
                  <a:pt x="6343" y="6354"/>
                </a:lnTo>
                <a:lnTo>
                  <a:pt x="6334" y="6363"/>
                </a:lnTo>
                <a:lnTo>
                  <a:pt x="6334" y="6372"/>
                </a:lnTo>
                <a:lnTo>
                  <a:pt x="6343" y="6372"/>
                </a:lnTo>
                <a:lnTo>
                  <a:pt x="6343" y="6399"/>
                </a:lnTo>
                <a:lnTo>
                  <a:pt x="6352" y="6407"/>
                </a:lnTo>
                <a:lnTo>
                  <a:pt x="6361" y="6416"/>
                </a:lnTo>
                <a:lnTo>
                  <a:pt x="6379" y="6425"/>
                </a:lnTo>
                <a:lnTo>
                  <a:pt x="6379" y="6434"/>
                </a:lnTo>
                <a:lnTo>
                  <a:pt x="6387" y="6443"/>
                </a:lnTo>
                <a:lnTo>
                  <a:pt x="6396" y="6460"/>
                </a:lnTo>
                <a:lnTo>
                  <a:pt x="6405" y="6460"/>
                </a:lnTo>
                <a:lnTo>
                  <a:pt x="6405" y="6469"/>
                </a:lnTo>
                <a:lnTo>
                  <a:pt x="6396" y="6460"/>
                </a:lnTo>
                <a:lnTo>
                  <a:pt x="6396" y="6469"/>
                </a:lnTo>
                <a:lnTo>
                  <a:pt x="6387" y="6469"/>
                </a:lnTo>
                <a:lnTo>
                  <a:pt x="6396" y="6478"/>
                </a:lnTo>
                <a:lnTo>
                  <a:pt x="6405" y="6478"/>
                </a:lnTo>
                <a:lnTo>
                  <a:pt x="6414" y="6469"/>
                </a:lnTo>
                <a:lnTo>
                  <a:pt x="6423" y="6478"/>
                </a:lnTo>
                <a:lnTo>
                  <a:pt x="6440" y="6469"/>
                </a:lnTo>
                <a:lnTo>
                  <a:pt x="6449" y="6460"/>
                </a:lnTo>
                <a:lnTo>
                  <a:pt x="6449" y="6452"/>
                </a:lnTo>
                <a:lnTo>
                  <a:pt x="6458" y="6443"/>
                </a:lnTo>
                <a:lnTo>
                  <a:pt x="6458" y="6425"/>
                </a:lnTo>
                <a:lnTo>
                  <a:pt x="6467" y="6416"/>
                </a:lnTo>
                <a:lnTo>
                  <a:pt x="6467" y="6425"/>
                </a:lnTo>
                <a:lnTo>
                  <a:pt x="6467" y="6399"/>
                </a:lnTo>
                <a:lnTo>
                  <a:pt x="6476" y="6363"/>
                </a:lnTo>
                <a:lnTo>
                  <a:pt x="6476" y="6346"/>
                </a:lnTo>
                <a:lnTo>
                  <a:pt x="6467" y="6328"/>
                </a:lnTo>
                <a:lnTo>
                  <a:pt x="6458" y="6310"/>
                </a:lnTo>
                <a:lnTo>
                  <a:pt x="6432" y="6240"/>
                </a:lnTo>
                <a:lnTo>
                  <a:pt x="6423" y="6231"/>
                </a:lnTo>
                <a:lnTo>
                  <a:pt x="6423" y="6222"/>
                </a:lnTo>
                <a:lnTo>
                  <a:pt x="6423" y="6204"/>
                </a:lnTo>
                <a:lnTo>
                  <a:pt x="6414" y="6204"/>
                </a:lnTo>
                <a:lnTo>
                  <a:pt x="6414" y="6187"/>
                </a:lnTo>
                <a:lnTo>
                  <a:pt x="6423" y="6196"/>
                </a:lnTo>
                <a:lnTo>
                  <a:pt x="6423" y="6204"/>
                </a:lnTo>
                <a:lnTo>
                  <a:pt x="6423" y="6213"/>
                </a:lnTo>
                <a:lnTo>
                  <a:pt x="6423" y="6222"/>
                </a:lnTo>
                <a:lnTo>
                  <a:pt x="6432" y="6222"/>
                </a:lnTo>
                <a:lnTo>
                  <a:pt x="6432" y="6213"/>
                </a:lnTo>
                <a:lnTo>
                  <a:pt x="6432" y="6222"/>
                </a:lnTo>
                <a:lnTo>
                  <a:pt x="6432" y="6240"/>
                </a:lnTo>
                <a:lnTo>
                  <a:pt x="6440" y="6257"/>
                </a:lnTo>
                <a:lnTo>
                  <a:pt x="6440" y="6249"/>
                </a:lnTo>
                <a:lnTo>
                  <a:pt x="6432" y="6240"/>
                </a:lnTo>
                <a:lnTo>
                  <a:pt x="6432" y="6231"/>
                </a:lnTo>
                <a:lnTo>
                  <a:pt x="6432" y="6222"/>
                </a:lnTo>
                <a:lnTo>
                  <a:pt x="6432" y="6213"/>
                </a:lnTo>
                <a:lnTo>
                  <a:pt x="6440" y="6213"/>
                </a:lnTo>
                <a:lnTo>
                  <a:pt x="6432" y="6204"/>
                </a:lnTo>
                <a:lnTo>
                  <a:pt x="6414" y="6169"/>
                </a:lnTo>
                <a:lnTo>
                  <a:pt x="6396" y="6134"/>
                </a:lnTo>
                <a:lnTo>
                  <a:pt x="6387" y="6107"/>
                </a:lnTo>
                <a:lnTo>
                  <a:pt x="6379" y="6081"/>
                </a:lnTo>
                <a:lnTo>
                  <a:pt x="6379" y="6072"/>
                </a:lnTo>
                <a:lnTo>
                  <a:pt x="6370" y="6037"/>
                </a:lnTo>
                <a:lnTo>
                  <a:pt x="6370" y="6028"/>
                </a:lnTo>
                <a:lnTo>
                  <a:pt x="6361" y="6019"/>
                </a:lnTo>
                <a:lnTo>
                  <a:pt x="6370" y="6019"/>
                </a:lnTo>
                <a:lnTo>
                  <a:pt x="6370" y="6010"/>
                </a:lnTo>
                <a:lnTo>
                  <a:pt x="6370" y="6001"/>
                </a:lnTo>
                <a:lnTo>
                  <a:pt x="6370" y="5993"/>
                </a:lnTo>
                <a:lnTo>
                  <a:pt x="6370" y="6001"/>
                </a:lnTo>
                <a:lnTo>
                  <a:pt x="6379" y="6001"/>
                </a:lnTo>
                <a:lnTo>
                  <a:pt x="6379" y="5993"/>
                </a:lnTo>
                <a:lnTo>
                  <a:pt x="6379" y="5984"/>
                </a:lnTo>
                <a:lnTo>
                  <a:pt x="6387" y="5975"/>
                </a:lnTo>
                <a:lnTo>
                  <a:pt x="6387" y="5966"/>
                </a:lnTo>
                <a:lnTo>
                  <a:pt x="6387" y="5957"/>
                </a:lnTo>
                <a:lnTo>
                  <a:pt x="6387" y="5948"/>
                </a:lnTo>
                <a:lnTo>
                  <a:pt x="6396" y="5948"/>
                </a:lnTo>
                <a:lnTo>
                  <a:pt x="6396" y="5940"/>
                </a:lnTo>
                <a:lnTo>
                  <a:pt x="6405" y="5931"/>
                </a:lnTo>
                <a:lnTo>
                  <a:pt x="6414" y="5931"/>
                </a:lnTo>
                <a:lnTo>
                  <a:pt x="6414" y="5922"/>
                </a:lnTo>
                <a:lnTo>
                  <a:pt x="6423" y="5922"/>
                </a:lnTo>
                <a:lnTo>
                  <a:pt x="6423" y="5913"/>
                </a:lnTo>
                <a:lnTo>
                  <a:pt x="6423" y="5904"/>
                </a:lnTo>
                <a:lnTo>
                  <a:pt x="6414" y="5896"/>
                </a:lnTo>
                <a:lnTo>
                  <a:pt x="6423" y="5904"/>
                </a:lnTo>
                <a:lnTo>
                  <a:pt x="6432" y="5896"/>
                </a:lnTo>
                <a:lnTo>
                  <a:pt x="6432" y="5904"/>
                </a:lnTo>
                <a:lnTo>
                  <a:pt x="6440" y="5904"/>
                </a:lnTo>
                <a:lnTo>
                  <a:pt x="6440" y="5896"/>
                </a:lnTo>
                <a:lnTo>
                  <a:pt x="6432" y="5887"/>
                </a:lnTo>
                <a:lnTo>
                  <a:pt x="6440" y="5887"/>
                </a:lnTo>
                <a:lnTo>
                  <a:pt x="6449" y="5887"/>
                </a:lnTo>
                <a:lnTo>
                  <a:pt x="6458" y="5887"/>
                </a:lnTo>
                <a:lnTo>
                  <a:pt x="6467" y="5887"/>
                </a:lnTo>
                <a:lnTo>
                  <a:pt x="6476" y="5878"/>
                </a:lnTo>
                <a:lnTo>
                  <a:pt x="6484" y="5878"/>
                </a:lnTo>
                <a:lnTo>
                  <a:pt x="6484" y="5869"/>
                </a:lnTo>
                <a:lnTo>
                  <a:pt x="6493" y="5869"/>
                </a:lnTo>
                <a:lnTo>
                  <a:pt x="6493" y="5860"/>
                </a:lnTo>
                <a:lnTo>
                  <a:pt x="6502" y="5860"/>
                </a:lnTo>
                <a:lnTo>
                  <a:pt x="6511" y="5851"/>
                </a:lnTo>
                <a:lnTo>
                  <a:pt x="6511" y="5843"/>
                </a:lnTo>
                <a:lnTo>
                  <a:pt x="6520" y="5843"/>
                </a:lnTo>
                <a:lnTo>
                  <a:pt x="6529" y="5834"/>
                </a:lnTo>
                <a:lnTo>
                  <a:pt x="6537" y="5834"/>
                </a:lnTo>
                <a:lnTo>
                  <a:pt x="6529" y="5825"/>
                </a:lnTo>
                <a:lnTo>
                  <a:pt x="6537" y="5816"/>
                </a:lnTo>
                <a:lnTo>
                  <a:pt x="6537" y="5825"/>
                </a:lnTo>
                <a:lnTo>
                  <a:pt x="6537" y="5816"/>
                </a:lnTo>
                <a:lnTo>
                  <a:pt x="6555" y="5798"/>
                </a:lnTo>
                <a:lnTo>
                  <a:pt x="6564" y="5790"/>
                </a:lnTo>
                <a:lnTo>
                  <a:pt x="6581" y="5781"/>
                </a:lnTo>
                <a:lnTo>
                  <a:pt x="6590" y="5772"/>
                </a:lnTo>
                <a:lnTo>
                  <a:pt x="6626" y="5772"/>
                </a:lnTo>
                <a:lnTo>
                  <a:pt x="6626" y="5754"/>
                </a:lnTo>
                <a:lnTo>
                  <a:pt x="6626" y="5763"/>
                </a:lnTo>
                <a:lnTo>
                  <a:pt x="6626" y="5772"/>
                </a:lnTo>
                <a:lnTo>
                  <a:pt x="6634" y="5763"/>
                </a:lnTo>
                <a:lnTo>
                  <a:pt x="6634" y="5754"/>
                </a:lnTo>
                <a:lnTo>
                  <a:pt x="6643" y="5745"/>
                </a:lnTo>
                <a:lnTo>
                  <a:pt x="6643" y="5737"/>
                </a:lnTo>
                <a:lnTo>
                  <a:pt x="6652" y="5737"/>
                </a:lnTo>
                <a:lnTo>
                  <a:pt x="6661" y="5728"/>
                </a:lnTo>
                <a:lnTo>
                  <a:pt x="6670" y="5728"/>
                </a:lnTo>
                <a:lnTo>
                  <a:pt x="6670" y="5719"/>
                </a:lnTo>
                <a:lnTo>
                  <a:pt x="6670" y="5710"/>
                </a:lnTo>
                <a:lnTo>
                  <a:pt x="6670" y="5719"/>
                </a:lnTo>
                <a:lnTo>
                  <a:pt x="6679" y="5719"/>
                </a:lnTo>
                <a:lnTo>
                  <a:pt x="6687" y="5710"/>
                </a:lnTo>
                <a:lnTo>
                  <a:pt x="6696" y="5710"/>
                </a:lnTo>
                <a:lnTo>
                  <a:pt x="6705" y="5710"/>
                </a:lnTo>
                <a:lnTo>
                  <a:pt x="6714" y="5710"/>
                </a:lnTo>
                <a:lnTo>
                  <a:pt x="6723" y="5701"/>
                </a:lnTo>
                <a:lnTo>
                  <a:pt x="6731" y="5701"/>
                </a:lnTo>
                <a:lnTo>
                  <a:pt x="6740" y="5701"/>
                </a:lnTo>
                <a:lnTo>
                  <a:pt x="6740" y="5693"/>
                </a:lnTo>
                <a:lnTo>
                  <a:pt x="6740" y="5684"/>
                </a:lnTo>
                <a:lnTo>
                  <a:pt x="6714" y="5693"/>
                </a:lnTo>
                <a:lnTo>
                  <a:pt x="6705" y="5684"/>
                </a:lnTo>
                <a:lnTo>
                  <a:pt x="6696" y="5684"/>
                </a:lnTo>
                <a:lnTo>
                  <a:pt x="6696" y="5675"/>
                </a:lnTo>
                <a:lnTo>
                  <a:pt x="6705" y="5684"/>
                </a:lnTo>
                <a:lnTo>
                  <a:pt x="6714" y="5684"/>
                </a:lnTo>
                <a:lnTo>
                  <a:pt x="6723" y="5675"/>
                </a:lnTo>
                <a:lnTo>
                  <a:pt x="6731" y="5666"/>
                </a:lnTo>
                <a:lnTo>
                  <a:pt x="6731" y="5657"/>
                </a:lnTo>
                <a:lnTo>
                  <a:pt x="6696" y="5648"/>
                </a:lnTo>
                <a:lnTo>
                  <a:pt x="6696" y="5640"/>
                </a:lnTo>
                <a:lnTo>
                  <a:pt x="6705" y="5648"/>
                </a:lnTo>
                <a:lnTo>
                  <a:pt x="6714" y="5648"/>
                </a:lnTo>
                <a:lnTo>
                  <a:pt x="6723" y="5648"/>
                </a:lnTo>
                <a:lnTo>
                  <a:pt x="6723" y="5640"/>
                </a:lnTo>
                <a:lnTo>
                  <a:pt x="6731" y="5640"/>
                </a:lnTo>
                <a:lnTo>
                  <a:pt x="6731" y="5648"/>
                </a:lnTo>
                <a:lnTo>
                  <a:pt x="6740" y="5648"/>
                </a:lnTo>
                <a:lnTo>
                  <a:pt x="6749" y="5657"/>
                </a:lnTo>
                <a:lnTo>
                  <a:pt x="6758" y="5657"/>
                </a:lnTo>
                <a:lnTo>
                  <a:pt x="6767" y="5648"/>
                </a:lnTo>
                <a:lnTo>
                  <a:pt x="6776" y="5640"/>
                </a:lnTo>
                <a:lnTo>
                  <a:pt x="6784" y="5631"/>
                </a:lnTo>
                <a:lnTo>
                  <a:pt x="6793" y="5622"/>
                </a:lnTo>
                <a:lnTo>
                  <a:pt x="6784" y="5613"/>
                </a:lnTo>
                <a:lnTo>
                  <a:pt x="6784" y="5604"/>
                </a:lnTo>
                <a:lnTo>
                  <a:pt x="6776" y="5613"/>
                </a:lnTo>
                <a:lnTo>
                  <a:pt x="6767" y="5622"/>
                </a:lnTo>
                <a:lnTo>
                  <a:pt x="6767" y="5631"/>
                </a:lnTo>
                <a:lnTo>
                  <a:pt x="6767" y="5622"/>
                </a:lnTo>
                <a:lnTo>
                  <a:pt x="6767" y="5613"/>
                </a:lnTo>
                <a:lnTo>
                  <a:pt x="6767" y="5604"/>
                </a:lnTo>
                <a:lnTo>
                  <a:pt x="6758" y="5604"/>
                </a:lnTo>
                <a:lnTo>
                  <a:pt x="6749" y="5604"/>
                </a:lnTo>
                <a:lnTo>
                  <a:pt x="6731" y="5604"/>
                </a:lnTo>
                <a:lnTo>
                  <a:pt x="6723" y="5604"/>
                </a:lnTo>
                <a:lnTo>
                  <a:pt x="6714" y="5604"/>
                </a:lnTo>
                <a:lnTo>
                  <a:pt x="6714" y="5595"/>
                </a:lnTo>
                <a:lnTo>
                  <a:pt x="6714" y="5587"/>
                </a:lnTo>
                <a:lnTo>
                  <a:pt x="6714" y="5578"/>
                </a:lnTo>
                <a:lnTo>
                  <a:pt x="6723" y="5587"/>
                </a:lnTo>
                <a:lnTo>
                  <a:pt x="6723" y="5595"/>
                </a:lnTo>
                <a:lnTo>
                  <a:pt x="6731" y="5595"/>
                </a:lnTo>
                <a:lnTo>
                  <a:pt x="6740" y="5595"/>
                </a:lnTo>
                <a:lnTo>
                  <a:pt x="6740" y="5587"/>
                </a:lnTo>
                <a:lnTo>
                  <a:pt x="6749" y="5587"/>
                </a:lnTo>
                <a:lnTo>
                  <a:pt x="6758" y="5595"/>
                </a:lnTo>
                <a:lnTo>
                  <a:pt x="6749" y="5587"/>
                </a:lnTo>
                <a:lnTo>
                  <a:pt x="6758" y="5587"/>
                </a:lnTo>
                <a:lnTo>
                  <a:pt x="6758" y="5578"/>
                </a:lnTo>
                <a:lnTo>
                  <a:pt x="6767" y="5578"/>
                </a:lnTo>
                <a:lnTo>
                  <a:pt x="6776" y="5587"/>
                </a:lnTo>
                <a:lnTo>
                  <a:pt x="6784" y="5595"/>
                </a:lnTo>
                <a:lnTo>
                  <a:pt x="6784" y="5578"/>
                </a:lnTo>
                <a:lnTo>
                  <a:pt x="6776" y="5569"/>
                </a:lnTo>
                <a:lnTo>
                  <a:pt x="6776" y="5560"/>
                </a:lnTo>
                <a:lnTo>
                  <a:pt x="6776" y="5551"/>
                </a:lnTo>
                <a:lnTo>
                  <a:pt x="6776" y="5543"/>
                </a:lnTo>
                <a:lnTo>
                  <a:pt x="6776" y="5551"/>
                </a:lnTo>
                <a:lnTo>
                  <a:pt x="6784" y="5578"/>
                </a:lnTo>
                <a:lnTo>
                  <a:pt x="6793" y="5595"/>
                </a:lnTo>
                <a:lnTo>
                  <a:pt x="6802" y="5613"/>
                </a:lnTo>
                <a:lnTo>
                  <a:pt x="6793" y="5578"/>
                </a:lnTo>
                <a:lnTo>
                  <a:pt x="6776" y="5543"/>
                </a:lnTo>
                <a:lnTo>
                  <a:pt x="6776" y="5534"/>
                </a:lnTo>
                <a:lnTo>
                  <a:pt x="6776" y="5525"/>
                </a:lnTo>
                <a:lnTo>
                  <a:pt x="6767" y="5525"/>
                </a:lnTo>
                <a:lnTo>
                  <a:pt x="6758" y="5525"/>
                </a:lnTo>
                <a:lnTo>
                  <a:pt x="6749" y="5525"/>
                </a:lnTo>
                <a:lnTo>
                  <a:pt x="6740" y="5525"/>
                </a:lnTo>
                <a:lnTo>
                  <a:pt x="6731" y="5525"/>
                </a:lnTo>
                <a:lnTo>
                  <a:pt x="6731" y="5516"/>
                </a:lnTo>
                <a:lnTo>
                  <a:pt x="6723" y="5516"/>
                </a:lnTo>
                <a:lnTo>
                  <a:pt x="6723" y="5498"/>
                </a:lnTo>
                <a:lnTo>
                  <a:pt x="6714" y="5498"/>
                </a:lnTo>
                <a:lnTo>
                  <a:pt x="6705" y="5498"/>
                </a:lnTo>
                <a:lnTo>
                  <a:pt x="6696" y="5498"/>
                </a:lnTo>
                <a:lnTo>
                  <a:pt x="6687" y="5490"/>
                </a:lnTo>
                <a:lnTo>
                  <a:pt x="6679" y="5490"/>
                </a:lnTo>
                <a:lnTo>
                  <a:pt x="6696" y="5490"/>
                </a:lnTo>
                <a:lnTo>
                  <a:pt x="6723" y="5498"/>
                </a:lnTo>
                <a:lnTo>
                  <a:pt x="6723" y="5507"/>
                </a:lnTo>
                <a:lnTo>
                  <a:pt x="6731" y="5507"/>
                </a:lnTo>
                <a:lnTo>
                  <a:pt x="6740" y="5516"/>
                </a:lnTo>
                <a:lnTo>
                  <a:pt x="6749" y="5516"/>
                </a:lnTo>
                <a:lnTo>
                  <a:pt x="6749" y="5507"/>
                </a:lnTo>
                <a:lnTo>
                  <a:pt x="6740" y="5498"/>
                </a:lnTo>
                <a:lnTo>
                  <a:pt x="6731" y="5498"/>
                </a:lnTo>
                <a:lnTo>
                  <a:pt x="6723" y="5490"/>
                </a:lnTo>
                <a:lnTo>
                  <a:pt x="6714" y="5481"/>
                </a:lnTo>
                <a:lnTo>
                  <a:pt x="6714" y="5472"/>
                </a:lnTo>
                <a:lnTo>
                  <a:pt x="6731" y="5490"/>
                </a:lnTo>
                <a:lnTo>
                  <a:pt x="6740" y="5498"/>
                </a:lnTo>
                <a:lnTo>
                  <a:pt x="6740" y="5490"/>
                </a:lnTo>
                <a:lnTo>
                  <a:pt x="6740" y="5481"/>
                </a:lnTo>
                <a:lnTo>
                  <a:pt x="6749" y="5490"/>
                </a:lnTo>
                <a:lnTo>
                  <a:pt x="6749" y="5481"/>
                </a:lnTo>
                <a:lnTo>
                  <a:pt x="6749" y="5472"/>
                </a:lnTo>
                <a:lnTo>
                  <a:pt x="6740" y="5472"/>
                </a:lnTo>
                <a:lnTo>
                  <a:pt x="6749" y="5472"/>
                </a:lnTo>
                <a:lnTo>
                  <a:pt x="6731" y="5463"/>
                </a:lnTo>
                <a:lnTo>
                  <a:pt x="6723" y="5454"/>
                </a:lnTo>
                <a:lnTo>
                  <a:pt x="6723" y="5445"/>
                </a:lnTo>
                <a:lnTo>
                  <a:pt x="6705" y="5437"/>
                </a:lnTo>
                <a:lnTo>
                  <a:pt x="6705" y="5428"/>
                </a:lnTo>
                <a:lnTo>
                  <a:pt x="6687" y="5419"/>
                </a:lnTo>
                <a:lnTo>
                  <a:pt x="6696" y="5419"/>
                </a:lnTo>
                <a:lnTo>
                  <a:pt x="6705" y="5428"/>
                </a:lnTo>
                <a:lnTo>
                  <a:pt x="6714" y="5437"/>
                </a:lnTo>
                <a:lnTo>
                  <a:pt x="6731" y="5463"/>
                </a:lnTo>
                <a:lnTo>
                  <a:pt x="6740" y="5463"/>
                </a:lnTo>
                <a:lnTo>
                  <a:pt x="6749" y="5463"/>
                </a:lnTo>
                <a:lnTo>
                  <a:pt x="6749" y="5454"/>
                </a:lnTo>
                <a:lnTo>
                  <a:pt x="6749" y="5445"/>
                </a:lnTo>
                <a:lnTo>
                  <a:pt x="6749" y="5437"/>
                </a:lnTo>
                <a:lnTo>
                  <a:pt x="6740" y="5428"/>
                </a:lnTo>
                <a:lnTo>
                  <a:pt x="6731" y="5428"/>
                </a:lnTo>
                <a:lnTo>
                  <a:pt x="6723" y="5419"/>
                </a:lnTo>
                <a:lnTo>
                  <a:pt x="6705" y="5419"/>
                </a:lnTo>
                <a:lnTo>
                  <a:pt x="6696" y="5401"/>
                </a:lnTo>
                <a:lnTo>
                  <a:pt x="6687" y="5401"/>
                </a:lnTo>
                <a:lnTo>
                  <a:pt x="6679" y="5401"/>
                </a:lnTo>
                <a:lnTo>
                  <a:pt x="6679" y="5384"/>
                </a:lnTo>
                <a:lnTo>
                  <a:pt x="6687" y="5375"/>
                </a:lnTo>
                <a:lnTo>
                  <a:pt x="6696" y="5366"/>
                </a:lnTo>
                <a:lnTo>
                  <a:pt x="6696" y="5357"/>
                </a:lnTo>
                <a:lnTo>
                  <a:pt x="6696" y="5366"/>
                </a:lnTo>
                <a:lnTo>
                  <a:pt x="6696" y="5375"/>
                </a:lnTo>
                <a:lnTo>
                  <a:pt x="6687" y="5375"/>
                </a:lnTo>
                <a:lnTo>
                  <a:pt x="6679" y="5384"/>
                </a:lnTo>
                <a:lnTo>
                  <a:pt x="6679" y="5392"/>
                </a:lnTo>
                <a:lnTo>
                  <a:pt x="6679" y="5401"/>
                </a:lnTo>
                <a:lnTo>
                  <a:pt x="6687" y="5401"/>
                </a:lnTo>
                <a:lnTo>
                  <a:pt x="6696" y="5392"/>
                </a:lnTo>
                <a:lnTo>
                  <a:pt x="6696" y="5401"/>
                </a:lnTo>
                <a:lnTo>
                  <a:pt x="6705" y="5401"/>
                </a:lnTo>
                <a:lnTo>
                  <a:pt x="6705" y="5410"/>
                </a:lnTo>
                <a:lnTo>
                  <a:pt x="6705" y="5401"/>
                </a:lnTo>
                <a:lnTo>
                  <a:pt x="6714" y="5410"/>
                </a:lnTo>
                <a:lnTo>
                  <a:pt x="6731" y="5410"/>
                </a:lnTo>
                <a:lnTo>
                  <a:pt x="6740" y="5419"/>
                </a:lnTo>
                <a:lnTo>
                  <a:pt x="6749" y="5428"/>
                </a:lnTo>
                <a:lnTo>
                  <a:pt x="6749" y="5419"/>
                </a:lnTo>
                <a:lnTo>
                  <a:pt x="6740" y="5419"/>
                </a:lnTo>
                <a:lnTo>
                  <a:pt x="6740" y="5410"/>
                </a:lnTo>
                <a:lnTo>
                  <a:pt x="6723" y="5392"/>
                </a:lnTo>
                <a:lnTo>
                  <a:pt x="6723" y="5384"/>
                </a:lnTo>
                <a:lnTo>
                  <a:pt x="6731" y="5392"/>
                </a:lnTo>
                <a:lnTo>
                  <a:pt x="6731" y="5401"/>
                </a:lnTo>
                <a:lnTo>
                  <a:pt x="6740" y="5401"/>
                </a:lnTo>
                <a:lnTo>
                  <a:pt x="6740" y="5392"/>
                </a:lnTo>
                <a:lnTo>
                  <a:pt x="6731" y="5384"/>
                </a:lnTo>
                <a:lnTo>
                  <a:pt x="6731" y="5366"/>
                </a:lnTo>
                <a:lnTo>
                  <a:pt x="6731" y="5357"/>
                </a:lnTo>
                <a:lnTo>
                  <a:pt x="6731" y="5348"/>
                </a:lnTo>
                <a:lnTo>
                  <a:pt x="6731" y="5340"/>
                </a:lnTo>
                <a:lnTo>
                  <a:pt x="6740" y="5348"/>
                </a:lnTo>
                <a:lnTo>
                  <a:pt x="6740" y="5340"/>
                </a:lnTo>
                <a:lnTo>
                  <a:pt x="6731" y="5331"/>
                </a:lnTo>
                <a:lnTo>
                  <a:pt x="6731" y="5322"/>
                </a:lnTo>
                <a:lnTo>
                  <a:pt x="6740" y="5331"/>
                </a:lnTo>
                <a:lnTo>
                  <a:pt x="6740" y="5322"/>
                </a:lnTo>
                <a:lnTo>
                  <a:pt x="6749" y="5313"/>
                </a:lnTo>
                <a:lnTo>
                  <a:pt x="6749" y="5322"/>
                </a:lnTo>
                <a:lnTo>
                  <a:pt x="6749" y="5313"/>
                </a:lnTo>
                <a:lnTo>
                  <a:pt x="6758" y="5313"/>
                </a:lnTo>
                <a:lnTo>
                  <a:pt x="6767" y="5313"/>
                </a:lnTo>
                <a:lnTo>
                  <a:pt x="6767" y="5304"/>
                </a:lnTo>
                <a:lnTo>
                  <a:pt x="6767" y="5295"/>
                </a:lnTo>
                <a:lnTo>
                  <a:pt x="6776" y="5295"/>
                </a:lnTo>
                <a:lnTo>
                  <a:pt x="6776" y="5304"/>
                </a:lnTo>
                <a:lnTo>
                  <a:pt x="6784" y="5304"/>
                </a:lnTo>
                <a:lnTo>
                  <a:pt x="6776" y="5304"/>
                </a:lnTo>
                <a:lnTo>
                  <a:pt x="6767" y="5313"/>
                </a:lnTo>
                <a:lnTo>
                  <a:pt x="6776" y="5313"/>
                </a:lnTo>
                <a:lnTo>
                  <a:pt x="6784" y="5313"/>
                </a:lnTo>
                <a:lnTo>
                  <a:pt x="6776" y="5313"/>
                </a:lnTo>
                <a:lnTo>
                  <a:pt x="6767" y="5313"/>
                </a:lnTo>
                <a:lnTo>
                  <a:pt x="6758" y="5322"/>
                </a:lnTo>
                <a:lnTo>
                  <a:pt x="6758" y="5331"/>
                </a:lnTo>
                <a:lnTo>
                  <a:pt x="6758" y="5340"/>
                </a:lnTo>
                <a:lnTo>
                  <a:pt x="6758" y="5348"/>
                </a:lnTo>
                <a:lnTo>
                  <a:pt x="6749" y="5348"/>
                </a:lnTo>
                <a:lnTo>
                  <a:pt x="6749" y="5357"/>
                </a:lnTo>
                <a:lnTo>
                  <a:pt x="6749" y="5348"/>
                </a:lnTo>
                <a:lnTo>
                  <a:pt x="6758" y="5357"/>
                </a:lnTo>
                <a:lnTo>
                  <a:pt x="6749" y="5366"/>
                </a:lnTo>
                <a:lnTo>
                  <a:pt x="6749" y="5375"/>
                </a:lnTo>
                <a:lnTo>
                  <a:pt x="6749" y="5366"/>
                </a:lnTo>
                <a:lnTo>
                  <a:pt x="6758" y="5366"/>
                </a:lnTo>
                <a:lnTo>
                  <a:pt x="6758" y="5375"/>
                </a:lnTo>
                <a:lnTo>
                  <a:pt x="6767" y="5384"/>
                </a:lnTo>
                <a:lnTo>
                  <a:pt x="6758" y="5384"/>
                </a:lnTo>
                <a:lnTo>
                  <a:pt x="6749" y="5384"/>
                </a:lnTo>
                <a:lnTo>
                  <a:pt x="6749" y="5392"/>
                </a:lnTo>
                <a:lnTo>
                  <a:pt x="6758" y="5401"/>
                </a:lnTo>
                <a:lnTo>
                  <a:pt x="6767" y="5401"/>
                </a:lnTo>
                <a:lnTo>
                  <a:pt x="6767" y="5410"/>
                </a:lnTo>
                <a:lnTo>
                  <a:pt x="6767" y="5401"/>
                </a:lnTo>
                <a:lnTo>
                  <a:pt x="6776" y="5401"/>
                </a:lnTo>
                <a:lnTo>
                  <a:pt x="6776" y="5410"/>
                </a:lnTo>
                <a:lnTo>
                  <a:pt x="6776" y="5401"/>
                </a:lnTo>
                <a:lnTo>
                  <a:pt x="6784" y="5401"/>
                </a:lnTo>
                <a:lnTo>
                  <a:pt x="6784" y="5410"/>
                </a:lnTo>
                <a:lnTo>
                  <a:pt x="6776" y="5410"/>
                </a:lnTo>
                <a:lnTo>
                  <a:pt x="6776" y="5419"/>
                </a:lnTo>
                <a:lnTo>
                  <a:pt x="6784" y="5419"/>
                </a:lnTo>
                <a:lnTo>
                  <a:pt x="6784" y="5428"/>
                </a:lnTo>
                <a:lnTo>
                  <a:pt x="6784" y="5437"/>
                </a:lnTo>
                <a:lnTo>
                  <a:pt x="6793" y="5437"/>
                </a:lnTo>
                <a:lnTo>
                  <a:pt x="6793" y="5445"/>
                </a:lnTo>
                <a:lnTo>
                  <a:pt x="6784" y="5454"/>
                </a:lnTo>
                <a:lnTo>
                  <a:pt x="6776" y="5463"/>
                </a:lnTo>
                <a:lnTo>
                  <a:pt x="6776" y="5481"/>
                </a:lnTo>
                <a:lnTo>
                  <a:pt x="6776" y="5498"/>
                </a:lnTo>
                <a:lnTo>
                  <a:pt x="6776" y="5507"/>
                </a:lnTo>
                <a:lnTo>
                  <a:pt x="6784" y="5490"/>
                </a:lnTo>
                <a:lnTo>
                  <a:pt x="6784" y="5481"/>
                </a:lnTo>
                <a:lnTo>
                  <a:pt x="6793" y="5472"/>
                </a:lnTo>
                <a:lnTo>
                  <a:pt x="6802" y="5472"/>
                </a:lnTo>
                <a:lnTo>
                  <a:pt x="6802" y="5463"/>
                </a:lnTo>
                <a:lnTo>
                  <a:pt x="6820" y="5428"/>
                </a:lnTo>
                <a:lnTo>
                  <a:pt x="6820" y="5419"/>
                </a:lnTo>
                <a:lnTo>
                  <a:pt x="6829" y="5410"/>
                </a:lnTo>
                <a:lnTo>
                  <a:pt x="6837" y="5410"/>
                </a:lnTo>
                <a:lnTo>
                  <a:pt x="6837" y="5401"/>
                </a:lnTo>
                <a:lnTo>
                  <a:pt x="6837" y="5392"/>
                </a:lnTo>
                <a:lnTo>
                  <a:pt x="6837" y="5401"/>
                </a:lnTo>
                <a:lnTo>
                  <a:pt x="6837" y="5392"/>
                </a:lnTo>
                <a:lnTo>
                  <a:pt x="6846" y="5392"/>
                </a:lnTo>
                <a:lnTo>
                  <a:pt x="6837" y="5384"/>
                </a:lnTo>
                <a:lnTo>
                  <a:pt x="6829" y="5384"/>
                </a:lnTo>
                <a:lnTo>
                  <a:pt x="6837" y="5375"/>
                </a:lnTo>
                <a:lnTo>
                  <a:pt x="6837" y="5366"/>
                </a:lnTo>
                <a:lnTo>
                  <a:pt x="6829" y="5366"/>
                </a:lnTo>
                <a:lnTo>
                  <a:pt x="6820" y="5348"/>
                </a:lnTo>
                <a:lnTo>
                  <a:pt x="6820" y="5340"/>
                </a:lnTo>
                <a:lnTo>
                  <a:pt x="6811" y="5322"/>
                </a:lnTo>
                <a:lnTo>
                  <a:pt x="6802" y="5313"/>
                </a:lnTo>
                <a:lnTo>
                  <a:pt x="6802" y="5304"/>
                </a:lnTo>
                <a:lnTo>
                  <a:pt x="6802" y="5295"/>
                </a:lnTo>
                <a:lnTo>
                  <a:pt x="6811" y="5287"/>
                </a:lnTo>
                <a:lnTo>
                  <a:pt x="6811" y="5278"/>
                </a:lnTo>
                <a:lnTo>
                  <a:pt x="6820" y="5269"/>
                </a:lnTo>
                <a:lnTo>
                  <a:pt x="6829" y="5269"/>
                </a:lnTo>
                <a:lnTo>
                  <a:pt x="6837" y="5260"/>
                </a:lnTo>
                <a:lnTo>
                  <a:pt x="6837" y="5269"/>
                </a:lnTo>
                <a:lnTo>
                  <a:pt x="6820" y="5278"/>
                </a:lnTo>
                <a:lnTo>
                  <a:pt x="6811" y="5278"/>
                </a:lnTo>
                <a:lnTo>
                  <a:pt x="6811" y="5287"/>
                </a:lnTo>
                <a:lnTo>
                  <a:pt x="6802" y="5295"/>
                </a:lnTo>
                <a:lnTo>
                  <a:pt x="6802" y="5304"/>
                </a:lnTo>
                <a:lnTo>
                  <a:pt x="6820" y="5322"/>
                </a:lnTo>
                <a:lnTo>
                  <a:pt x="6829" y="5322"/>
                </a:lnTo>
                <a:lnTo>
                  <a:pt x="6837" y="5331"/>
                </a:lnTo>
                <a:lnTo>
                  <a:pt x="6846" y="5331"/>
                </a:lnTo>
                <a:lnTo>
                  <a:pt x="6855" y="5331"/>
                </a:lnTo>
                <a:lnTo>
                  <a:pt x="6846" y="5340"/>
                </a:lnTo>
                <a:lnTo>
                  <a:pt x="6846" y="5348"/>
                </a:lnTo>
                <a:lnTo>
                  <a:pt x="6864" y="5348"/>
                </a:lnTo>
                <a:lnTo>
                  <a:pt x="6873" y="5331"/>
                </a:lnTo>
                <a:lnTo>
                  <a:pt x="6873" y="5322"/>
                </a:lnTo>
                <a:lnTo>
                  <a:pt x="6881" y="5313"/>
                </a:lnTo>
                <a:lnTo>
                  <a:pt x="6881" y="5322"/>
                </a:lnTo>
                <a:lnTo>
                  <a:pt x="6890" y="5313"/>
                </a:lnTo>
                <a:lnTo>
                  <a:pt x="6890" y="5304"/>
                </a:lnTo>
                <a:lnTo>
                  <a:pt x="6899" y="5295"/>
                </a:lnTo>
                <a:lnTo>
                  <a:pt x="6908" y="5287"/>
                </a:lnTo>
                <a:lnTo>
                  <a:pt x="6908" y="5269"/>
                </a:lnTo>
                <a:lnTo>
                  <a:pt x="6908" y="5260"/>
                </a:lnTo>
                <a:lnTo>
                  <a:pt x="6917" y="5260"/>
                </a:lnTo>
                <a:lnTo>
                  <a:pt x="6908" y="5278"/>
                </a:lnTo>
                <a:lnTo>
                  <a:pt x="6917" y="5269"/>
                </a:lnTo>
                <a:lnTo>
                  <a:pt x="6917" y="5251"/>
                </a:lnTo>
                <a:lnTo>
                  <a:pt x="6917" y="5242"/>
                </a:lnTo>
                <a:lnTo>
                  <a:pt x="6926" y="5234"/>
                </a:lnTo>
                <a:lnTo>
                  <a:pt x="6917" y="5225"/>
                </a:lnTo>
                <a:lnTo>
                  <a:pt x="6899" y="5225"/>
                </a:lnTo>
                <a:lnTo>
                  <a:pt x="6899" y="5216"/>
                </a:lnTo>
                <a:lnTo>
                  <a:pt x="6899" y="5207"/>
                </a:lnTo>
                <a:lnTo>
                  <a:pt x="6908" y="5207"/>
                </a:lnTo>
                <a:lnTo>
                  <a:pt x="6908" y="5198"/>
                </a:lnTo>
                <a:lnTo>
                  <a:pt x="6917" y="5198"/>
                </a:lnTo>
                <a:lnTo>
                  <a:pt x="6926" y="5181"/>
                </a:lnTo>
                <a:lnTo>
                  <a:pt x="6926" y="5172"/>
                </a:lnTo>
                <a:lnTo>
                  <a:pt x="6926" y="5163"/>
                </a:lnTo>
                <a:lnTo>
                  <a:pt x="6917" y="5154"/>
                </a:lnTo>
                <a:lnTo>
                  <a:pt x="6926" y="5154"/>
                </a:lnTo>
                <a:lnTo>
                  <a:pt x="6926" y="5163"/>
                </a:lnTo>
                <a:lnTo>
                  <a:pt x="6926" y="5172"/>
                </a:lnTo>
                <a:lnTo>
                  <a:pt x="6926" y="5181"/>
                </a:lnTo>
                <a:lnTo>
                  <a:pt x="6926" y="5189"/>
                </a:lnTo>
                <a:lnTo>
                  <a:pt x="6917" y="5198"/>
                </a:lnTo>
                <a:lnTo>
                  <a:pt x="6926" y="5189"/>
                </a:lnTo>
                <a:lnTo>
                  <a:pt x="6934" y="5181"/>
                </a:lnTo>
                <a:lnTo>
                  <a:pt x="6943" y="5181"/>
                </a:lnTo>
                <a:lnTo>
                  <a:pt x="6952" y="5172"/>
                </a:lnTo>
                <a:lnTo>
                  <a:pt x="6978" y="5163"/>
                </a:lnTo>
                <a:lnTo>
                  <a:pt x="6987" y="5154"/>
                </a:lnTo>
                <a:lnTo>
                  <a:pt x="6996" y="5145"/>
                </a:lnTo>
                <a:lnTo>
                  <a:pt x="7005" y="5154"/>
                </a:lnTo>
                <a:lnTo>
                  <a:pt x="7031" y="5154"/>
                </a:lnTo>
                <a:lnTo>
                  <a:pt x="7040" y="5145"/>
                </a:lnTo>
                <a:lnTo>
                  <a:pt x="7049" y="5145"/>
                </a:lnTo>
                <a:lnTo>
                  <a:pt x="7058" y="5145"/>
                </a:lnTo>
                <a:lnTo>
                  <a:pt x="7067" y="5145"/>
                </a:lnTo>
                <a:lnTo>
                  <a:pt x="7084" y="5145"/>
                </a:lnTo>
                <a:lnTo>
                  <a:pt x="7102" y="5145"/>
                </a:lnTo>
                <a:lnTo>
                  <a:pt x="7102" y="5137"/>
                </a:lnTo>
                <a:lnTo>
                  <a:pt x="7111" y="5119"/>
                </a:lnTo>
                <a:lnTo>
                  <a:pt x="7111" y="5110"/>
                </a:lnTo>
                <a:lnTo>
                  <a:pt x="7111" y="5101"/>
                </a:lnTo>
                <a:lnTo>
                  <a:pt x="7111" y="5110"/>
                </a:lnTo>
                <a:lnTo>
                  <a:pt x="7120" y="5110"/>
                </a:lnTo>
                <a:lnTo>
                  <a:pt x="7120" y="5119"/>
                </a:lnTo>
                <a:lnTo>
                  <a:pt x="7128" y="5110"/>
                </a:lnTo>
                <a:lnTo>
                  <a:pt x="7120" y="5119"/>
                </a:lnTo>
                <a:lnTo>
                  <a:pt x="7128" y="5128"/>
                </a:lnTo>
                <a:lnTo>
                  <a:pt x="7137" y="5128"/>
                </a:lnTo>
                <a:lnTo>
                  <a:pt x="7164" y="5110"/>
                </a:lnTo>
                <a:lnTo>
                  <a:pt x="7164" y="5119"/>
                </a:lnTo>
                <a:lnTo>
                  <a:pt x="7164" y="5128"/>
                </a:lnTo>
                <a:lnTo>
                  <a:pt x="7173" y="5119"/>
                </a:lnTo>
                <a:lnTo>
                  <a:pt x="7181" y="5119"/>
                </a:lnTo>
                <a:lnTo>
                  <a:pt x="7208" y="5119"/>
                </a:lnTo>
                <a:lnTo>
                  <a:pt x="7217" y="5110"/>
                </a:lnTo>
                <a:lnTo>
                  <a:pt x="7217" y="5119"/>
                </a:lnTo>
                <a:lnTo>
                  <a:pt x="7217" y="5110"/>
                </a:lnTo>
                <a:lnTo>
                  <a:pt x="7217" y="5101"/>
                </a:lnTo>
                <a:lnTo>
                  <a:pt x="7217" y="5092"/>
                </a:lnTo>
                <a:lnTo>
                  <a:pt x="7208" y="5084"/>
                </a:lnTo>
                <a:lnTo>
                  <a:pt x="7199" y="5075"/>
                </a:lnTo>
                <a:lnTo>
                  <a:pt x="7190" y="5075"/>
                </a:lnTo>
                <a:lnTo>
                  <a:pt x="7199" y="5084"/>
                </a:lnTo>
                <a:lnTo>
                  <a:pt x="7208" y="5084"/>
                </a:lnTo>
                <a:lnTo>
                  <a:pt x="7208" y="5092"/>
                </a:lnTo>
                <a:lnTo>
                  <a:pt x="7208" y="5101"/>
                </a:lnTo>
                <a:lnTo>
                  <a:pt x="7199" y="5110"/>
                </a:lnTo>
                <a:lnTo>
                  <a:pt x="7190" y="5110"/>
                </a:lnTo>
                <a:lnTo>
                  <a:pt x="7181" y="5110"/>
                </a:lnTo>
                <a:lnTo>
                  <a:pt x="7173" y="5101"/>
                </a:lnTo>
                <a:lnTo>
                  <a:pt x="7173" y="5092"/>
                </a:lnTo>
                <a:lnTo>
                  <a:pt x="7164" y="5084"/>
                </a:lnTo>
                <a:lnTo>
                  <a:pt x="7155" y="5066"/>
                </a:lnTo>
                <a:lnTo>
                  <a:pt x="7137" y="5057"/>
                </a:lnTo>
                <a:lnTo>
                  <a:pt x="7146" y="5048"/>
                </a:lnTo>
                <a:lnTo>
                  <a:pt x="7146" y="5039"/>
                </a:lnTo>
                <a:lnTo>
                  <a:pt x="7155" y="5039"/>
                </a:lnTo>
                <a:lnTo>
                  <a:pt x="7164" y="5031"/>
                </a:lnTo>
                <a:lnTo>
                  <a:pt x="7155" y="5031"/>
                </a:lnTo>
                <a:lnTo>
                  <a:pt x="7155" y="5022"/>
                </a:lnTo>
                <a:lnTo>
                  <a:pt x="7155" y="5013"/>
                </a:lnTo>
                <a:lnTo>
                  <a:pt x="7155" y="5004"/>
                </a:lnTo>
                <a:lnTo>
                  <a:pt x="7155" y="4995"/>
                </a:lnTo>
                <a:lnTo>
                  <a:pt x="7164" y="4986"/>
                </a:lnTo>
                <a:lnTo>
                  <a:pt x="7173" y="4969"/>
                </a:lnTo>
                <a:lnTo>
                  <a:pt x="7181" y="4951"/>
                </a:lnTo>
                <a:lnTo>
                  <a:pt x="7199" y="4942"/>
                </a:lnTo>
                <a:lnTo>
                  <a:pt x="7190" y="4942"/>
                </a:lnTo>
                <a:lnTo>
                  <a:pt x="7199" y="4934"/>
                </a:lnTo>
                <a:lnTo>
                  <a:pt x="7208" y="4925"/>
                </a:lnTo>
                <a:lnTo>
                  <a:pt x="7217" y="4925"/>
                </a:lnTo>
                <a:lnTo>
                  <a:pt x="7226" y="4925"/>
                </a:lnTo>
                <a:lnTo>
                  <a:pt x="7226" y="4934"/>
                </a:lnTo>
                <a:lnTo>
                  <a:pt x="7226" y="4925"/>
                </a:lnTo>
                <a:lnTo>
                  <a:pt x="7226" y="4916"/>
                </a:lnTo>
                <a:lnTo>
                  <a:pt x="7226" y="4925"/>
                </a:lnTo>
                <a:lnTo>
                  <a:pt x="7234" y="4925"/>
                </a:lnTo>
                <a:lnTo>
                  <a:pt x="7234" y="4916"/>
                </a:lnTo>
                <a:lnTo>
                  <a:pt x="7234" y="4907"/>
                </a:lnTo>
                <a:lnTo>
                  <a:pt x="7243" y="4916"/>
                </a:lnTo>
                <a:lnTo>
                  <a:pt x="7243" y="4907"/>
                </a:lnTo>
                <a:lnTo>
                  <a:pt x="7243" y="4916"/>
                </a:lnTo>
                <a:lnTo>
                  <a:pt x="7252" y="4916"/>
                </a:lnTo>
                <a:lnTo>
                  <a:pt x="7261" y="4907"/>
                </a:lnTo>
                <a:lnTo>
                  <a:pt x="7270" y="4907"/>
                </a:lnTo>
                <a:lnTo>
                  <a:pt x="7278" y="4907"/>
                </a:lnTo>
                <a:lnTo>
                  <a:pt x="7278" y="4898"/>
                </a:lnTo>
                <a:lnTo>
                  <a:pt x="7278" y="4889"/>
                </a:lnTo>
                <a:lnTo>
                  <a:pt x="7287" y="4881"/>
                </a:lnTo>
                <a:lnTo>
                  <a:pt x="7287" y="4872"/>
                </a:lnTo>
                <a:lnTo>
                  <a:pt x="7296" y="4863"/>
                </a:lnTo>
                <a:lnTo>
                  <a:pt x="7305" y="4854"/>
                </a:lnTo>
                <a:lnTo>
                  <a:pt x="7305" y="4863"/>
                </a:lnTo>
                <a:lnTo>
                  <a:pt x="7305" y="4872"/>
                </a:lnTo>
                <a:lnTo>
                  <a:pt x="7296" y="4881"/>
                </a:lnTo>
                <a:lnTo>
                  <a:pt x="7305" y="4881"/>
                </a:lnTo>
                <a:lnTo>
                  <a:pt x="7314" y="4881"/>
                </a:lnTo>
                <a:lnTo>
                  <a:pt x="7323" y="4889"/>
                </a:lnTo>
                <a:lnTo>
                  <a:pt x="7323" y="4881"/>
                </a:lnTo>
                <a:lnTo>
                  <a:pt x="7323" y="4872"/>
                </a:lnTo>
                <a:lnTo>
                  <a:pt x="7323" y="4863"/>
                </a:lnTo>
                <a:lnTo>
                  <a:pt x="7331" y="4863"/>
                </a:lnTo>
                <a:lnTo>
                  <a:pt x="7331" y="4872"/>
                </a:lnTo>
                <a:lnTo>
                  <a:pt x="7340" y="4863"/>
                </a:lnTo>
                <a:lnTo>
                  <a:pt x="7349" y="4863"/>
                </a:lnTo>
                <a:lnTo>
                  <a:pt x="7349" y="4872"/>
                </a:lnTo>
                <a:lnTo>
                  <a:pt x="7358" y="4872"/>
                </a:lnTo>
                <a:lnTo>
                  <a:pt x="7358" y="4863"/>
                </a:lnTo>
                <a:lnTo>
                  <a:pt x="7367" y="4872"/>
                </a:lnTo>
                <a:lnTo>
                  <a:pt x="7367" y="4854"/>
                </a:lnTo>
                <a:lnTo>
                  <a:pt x="7376" y="4854"/>
                </a:lnTo>
                <a:lnTo>
                  <a:pt x="7384" y="4854"/>
                </a:lnTo>
                <a:lnTo>
                  <a:pt x="7393" y="4854"/>
                </a:lnTo>
                <a:lnTo>
                  <a:pt x="7402" y="4845"/>
                </a:lnTo>
                <a:lnTo>
                  <a:pt x="7420" y="4845"/>
                </a:lnTo>
                <a:lnTo>
                  <a:pt x="7437" y="4836"/>
                </a:lnTo>
                <a:lnTo>
                  <a:pt x="7428" y="4828"/>
                </a:lnTo>
                <a:lnTo>
                  <a:pt x="7428" y="4819"/>
                </a:lnTo>
                <a:lnTo>
                  <a:pt x="7428" y="4810"/>
                </a:lnTo>
                <a:lnTo>
                  <a:pt x="7420" y="4810"/>
                </a:lnTo>
                <a:lnTo>
                  <a:pt x="7420" y="4801"/>
                </a:lnTo>
                <a:lnTo>
                  <a:pt x="7428" y="4801"/>
                </a:lnTo>
                <a:lnTo>
                  <a:pt x="7437" y="4801"/>
                </a:lnTo>
                <a:lnTo>
                  <a:pt x="7437" y="4810"/>
                </a:lnTo>
                <a:lnTo>
                  <a:pt x="7446" y="4810"/>
                </a:lnTo>
                <a:lnTo>
                  <a:pt x="7455" y="4810"/>
                </a:lnTo>
                <a:lnTo>
                  <a:pt x="7473" y="4801"/>
                </a:lnTo>
                <a:lnTo>
                  <a:pt x="7473" y="4810"/>
                </a:lnTo>
                <a:lnTo>
                  <a:pt x="7481" y="4810"/>
                </a:lnTo>
                <a:lnTo>
                  <a:pt x="7490" y="4801"/>
                </a:lnTo>
                <a:lnTo>
                  <a:pt x="7499" y="4801"/>
                </a:lnTo>
                <a:lnTo>
                  <a:pt x="7499" y="4792"/>
                </a:lnTo>
                <a:lnTo>
                  <a:pt x="7490" y="4792"/>
                </a:lnTo>
                <a:lnTo>
                  <a:pt x="7499" y="4784"/>
                </a:lnTo>
                <a:lnTo>
                  <a:pt x="7508" y="4784"/>
                </a:lnTo>
                <a:lnTo>
                  <a:pt x="7499" y="4784"/>
                </a:lnTo>
                <a:lnTo>
                  <a:pt x="7499" y="4792"/>
                </a:lnTo>
                <a:lnTo>
                  <a:pt x="7508" y="4801"/>
                </a:lnTo>
                <a:lnTo>
                  <a:pt x="7517" y="4801"/>
                </a:lnTo>
                <a:lnTo>
                  <a:pt x="7543" y="4784"/>
                </a:lnTo>
                <a:lnTo>
                  <a:pt x="7561" y="4775"/>
                </a:lnTo>
                <a:lnTo>
                  <a:pt x="7578" y="4766"/>
                </a:lnTo>
                <a:lnTo>
                  <a:pt x="7587" y="4766"/>
                </a:lnTo>
                <a:lnTo>
                  <a:pt x="7596" y="4757"/>
                </a:lnTo>
                <a:lnTo>
                  <a:pt x="7614" y="4748"/>
                </a:lnTo>
                <a:lnTo>
                  <a:pt x="7605" y="4739"/>
                </a:lnTo>
                <a:lnTo>
                  <a:pt x="7605" y="4731"/>
                </a:lnTo>
                <a:lnTo>
                  <a:pt x="7614" y="4739"/>
                </a:lnTo>
                <a:lnTo>
                  <a:pt x="7614" y="4748"/>
                </a:lnTo>
                <a:lnTo>
                  <a:pt x="7623" y="4739"/>
                </a:lnTo>
                <a:lnTo>
                  <a:pt x="7631" y="4739"/>
                </a:lnTo>
                <a:lnTo>
                  <a:pt x="7631" y="4748"/>
                </a:lnTo>
                <a:lnTo>
                  <a:pt x="7623" y="4748"/>
                </a:lnTo>
                <a:lnTo>
                  <a:pt x="7614" y="4766"/>
                </a:lnTo>
                <a:lnTo>
                  <a:pt x="7596" y="4775"/>
                </a:lnTo>
                <a:lnTo>
                  <a:pt x="7587" y="4784"/>
                </a:lnTo>
                <a:lnTo>
                  <a:pt x="7596" y="4784"/>
                </a:lnTo>
                <a:lnTo>
                  <a:pt x="7596" y="4792"/>
                </a:lnTo>
                <a:lnTo>
                  <a:pt x="7605" y="4784"/>
                </a:lnTo>
                <a:lnTo>
                  <a:pt x="7631" y="4784"/>
                </a:lnTo>
                <a:lnTo>
                  <a:pt x="7649" y="4784"/>
                </a:lnTo>
                <a:lnTo>
                  <a:pt x="7658" y="4784"/>
                </a:lnTo>
                <a:lnTo>
                  <a:pt x="7684" y="4784"/>
                </a:lnTo>
                <a:lnTo>
                  <a:pt x="7702" y="4784"/>
                </a:lnTo>
                <a:lnTo>
                  <a:pt x="7693" y="4792"/>
                </a:lnTo>
                <a:lnTo>
                  <a:pt x="7675" y="4792"/>
                </a:lnTo>
                <a:lnTo>
                  <a:pt x="7649" y="4801"/>
                </a:lnTo>
                <a:lnTo>
                  <a:pt x="7640" y="4801"/>
                </a:lnTo>
                <a:lnTo>
                  <a:pt x="7640" y="4819"/>
                </a:lnTo>
                <a:lnTo>
                  <a:pt x="7640" y="4810"/>
                </a:lnTo>
                <a:lnTo>
                  <a:pt x="7631" y="4810"/>
                </a:lnTo>
                <a:lnTo>
                  <a:pt x="7623" y="4801"/>
                </a:lnTo>
                <a:lnTo>
                  <a:pt x="7631" y="4792"/>
                </a:lnTo>
                <a:lnTo>
                  <a:pt x="7623" y="4784"/>
                </a:lnTo>
                <a:lnTo>
                  <a:pt x="7623" y="4792"/>
                </a:lnTo>
                <a:lnTo>
                  <a:pt x="7596" y="4801"/>
                </a:lnTo>
                <a:lnTo>
                  <a:pt x="7587" y="4810"/>
                </a:lnTo>
                <a:lnTo>
                  <a:pt x="7534" y="4836"/>
                </a:lnTo>
                <a:lnTo>
                  <a:pt x="7525" y="4845"/>
                </a:lnTo>
                <a:lnTo>
                  <a:pt x="7534" y="4845"/>
                </a:lnTo>
                <a:lnTo>
                  <a:pt x="7543" y="4836"/>
                </a:lnTo>
                <a:lnTo>
                  <a:pt x="7543" y="4845"/>
                </a:lnTo>
                <a:lnTo>
                  <a:pt x="7534" y="4845"/>
                </a:lnTo>
                <a:lnTo>
                  <a:pt x="7525" y="4854"/>
                </a:lnTo>
                <a:lnTo>
                  <a:pt x="7517" y="4854"/>
                </a:lnTo>
                <a:lnTo>
                  <a:pt x="7508" y="4854"/>
                </a:lnTo>
                <a:lnTo>
                  <a:pt x="7499" y="4863"/>
                </a:lnTo>
                <a:lnTo>
                  <a:pt x="7499" y="4872"/>
                </a:lnTo>
                <a:lnTo>
                  <a:pt x="7508" y="4854"/>
                </a:lnTo>
                <a:lnTo>
                  <a:pt x="7517" y="4854"/>
                </a:lnTo>
                <a:lnTo>
                  <a:pt x="7499" y="4872"/>
                </a:lnTo>
                <a:lnTo>
                  <a:pt x="7490" y="4898"/>
                </a:lnTo>
                <a:lnTo>
                  <a:pt x="7499" y="4925"/>
                </a:lnTo>
                <a:lnTo>
                  <a:pt x="7499" y="4934"/>
                </a:lnTo>
                <a:lnTo>
                  <a:pt x="7508" y="4925"/>
                </a:lnTo>
                <a:lnTo>
                  <a:pt x="7517" y="4925"/>
                </a:lnTo>
                <a:lnTo>
                  <a:pt x="7517" y="4934"/>
                </a:lnTo>
                <a:lnTo>
                  <a:pt x="7525" y="4951"/>
                </a:lnTo>
                <a:lnTo>
                  <a:pt x="7534" y="4951"/>
                </a:lnTo>
                <a:lnTo>
                  <a:pt x="7543" y="4951"/>
                </a:lnTo>
                <a:lnTo>
                  <a:pt x="7552" y="4951"/>
                </a:lnTo>
                <a:lnTo>
                  <a:pt x="7552" y="4942"/>
                </a:lnTo>
                <a:lnTo>
                  <a:pt x="7561" y="4934"/>
                </a:lnTo>
                <a:lnTo>
                  <a:pt x="7570" y="4934"/>
                </a:lnTo>
                <a:lnTo>
                  <a:pt x="7587" y="4925"/>
                </a:lnTo>
                <a:lnTo>
                  <a:pt x="7596" y="4916"/>
                </a:lnTo>
                <a:lnTo>
                  <a:pt x="7605" y="4907"/>
                </a:lnTo>
                <a:lnTo>
                  <a:pt x="7614" y="4898"/>
                </a:lnTo>
                <a:lnTo>
                  <a:pt x="7623" y="4889"/>
                </a:lnTo>
                <a:lnTo>
                  <a:pt x="7623" y="4881"/>
                </a:lnTo>
                <a:lnTo>
                  <a:pt x="7631" y="4881"/>
                </a:lnTo>
                <a:lnTo>
                  <a:pt x="7631" y="4872"/>
                </a:lnTo>
                <a:lnTo>
                  <a:pt x="7631" y="4863"/>
                </a:lnTo>
                <a:lnTo>
                  <a:pt x="7640" y="4854"/>
                </a:lnTo>
                <a:lnTo>
                  <a:pt x="7649" y="4863"/>
                </a:lnTo>
                <a:lnTo>
                  <a:pt x="7649" y="4854"/>
                </a:lnTo>
                <a:lnTo>
                  <a:pt x="7658" y="4854"/>
                </a:lnTo>
                <a:lnTo>
                  <a:pt x="7658" y="4863"/>
                </a:lnTo>
                <a:lnTo>
                  <a:pt x="7667" y="4863"/>
                </a:lnTo>
                <a:lnTo>
                  <a:pt x="7684" y="4863"/>
                </a:lnTo>
                <a:lnTo>
                  <a:pt x="7684" y="4854"/>
                </a:lnTo>
                <a:lnTo>
                  <a:pt x="7684" y="4845"/>
                </a:lnTo>
                <a:lnTo>
                  <a:pt x="7684" y="4854"/>
                </a:lnTo>
                <a:lnTo>
                  <a:pt x="7693" y="4854"/>
                </a:lnTo>
                <a:lnTo>
                  <a:pt x="7702" y="4854"/>
                </a:lnTo>
                <a:lnTo>
                  <a:pt x="7720" y="4845"/>
                </a:lnTo>
                <a:lnTo>
                  <a:pt x="7728" y="4845"/>
                </a:lnTo>
                <a:lnTo>
                  <a:pt x="7746" y="4836"/>
                </a:lnTo>
                <a:lnTo>
                  <a:pt x="7764" y="4836"/>
                </a:lnTo>
                <a:lnTo>
                  <a:pt x="7781" y="4828"/>
                </a:lnTo>
                <a:lnTo>
                  <a:pt x="7799" y="4819"/>
                </a:lnTo>
                <a:lnTo>
                  <a:pt x="7817" y="4810"/>
                </a:lnTo>
                <a:lnTo>
                  <a:pt x="7825" y="4810"/>
                </a:lnTo>
                <a:lnTo>
                  <a:pt x="7834" y="4801"/>
                </a:lnTo>
                <a:lnTo>
                  <a:pt x="7843" y="4801"/>
                </a:lnTo>
                <a:lnTo>
                  <a:pt x="7852" y="4801"/>
                </a:lnTo>
                <a:lnTo>
                  <a:pt x="7861" y="4792"/>
                </a:lnTo>
                <a:lnTo>
                  <a:pt x="7870" y="4801"/>
                </a:lnTo>
                <a:lnTo>
                  <a:pt x="7870" y="4792"/>
                </a:lnTo>
                <a:lnTo>
                  <a:pt x="7870" y="4784"/>
                </a:lnTo>
                <a:lnTo>
                  <a:pt x="7843" y="4784"/>
                </a:lnTo>
                <a:lnTo>
                  <a:pt x="7852" y="4775"/>
                </a:lnTo>
                <a:lnTo>
                  <a:pt x="7852" y="4766"/>
                </a:lnTo>
                <a:lnTo>
                  <a:pt x="7843" y="4757"/>
                </a:lnTo>
                <a:lnTo>
                  <a:pt x="7834" y="4757"/>
                </a:lnTo>
                <a:lnTo>
                  <a:pt x="7825" y="4757"/>
                </a:lnTo>
                <a:lnTo>
                  <a:pt x="7817" y="4757"/>
                </a:lnTo>
                <a:lnTo>
                  <a:pt x="7808" y="4757"/>
                </a:lnTo>
                <a:lnTo>
                  <a:pt x="7808" y="4748"/>
                </a:lnTo>
                <a:lnTo>
                  <a:pt x="7808" y="4739"/>
                </a:lnTo>
                <a:lnTo>
                  <a:pt x="7781" y="4748"/>
                </a:lnTo>
                <a:lnTo>
                  <a:pt x="7773" y="4757"/>
                </a:lnTo>
                <a:lnTo>
                  <a:pt x="7764" y="4757"/>
                </a:lnTo>
                <a:lnTo>
                  <a:pt x="7764" y="4766"/>
                </a:lnTo>
                <a:lnTo>
                  <a:pt x="7755" y="4757"/>
                </a:lnTo>
                <a:lnTo>
                  <a:pt x="7746" y="4757"/>
                </a:lnTo>
                <a:lnTo>
                  <a:pt x="7746" y="4748"/>
                </a:lnTo>
                <a:lnTo>
                  <a:pt x="7737" y="4748"/>
                </a:lnTo>
                <a:lnTo>
                  <a:pt x="7720" y="4748"/>
                </a:lnTo>
                <a:lnTo>
                  <a:pt x="7711" y="4748"/>
                </a:lnTo>
                <a:lnTo>
                  <a:pt x="7702" y="4748"/>
                </a:lnTo>
                <a:lnTo>
                  <a:pt x="7693" y="4739"/>
                </a:lnTo>
                <a:lnTo>
                  <a:pt x="7684" y="4739"/>
                </a:lnTo>
                <a:lnTo>
                  <a:pt x="7675" y="4739"/>
                </a:lnTo>
                <a:lnTo>
                  <a:pt x="7667" y="4731"/>
                </a:lnTo>
                <a:lnTo>
                  <a:pt x="7649" y="4722"/>
                </a:lnTo>
                <a:lnTo>
                  <a:pt x="7667" y="4722"/>
                </a:lnTo>
                <a:lnTo>
                  <a:pt x="7667" y="4713"/>
                </a:lnTo>
                <a:lnTo>
                  <a:pt x="7658" y="4713"/>
                </a:lnTo>
                <a:lnTo>
                  <a:pt x="7640" y="4713"/>
                </a:lnTo>
                <a:lnTo>
                  <a:pt x="7640" y="4704"/>
                </a:lnTo>
                <a:lnTo>
                  <a:pt x="7614" y="4704"/>
                </a:lnTo>
                <a:lnTo>
                  <a:pt x="7614" y="4695"/>
                </a:lnTo>
                <a:lnTo>
                  <a:pt x="7605" y="4695"/>
                </a:lnTo>
                <a:lnTo>
                  <a:pt x="7605" y="4686"/>
                </a:lnTo>
                <a:lnTo>
                  <a:pt x="7605" y="4678"/>
                </a:lnTo>
                <a:lnTo>
                  <a:pt x="7596" y="4669"/>
                </a:lnTo>
                <a:lnTo>
                  <a:pt x="7596" y="4660"/>
                </a:lnTo>
                <a:lnTo>
                  <a:pt x="7587" y="4651"/>
                </a:lnTo>
                <a:lnTo>
                  <a:pt x="7587" y="4642"/>
                </a:lnTo>
                <a:lnTo>
                  <a:pt x="7596" y="4633"/>
                </a:lnTo>
                <a:lnTo>
                  <a:pt x="7587" y="4625"/>
                </a:lnTo>
                <a:lnTo>
                  <a:pt x="7578" y="4625"/>
                </a:lnTo>
                <a:lnTo>
                  <a:pt x="7570" y="4633"/>
                </a:lnTo>
                <a:lnTo>
                  <a:pt x="7561" y="4625"/>
                </a:lnTo>
                <a:lnTo>
                  <a:pt x="7552" y="4625"/>
                </a:lnTo>
                <a:lnTo>
                  <a:pt x="7570" y="4616"/>
                </a:lnTo>
                <a:lnTo>
                  <a:pt x="7587" y="4598"/>
                </a:lnTo>
                <a:lnTo>
                  <a:pt x="7587" y="4581"/>
                </a:lnTo>
                <a:lnTo>
                  <a:pt x="7596" y="4572"/>
                </a:lnTo>
                <a:lnTo>
                  <a:pt x="7605" y="4572"/>
                </a:lnTo>
                <a:lnTo>
                  <a:pt x="7587" y="4563"/>
                </a:lnTo>
                <a:lnTo>
                  <a:pt x="7578" y="4563"/>
                </a:lnTo>
                <a:lnTo>
                  <a:pt x="7578" y="4554"/>
                </a:lnTo>
                <a:lnTo>
                  <a:pt x="7561" y="4563"/>
                </a:lnTo>
                <a:lnTo>
                  <a:pt x="7552" y="4563"/>
                </a:lnTo>
                <a:lnTo>
                  <a:pt x="7543" y="4572"/>
                </a:lnTo>
                <a:lnTo>
                  <a:pt x="7534" y="4572"/>
                </a:lnTo>
                <a:lnTo>
                  <a:pt x="7525" y="4554"/>
                </a:lnTo>
                <a:lnTo>
                  <a:pt x="7517" y="4554"/>
                </a:lnTo>
                <a:lnTo>
                  <a:pt x="7490" y="4545"/>
                </a:lnTo>
                <a:lnTo>
                  <a:pt x="7481" y="4536"/>
                </a:lnTo>
                <a:lnTo>
                  <a:pt x="7473" y="4536"/>
                </a:lnTo>
                <a:lnTo>
                  <a:pt x="7464" y="4545"/>
                </a:lnTo>
                <a:lnTo>
                  <a:pt x="7455" y="4536"/>
                </a:lnTo>
                <a:lnTo>
                  <a:pt x="7473" y="4528"/>
                </a:lnTo>
                <a:lnTo>
                  <a:pt x="7481" y="4536"/>
                </a:lnTo>
                <a:lnTo>
                  <a:pt x="7490" y="4528"/>
                </a:lnTo>
                <a:lnTo>
                  <a:pt x="7499" y="4536"/>
                </a:lnTo>
                <a:lnTo>
                  <a:pt x="7508" y="4528"/>
                </a:lnTo>
                <a:lnTo>
                  <a:pt x="7525" y="4528"/>
                </a:lnTo>
                <a:lnTo>
                  <a:pt x="7543" y="4536"/>
                </a:lnTo>
                <a:lnTo>
                  <a:pt x="7552" y="4545"/>
                </a:lnTo>
                <a:lnTo>
                  <a:pt x="7561" y="4536"/>
                </a:lnTo>
                <a:lnTo>
                  <a:pt x="7578" y="4528"/>
                </a:lnTo>
                <a:lnTo>
                  <a:pt x="7596" y="4528"/>
                </a:lnTo>
                <a:lnTo>
                  <a:pt x="7596" y="4519"/>
                </a:lnTo>
                <a:lnTo>
                  <a:pt x="7605" y="4510"/>
                </a:lnTo>
                <a:lnTo>
                  <a:pt x="7631" y="4501"/>
                </a:lnTo>
                <a:lnTo>
                  <a:pt x="7631" y="4492"/>
                </a:lnTo>
                <a:lnTo>
                  <a:pt x="7631" y="4475"/>
                </a:lnTo>
                <a:lnTo>
                  <a:pt x="7623" y="4466"/>
                </a:lnTo>
                <a:lnTo>
                  <a:pt x="7614" y="4466"/>
                </a:lnTo>
                <a:lnTo>
                  <a:pt x="7623" y="4466"/>
                </a:lnTo>
                <a:lnTo>
                  <a:pt x="7640" y="4466"/>
                </a:lnTo>
                <a:lnTo>
                  <a:pt x="7640" y="4457"/>
                </a:lnTo>
                <a:lnTo>
                  <a:pt x="7631" y="4457"/>
                </a:lnTo>
                <a:lnTo>
                  <a:pt x="7614" y="4439"/>
                </a:lnTo>
                <a:lnTo>
                  <a:pt x="7596" y="4430"/>
                </a:lnTo>
                <a:lnTo>
                  <a:pt x="7552" y="4422"/>
                </a:lnTo>
                <a:lnTo>
                  <a:pt x="7543" y="4422"/>
                </a:lnTo>
                <a:lnTo>
                  <a:pt x="7517" y="4430"/>
                </a:lnTo>
                <a:lnTo>
                  <a:pt x="7490" y="4430"/>
                </a:lnTo>
                <a:lnTo>
                  <a:pt x="7464" y="4439"/>
                </a:lnTo>
                <a:lnTo>
                  <a:pt x="7420" y="4448"/>
                </a:lnTo>
                <a:lnTo>
                  <a:pt x="7393" y="4457"/>
                </a:lnTo>
                <a:lnTo>
                  <a:pt x="7367" y="4475"/>
                </a:lnTo>
                <a:lnTo>
                  <a:pt x="7340" y="4483"/>
                </a:lnTo>
                <a:lnTo>
                  <a:pt x="7331" y="4492"/>
                </a:lnTo>
                <a:lnTo>
                  <a:pt x="7323" y="4501"/>
                </a:lnTo>
                <a:lnTo>
                  <a:pt x="7305" y="4510"/>
                </a:lnTo>
                <a:lnTo>
                  <a:pt x="7296" y="4510"/>
                </a:lnTo>
                <a:lnTo>
                  <a:pt x="7287" y="4519"/>
                </a:lnTo>
                <a:lnTo>
                  <a:pt x="7261" y="4536"/>
                </a:lnTo>
                <a:lnTo>
                  <a:pt x="7252" y="4545"/>
                </a:lnTo>
                <a:lnTo>
                  <a:pt x="7243" y="4554"/>
                </a:lnTo>
                <a:lnTo>
                  <a:pt x="7226" y="4581"/>
                </a:lnTo>
                <a:lnTo>
                  <a:pt x="7208" y="4589"/>
                </a:lnTo>
                <a:lnTo>
                  <a:pt x="7208" y="4598"/>
                </a:lnTo>
                <a:lnTo>
                  <a:pt x="7199" y="4607"/>
                </a:lnTo>
                <a:lnTo>
                  <a:pt x="7181" y="4625"/>
                </a:lnTo>
                <a:lnTo>
                  <a:pt x="7173" y="4633"/>
                </a:lnTo>
                <a:lnTo>
                  <a:pt x="7137" y="4651"/>
                </a:lnTo>
                <a:lnTo>
                  <a:pt x="7128" y="4651"/>
                </a:lnTo>
                <a:lnTo>
                  <a:pt x="7120" y="4660"/>
                </a:lnTo>
                <a:lnTo>
                  <a:pt x="7102" y="4660"/>
                </a:lnTo>
                <a:lnTo>
                  <a:pt x="7093" y="4669"/>
                </a:lnTo>
                <a:lnTo>
                  <a:pt x="7076" y="4669"/>
                </a:lnTo>
                <a:lnTo>
                  <a:pt x="7058" y="4678"/>
                </a:lnTo>
                <a:lnTo>
                  <a:pt x="7049" y="4678"/>
                </a:lnTo>
                <a:lnTo>
                  <a:pt x="7049" y="4686"/>
                </a:lnTo>
                <a:lnTo>
                  <a:pt x="7040" y="4686"/>
                </a:lnTo>
                <a:lnTo>
                  <a:pt x="7031" y="4695"/>
                </a:lnTo>
                <a:lnTo>
                  <a:pt x="7014" y="4713"/>
                </a:lnTo>
                <a:lnTo>
                  <a:pt x="6996" y="4722"/>
                </a:lnTo>
                <a:lnTo>
                  <a:pt x="6978" y="4731"/>
                </a:lnTo>
                <a:lnTo>
                  <a:pt x="6970" y="4739"/>
                </a:lnTo>
                <a:lnTo>
                  <a:pt x="6961" y="4748"/>
                </a:lnTo>
                <a:lnTo>
                  <a:pt x="6961" y="4757"/>
                </a:lnTo>
                <a:lnTo>
                  <a:pt x="6952" y="4766"/>
                </a:lnTo>
                <a:lnTo>
                  <a:pt x="6952" y="4775"/>
                </a:lnTo>
                <a:lnTo>
                  <a:pt x="6952" y="4784"/>
                </a:lnTo>
                <a:lnTo>
                  <a:pt x="6934" y="4784"/>
                </a:lnTo>
                <a:lnTo>
                  <a:pt x="6917" y="4792"/>
                </a:lnTo>
                <a:lnTo>
                  <a:pt x="6899" y="4801"/>
                </a:lnTo>
                <a:lnTo>
                  <a:pt x="6873" y="4819"/>
                </a:lnTo>
                <a:lnTo>
                  <a:pt x="6864" y="4819"/>
                </a:lnTo>
                <a:lnTo>
                  <a:pt x="6890" y="4801"/>
                </a:lnTo>
                <a:lnTo>
                  <a:pt x="6908" y="4792"/>
                </a:lnTo>
                <a:lnTo>
                  <a:pt x="6917" y="4784"/>
                </a:lnTo>
                <a:lnTo>
                  <a:pt x="6917" y="4775"/>
                </a:lnTo>
                <a:lnTo>
                  <a:pt x="6899" y="4775"/>
                </a:lnTo>
                <a:lnTo>
                  <a:pt x="6899" y="4766"/>
                </a:lnTo>
                <a:lnTo>
                  <a:pt x="6917" y="4775"/>
                </a:lnTo>
                <a:lnTo>
                  <a:pt x="6926" y="4766"/>
                </a:lnTo>
                <a:lnTo>
                  <a:pt x="6934" y="4757"/>
                </a:lnTo>
                <a:lnTo>
                  <a:pt x="6943" y="4757"/>
                </a:lnTo>
                <a:lnTo>
                  <a:pt x="6961" y="4748"/>
                </a:lnTo>
                <a:lnTo>
                  <a:pt x="6970" y="4739"/>
                </a:lnTo>
                <a:lnTo>
                  <a:pt x="6978" y="4722"/>
                </a:lnTo>
                <a:lnTo>
                  <a:pt x="6987" y="4713"/>
                </a:lnTo>
                <a:lnTo>
                  <a:pt x="6996" y="4704"/>
                </a:lnTo>
                <a:lnTo>
                  <a:pt x="7005" y="4704"/>
                </a:lnTo>
                <a:lnTo>
                  <a:pt x="7014" y="4704"/>
                </a:lnTo>
                <a:lnTo>
                  <a:pt x="7049" y="4686"/>
                </a:lnTo>
                <a:lnTo>
                  <a:pt x="7049" y="4678"/>
                </a:lnTo>
                <a:lnTo>
                  <a:pt x="7067" y="4669"/>
                </a:lnTo>
                <a:lnTo>
                  <a:pt x="7076" y="4660"/>
                </a:lnTo>
                <a:lnTo>
                  <a:pt x="7084" y="4669"/>
                </a:lnTo>
                <a:lnTo>
                  <a:pt x="7093" y="4660"/>
                </a:lnTo>
                <a:lnTo>
                  <a:pt x="7120" y="4651"/>
                </a:lnTo>
                <a:lnTo>
                  <a:pt x="7128" y="4642"/>
                </a:lnTo>
                <a:lnTo>
                  <a:pt x="7137" y="4633"/>
                </a:lnTo>
                <a:lnTo>
                  <a:pt x="7164" y="4625"/>
                </a:lnTo>
                <a:lnTo>
                  <a:pt x="7181" y="4598"/>
                </a:lnTo>
                <a:lnTo>
                  <a:pt x="7190" y="4589"/>
                </a:lnTo>
                <a:lnTo>
                  <a:pt x="7217" y="4563"/>
                </a:lnTo>
                <a:lnTo>
                  <a:pt x="7217" y="4554"/>
                </a:lnTo>
                <a:lnTo>
                  <a:pt x="7226" y="4545"/>
                </a:lnTo>
                <a:lnTo>
                  <a:pt x="7226" y="4536"/>
                </a:lnTo>
                <a:lnTo>
                  <a:pt x="7226" y="4528"/>
                </a:lnTo>
                <a:lnTo>
                  <a:pt x="7217" y="4519"/>
                </a:lnTo>
                <a:lnTo>
                  <a:pt x="7199" y="4519"/>
                </a:lnTo>
                <a:lnTo>
                  <a:pt x="7173" y="4510"/>
                </a:lnTo>
                <a:lnTo>
                  <a:pt x="7164" y="4510"/>
                </a:lnTo>
                <a:lnTo>
                  <a:pt x="7146" y="4510"/>
                </a:lnTo>
                <a:lnTo>
                  <a:pt x="7146" y="4501"/>
                </a:lnTo>
                <a:lnTo>
                  <a:pt x="7137" y="4501"/>
                </a:lnTo>
                <a:lnTo>
                  <a:pt x="7181" y="4510"/>
                </a:lnTo>
                <a:lnTo>
                  <a:pt x="7208" y="4519"/>
                </a:lnTo>
                <a:lnTo>
                  <a:pt x="7226" y="4519"/>
                </a:lnTo>
                <a:lnTo>
                  <a:pt x="7226" y="4528"/>
                </a:lnTo>
                <a:lnTo>
                  <a:pt x="7234" y="4528"/>
                </a:lnTo>
                <a:lnTo>
                  <a:pt x="7243" y="4519"/>
                </a:lnTo>
                <a:lnTo>
                  <a:pt x="7261" y="4510"/>
                </a:lnTo>
                <a:lnTo>
                  <a:pt x="7270" y="4492"/>
                </a:lnTo>
                <a:lnTo>
                  <a:pt x="7287" y="4466"/>
                </a:lnTo>
                <a:lnTo>
                  <a:pt x="7314" y="4457"/>
                </a:lnTo>
                <a:lnTo>
                  <a:pt x="7314" y="4448"/>
                </a:lnTo>
                <a:lnTo>
                  <a:pt x="7323" y="4439"/>
                </a:lnTo>
                <a:lnTo>
                  <a:pt x="7331" y="4439"/>
                </a:lnTo>
                <a:lnTo>
                  <a:pt x="7340" y="4439"/>
                </a:lnTo>
                <a:lnTo>
                  <a:pt x="7340" y="4430"/>
                </a:lnTo>
                <a:lnTo>
                  <a:pt x="7358" y="4422"/>
                </a:lnTo>
                <a:lnTo>
                  <a:pt x="7393" y="4413"/>
                </a:lnTo>
                <a:lnTo>
                  <a:pt x="7402" y="4413"/>
                </a:lnTo>
                <a:lnTo>
                  <a:pt x="7411" y="4404"/>
                </a:lnTo>
                <a:lnTo>
                  <a:pt x="7420" y="4386"/>
                </a:lnTo>
                <a:lnTo>
                  <a:pt x="7437" y="4351"/>
                </a:lnTo>
                <a:lnTo>
                  <a:pt x="7455" y="4342"/>
                </a:lnTo>
                <a:lnTo>
                  <a:pt x="7464" y="4333"/>
                </a:lnTo>
                <a:lnTo>
                  <a:pt x="7473" y="4333"/>
                </a:lnTo>
                <a:lnTo>
                  <a:pt x="7481" y="4333"/>
                </a:lnTo>
                <a:lnTo>
                  <a:pt x="7490" y="4333"/>
                </a:lnTo>
                <a:lnTo>
                  <a:pt x="7499" y="4333"/>
                </a:lnTo>
                <a:lnTo>
                  <a:pt x="7508" y="4325"/>
                </a:lnTo>
                <a:lnTo>
                  <a:pt x="7525" y="4325"/>
                </a:lnTo>
                <a:lnTo>
                  <a:pt x="7561" y="4325"/>
                </a:lnTo>
                <a:lnTo>
                  <a:pt x="7570" y="4325"/>
                </a:lnTo>
                <a:lnTo>
                  <a:pt x="7587" y="4325"/>
                </a:lnTo>
                <a:lnTo>
                  <a:pt x="7614" y="4325"/>
                </a:lnTo>
                <a:lnTo>
                  <a:pt x="7640" y="4325"/>
                </a:lnTo>
                <a:lnTo>
                  <a:pt x="7649" y="4325"/>
                </a:lnTo>
                <a:lnTo>
                  <a:pt x="7667" y="4325"/>
                </a:lnTo>
                <a:lnTo>
                  <a:pt x="7675" y="4325"/>
                </a:lnTo>
                <a:lnTo>
                  <a:pt x="7684" y="4325"/>
                </a:lnTo>
                <a:lnTo>
                  <a:pt x="7711" y="4333"/>
                </a:lnTo>
                <a:lnTo>
                  <a:pt x="7720" y="4325"/>
                </a:lnTo>
                <a:lnTo>
                  <a:pt x="7728" y="4325"/>
                </a:lnTo>
                <a:lnTo>
                  <a:pt x="7737" y="4325"/>
                </a:lnTo>
                <a:lnTo>
                  <a:pt x="7746" y="4325"/>
                </a:lnTo>
                <a:lnTo>
                  <a:pt x="7764" y="4325"/>
                </a:lnTo>
                <a:lnTo>
                  <a:pt x="7773" y="4325"/>
                </a:lnTo>
                <a:lnTo>
                  <a:pt x="7790" y="4333"/>
                </a:lnTo>
                <a:lnTo>
                  <a:pt x="7808" y="4333"/>
                </a:lnTo>
                <a:lnTo>
                  <a:pt x="7817" y="4333"/>
                </a:lnTo>
                <a:lnTo>
                  <a:pt x="7817" y="4342"/>
                </a:lnTo>
                <a:lnTo>
                  <a:pt x="7852" y="4333"/>
                </a:lnTo>
                <a:lnTo>
                  <a:pt x="7861" y="4333"/>
                </a:lnTo>
                <a:lnTo>
                  <a:pt x="7878" y="4333"/>
                </a:lnTo>
                <a:lnTo>
                  <a:pt x="7887" y="4325"/>
                </a:lnTo>
                <a:lnTo>
                  <a:pt x="7905" y="4333"/>
                </a:lnTo>
                <a:lnTo>
                  <a:pt x="7914" y="4333"/>
                </a:lnTo>
                <a:lnTo>
                  <a:pt x="7940" y="4325"/>
                </a:lnTo>
                <a:lnTo>
                  <a:pt x="7958" y="4325"/>
                </a:lnTo>
                <a:lnTo>
                  <a:pt x="7958" y="4316"/>
                </a:lnTo>
                <a:lnTo>
                  <a:pt x="7975" y="4307"/>
                </a:lnTo>
                <a:lnTo>
                  <a:pt x="7993" y="4289"/>
                </a:lnTo>
                <a:lnTo>
                  <a:pt x="8011" y="4280"/>
                </a:lnTo>
                <a:lnTo>
                  <a:pt x="8020" y="4272"/>
                </a:lnTo>
                <a:lnTo>
                  <a:pt x="8046" y="4236"/>
                </a:lnTo>
                <a:lnTo>
                  <a:pt x="8055" y="4227"/>
                </a:lnTo>
                <a:lnTo>
                  <a:pt x="8064" y="4227"/>
                </a:lnTo>
                <a:lnTo>
                  <a:pt x="8072" y="4227"/>
                </a:lnTo>
                <a:lnTo>
                  <a:pt x="8090" y="4227"/>
                </a:lnTo>
                <a:lnTo>
                  <a:pt x="8108" y="4219"/>
                </a:lnTo>
                <a:lnTo>
                  <a:pt x="8134" y="4210"/>
                </a:lnTo>
                <a:lnTo>
                  <a:pt x="8143" y="4210"/>
                </a:lnTo>
                <a:lnTo>
                  <a:pt x="8161" y="4210"/>
                </a:lnTo>
                <a:lnTo>
                  <a:pt x="8170" y="4210"/>
                </a:lnTo>
                <a:lnTo>
                  <a:pt x="8205" y="4192"/>
                </a:lnTo>
                <a:lnTo>
                  <a:pt x="8222" y="4175"/>
                </a:lnTo>
                <a:lnTo>
                  <a:pt x="8240" y="4166"/>
                </a:lnTo>
                <a:lnTo>
                  <a:pt x="8267" y="4148"/>
                </a:lnTo>
                <a:lnTo>
                  <a:pt x="8267" y="4139"/>
                </a:lnTo>
                <a:lnTo>
                  <a:pt x="8267" y="4130"/>
                </a:lnTo>
                <a:lnTo>
                  <a:pt x="8258" y="4130"/>
                </a:lnTo>
                <a:lnTo>
                  <a:pt x="8240" y="4122"/>
                </a:lnTo>
                <a:lnTo>
                  <a:pt x="8249" y="4122"/>
                </a:lnTo>
                <a:lnTo>
                  <a:pt x="8258" y="4122"/>
                </a:lnTo>
                <a:lnTo>
                  <a:pt x="8267" y="4113"/>
                </a:lnTo>
                <a:lnTo>
                  <a:pt x="8258" y="4113"/>
                </a:lnTo>
                <a:lnTo>
                  <a:pt x="8249" y="4104"/>
                </a:lnTo>
                <a:lnTo>
                  <a:pt x="8240" y="4104"/>
                </a:lnTo>
                <a:lnTo>
                  <a:pt x="8222" y="4104"/>
                </a:lnTo>
                <a:lnTo>
                  <a:pt x="8214" y="4104"/>
                </a:lnTo>
                <a:lnTo>
                  <a:pt x="8222" y="4104"/>
                </a:lnTo>
                <a:lnTo>
                  <a:pt x="8231" y="4104"/>
                </a:lnTo>
                <a:lnTo>
                  <a:pt x="8249" y="4095"/>
                </a:lnTo>
                <a:lnTo>
                  <a:pt x="8258" y="4095"/>
                </a:lnTo>
                <a:lnTo>
                  <a:pt x="8249" y="4086"/>
                </a:lnTo>
                <a:lnTo>
                  <a:pt x="8249" y="4077"/>
                </a:lnTo>
                <a:lnTo>
                  <a:pt x="8258" y="4069"/>
                </a:lnTo>
                <a:lnTo>
                  <a:pt x="8249" y="4060"/>
                </a:lnTo>
                <a:lnTo>
                  <a:pt x="8258" y="4042"/>
                </a:lnTo>
                <a:lnTo>
                  <a:pt x="8258" y="4033"/>
                </a:lnTo>
                <a:lnTo>
                  <a:pt x="8249" y="4033"/>
                </a:lnTo>
                <a:lnTo>
                  <a:pt x="8249" y="4024"/>
                </a:lnTo>
                <a:lnTo>
                  <a:pt x="8240" y="4016"/>
                </a:lnTo>
                <a:lnTo>
                  <a:pt x="8231" y="3998"/>
                </a:lnTo>
                <a:lnTo>
                  <a:pt x="8222" y="3998"/>
                </a:lnTo>
                <a:lnTo>
                  <a:pt x="8214" y="3998"/>
                </a:lnTo>
                <a:lnTo>
                  <a:pt x="8205" y="3989"/>
                </a:lnTo>
                <a:lnTo>
                  <a:pt x="8205" y="3980"/>
                </a:lnTo>
                <a:lnTo>
                  <a:pt x="8187" y="3980"/>
                </a:lnTo>
                <a:lnTo>
                  <a:pt x="8178" y="3989"/>
                </a:lnTo>
                <a:lnTo>
                  <a:pt x="8170" y="3989"/>
                </a:lnTo>
                <a:lnTo>
                  <a:pt x="8152" y="4007"/>
                </a:lnTo>
                <a:lnTo>
                  <a:pt x="8143" y="4016"/>
                </a:lnTo>
                <a:lnTo>
                  <a:pt x="8143" y="4007"/>
                </a:lnTo>
                <a:lnTo>
                  <a:pt x="8134" y="3998"/>
                </a:lnTo>
                <a:lnTo>
                  <a:pt x="8125" y="3998"/>
                </a:lnTo>
                <a:lnTo>
                  <a:pt x="8134" y="3998"/>
                </a:lnTo>
                <a:lnTo>
                  <a:pt x="8152" y="3989"/>
                </a:lnTo>
                <a:lnTo>
                  <a:pt x="8152" y="3980"/>
                </a:lnTo>
                <a:lnTo>
                  <a:pt x="8161" y="3980"/>
                </a:lnTo>
                <a:lnTo>
                  <a:pt x="8161" y="3972"/>
                </a:lnTo>
                <a:lnTo>
                  <a:pt x="8152" y="3963"/>
                </a:lnTo>
                <a:lnTo>
                  <a:pt x="8134" y="3945"/>
                </a:lnTo>
                <a:lnTo>
                  <a:pt x="8125" y="3936"/>
                </a:lnTo>
                <a:lnTo>
                  <a:pt x="8081" y="3936"/>
                </a:lnTo>
                <a:lnTo>
                  <a:pt x="8072" y="3936"/>
                </a:lnTo>
                <a:lnTo>
                  <a:pt x="8064" y="3945"/>
                </a:lnTo>
                <a:lnTo>
                  <a:pt x="8072" y="3945"/>
                </a:lnTo>
                <a:lnTo>
                  <a:pt x="8081" y="3945"/>
                </a:lnTo>
                <a:lnTo>
                  <a:pt x="8090" y="3945"/>
                </a:lnTo>
                <a:lnTo>
                  <a:pt x="8099" y="3945"/>
                </a:lnTo>
                <a:lnTo>
                  <a:pt x="8099" y="3954"/>
                </a:lnTo>
                <a:lnTo>
                  <a:pt x="8090" y="3954"/>
                </a:lnTo>
                <a:lnTo>
                  <a:pt x="8072" y="3954"/>
                </a:lnTo>
                <a:lnTo>
                  <a:pt x="8046" y="3963"/>
                </a:lnTo>
                <a:lnTo>
                  <a:pt x="8028" y="3972"/>
                </a:lnTo>
                <a:lnTo>
                  <a:pt x="8011" y="3989"/>
                </a:lnTo>
                <a:lnTo>
                  <a:pt x="7993" y="3998"/>
                </a:lnTo>
                <a:lnTo>
                  <a:pt x="7984" y="3998"/>
                </a:lnTo>
                <a:lnTo>
                  <a:pt x="7975" y="4007"/>
                </a:lnTo>
                <a:lnTo>
                  <a:pt x="7958" y="4007"/>
                </a:lnTo>
                <a:lnTo>
                  <a:pt x="7958" y="4016"/>
                </a:lnTo>
                <a:lnTo>
                  <a:pt x="7949" y="4024"/>
                </a:lnTo>
                <a:lnTo>
                  <a:pt x="7940" y="4024"/>
                </a:lnTo>
                <a:lnTo>
                  <a:pt x="7922" y="4033"/>
                </a:lnTo>
                <a:lnTo>
                  <a:pt x="7931" y="4024"/>
                </a:lnTo>
                <a:lnTo>
                  <a:pt x="7922" y="4024"/>
                </a:lnTo>
                <a:lnTo>
                  <a:pt x="7931" y="4016"/>
                </a:lnTo>
                <a:lnTo>
                  <a:pt x="7940" y="4007"/>
                </a:lnTo>
                <a:lnTo>
                  <a:pt x="7931" y="4007"/>
                </a:lnTo>
                <a:lnTo>
                  <a:pt x="7922" y="3998"/>
                </a:lnTo>
                <a:lnTo>
                  <a:pt x="7931" y="3998"/>
                </a:lnTo>
                <a:lnTo>
                  <a:pt x="7940" y="3998"/>
                </a:lnTo>
                <a:lnTo>
                  <a:pt x="7940" y="3989"/>
                </a:lnTo>
                <a:lnTo>
                  <a:pt x="7949" y="3980"/>
                </a:lnTo>
                <a:lnTo>
                  <a:pt x="7958" y="3980"/>
                </a:lnTo>
                <a:lnTo>
                  <a:pt x="7958" y="3972"/>
                </a:lnTo>
                <a:lnTo>
                  <a:pt x="7967" y="3972"/>
                </a:lnTo>
                <a:lnTo>
                  <a:pt x="7975" y="3980"/>
                </a:lnTo>
                <a:lnTo>
                  <a:pt x="7984" y="3972"/>
                </a:lnTo>
                <a:lnTo>
                  <a:pt x="8002" y="3963"/>
                </a:lnTo>
                <a:lnTo>
                  <a:pt x="8020" y="3963"/>
                </a:lnTo>
                <a:lnTo>
                  <a:pt x="8020" y="3954"/>
                </a:lnTo>
                <a:lnTo>
                  <a:pt x="8028" y="3954"/>
                </a:lnTo>
                <a:lnTo>
                  <a:pt x="8037" y="3954"/>
                </a:lnTo>
                <a:lnTo>
                  <a:pt x="8046" y="3954"/>
                </a:lnTo>
                <a:lnTo>
                  <a:pt x="8055" y="3945"/>
                </a:lnTo>
                <a:lnTo>
                  <a:pt x="8064" y="3936"/>
                </a:lnTo>
                <a:lnTo>
                  <a:pt x="8081" y="3927"/>
                </a:lnTo>
                <a:lnTo>
                  <a:pt x="8099" y="3919"/>
                </a:lnTo>
                <a:lnTo>
                  <a:pt x="8117" y="3919"/>
                </a:lnTo>
                <a:lnTo>
                  <a:pt x="8125" y="3919"/>
                </a:lnTo>
                <a:lnTo>
                  <a:pt x="8134" y="3910"/>
                </a:lnTo>
                <a:lnTo>
                  <a:pt x="8134" y="3901"/>
                </a:lnTo>
                <a:lnTo>
                  <a:pt x="8134" y="3892"/>
                </a:lnTo>
                <a:lnTo>
                  <a:pt x="8125" y="3892"/>
                </a:lnTo>
                <a:lnTo>
                  <a:pt x="8117" y="3892"/>
                </a:lnTo>
                <a:lnTo>
                  <a:pt x="8108" y="3883"/>
                </a:lnTo>
                <a:lnTo>
                  <a:pt x="8099" y="3883"/>
                </a:lnTo>
                <a:lnTo>
                  <a:pt x="8099" y="3874"/>
                </a:lnTo>
                <a:lnTo>
                  <a:pt x="8090" y="3866"/>
                </a:lnTo>
                <a:lnTo>
                  <a:pt x="8081" y="3874"/>
                </a:lnTo>
                <a:lnTo>
                  <a:pt x="8064" y="3883"/>
                </a:lnTo>
                <a:lnTo>
                  <a:pt x="8055" y="3883"/>
                </a:lnTo>
                <a:lnTo>
                  <a:pt x="8037" y="3874"/>
                </a:lnTo>
                <a:lnTo>
                  <a:pt x="8028" y="3866"/>
                </a:lnTo>
                <a:lnTo>
                  <a:pt x="8028" y="3848"/>
                </a:lnTo>
                <a:lnTo>
                  <a:pt x="8020" y="3839"/>
                </a:lnTo>
                <a:lnTo>
                  <a:pt x="8011" y="3839"/>
                </a:lnTo>
                <a:lnTo>
                  <a:pt x="8002" y="3839"/>
                </a:lnTo>
                <a:lnTo>
                  <a:pt x="7993" y="3839"/>
                </a:lnTo>
                <a:lnTo>
                  <a:pt x="7993" y="3848"/>
                </a:lnTo>
                <a:lnTo>
                  <a:pt x="7967" y="3866"/>
                </a:lnTo>
                <a:lnTo>
                  <a:pt x="7958" y="3874"/>
                </a:lnTo>
                <a:lnTo>
                  <a:pt x="7967" y="3866"/>
                </a:lnTo>
                <a:lnTo>
                  <a:pt x="7984" y="3848"/>
                </a:lnTo>
                <a:lnTo>
                  <a:pt x="7984" y="3839"/>
                </a:lnTo>
                <a:lnTo>
                  <a:pt x="7975" y="3839"/>
                </a:lnTo>
                <a:lnTo>
                  <a:pt x="7967" y="3839"/>
                </a:lnTo>
                <a:lnTo>
                  <a:pt x="7967" y="3830"/>
                </a:lnTo>
                <a:lnTo>
                  <a:pt x="7958" y="3830"/>
                </a:lnTo>
                <a:lnTo>
                  <a:pt x="7949" y="3830"/>
                </a:lnTo>
                <a:lnTo>
                  <a:pt x="7931" y="3830"/>
                </a:lnTo>
                <a:lnTo>
                  <a:pt x="7922" y="3839"/>
                </a:lnTo>
                <a:lnTo>
                  <a:pt x="7905" y="3848"/>
                </a:lnTo>
                <a:lnTo>
                  <a:pt x="7914" y="3839"/>
                </a:lnTo>
                <a:lnTo>
                  <a:pt x="7914" y="3830"/>
                </a:lnTo>
                <a:lnTo>
                  <a:pt x="7922" y="3822"/>
                </a:lnTo>
                <a:lnTo>
                  <a:pt x="7931" y="3813"/>
                </a:lnTo>
                <a:lnTo>
                  <a:pt x="7922" y="3804"/>
                </a:lnTo>
                <a:lnTo>
                  <a:pt x="7922" y="3795"/>
                </a:lnTo>
                <a:lnTo>
                  <a:pt x="7914" y="3795"/>
                </a:lnTo>
                <a:lnTo>
                  <a:pt x="7922" y="3786"/>
                </a:lnTo>
                <a:lnTo>
                  <a:pt x="7922" y="3777"/>
                </a:lnTo>
                <a:lnTo>
                  <a:pt x="7914" y="3777"/>
                </a:lnTo>
                <a:lnTo>
                  <a:pt x="7905" y="3786"/>
                </a:lnTo>
                <a:lnTo>
                  <a:pt x="7905" y="3777"/>
                </a:lnTo>
                <a:lnTo>
                  <a:pt x="7905" y="3769"/>
                </a:lnTo>
                <a:lnTo>
                  <a:pt x="7896" y="3769"/>
                </a:lnTo>
                <a:lnTo>
                  <a:pt x="7896" y="3760"/>
                </a:lnTo>
                <a:lnTo>
                  <a:pt x="7887" y="3760"/>
                </a:lnTo>
                <a:lnTo>
                  <a:pt x="7878" y="3760"/>
                </a:lnTo>
                <a:lnTo>
                  <a:pt x="7878" y="3769"/>
                </a:lnTo>
                <a:lnTo>
                  <a:pt x="7870" y="3769"/>
                </a:lnTo>
                <a:lnTo>
                  <a:pt x="7861" y="3769"/>
                </a:lnTo>
                <a:lnTo>
                  <a:pt x="7861" y="3760"/>
                </a:lnTo>
                <a:lnTo>
                  <a:pt x="7852" y="3760"/>
                </a:lnTo>
                <a:lnTo>
                  <a:pt x="7843" y="3751"/>
                </a:lnTo>
                <a:lnTo>
                  <a:pt x="7852" y="3751"/>
                </a:lnTo>
                <a:lnTo>
                  <a:pt x="7843" y="3733"/>
                </a:lnTo>
                <a:lnTo>
                  <a:pt x="7834" y="3733"/>
                </a:lnTo>
                <a:lnTo>
                  <a:pt x="7825" y="3733"/>
                </a:lnTo>
                <a:lnTo>
                  <a:pt x="7825" y="3724"/>
                </a:lnTo>
                <a:lnTo>
                  <a:pt x="7834" y="3724"/>
                </a:lnTo>
                <a:lnTo>
                  <a:pt x="7843" y="3716"/>
                </a:lnTo>
                <a:lnTo>
                  <a:pt x="7834" y="3716"/>
                </a:lnTo>
                <a:lnTo>
                  <a:pt x="7825" y="3716"/>
                </a:lnTo>
                <a:lnTo>
                  <a:pt x="7808" y="3707"/>
                </a:lnTo>
                <a:lnTo>
                  <a:pt x="7799" y="3707"/>
                </a:lnTo>
                <a:lnTo>
                  <a:pt x="7808" y="3698"/>
                </a:lnTo>
                <a:lnTo>
                  <a:pt x="7817" y="3698"/>
                </a:lnTo>
                <a:lnTo>
                  <a:pt x="7808" y="3698"/>
                </a:lnTo>
                <a:lnTo>
                  <a:pt x="7799" y="3689"/>
                </a:lnTo>
                <a:lnTo>
                  <a:pt x="7790" y="3689"/>
                </a:lnTo>
                <a:lnTo>
                  <a:pt x="7773" y="3680"/>
                </a:lnTo>
                <a:lnTo>
                  <a:pt x="7764" y="3671"/>
                </a:lnTo>
                <a:lnTo>
                  <a:pt x="7773" y="3671"/>
                </a:lnTo>
                <a:lnTo>
                  <a:pt x="7781" y="3671"/>
                </a:lnTo>
                <a:lnTo>
                  <a:pt x="7773" y="3671"/>
                </a:lnTo>
                <a:lnTo>
                  <a:pt x="7799" y="3680"/>
                </a:lnTo>
                <a:lnTo>
                  <a:pt x="7834" y="3689"/>
                </a:lnTo>
                <a:lnTo>
                  <a:pt x="7843" y="3680"/>
                </a:lnTo>
                <a:lnTo>
                  <a:pt x="7843" y="3671"/>
                </a:lnTo>
                <a:lnTo>
                  <a:pt x="7843" y="3663"/>
                </a:lnTo>
                <a:lnTo>
                  <a:pt x="7852" y="3663"/>
                </a:lnTo>
                <a:lnTo>
                  <a:pt x="7852" y="3645"/>
                </a:lnTo>
                <a:lnTo>
                  <a:pt x="7825" y="3627"/>
                </a:lnTo>
                <a:lnTo>
                  <a:pt x="7817" y="3627"/>
                </a:lnTo>
                <a:lnTo>
                  <a:pt x="7808" y="3627"/>
                </a:lnTo>
                <a:lnTo>
                  <a:pt x="7799" y="3627"/>
                </a:lnTo>
                <a:lnTo>
                  <a:pt x="7808" y="3619"/>
                </a:lnTo>
                <a:lnTo>
                  <a:pt x="7808" y="3610"/>
                </a:lnTo>
                <a:lnTo>
                  <a:pt x="7790" y="3601"/>
                </a:lnTo>
                <a:lnTo>
                  <a:pt x="7781" y="3601"/>
                </a:lnTo>
                <a:lnTo>
                  <a:pt x="7773" y="3601"/>
                </a:lnTo>
                <a:lnTo>
                  <a:pt x="7764" y="3601"/>
                </a:lnTo>
                <a:lnTo>
                  <a:pt x="7773" y="3601"/>
                </a:lnTo>
                <a:lnTo>
                  <a:pt x="7781" y="3592"/>
                </a:lnTo>
                <a:lnTo>
                  <a:pt x="7790" y="3592"/>
                </a:lnTo>
                <a:lnTo>
                  <a:pt x="7799" y="3583"/>
                </a:lnTo>
                <a:lnTo>
                  <a:pt x="7808" y="3583"/>
                </a:lnTo>
                <a:lnTo>
                  <a:pt x="7799" y="3566"/>
                </a:lnTo>
                <a:lnTo>
                  <a:pt x="7808" y="3566"/>
                </a:lnTo>
                <a:lnTo>
                  <a:pt x="7808" y="3557"/>
                </a:lnTo>
                <a:lnTo>
                  <a:pt x="7799" y="3557"/>
                </a:lnTo>
                <a:lnTo>
                  <a:pt x="7790" y="3548"/>
                </a:lnTo>
                <a:lnTo>
                  <a:pt x="7781" y="3548"/>
                </a:lnTo>
                <a:lnTo>
                  <a:pt x="7764" y="3530"/>
                </a:lnTo>
                <a:lnTo>
                  <a:pt x="7755" y="3530"/>
                </a:lnTo>
                <a:lnTo>
                  <a:pt x="7737" y="3530"/>
                </a:lnTo>
                <a:lnTo>
                  <a:pt x="7728" y="3530"/>
                </a:lnTo>
                <a:lnTo>
                  <a:pt x="7711" y="3548"/>
                </a:lnTo>
                <a:lnTo>
                  <a:pt x="7711" y="3539"/>
                </a:lnTo>
                <a:lnTo>
                  <a:pt x="7720" y="3539"/>
                </a:lnTo>
                <a:lnTo>
                  <a:pt x="7720" y="3530"/>
                </a:lnTo>
                <a:lnTo>
                  <a:pt x="7737" y="3521"/>
                </a:lnTo>
                <a:lnTo>
                  <a:pt x="7755" y="3513"/>
                </a:lnTo>
                <a:lnTo>
                  <a:pt x="7755" y="3495"/>
                </a:lnTo>
                <a:lnTo>
                  <a:pt x="7746" y="3495"/>
                </a:lnTo>
                <a:lnTo>
                  <a:pt x="7737" y="3495"/>
                </a:lnTo>
                <a:lnTo>
                  <a:pt x="7720" y="3504"/>
                </a:lnTo>
                <a:lnTo>
                  <a:pt x="7720" y="3495"/>
                </a:lnTo>
                <a:lnTo>
                  <a:pt x="7711" y="3495"/>
                </a:lnTo>
                <a:lnTo>
                  <a:pt x="7702" y="3495"/>
                </a:lnTo>
                <a:lnTo>
                  <a:pt x="7693" y="3513"/>
                </a:lnTo>
                <a:lnTo>
                  <a:pt x="7684" y="3513"/>
                </a:lnTo>
                <a:lnTo>
                  <a:pt x="7693" y="3504"/>
                </a:lnTo>
                <a:lnTo>
                  <a:pt x="7702" y="3495"/>
                </a:lnTo>
                <a:lnTo>
                  <a:pt x="7711" y="3486"/>
                </a:lnTo>
                <a:lnTo>
                  <a:pt x="7720" y="3486"/>
                </a:lnTo>
                <a:lnTo>
                  <a:pt x="7737" y="3468"/>
                </a:lnTo>
                <a:lnTo>
                  <a:pt x="7728" y="3460"/>
                </a:lnTo>
                <a:lnTo>
                  <a:pt x="7728" y="3451"/>
                </a:lnTo>
                <a:lnTo>
                  <a:pt x="7720" y="3451"/>
                </a:lnTo>
                <a:lnTo>
                  <a:pt x="7711" y="3451"/>
                </a:lnTo>
                <a:lnTo>
                  <a:pt x="7702" y="3451"/>
                </a:lnTo>
                <a:lnTo>
                  <a:pt x="7711" y="3451"/>
                </a:lnTo>
                <a:lnTo>
                  <a:pt x="7711" y="3442"/>
                </a:lnTo>
                <a:lnTo>
                  <a:pt x="7702" y="3433"/>
                </a:lnTo>
                <a:lnTo>
                  <a:pt x="7711" y="3433"/>
                </a:lnTo>
                <a:lnTo>
                  <a:pt x="7702" y="3424"/>
                </a:lnTo>
                <a:lnTo>
                  <a:pt x="7693" y="3424"/>
                </a:lnTo>
                <a:lnTo>
                  <a:pt x="7684" y="3433"/>
                </a:lnTo>
                <a:lnTo>
                  <a:pt x="7667" y="3433"/>
                </a:lnTo>
                <a:lnTo>
                  <a:pt x="7658" y="3433"/>
                </a:lnTo>
                <a:lnTo>
                  <a:pt x="7675" y="3433"/>
                </a:lnTo>
                <a:lnTo>
                  <a:pt x="7675" y="3424"/>
                </a:lnTo>
                <a:lnTo>
                  <a:pt x="7693" y="3424"/>
                </a:lnTo>
                <a:lnTo>
                  <a:pt x="7693" y="3416"/>
                </a:lnTo>
                <a:lnTo>
                  <a:pt x="7684" y="3398"/>
                </a:lnTo>
                <a:lnTo>
                  <a:pt x="7675" y="3398"/>
                </a:lnTo>
                <a:lnTo>
                  <a:pt x="7675" y="3407"/>
                </a:lnTo>
                <a:lnTo>
                  <a:pt x="7667" y="3407"/>
                </a:lnTo>
                <a:lnTo>
                  <a:pt x="7667" y="3398"/>
                </a:lnTo>
                <a:lnTo>
                  <a:pt x="7658" y="3398"/>
                </a:lnTo>
                <a:lnTo>
                  <a:pt x="7658" y="3389"/>
                </a:lnTo>
                <a:lnTo>
                  <a:pt x="7667" y="3389"/>
                </a:lnTo>
                <a:lnTo>
                  <a:pt x="7675" y="3380"/>
                </a:lnTo>
                <a:lnTo>
                  <a:pt x="7667" y="3371"/>
                </a:lnTo>
                <a:lnTo>
                  <a:pt x="7658" y="3363"/>
                </a:lnTo>
                <a:lnTo>
                  <a:pt x="7658" y="3354"/>
                </a:lnTo>
                <a:lnTo>
                  <a:pt x="7649" y="3345"/>
                </a:lnTo>
                <a:lnTo>
                  <a:pt x="7640" y="3354"/>
                </a:lnTo>
                <a:lnTo>
                  <a:pt x="7640" y="3345"/>
                </a:lnTo>
                <a:lnTo>
                  <a:pt x="7640" y="3327"/>
                </a:lnTo>
                <a:lnTo>
                  <a:pt x="7631" y="3318"/>
                </a:lnTo>
                <a:lnTo>
                  <a:pt x="7623" y="3318"/>
                </a:lnTo>
                <a:lnTo>
                  <a:pt x="7614" y="3327"/>
                </a:lnTo>
                <a:lnTo>
                  <a:pt x="7596" y="3327"/>
                </a:lnTo>
                <a:lnTo>
                  <a:pt x="7605" y="3327"/>
                </a:lnTo>
                <a:lnTo>
                  <a:pt x="7614" y="3318"/>
                </a:lnTo>
                <a:lnTo>
                  <a:pt x="7623" y="3310"/>
                </a:lnTo>
                <a:lnTo>
                  <a:pt x="7623" y="3301"/>
                </a:lnTo>
                <a:lnTo>
                  <a:pt x="7614" y="3301"/>
                </a:lnTo>
                <a:lnTo>
                  <a:pt x="7605" y="3292"/>
                </a:lnTo>
                <a:lnTo>
                  <a:pt x="7596" y="3292"/>
                </a:lnTo>
                <a:lnTo>
                  <a:pt x="7587" y="3292"/>
                </a:lnTo>
                <a:lnTo>
                  <a:pt x="7587" y="3301"/>
                </a:lnTo>
                <a:lnTo>
                  <a:pt x="7578" y="3318"/>
                </a:lnTo>
                <a:lnTo>
                  <a:pt x="7570" y="3327"/>
                </a:lnTo>
                <a:lnTo>
                  <a:pt x="7570" y="3336"/>
                </a:lnTo>
                <a:lnTo>
                  <a:pt x="7570" y="3345"/>
                </a:lnTo>
                <a:lnTo>
                  <a:pt x="7570" y="3354"/>
                </a:lnTo>
                <a:lnTo>
                  <a:pt x="7578" y="3354"/>
                </a:lnTo>
                <a:lnTo>
                  <a:pt x="7561" y="3345"/>
                </a:lnTo>
                <a:lnTo>
                  <a:pt x="7552" y="3345"/>
                </a:lnTo>
                <a:lnTo>
                  <a:pt x="7552" y="3354"/>
                </a:lnTo>
                <a:lnTo>
                  <a:pt x="7543" y="3363"/>
                </a:lnTo>
                <a:lnTo>
                  <a:pt x="7543" y="3371"/>
                </a:lnTo>
                <a:lnTo>
                  <a:pt x="7552" y="3380"/>
                </a:lnTo>
                <a:lnTo>
                  <a:pt x="7561" y="3380"/>
                </a:lnTo>
                <a:lnTo>
                  <a:pt x="7570" y="3389"/>
                </a:lnTo>
                <a:lnTo>
                  <a:pt x="7578" y="3389"/>
                </a:lnTo>
                <a:lnTo>
                  <a:pt x="7578" y="3398"/>
                </a:lnTo>
                <a:lnTo>
                  <a:pt x="7561" y="3389"/>
                </a:lnTo>
                <a:lnTo>
                  <a:pt x="7552" y="3389"/>
                </a:lnTo>
                <a:lnTo>
                  <a:pt x="7543" y="3389"/>
                </a:lnTo>
                <a:lnTo>
                  <a:pt x="7552" y="3398"/>
                </a:lnTo>
                <a:lnTo>
                  <a:pt x="7552" y="3407"/>
                </a:lnTo>
                <a:lnTo>
                  <a:pt x="7543" y="3398"/>
                </a:lnTo>
                <a:lnTo>
                  <a:pt x="7534" y="3407"/>
                </a:lnTo>
                <a:lnTo>
                  <a:pt x="7534" y="3416"/>
                </a:lnTo>
                <a:lnTo>
                  <a:pt x="7525" y="3416"/>
                </a:lnTo>
                <a:lnTo>
                  <a:pt x="7534" y="3424"/>
                </a:lnTo>
                <a:lnTo>
                  <a:pt x="7543" y="3424"/>
                </a:lnTo>
                <a:lnTo>
                  <a:pt x="7552" y="3433"/>
                </a:lnTo>
                <a:lnTo>
                  <a:pt x="7543" y="3433"/>
                </a:lnTo>
                <a:lnTo>
                  <a:pt x="7525" y="3433"/>
                </a:lnTo>
                <a:lnTo>
                  <a:pt x="7525" y="3442"/>
                </a:lnTo>
                <a:lnTo>
                  <a:pt x="7517" y="3442"/>
                </a:lnTo>
                <a:lnTo>
                  <a:pt x="7508" y="3442"/>
                </a:lnTo>
                <a:lnTo>
                  <a:pt x="7508" y="3451"/>
                </a:lnTo>
                <a:lnTo>
                  <a:pt x="7517" y="3451"/>
                </a:lnTo>
                <a:lnTo>
                  <a:pt x="7508" y="3451"/>
                </a:lnTo>
                <a:lnTo>
                  <a:pt x="7499" y="3460"/>
                </a:lnTo>
                <a:lnTo>
                  <a:pt x="7508" y="3468"/>
                </a:lnTo>
                <a:lnTo>
                  <a:pt x="7508" y="3477"/>
                </a:lnTo>
                <a:lnTo>
                  <a:pt x="7508" y="3486"/>
                </a:lnTo>
                <a:lnTo>
                  <a:pt x="7508" y="3495"/>
                </a:lnTo>
                <a:lnTo>
                  <a:pt x="7508" y="3486"/>
                </a:lnTo>
                <a:lnTo>
                  <a:pt x="7499" y="3477"/>
                </a:lnTo>
                <a:lnTo>
                  <a:pt x="7490" y="3468"/>
                </a:lnTo>
                <a:lnTo>
                  <a:pt x="7490" y="3460"/>
                </a:lnTo>
                <a:lnTo>
                  <a:pt x="7481" y="3460"/>
                </a:lnTo>
                <a:lnTo>
                  <a:pt x="7473" y="3468"/>
                </a:lnTo>
                <a:lnTo>
                  <a:pt x="7464" y="3477"/>
                </a:lnTo>
                <a:lnTo>
                  <a:pt x="7464" y="3486"/>
                </a:lnTo>
                <a:lnTo>
                  <a:pt x="7455" y="3495"/>
                </a:lnTo>
                <a:lnTo>
                  <a:pt x="7437" y="3495"/>
                </a:lnTo>
                <a:lnTo>
                  <a:pt x="7428" y="3495"/>
                </a:lnTo>
                <a:lnTo>
                  <a:pt x="7420" y="3504"/>
                </a:lnTo>
                <a:lnTo>
                  <a:pt x="7402" y="3513"/>
                </a:lnTo>
                <a:lnTo>
                  <a:pt x="7393" y="3521"/>
                </a:lnTo>
                <a:lnTo>
                  <a:pt x="7384" y="3530"/>
                </a:lnTo>
                <a:lnTo>
                  <a:pt x="7384" y="3539"/>
                </a:lnTo>
                <a:lnTo>
                  <a:pt x="7384" y="3548"/>
                </a:lnTo>
                <a:lnTo>
                  <a:pt x="7384" y="3530"/>
                </a:lnTo>
                <a:lnTo>
                  <a:pt x="7384" y="3521"/>
                </a:lnTo>
                <a:lnTo>
                  <a:pt x="7376" y="3504"/>
                </a:lnTo>
                <a:lnTo>
                  <a:pt x="7376" y="3513"/>
                </a:lnTo>
                <a:lnTo>
                  <a:pt x="7367" y="3513"/>
                </a:lnTo>
                <a:lnTo>
                  <a:pt x="7358" y="3530"/>
                </a:lnTo>
                <a:lnTo>
                  <a:pt x="7367" y="3513"/>
                </a:lnTo>
                <a:lnTo>
                  <a:pt x="7358" y="3495"/>
                </a:lnTo>
                <a:lnTo>
                  <a:pt x="7349" y="3495"/>
                </a:lnTo>
                <a:lnTo>
                  <a:pt x="7349" y="3504"/>
                </a:lnTo>
                <a:lnTo>
                  <a:pt x="7340" y="3521"/>
                </a:lnTo>
                <a:lnTo>
                  <a:pt x="7331" y="3539"/>
                </a:lnTo>
                <a:lnTo>
                  <a:pt x="7323" y="3539"/>
                </a:lnTo>
                <a:lnTo>
                  <a:pt x="7305" y="3548"/>
                </a:lnTo>
                <a:lnTo>
                  <a:pt x="7278" y="3557"/>
                </a:lnTo>
                <a:lnTo>
                  <a:pt x="7287" y="3557"/>
                </a:lnTo>
                <a:lnTo>
                  <a:pt x="7287" y="3548"/>
                </a:lnTo>
                <a:lnTo>
                  <a:pt x="7296" y="3548"/>
                </a:lnTo>
                <a:lnTo>
                  <a:pt x="7314" y="3539"/>
                </a:lnTo>
                <a:lnTo>
                  <a:pt x="7323" y="3539"/>
                </a:lnTo>
                <a:lnTo>
                  <a:pt x="7331" y="3530"/>
                </a:lnTo>
                <a:lnTo>
                  <a:pt x="7340" y="3521"/>
                </a:lnTo>
                <a:lnTo>
                  <a:pt x="7340" y="3504"/>
                </a:lnTo>
                <a:lnTo>
                  <a:pt x="7340" y="3495"/>
                </a:lnTo>
                <a:lnTo>
                  <a:pt x="7340" y="3486"/>
                </a:lnTo>
                <a:lnTo>
                  <a:pt x="7331" y="3477"/>
                </a:lnTo>
                <a:lnTo>
                  <a:pt x="7331" y="3468"/>
                </a:lnTo>
                <a:lnTo>
                  <a:pt x="7331" y="3460"/>
                </a:lnTo>
                <a:lnTo>
                  <a:pt x="7323" y="3460"/>
                </a:lnTo>
                <a:lnTo>
                  <a:pt x="7314" y="3451"/>
                </a:lnTo>
                <a:lnTo>
                  <a:pt x="7305" y="3451"/>
                </a:lnTo>
                <a:lnTo>
                  <a:pt x="7287" y="3451"/>
                </a:lnTo>
                <a:lnTo>
                  <a:pt x="7278" y="3451"/>
                </a:lnTo>
                <a:lnTo>
                  <a:pt x="7270" y="3451"/>
                </a:lnTo>
                <a:lnTo>
                  <a:pt x="7261" y="3451"/>
                </a:lnTo>
                <a:lnTo>
                  <a:pt x="7234" y="3468"/>
                </a:lnTo>
                <a:lnTo>
                  <a:pt x="7226" y="3468"/>
                </a:lnTo>
                <a:lnTo>
                  <a:pt x="7217" y="3468"/>
                </a:lnTo>
                <a:lnTo>
                  <a:pt x="7208" y="3468"/>
                </a:lnTo>
                <a:lnTo>
                  <a:pt x="7199" y="3460"/>
                </a:lnTo>
                <a:lnTo>
                  <a:pt x="7217" y="3460"/>
                </a:lnTo>
                <a:lnTo>
                  <a:pt x="7226" y="3451"/>
                </a:lnTo>
                <a:lnTo>
                  <a:pt x="7226" y="3442"/>
                </a:lnTo>
                <a:lnTo>
                  <a:pt x="7234" y="3442"/>
                </a:lnTo>
                <a:lnTo>
                  <a:pt x="7234" y="3451"/>
                </a:lnTo>
                <a:lnTo>
                  <a:pt x="7234" y="3460"/>
                </a:lnTo>
                <a:lnTo>
                  <a:pt x="7243" y="3460"/>
                </a:lnTo>
                <a:lnTo>
                  <a:pt x="7243" y="3451"/>
                </a:lnTo>
                <a:lnTo>
                  <a:pt x="7252" y="3442"/>
                </a:lnTo>
                <a:lnTo>
                  <a:pt x="7252" y="3433"/>
                </a:lnTo>
                <a:lnTo>
                  <a:pt x="7252" y="3424"/>
                </a:lnTo>
                <a:lnTo>
                  <a:pt x="7252" y="3416"/>
                </a:lnTo>
                <a:lnTo>
                  <a:pt x="7261" y="3407"/>
                </a:lnTo>
                <a:lnTo>
                  <a:pt x="7252" y="3398"/>
                </a:lnTo>
                <a:lnTo>
                  <a:pt x="7234" y="3398"/>
                </a:lnTo>
                <a:lnTo>
                  <a:pt x="7234" y="3380"/>
                </a:lnTo>
                <a:lnTo>
                  <a:pt x="7234" y="3371"/>
                </a:lnTo>
                <a:lnTo>
                  <a:pt x="7243" y="3371"/>
                </a:lnTo>
                <a:lnTo>
                  <a:pt x="7243" y="3363"/>
                </a:lnTo>
                <a:lnTo>
                  <a:pt x="7243" y="3345"/>
                </a:lnTo>
                <a:lnTo>
                  <a:pt x="7234" y="3345"/>
                </a:lnTo>
                <a:lnTo>
                  <a:pt x="7234" y="3336"/>
                </a:lnTo>
                <a:lnTo>
                  <a:pt x="7226" y="3336"/>
                </a:lnTo>
                <a:lnTo>
                  <a:pt x="7190" y="3327"/>
                </a:lnTo>
                <a:lnTo>
                  <a:pt x="7181" y="3327"/>
                </a:lnTo>
                <a:lnTo>
                  <a:pt x="7164" y="3327"/>
                </a:lnTo>
                <a:lnTo>
                  <a:pt x="7173" y="3327"/>
                </a:lnTo>
                <a:lnTo>
                  <a:pt x="7217" y="3327"/>
                </a:lnTo>
                <a:lnTo>
                  <a:pt x="7226" y="3327"/>
                </a:lnTo>
                <a:lnTo>
                  <a:pt x="7234" y="3318"/>
                </a:lnTo>
                <a:lnTo>
                  <a:pt x="7243" y="3318"/>
                </a:lnTo>
                <a:lnTo>
                  <a:pt x="7243" y="3310"/>
                </a:lnTo>
                <a:lnTo>
                  <a:pt x="7243" y="3301"/>
                </a:lnTo>
                <a:lnTo>
                  <a:pt x="7234" y="3292"/>
                </a:lnTo>
                <a:lnTo>
                  <a:pt x="7234" y="3283"/>
                </a:lnTo>
                <a:lnTo>
                  <a:pt x="7226" y="3283"/>
                </a:lnTo>
                <a:lnTo>
                  <a:pt x="7234" y="3274"/>
                </a:lnTo>
                <a:lnTo>
                  <a:pt x="7234" y="3265"/>
                </a:lnTo>
                <a:lnTo>
                  <a:pt x="7234" y="3248"/>
                </a:lnTo>
                <a:lnTo>
                  <a:pt x="7243" y="3248"/>
                </a:lnTo>
                <a:lnTo>
                  <a:pt x="7252" y="3239"/>
                </a:lnTo>
                <a:lnTo>
                  <a:pt x="7252" y="3230"/>
                </a:lnTo>
                <a:lnTo>
                  <a:pt x="7252" y="3221"/>
                </a:lnTo>
                <a:lnTo>
                  <a:pt x="7252" y="3213"/>
                </a:lnTo>
                <a:lnTo>
                  <a:pt x="7243" y="3213"/>
                </a:lnTo>
                <a:lnTo>
                  <a:pt x="7234" y="3213"/>
                </a:lnTo>
                <a:lnTo>
                  <a:pt x="7234" y="3221"/>
                </a:lnTo>
                <a:lnTo>
                  <a:pt x="7234" y="3230"/>
                </a:lnTo>
                <a:lnTo>
                  <a:pt x="7226" y="3230"/>
                </a:lnTo>
                <a:lnTo>
                  <a:pt x="7217" y="3230"/>
                </a:lnTo>
                <a:lnTo>
                  <a:pt x="7208" y="3230"/>
                </a:lnTo>
                <a:lnTo>
                  <a:pt x="7199" y="3221"/>
                </a:lnTo>
                <a:lnTo>
                  <a:pt x="7199" y="3213"/>
                </a:lnTo>
                <a:lnTo>
                  <a:pt x="7190" y="3213"/>
                </a:lnTo>
                <a:lnTo>
                  <a:pt x="7181" y="3213"/>
                </a:lnTo>
                <a:lnTo>
                  <a:pt x="7173" y="3213"/>
                </a:lnTo>
                <a:lnTo>
                  <a:pt x="7155" y="3213"/>
                </a:lnTo>
                <a:lnTo>
                  <a:pt x="7137" y="3204"/>
                </a:lnTo>
                <a:lnTo>
                  <a:pt x="7128" y="3204"/>
                </a:lnTo>
                <a:lnTo>
                  <a:pt x="7111" y="3204"/>
                </a:lnTo>
                <a:lnTo>
                  <a:pt x="7111" y="3195"/>
                </a:lnTo>
                <a:lnTo>
                  <a:pt x="7102" y="3195"/>
                </a:lnTo>
                <a:lnTo>
                  <a:pt x="7084" y="3177"/>
                </a:lnTo>
                <a:lnTo>
                  <a:pt x="7093" y="3168"/>
                </a:lnTo>
                <a:lnTo>
                  <a:pt x="7084" y="3168"/>
                </a:lnTo>
                <a:lnTo>
                  <a:pt x="7076" y="3168"/>
                </a:lnTo>
                <a:lnTo>
                  <a:pt x="7084" y="3160"/>
                </a:lnTo>
                <a:lnTo>
                  <a:pt x="7093" y="3151"/>
                </a:lnTo>
                <a:lnTo>
                  <a:pt x="7076" y="3142"/>
                </a:lnTo>
                <a:lnTo>
                  <a:pt x="7067" y="3142"/>
                </a:lnTo>
                <a:lnTo>
                  <a:pt x="7067" y="3151"/>
                </a:lnTo>
                <a:lnTo>
                  <a:pt x="7049" y="3151"/>
                </a:lnTo>
                <a:lnTo>
                  <a:pt x="7058" y="3142"/>
                </a:lnTo>
                <a:lnTo>
                  <a:pt x="7058" y="3133"/>
                </a:lnTo>
                <a:lnTo>
                  <a:pt x="7049" y="3124"/>
                </a:lnTo>
                <a:lnTo>
                  <a:pt x="7040" y="3115"/>
                </a:lnTo>
                <a:lnTo>
                  <a:pt x="7031" y="3115"/>
                </a:lnTo>
                <a:lnTo>
                  <a:pt x="7023" y="3115"/>
                </a:lnTo>
                <a:lnTo>
                  <a:pt x="7014" y="3115"/>
                </a:lnTo>
                <a:lnTo>
                  <a:pt x="7014" y="3124"/>
                </a:lnTo>
                <a:lnTo>
                  <a:pt x="7005" y="3124"/>
                </a:lnTo>
                <a:lnTo>
                  <a:pt x="7014" y="3107"/>
                </a:lnTo>
                <a:lnTo>
                  <a:pt x="7023" y="3098"/>
                </a:lnTo>
                <a:lnTo>
                  <a:pt x="7014" y="3098"/>
                </a:lnTo>
                <a:lnTo>
                  <a:pt x="7014" y="3089"/>
                </a:lnTo>
                <a:lnTo>
                  <a:pt x="6996" y="3089"/>
                </a:lnTo>
                <a:lnTo>
                  <a:pt x="6996" y="3080"/>
                </a:lnTo>
                <a:lnTo>
                  <a:pt x="6987" y="3080"/>
                </a:lnTo>
                <a:lnTo>
                  <a:pt x="6978" y="3071"/>
                </a:lnTo>
                <a:lnTo>
                  <a:pt x="6970" y="3071"/>
                </a:lnTo>
                <a:lnTo>
                  <a:pt x="6961" y="3063"/>
                </a:lnTo>
                <a:lnTo>
                  <a:pt x="6943" y="3054"/>
                </a:lnTo>
                <a:lnTo>
                  <a:pt x="6934" y="3054"/>
                </a:lnTo>
                <a:lnTo>
                  <a:pt x="6926" y="3054"/>
                </a:lnTo>
                <a:lnTo>
                  <a:pt x="6917" y="3063"/>
                </a:lnTo>
                <a:lnTo>
                  <a:pt x="6899" y="3071"/>
                </a:lnTo>
                <a:lnTo>
                  <a:pt x="6890" y="3071"/>
                </a:lnTo>
                <a:lnTo>
                  <a:pt x="6873" y="3080"/>
                </a:lnTo>
                <a:lnTo>
                  <a:pt x="6864" y="3080"/>
                </a:lnTo>
                <a:lnTo>
                  <a:pt x="6873" y="3089"/>
                </a:lnTo>
                <a:lnTo>
                  <a:pt x="6855" y="3080"/>
                </a:lnTo>
                <a:lnTo>
                  <a:pt x="6846" y="3071"/>
                </a:lnTo>
                <a:lnTo>
                  <a:pt x="6837" y="3071"/>
                </a:lnTo>
                <a:lnTo>
                  <a:pt x="6820" y="3071"/>
                </a:lnTo>
                <a:lnTo>
                  <a:pt x="6811" y="3071"/>
                </a:lnTo>
                <a:lnTo>
                  <a:pt x="6784" y="3080"/>
                </a:lnTo>
                <a:lnTo>
                  <a:pt x="6793" y="3080"/>
                </a:lnTo>
                <a:lnTo>
                  <a:pt x="6784" y="3071"/>
                </a:lnTo>
                <a:lnTo>
                  <a:pt x="6723" y="3054"/>
                </a:lnTo>
                <a:lnTo>
                  <a:pt x="6705" y="3045"/>
                </a:lnTo>
                <a:lnTo>
                  <a:pt x="6679" y="3045"/>
                </a:lnTo>
                <a:lnTo>
                  <a:pt x="6670" y="3036"/>
                </a:lnTo>
                <a:lnTo>
                  <a:pt x="6652" y="3045"/>
                </a:lnTo>
                <a:lnTo>
                  <a:pt x="6634" y="3054"/>
                </a:lnTo>
                <a:lnTo>
                  <a:pt x="6617" y="3063"/>
                </a:lnTo>
                <a:lnTo>
                  <a:pt x="6617" y="3071"/>
                </a:lnTo>
                <a:lnTo>
                  <a:pt x="6617" y="3080"/>
                </a:lnTo>
                <a:lnTo>
                  <a:pt x="6617" y="3089"/>
                </a:lnTo>
                <a:lnTo>
                  <a:pt x="6617" y="3115"/>
                </a:lnTo>
                <a:lnTo>
                  <a:pt x="6626" y="3124"/>
                </a:lnTo>
                <a:lnTo>
                  <a:pt x="6626" y="3133"/>
                </a:lnTo>
                <a:lnTo>
                  <a:pt x="6634" y="3133"/>
                </a:lnTo>
                <a:lnTo>
                  <a:pt x="6634" y="3142"/>
                </a:lnTo>
                <a:lnTo>
                  <a:pt x="6643" y="3151"/>
                </a:lnTo>
                <a:lnTo>
                  <a:pt x="6661" y="3151"/>
                </a:lnTo>
                <a:lnTo>
                  <a:pt x="6652" y="3160"/>
                </a:lnTo>
                <a:lnTo>
                  <a:pt x="6643" y="3168"/>
                </a:lnTo>
                <a:lnTo>
                  <a:pt x="6643" y="3177"/>
                </a:lnTo>
                <a:lnTo>
                  <a:pt x="6643" y="3195"/>
                </a:lnTo>
                <a:lnTo>
                  <a:pt x="6643" y="3204"/>
                </a:lnTo>
                <a:lnTo>
                  <a:pt x="6634" y="3204"/>
                </a:lnTo>
                <a:lnTo>
                  <a:pt x="6626" y="3213"/>
                </a:lnTo>
                <a:lnTo>
                  <a:pt x="6608" y="3230"/>
                </a:lnTo>
                <a:lnTo>
                  <a:pt x="6608" y="3239"/>
                </a:lnTo>
                <a:lnTo>
                  <a:pt x="6617" y="3239"/>
                </a:lnTo>
                <a:lnTo>
                  <a:pt x="6626" y="3239"/>
                </a:lnTo>
                <a:lnTo>
                  <a:pt x="6634" y="3239"/>
                </a:lnTo>
                <a:lnTo>
                  <a:pt x="6652" y="3239"/>
                </a:lnTo>
                <a:lnTo>
                  <a:pt x="6643" y="3248"/>
                </a:lnTo>
                <a:lnTo>
                  <a:pt x="6643" y="3257"/>
                </a:lnTo>
                <a:lnTo>
                  <a:pt x="6643" y="3265"/>
                </a:lnTo>
                <a:lnTo>
                  <a:pt x="6652" y="3265"/>
                </a:lnTo>
                <a:lnTo>
                  <a:pt x="6661" y="3265"/>
                </a:lnTo>
                <a:lnTo>
                  <a:pt x="6652" y="3274"/>
                </a:lnTo>
                <a:lnTo>
                  <a:pt x="6643" y="3283"/>
                </a:lnTo>
                <a:lnTo>
                  <a:pt x="6652" y="3292"/>
                </a:lnTo>
                <a:lnTo>
                  <a:pt x="6661" y="3310"/>
                </a:lnTo>
                <a:lnTo>
                  <a:pt x="6652" y="3318"/>
                </a:lnTo>
                <a:lnTo>
                  <a:pt x="6661" y="3318"/>
                </a:lnTo>
                <a:lnTo>
                  <a:pt x="6679" y="3327"/>
                </a:lnTo>
                <a:lnTo>
                  <a:pt x="6670" y="3336"/>
                </a:lnTo>
                <a:lnTo>
                  <a:pt x="6670" y="3345"/>
                </a:lnTo>
                <a:lnTo>
                  <a:pt x="6670" y="3354"/>
                </a:lnTo>
                <a:lnTo>
                  <a:pt x="6661" y="3363"/>
                </a:lnTo>
                <a:lnTo>
                  <a:pt x="6670" y="3371"/>
                </a:lnTo>
                <a:lnTo>
                  <a:pt x="6652" y="3363"/>
                </a:lnTo>
                <a:lnTo>
                  <a:pt x="6643" y="3363"/>
                </a:lnTo>
                <a:lnTo>
                  <a:pt x="6643" y="3371"/>
                </a:lnTo>
                <a:lnTo>
                  <a:pt x="6643" y="3380"/>
                </a:lnTo>
                <a:lnTo>
                  <a:pt x="6634" y="3389"/>
                </a:lnTo>
                <a:lnTo>
                  <a:pt x="6643" y="3389"/>
                </a:lnTo>
                <a:lnTo>
                  <a:pt x="6643" y="3398"/>
                </a:lnTo>
                <a:lnTo>
                  <a:pt x="6634" y="3407"/>
                </a:lnTo>
                <a:lnTo>
                  <a:pt x="6626" y="3407"/>
                </a:lnTo>
                <a:lnTo>
                  <a:pt x="6617" y="3416"/>
                </a:lnTo>
                <a:lnTo>
                  <a:pt x="6617" y="3424"/>
                </a:lnTo>
                <a:lnTo>
                  <a:pt x="6608" y="3433"/>
                </a:lnTo>
                <a:lnTo>
                  <a:pt x="6590" y="3451"/>
                </a:lnTo>
                <a:lnTo>
                  <a:pt x="6590" y="3460"/>
                </a:lnTo>
                <a:lnTo>
                  <a:pt x="6590" y="3468"/>
                </a:lnTo>
                <a:lnTo>
                  <a:pt x="6590" y="3477"/>
                </a:lnTo>
                <a:lnTo>
                  <a:pt x="6599" y="3486"/>
                </a:lnTo>
                <a:lnTo>
                  <a:pt x="6626" y="3504"/>
                </a:lnTo>
                <a:lnTo>
                  <a:pt x="6634" y="3504"/>
                </a:lnTo>
                <a:lnTo>
                  <a:pt x="6643" y="3513"/>
                </a:lnTo>
                <a:lnTo>
                  <a:pt x="6661" y="3521"/>
                </a:lnTo>
                <a:lnTo>
                  <a:pt x="6687" y="3539"/>
                </a:lnTo>
                <a:lnTo>
                  <a:pt x="6705" y="3574"/>
                </a:lnTo>
                <a:lnTo>
                  <a:pt x="6714" y="3583"/>
                </a:lnTo>
                <a:lnTo>
                  <a:pt x="6723" y="3610"/>
                </a:lnTo>
                <a:lnTo>
                  <a:pt x="6723" y="3619"/>
                </a:lnTo>
                <a:lnTo>
                  <a:pt x="6731" y="3627"/>
                </a:lnTo>
                <a:lnTo>
                  <a:pt x="6731" y="3663"/>
                </a:lnTo>
                <a:lnTo>
                  <a:pt x="6731" y="3680"/>
                </a:lnTo>
                <a:lnTo>
                  <a:pt x="6731" y="3707"/>
                </a:lnTo>
                <a:lnTo>
                  <a:pt x="6731" y="3716"/>
                </a:lnTo>
                <a:lnTo>
                  <a:pt x="6723" y="3733"/>
                </a:lnTo>
                <a:lnTo>
                  <a:pt x="6723" y="3742"/>
                </a:lnTo>
                <a:lnTo>
                  <a:pt x="6714" y="3751"/>
                </a:lnTo>
                <a:lnTo>
                  <a:pt x="6705" y="3769"/>
                </a:lnTo>
                <a:lnTo>
                  <a:pt x="6696" y="3777"/>
                </a:lnTo>
                <a:lnTo>
                  <a:pt x="6687" y="3786"/>
                </a:lnTo>
                <a:lnTo>
                  <a:pt x="6670" y="3804"/>
                </a:lnTo>
                <a:lnTo>
                  <a:pt x="6643" y="3822"/>
                </a:lnTo>
                <a:lnTo>
                  <a:pt x="6643" y="3830"/>
                </a:lnTo>
                <a:lnTo>
                  <a:pt x="6634" y="3830"/>
                </a:lnTo>
                <a:lnTo>
                  <a:pt x="6617" y="3839"/>
                </a:lnTo>
                <a:lnTo>
                  <a:pt x="6599" y="3848"/>
                </a:lnTo>
                <a:lnTo>
                  <a:pt x="6590" y="3857"/>
                </a:lnTo>
                <a:lnTo>
                  <a:pt x="6564" y="3866"/>
                </a:lnTo>
                <a:lnTo>
                  <a:pt x="6555" y="3866"/>
                </a:lnTo>
                <a:lnTo>
                  <a:pt x="6502" y="3892"/>
                </a:lnTo>
                <a:lnTo>
                  <a:pt x="6511" y="3901"/>
                </a:lnTo>
                <a:lnTo>
                  <a:pt x="6511" y="3910"/>
                </a:lnTo>
                <a:lnTo>
                  <a:pt x="6520" y="3919"/>
                </a:lnTo>
                <a:lnTo>
                  <a:pt x="6520" y="3927"/>
                </a:lnTo>
                <a:lnTo>
                  <a:pt x="6529" y="3936"/>
                </a:lnTo>
                <a:lnTo>
                  <a:pt x="6537" y="3936"/>
                </a:lnTo>
                <a:lnTo>
                  <a:pt x="6537" y="3945"/>
                </a:lnTo>
                <a:lnTo>
                  <a:pt x="6529" y="3945"/>
                </a:lnTo>
                <a:lnTo>
                  <a:pt x="6546" y="3954"/>
                </a:lnTo>
                <a:lnTo>
                  <a:pt x="6555" y="3963"/>
                </a:lnTo>
                <a:lnTo>
                  <a:pt x="6546" y="3963"/>
                </a:lnTo>
                <a:lnTo>
                  <a:pt x="6546" y="3972"/>
                </a:lnTo>
                <a:lnTo>
                  <a:pt x="6555" y="3972"/>
                </a:lnTo>
                <a:lnTo>
                  <a:pt x="6555" y="3980"/>
                </a:lnTo>
                <a:lnTo>
                  <a:pt x="6546" y="3972"/>
                </a:lnTo>
                <a:lnTo>
                  <a:pt x="6546" y="3980"/>
                </a:lnTo>
                <a:lnTo>
                  <a:pt x="6546" y="3989"/>
                </a:lnTo>
                <a:lnTo>
                  <a:pt x="6546" y="3998"/>
                </a:lnTo>
                <a:lnTo>
                  <a:pt x="6546" y="4007"/>
                </a:lnTo>
                <a:lnTo>
                  <a:pt x="6555" y="4016"/>
                </a:lnTo>
                <a:lnTo>
                  <a:pt x="6555" y="4042"/>
                </a:lnTo>
                <a:lnTo>
                  <a:pt x="6555" y="4051"/>
                </a:lnTo>
                <a:lnTo>
                  <a:pt x="6564" y="4060"/>
                </a:lnTo>
                <a:lnTo>
                  <a:pt x="6573" y="4069"/>
                </a:lnTo>
                <a:lnTo>
                  <a:pt x="6573" y="4077"/>
                </a:lnTo>
                <a:lnTo>
                  <a:pt x="6564" y="4086"/>
                </a:lnTo>
                <a:lnTo>
                  <a:pt x="6573" y="4095"/>
                </a:lnTo>
                <a:lnTo>
                  <a:pt x="6581" y="4104"/>
                </a:lnTo>
                <a:lnTo>
                  <a:pt x="6581" y="4113"/>
                </a:lnTo>
                <a:lnTo>
                  <a:pt x="6581" y="4122"/>
                </a:lnTo>
                <a:lnTo>
                  <a:pt x="6581" y="4130"/>
                </a:lnTo>
                <a:lnTo>
                  <a:pt x="6590" y="4130"/>
                </a:lnTo>
                <a:lnTo>
                  <a:pt x="6581" y="4139"/>
                </a:lnTo>
                <a:lnTo>
                  <a:pt x="6581" y="4148"/>
                </a:lnTo>
                <a:lnTo>
                  <a:pt x="6573" y="4157"/>
                </a:lnTo>
                <a:lnTo>
                  <a:pt x="6564" y="4166"/>
                </a:lnTo>
                <a:lnTo>
                  <a:pt x="6555" y="4175"/>
                </a:lnTo>
                <a:lnTo>
                  <a:pt x="6555" y="4183"/>
                </a:lnTo>
                <a:lnTo>
                  <a:pt x="6564" y="4201"/>
                </a:lnTo>
                <a:lnTo>
                  <a:pt x="6573" y="4201"/>
                </a:lnTo>
                <a:lnTo>
                  <a:pt x="6573" y="4210"/>
                </a:lnTo>
                <a:lnTo>
                  <a:pt x="6564" y="4210"/>
                </a:lnTo>
                <a:lnTo>
                  <a:pt x="6564" y="4219"/>
                </a:lnTo>
                <a:lnTo>
                  <a:pt x="6555" y="4227"/>
                </a:lnTo>
                <a:lnTo>
                  <a:pt x="6555" y="4236"/>
                </a:lnTo>
                <a:lnTo>
                  <a:pt x="6555" y="4227"/>
                </a:lnTo>
                <a:lnTo>
                  <a:pt x="6555" y="4219"/>
                </a:lnTo>
                <a:lnTo>
                  <a:pt x="6546" y="4219"/>
                </a:lnTo>
                <a:lnTo>
                  <a:pt x="6546" y="4210"/>
                </a:lnTo>
                <a:lnTo>
                  <a:pt x="6537" y="4201"/>
                </a:lnTo>
                <a:lnTo>
                  <a:pt x="6529" y="4201"/>
                </a:lnTo>
                <a:lnTo>
                  <a:pt x="6529" y="4192"/>
                </a:lnTo>
                <a:lnTo>
                  <a:pt x="6511" y="4201"/>
                </a:lnTo>
                <a:lnTo>
                  <a:pt x="6511" y="4210"/>
                </a:lnTo>
                <a:lnTo>
                  <a:pt x="6502" y="4219"/>
                </a:lnTo>
                <a:lnTo>
                  <a:pt x="6493" y="4227"/>
                </a:lnTo>
                <a:lnTo>
                  <a:pt x="6493" y="4236"/>
                </a:lnTo>
                <a:lnTo>
                  <a:pt x="6493" y="4245"/>
                </a:lnTo>
                <a:lnTo>
                  <a:pt x="6502" y="4245"/>
                </a:lnTo>
                <a:lnTo>
                  <a:pt x="6502" y="4254"/>
                </a:lnTo>
                <a:lnTo>
                  <a:pt x="6520" y="4263"/>
                </a:lnTo>
                <a:lnTo>
                  <a:pt x="6520" y="4272"/>
                </a:lnTo>
                <a:lnTo>
                  <a:pt x="6529" y="4280"/>
                </a:lnTo>
                <a:lnTo>
                  <a:pt x="6520" y="4272"/>
                </a:lnTo>
                <a:lnTo>
                  <a:pt x="6502" y="4254"/>
                </a:lnTo>
                <a:lnTo>
                  <a:pt x="6493" y="4236"/>
                </a:lnTo>
                <a:lnTo>
                  <a:pt x="6476" y="4236"/>
                </a:lnTo>
                <a:lnTo>
                  <a:pt x="6467" y="4227"/>
                </a:lnTo>
                <a:lnTo>
                  <a:pt x="6458" y="4227"/>
                </a:lnTo>
                <a:lnTo>
                  <a:pt x="6449" y="4227"/>
                </a:lnTo>
                <a:lnTo>
                  <a:pt x="6440" y="4227"/>
                </a:lnTo>
                <a:lnTo>
                  <a:pt x="6432" y="4236"/>
                </a:lnTo>
                <a:lnTo>
                  <a:pt x="6423" y="4245"/>
                </a:lnTo>
                <a:lnTo>
                  <a:pt x="6414" y="4245"/>
                </a:lnTo>
                <a:lnTo>
                  <a:pt x="6432" y="4227"/>
                </a:lnTo>
                <a:lnTo>
                  <a:pt x="6440" y="4219"/>
                </a:lnTo>
                <a:lnTo>
                  <a:pt x="6440" y="4210"/>
                </a:lnTo>
                <a:lnTo>
                  <a:pt x="6440" y="4201"/>
                </a:lnTo>
                <a:lnTo>
                  <a:pt x="6432" y="4192"/>
                </a:lnTo>
                <a:lnTo>
                  <a:pt x="6432" y="4183"/>
                </a:lnTo>
                <a:lnTo>
                  <a:pt x="6423" y="4175"/>
                </a:lnTo>
                <a:lnTo>
                  <a:pt x="6405" y="4157"/>
                </a:lnTo>
                <a:lnTo>
                  <a:pt x="6396" y="4157"/>
                </a:lnTo>
                <a:lnTo>
                  <a:pt x="6379" y="4148"/>
                </a:lnTo>
                <a:lnTo>
                  <a:pt x="6370" y="4139"/>
                </a:lnTo>
                <a:lnTo>
                  <a:pt x="6361" y="4139"/>
                </a:lnTo>
                <a:lnTo>
                  <a:pt x="6352" y="4130"/>
                </a:lnTo>
                <a:lnTo>
                  <a:pt x="6343" y="4139"/>
                </a:lnTo>
                <a:lnTo>
                  <a:pt x="6343" y="4130"/>
                </a:lnTo>
                <a:lnTo>
                  <a:pt x="6352" y="4130"/>
                </a:lnTo>
                <a:lnTo>
                  <a:pt x="6361" y="4130"/>
                </a:lnTo>
                <a:lnTo>
                  <a:pt x="6361" y="4122"/>
                </a:lnTo>
                <a:lnTo>
                  <a:pt x="6361" y="4113"/>
                </a:lnTo>
                <a:lnTo>
                  <a:pt x="6352" y="4104"/>
                </a:lnTo>
                <a:lnTo>
                  <a:pt x="6343" y="4095"/>
                </a:lnTo>
                <a:lnTo>
                  <a:pt x="6326" y="4077"/>
                </a:lnTo>
                <a:lnTo>
                  <a:pt x="6326" y="4069"/>
                </a:lnTo>
                <a:lnTo>
                  <a:pt x="6317" y="4069"/>
                </a:lnTo>
                <a:lnTo>
                  <a:pt x="6308" y="4060"/>
                </a:lnTo>
                <a:lnTo>
                  <a:pt x="6308" y="4051"/>
                </a:lnTo>
                <a:lnTo>
                  <a:pt x="6308" y="4042"/>
                </a:lnTo>
                <a:lnTo>
                  <a:pt x="6317" y="4042"/>
                </a:lnTo>
                <a:lnTo>
                  <a:pt x="6317" y="4033"/>
                </a:lnTo>
                <a:lnTo>
                  <a:pt x="6317" y="4024"/>
                </a:lnTo>
                <a:lnTo>
                  <a:pt x="6317" y="4007"/>
                </a:lnTo>
                <a:lnTo>
                  <a:pt x="6317" y="3998"/>
                </a:lnTo>
                <a:lnTo>
                  <a:pt x="6317" y="3989"/>
                </a:lnTo>
                <a:lnTo>
                  <a:pt x="6317" y="3980"/>
                </a:lnTo>
                <a:lnTo>
                  <a:pt x="6317" y="3972"/>
                </a:lnTo>
                <a:lnTo>
                  <a:pt x="6308" y="3954"/>
                </a:lnTo>
                <a:lnTo>
                  <a:pt x="6299" y="3945"/>
                </a:lnTo>
                <a:lnTo>
                  <a:pt x="6299" y="3936"/>
                </a:lnTo>
                <a:lnTo>
                  <a:pt x="6299" y="3927"/>
                </a:lnTo>
                <a:lnTo>
                  <a:pt x="6299" y="3910"/>
                </a:lnTo>
                <a:lnTo>
                  <a:pt x="6317" y="3874"/>
                </a:lnTo>
                <a:lnTo>
                  <a:pt x="6308" y="3857"/>
                </a:lnTo>
                <a:lnTo>
                  <a:pt x="6299" y="3848"/>
                </a:lnTo>
                <a:lnTo>
                  <a:pt x="6290" y="3839"/>
                </a:lnTo>
                <a:lnTo>
                  <a:pt x="6282" y="3839"/>
                </a:lnTo>
                <a:lnTo>
                  <a:pt x="6273" y="3839"/>
                </a:lnTo>
                <a:lnTo>
                  <a:pt x="6264" y="3839"/>
                </a:lnTo>
                <a:lnTo>
                  <a:pt x="6255" y="3830"/>
                </a:lnTo>
                <a:lnTo>
                  <a:pt x="6237" y="3839"/>
                </a:lnTo>
                <a:lnTo>
                  <a:pt x="6211" y="3830"/>
                </a:lnTo>
                <a:lnTo>
                  <a:pt x="6193" y="3822"/>
                </a:lnTo>
                <a:lnTo>
                  <a:pt x="6184" y="3822"/>
                </a:lnTo>
                <a:lnTo>
                  <a:pt x="6184" y="3830"/>
                </a:lnTo>
                <a:lnTo>
                  <a:pt x="6176" y="3830"/>
                </a:lnTo>
                <a:lnTo>
                  <a:pt x="6167" y="3830"/>
                </a:lnTo>
                <a:lnTo>
                  <a:pt x="6158" y="3830"/>
                </a:lnTo>
                <a:lnTo>
                  <a:pt x="6149" y="3830"/>
                </a:lnTo>
                <a:lnTo>
                  <a:pt x="6132" y="3830"/>
                </a:lnTo>
                <a:lnTo>
                  <a:pt x="6114" y="3830"/>
                </a:lnTo>
                <a:lnTo>
                  <a:pt x="6105" y="3830"/>
                </a:lnTo>
                <a:lnTo>
                  <a:pt x="6096" y="3830"/>
                </a:lnTo>
                <a:lnTo>
                  <a:pt x="6079" y="3848"/>
                </a:lnTo>
                <a:lnTo>
                  <a:pt x="6096" y="3830"/>
                </a:lnTo>
                <a:lnTo>
                  <a:pt x="6096" y="3822"/>
                </a:lnTo>
                <a:lnTo>
                  <a:pt x="6087" y="3822"/>
                </a:lnTo>
                <a:lnTo>
                  <a:pt x="6079" y="3813"/>
                </a:lnTo>
                <a:lnTo>
                  <a:pt x="6070" y="3804"/>
                </a:lnTo>
                <a:lnTo>
                  <a:pt x="6061" y="3795"/>
                </a:lnTo>
                <a:lnTo>
                  <a:pt x="6052" y="3786"/>
                </a:lnTo>
                <a:lnTo>
                  <a:pt x="6035" y="3786"/>
                </a:lnTo>
                <a:lnTo>
                  <a:pt x="6026" y="3786"/>
                </a:lnTo>
                <a:lnTo>
                  <a:pt x="6008" y="3777"/>
                </a:lnTo>
                <a:lnTo>
                  <a:pt x="5973" y="3760"/>
                </a:lnTo>
                <a:lnTo>
                  <a:pt x="5937" y="3760"/>
                </a:lnTo>
                <a:lnTo>
                  <a:pt x="5929" y="3751"/>
                </a:lnTo>
                <a:lnTo>
                  <a:pt x="5920" y="3751"/>
                </a:lnTo>
                <a:lnTo>
                  <a:pt x="5902" y="3716"/>
                </a:lnTo>
                <a:lnTo>
                  <a:pt x="5885" y="3707"/>
                </a:lnTo>
                <a:lnTo>
                  <a:pt x="5867" y="3698"/>
                </a:lnTo>
                <a:lnTo>
                  <a:pt x="5858" y="3689"/>
                </a:lnTo>
                <a:lnTo>
                  <a:pt x="5840" y="3680"/>
                </a:lnTo>
                <a:lnTo>
                  <a:pt x="5832" y="3671"/>
                </a:lnTo>
                <a:lnTo>
                  <a:pt x="5823" y="3663"/>
                </a:lnTo>
                <a:lnTo>
                  <a:pt x="5796" y="3663"/>
                </a:lnTo>
                <a:lnTo>
                  <a:pt x="5787" y="3663"/>
                </a:lnTo>
                <a:lnTo>
                  <a:pt x="5761" y="3654"/>
                </a:lnTo>
                <a:lnTo>
                  <a:pt x="5735" y="3645"/>
                </a:lnTo>
                <a:lnTo>
                  <a:pt x="5717" y="3636"/>
                </a:lnTo>
                <a:lnTo>
                  <a:pt x="5699" y="3627"/>
                </a:lnTo>
                <a:lnTo>
                  <a:pt x="5673" y="3627"/>
                </a:lnTo>
                <a:lnTo>
                  <a:pt x="5664" y="3627"/>
                </a:lnTo>
                <a:lnTo>
                  <a:pt x="5593" y="3645"/>
                </a:lnTo>
                <a:lnTo>
                  <a:pt x="5576" y="3645"/>
                </a:lnTo>
                <a:lnTo>
                  <a:pt x="5567" y="3654"/>
                </a:lnTo>
                <a:lnTo>
                  <a:pt x="5576" y="3645"/>
                </a:lnTo>
                <a:lnTo>
                  <a:pt x="5558" y="3645"/>
                </a:lnTo>
                <a:lnTo>
                  <a:pt x="5549" y="3654"/>
                </a:lnTo>
                <a:lnTo>
                  <a:pt x="5540" y="3654"/>
                </a:lnTo>
                <a:lnTo>
                  <a:pt x="5540" y="3663"/>
                </a:lnTo>
                <a:lnTo>
                  <a:pt x="5532" y="3654"/>
                </a:lnTo>
                <a:lnTo>
                  <a:pt x="5540" y="3654"/>
                </a:lnTo>
                <a:lnTo>
                  <a:pt x="5549" y="3654"/>
                </a:lnTo>
                <a:lnTo>
                  <a:pt x="5549" y="3645"/>
                </a:lnTo>
                <a:lnTo>
                  <a:pt x="5558" y="3636"/>
                </a:lnTo>
                <a:lnTo>
                  <a:pt x="5558" y="3627"/>
                </a:lnTo>
                <a:lnTo>
                  <a:pt x="5567" y="3619"/>
                </a:lnTo>
                <a:lnTo>
                  <a:pt x="5558" y="3610"/>
                </a:lnTo>
                <a:lnTo>
                  <a:pt x="5558" y="3601"/>
                </a:lnTo>
                <a:lnTo>
                  <a:pt x="5540" y="3566"/>
                </a:lnTo>
                <a:lnTo>
                  <a:pt x="5540" y="3557"/>
                </a:lnTo>
                <a:lnTo>
                  <a:pt x="5532" y="3539"/>
                </a:lnTo>
                <a:lnTo>
                  <a:pt x="5523" y="3521"/>
                </a:lnTo>
                <a:lnTo>
                  <a:pt x="5514" y="3495"/>
                </a:lnTo>
                <a:lnTo>
                  <a:pt x="5514" y="3486"/>
                </a:lnTo>
                <a:lnTo>
                  <a:pt x="5514" y="3468"/>
                </a:lnTo>
                <a:lnTo>
                  <a:pt x="5505" y="3468"/>
                </a:lnTo>
                <a:lnTo>
                  <a:pt x="5505" y="3460"/>
                </a:lnTo>
                <a:lnTo>
                  <a:pt x="5496" y="3468"/>
                </a:lnTo>
                <a:lnTo>
                  <a:pt x="5488" y="3468"/>
                </a:lnTo>
                <a:lnTo>
                  <a:pt x="5461" y="3460"/>
                </a:lnTo>
                <a:lnTo>
                  <a:pt x="5443" y="3460"/>
                </a:lnTo>
                <a:lnTo>
                  <a:pt x="5435" y="3468"/>
                </a:lnTo>
                <a:lnTo>
                  <a:pt x="5435" y="3477"/>
                </a:lnTo>
                <a:lnTo>
                  <a:pt x="5426" y="3504"/>
                </a:lnTo>
                <a:lnTo>
                  <a:pt x="5426" y="3513"/>
                </a:lnTo>
                <a:lnTo>
                  <a:pt x="5426" y="3504"/>
                </a:lnTo>
                <a:lnTo>
                  <a:pt x="5426" y="3477"/>
                </a:lnTo>
                <a:lnTo>
                  <a:pt x="5426" y="3468"/>
                </a:lnTo>
                <a:lnTo>
                  <a:pt x="5417" y="3468"/>
                </a:lnTo>
                <a:lnTo>
                  <a:pt x="5408" y="3451"/>
                </a:lnTo>
                <a:lnTo>
                  <a:pt x="5399" y="3451"/>
                </a:lnTo>
                <a:lnTo>
                  <a:pt x="5390" y="3442"/>
                </a:lnTo>
                <a:lnTo>
                  <a:pt x="5390" y="3433"/>
                </a:lnTo>
                <a:lnTo>
                  <a:pt x="5382" y="3433"/>
                </a:lnTo>
                <a:lnTo>
                  <a:pt x="5382" y="3424"/>
                </a:lnTo>
                <a:lnTo>
                  <a:pt x="5390" y="3424"/>
                </a:lnTo>
                <a:lnTo>
                  <a:pt x="5390" y="3407"/>
                </a:lnTo>
                <a:lnTo>
                  <a:pt x="5390" y="3389"/>
                </a:lnTo>
                <a:lnTo>
                  <a:pt x="5390" y="3336"/>
                </a:lnTo>
                <a:lnTo>
                  <a:pt x="5390" y="3318"/>
                </a:lnTo>
                <a:lnTo>
                  <a:pt x="5399" y="3292"/>
                </a:lnTo>
                <a:lnTo>
                  <a:pt x="5399" y="3283"/>
                </a:lnTo>
                <a:lnTo>
                  <a:pt x="5399" y="3274"/>
                </a:lnTo>
                <a:lnTo>
                  <a:pt x="5390" y="3274"/>
                </a:lnTo>
                <a:lnTo>
                  <a:pt x="5399" y="3265"/>
                </a:lnTo>
                <a:lnTo>
                  <a:pt x="5408" y="3265"/>
                </a:lnTo>
                <a:lnTo>
                  <a:pt x="5408" y="3257"/>
                </a:lnTo>
                <a:lnTo>
                  <a:pt x="5417" y="3248"/>
                </a:lnTo>
                <a:lnTo>
                  <a:pt x="5426" y="3230"/>
                </a:lnTo>
                <a:lnTo>
                  <a:pt x="5435" y="3213"/>
                </a:lnTo>
                <a:lnTo>
                  <a:pt x="5443" y="3204"/>
                </a:lnTo>
                <a:lnTo>
                  <a:pt x="5443" y="3195"/>
                </a:lnTo>
                <a:lnTo>
                  <a:pt x="5443" y="3186"/>
                </a:lnTo>
                <a:lnTo>
                  <a:pt x="5443" y="3177"/>
                </a:lnTo>
                <a:lnTo>
                  <a:pt x="5452" y="3186"/>
                </a:lnTo>
                <a:lnTo>
                  <a:pt x="5452" y="3177"/>
                </a:lnTo>
                <a:lnTo>
                  <a:pt x="5452" y="3168"/>
                </a:lnTo>
                <a:lnTo>
                  <a:pt x="5452" y="3160"/>
                </a:lnTo>
                <a:lnTo>
                  <a:pt x="5470" y="3151"/>
                </a:lnTo>
                <a:lnTo>
                  <a:pt x="5488" y="3142"/>
                </a:lnTo>
                <a:lnTo>
                  <a:pt x="5496" y="3133"/>
                </a:lnTo>
                <a:lnTo>
                  <a:pt x="5488" y="3124"/>
                </a:lnTo>
                <a:lnTo>
                  <a:pt x="5479" y="3115"/>
                </a:lnTo>
                <a:lnTo>
                  <a:pt x="5479" y="3107"/>
                </a:lnTo>
                <a:lnTo>
                  <a:pt x="5496" y="3115"/>
                </a:lnTo>
                <a:lnTo>
                  <a:pt x="5505" y="3107"/>
                </a:lnTo>
                <a:lnTo>
                  <a:pt x="5496" y="3107"/>
                </a:lnTo>
                <a:lnTo>
                  <a:pt x="5496" y="3098"/>
                </a:lnTo>
                <a:lnTo>
                  <a:pt x="5505" y="3098"/>
                </a:lnTo>
                <a:lnTo>
                  <a:pt x="5514" y="3098"/>
                </a:lnTo>
                <a:lnTo>
                  <a:pt x="5523" y="3098"/>
                </a:lnTo>
                <a:lnTo>
                  <a:pt x="5523" y="3089"/>
                </a:lnTo>
                <a:lnTo>
                  <a:pt x="5514" y="3089"/>
                </a:lnTo>
                <a:lnTo>
                  <a:pt x="5532" y="3080"/>
                </a:lnTo>
                <a:lnTo>
                  <a:pt x="5523" y="3071"/>
                </a:lnTo>
                <a:lnTo>
                  <a:pt x="5505" y="3063"/>
                </a:lnTo>
                <a:lnTo>
                  <a:pt x="5514" y="3063"/>
                </a:lnTo>
                <a:lnTo>
                  <a:pt x="5532" y="3071"/>
                </a:lnTo>
                <a:lnTo>
                  <a:pt x="5540" y="3071"/>
                </a:lnTo>
                <a:lnTo>
                  <a:pt x="5549" y="3080"/>
                </a:lnTo>
                <a:lnTo>
                  <a:pt x="5558" y="3089"/>
                </a:lnTo>
                <a:lnTo>
                  <a:pt x="5558" y="3080"/>
                </a:lnTo>
                <a:lnTo>
                  <a:pt x="5549" y="3071"/>
                </a:lnTo>
                <a:lnTo>
                  <a:pt x="5540" y="3071"/>
                </a:lnTo>
                <a:lnTo>
                  <a:pt x="5540" y="3063"/>
                </a:lnTo>
                <a:lnTo>
                  <a:pt x="5540" y="3054"/>
                </a:lnTo>
                <a:lnTo>
                  <a:pt x="5549" y="3054"/>
                </a:lnTo>
                <a:lnTo>
                  <a:pt x="5549" y="3045"/>
                </a:lnTo>
                <a:lnTo>
                  <a:pt x="5558" y="3045"/>
                </a:lnTo>
                <a:lnTo>
                  <a:pt x="5558" y="3036"/>
                </a:lnTo>
                <a:lnTo>
                  <a:pt x="5567" y="3045"/>
                </a:lnTo>
                <a:lnTo>
                  <a:pt x="5567" y="3036"/>
                </a:lnTo>
                <a:lnTo>
                  <a:pt x="5576" y="3036"/>
                </a:lnTo>
                <a:lnTo>
                  <a:pt x="5585" y="3045"/>
                </a:lnTo>
                <a:lnTo>
                  <a:pt x="5593" y="3045"/>
                </a:lnTo>
                <a:lnTo>
                  <a:pt x="5602" y="3036"/>
                </a:lnTo>
                <a:lnTo>
                  <a:pt x="5602" y="3027"/>
                </a:lnTo>
                <a:lnTo>
                  <a:pt x="5585" y="3027"/>
                </a:lnTo>
                <a:lnTo>
                  <a:pt x="5576" y="3027"/>
                </a:lnTo>
                <a:lnTo>
                  <a:pt x="5567" y="3018"/>
                </a:lnTo>
                <a:lnTo>
                  <a:pt x="5567" y="3010"/>
                </a:lnTo>
                <a:lnTo>
                  <a:pt x="5585" y="3010"/>
                </a:lnTo>
                <a:lnTo>
                  <a:pt x="5593" y="3010"/>
                </a:lnTo>
                <a:lnTo>
                  <a:pt x="5602" y="3010"/>
                </a:lnTo>
                <a:lnTo>
                  <a:pt x="5637" y="3010"/>
                </a:lnTo>
                <a:lnTo>
                  <a:pt x="5646" y="3010"/>
                </a:lnTo>
                <a:lnTo>
                  <a:pt x="5664" y="3001"/>
                </a:lnTo>
                <a:lnTo>
                  <a:pt x="5682" y="2992"/>
                </a:lnTo>
                <a:lnTo>
                  <a:pt x="5690" y="2992"/>
                </a:lnTo>
                <a:lnTo>
                  <a:pt x="5690" y="2983"/>
                </a:lnTo>
                <a:lnTo>
                  <a:pt x="5690" y="2974"/>
                </a:lnTo>
                <a:lnTo>
                  <a:pt x="5690" y="2957"/>
                </a:lnTo>
                <a:lnTo>
                  <a:pt x="5690" y="2948"/>
                </a:lnTo>
                <a:lnTo>
                  <a:pt x="5673" y="2939"/>
                </a:lnTo>
                <a:lnTo>
                  <a:pt x="5664" y="2939"/>
                </a:lnTo>
                <a:lnTo>
                  <a:pt x="5646" y="2930"/>
                </a:lnTo>
                <a:lnTo>
                  <a:pt x="5629" y="2921"/>
                </a:lnTo>
                <a:lnTo>
                  <a:pt x="5620" y="2912"/>
                </a:lnTo>
                <a:lnTo>
                  <a:pt x="5602" y="2912"/>
                </a:lnTo>
                <a:lnTo>
                  <a:pt x="5593" y="2912"/>
                </a:lnTo>
                <a:lnTo>
                  <a:pt x="5576" y="2921"/>
                </a:lnTo>
                <a:lnTo>
                  <a:pt x="5558" y="2921"/>
                </a:lnTo>
                <a:lnTo>
                  <a:pt x="5576" y="2912"/>
                </a:lnTo>
                <a:lnTo>
                  <a:pt x="5585" y="2912"/>
                </a:lnTo>
                <a:lnTo>
                  <a:pt x="5585" y="2904"/>
                </a:lnTo>
                <a:lnTo>
                  <a:pt x="5567" y="2904"/>
                </a:lnTo>
                <a:lnTo>
                  <a:pt x="5558" y="2904"/>
                </a:lnTo>
                <a:lnTo>
                  <a:pt x="5505" y="2886"/>
                </a:lnTo>
                <a:lnTo>
                  <a:pt x="5496" y="2877"/>
                </a:lnTo>
                <a:lnTo>
                  <a:pt x="5488" y="2877"/>
                </a:lnTo>
                <a:lnTo>
                  <a:pt x="5496" y="2886"/>
                </a:lnTo>
                <a:lnTo>
                  <a:pt x="5505" y="2895"/>
                </a:lnTo>
                <a:lnTo>
                  <a:pt x="5488" y="2895"/>
                </a:lnTo>
                <a:lnTo>
                  <a:pt x="5479" y="2886"/>
                </a:lnTo>
                <a:lnTo>
                  <a:pt x="5470" y="2877"/>
                </a:lnTo>
                <a:lnTo>
                  <a:pt x="5479" y="2868"/>
                </a:lnTo>
                <a:lnTo>
                  <a:pt x="5470" y="2860"/>
                </a:lnTo>
                <a:lnTo>
                  <a:pt x="5488" y="2868"/>
                </a:lnTo>
                <a:lnTo>
                  <a:pt x="5523" y="2877"/>
                </a:lnTo>
                <a:lnTo>
                  <a:pt x="5558" y="2895"/>
                </a:lnTo>
                <a:lnTo>
                  <a:pt x="5567" y="2895"/>
                </a:lnTo>
                <a:lnTo>
                  <a:pt x="5585" y="2904"/>
                </a:lnTo>
                <a:lnTo>
                  <a:pt x="5585" y="2895"/>
                </a:lnTo>
                <a:lnTo>
                  <a:pt x="5593" y="2895"/>
                </a:lnTo>
                <a:lnTo>
                  <a:pt x="5602" y="2895"/>
                </a:lnTo>
                <a:lnTo>
                  <a:pt x="5602" y="2904"/>
                </a:lnTo>
                <a:lnTo>
                  <a:pt x="5620" y="2904"/>
                </a:lnTo>
                <a:lnTo>
                  <a:pt x="5629" y="2904"/>
                </a:lnTo>
                <a:lnTo>
                  <a:pt x="5664" y="2921"/>
                </a:lnTo>
                <a:lnTo>
                  <a:pt x="5673" y="2921"/>
                </a:lnTo>
                <a:lnTo>
                  <a:pt x="5682" y="2921"/>
                </a:lnTo>
                <a:lnTo>
                  <a:pt x="5690" y="2921"/>
                </a:lnTo>
                <a:lnTo>
                  <a:pt x="5699" y="2921"/>
                </a:lnTo>
                <a:lnTo>
                  <a:pt x="5699" y="2912"/>
                </a:lnTo>
                <a:lnTo>
                  <a:pt x="5708" y="2912"/>
                </a:lnTo>
                <a:lnTo>
                  <a:pt x="5717" y="2921"/>
                </a:lnTo>
                <a:lnTo>
                  <a:pt x="5726" y="2912"/>
                </a:lnTo>
                <a:lnTo>
                  <a:pt x="5735" y="2912"/>
                </a:lnTo>
                <a:lnTo>
                  <a:pt x="5743" y="2895"/>
                </a:lnTo>
                <a:lnTo>
                  <a:pt x="5735" y="2886"/>
                </a:lnTo>
                <a:lnTo>
                  <a:pt x="5726" y="2877"/>
                </a:lnTo>
                <a:lnTo>
                  <a:pt x="5735" y="2877"/>
                </a:lnTo>
                <a:lnTo>
                  <a:pt x="5743" y="2877"/>
                </a:lnTo>
                <a:lnTo>
                  <a:pt x="5752" y="2877"/>
                </a:lnTo>
                <a:lnTo>
                  <a:pt x="5743" y="2860"/>
                </a:lnTo>
                <a:lnTo>
                  <a:pt x="5735" y="2860"/>
                </a:lnTo>
                <a:lnTo>
                  <a:pt x="5752" y="2851"/>
                </a:lnTo>
                <a:lnTo>
                  <a:pt x="5761" y="2851"/>
                </a:lnTo>
                <a:lnTo>
                  <a:pt x="5761" y="2860"/>
                </a:lnTo>
                <a:lnTo>
                  <a:pt x="5761" y="2868"/>
                </a:lnTo>
                <a:lnTo>
                  <a:pt x="5770" y="2868"/>
                </a:lnTo>
                <a:lnTo>
                  <a:pt x="5779" y="2868"/>
                </a:lnTo>
                <a:lnTo>
                  <a:pt x="5787" y="2868"/>
                </a:lnTo>
                <a:lnTo>
                  <a:pt x="5796" y="2877"/>
                </a:lnTo>
                <a:lnTo>
                  <a:pt x="5805" y="2877"/>
                </a:lnTo>
                <a:lnTo>
                  <a:pt x="5796" y="2860"/>
                </a:lnTo>
                <a:lnTo>
                  <a:pt x="5814" y="2868"/>
                </a:lnTo>
                <a:lnTo>
                  <a:pt x="5832" y="2877"/>
                </a:lnTo>
                <a:lnTo>
                  <a:pt x="5840" y="2868"/>
                </a:lnTo>
                <a:lnTo>
                  <a:pt x="5858" y="2860"/>
                </a:lnTo>
                <a:lnTo>
                  <a:pt x="5885" y="2851"/>
                </a:lnTo>
                <a:lnTo>
                  <a:pt x="5893" y="2842"/>
                </a:lnTo>
                <a:lnTo>
                  <a:pt x="5893" y="2824"/>
                </a:lnTo>
                <a:lnTo>
                  <a:pt x="5937" y="2771"/>
                </a:lnTo>
                <a:lnTo>
                  <a:pt x="5946" y="2762"/>
                </a:lnTo>
                <a:lnTo>
                  <a:pt x="5964" y="2745"/>
                </a:lnTo>
                <a:lnTo>
                  <a:pt x="5964" y="2727"/>
                </a:lnTo>
                <a:lnTo>
                  <a:pt x="5955" y="2727"/>
                </a:lnTo>
                <a:lnTo>
                  <a:pt x="5937" y="2727"/>
                </a:lnTo>
                <a:lnTo>
                  <a:pt x="5893" y="2718"/>
                </a:lnTo>
                <a:lnTo>
                  <a:pt x="5876" y="2718"/>
                </a:lnTo>
                <a:lnTo>
                  <a:pt x="5814" y="2709"/>
                </a:lnTo>
                <a:lnTo>
                  <a:pt x="5805" y="2709"/>
                </a:lnTo>
                <a:lnTo>
                  <a:pt x="5796" y="2701"/>
                </a:lnTo>
                <a:lnTo>
                  <a:pt x="5770" y="2674"/>
                </a:lnTo>
                <a:lnTo>
                  <a:pt x="5761" y="2665"/>
                </a:lnTo>
                <a:lnTo>
                  <a:pt x="5743" y="2657"/>
                </a:lnTo>
                <a:lnTo>
                  <a:pt x="5735" y="2657"/>
                </a:lnTo>
                <a:lnTo>
                  <a:pt x="5699" y="2648"/>
                </a:lnTo>
                <a:lnTo>
                  <a:pt x="5673" y="2648"/>
                </a:lnTo>
                <a:lnTo>
                  <a:pt x="5664" y="2648"/>
                </a:lnTo>
                <a:lnTo>
                  <a:pt x="5664" y="2657"/>
                </a:lnTo>
                <a:lnTo>
                  <a:pt x="5646" y="2648"/>
                </a:lnTo>
                <a:lnTo>
                  <a:pt x="5637" y="2639"/>
                </a:lnTo>
                <a:lnTo>
                  <a:pt x="5646" y="2639"/>
                </a:lnTo>
                <a:lnTo>
                  <a:pt x="5664" y="2639"/>
                </a:lnTo>
                <a:lnTo>
                  <a:pt x="5682" y="2639"/>
                </a:lnTo>
                <a:lnTo>
                  <a:pt x="5690" y="2639"/>
                </a:lnTo>
                <a:lnTo>
                  <a:pt x="5708" y="2648"/>
                </a:lnTo>
                <a:lnTo>
                  <a:pt x="5717" y="2639"/>
                </a:lnTo>
                <a:lnTo>
                  <a:pt x="5735" y="2648"/>
                </a:lnTo>
                <a:lnTo>
                  <a:pt x="5743" y="2648"/>
                </a:lnTo>
                <a:lnTo>
                  <a:pt x="5752" y="2648"/>
                </a:lnTo>
                <a:lnTo>
                  <a:pt x="5743" y="2639"/>
                </a:lnTo>
                <a:lnTo>
                  <a:pt x="5752" y="2639"/>
                </a:lnTo>
                <a:lnTo>
                  <a:pt x="5761" y="2639"/>
                </a:lnTo>
                <a:lnTo>
                  <a:pt x="5770" y="2648"/>
                </a:lnTo>
                <a:lnTo>
                  <a:pt x="5787" y="2648"/>
                </a:lnTo>
                <a:lnTo>
                  <a:pt x="5805" y="2665"/>
                </a:lnTo>
                <a:lnTo>
                  <a:pt x="5823" y="2674"/>
                </a:lnTo>
                <a:lnTo>
                  <a:pt x="5832" y="2674"/>
                </a:lnTo>
                <a:lnTo>
                  <a:pt x="5840" y="2683"/>
                </a:lnTo>
                <a:lnTo>
                  <a:pt x="5849" y="2683"/>
                </a:lnTo>
                <a:lnTo>
                  <a:pt x="5858" y="2692"/>
                </a:lnTo>
                <a:lnTo>
                  <a:pt x="5876" y="2709"/>
                </a:lnTo>
                <a:lnTo>
                  <a:pt x="5893" y="2709"/>
                </a:lnTo>
                <a:lnTo>
                  <a:pt x="5911" y="2718"/>
                </a:lnTo>
                <a:lnTo>
                  <a:pt x="5929" y="2718"/>
                </a:lnTo>
                <a:lnTo>
                  <a:pt x="5937" y="2709"/>
                </a:lnTo>
                <a:lnTo>
                  <a:pt x="5946" y="2709"/>
                </a:lnTo>
                <a:lnTo>
                  <a:pt x="5955" y="2701"/>
                </a:lnTo>
                <a:lnTo>
                  <a:pt x="5964" y="2692"/>
                </a:lnTo>
                <a:lnTo>
                  <a:pt x="5982" y="2674"/>
                </a:lnTo>
                <a:lnTo>
                  <a:pt x="6035" y="2630"/>
                </a:lnTo>
                <a:lnTo>
                  <a:pt x="6043" y="2621"/>
                </a:lnTo>
                <a:lnTo>
                  <a:pt x="6035" y="2612"/>
                </a:lnTo>
                <a:lnTo>
                  <a:pt x="6026" y="2604"/>
                </a:lnTo>
                <a:lnTo>
                  <a:pt x="6017" y="2604"/>
                </a:lnTo>
                <a:lnTo>
                  <a:pt x="5990" y="2595"/>
                </a:lnTo>
                <a:lnTo>
                  <a:pt x="5982" y="2586"/>
                </a:lnTo>
                <a:lnTo>
                  <a:pt x="5982" y="2577"/>
                </a:lnTo>
                <a:lnTo>
                  <a:pt x="5982" y="2568"/>
                </a:lnTo>
                <a:lnTo>
                  <a:pt x="5990" y="2568"/>
                </a:lnTo>
                <a:lnTo>
                  <a:pt x="6035" y="2568"/>
                </a:lnTo>
                <a:lnTo>
                  <a:pt x="6052" y="2568"/>
                </a:lnTo>
                <a:lnTo>
                  <a:pt x="6061" y="2568"/>
                </a:lnTo>
                <a:lnTo>
                  <a:pt x="6079" y="2568"/>
                </a:lnTo>
                <a:lnTo>
                  <a:pt x="6087" y="2577"/>
                </a:lnTo>
                <a:lnTo>
                  <a:pt x="6096" y="2586"/>
                </a:lnTo>
                <a:lnTo>
                  <a:pt x="6105" y="2595"/>
                </a:lnTo>
                <a:lnTo>
                  <a:pt x="6114" y="2604"/>
                </a:lnTo>
                <a:lnTo>
                  <a:pt x="6140" y="2612"/>
                </a:lnTo>
                <a:lnTo>
                  <a:pt x="6149" y="2612"/>
                </a:lnTo>
                <a:lnTo>
                  <a:pt x="6158" y="2604"/>
                </a:lnTo>
                <a:lnTo>
                  <a:pt x="6158" y="2595"/>
                </a:lnTo>
                <a:lnTo>
                  <a:pt x="6184" y="2604"/>
                </a:lnTo>
                <a:lnTo>
                  <a:pt x="6193" y="2612"/>
                </a:lnTo>
                <a:lnTo>
                  <a:pt x="6193" y="2604"/>
                </a:lnTo>
                <a:lnTo>
                  <a:pt x="6202" y="2604"/>
                </a:lnTo>
                <a:lnTo>
                  <a:pt x="6193" y="2595"/>
                </a:lnTo>
                <a:lnTo>
                  <a:pt x="6184" y="2586"/>
                </a:lnTo>
                <a:lnTo>
                  <a:pt x="6176" y="2568"/>
                </a:lnTo>
                <a:lnTo>
                  <a:pt x="6176" y="2559"/>
                </a:lnTo>
                <a:lnTo>
                  <a:pt x="6167" y="2551"/>
                </a:lnTo>
                <a:lnTo>
                  <a:pt x="6158" y="2551"/>
                </a:lnTo>
                <a:lnTo>
                  <a:pt x="6140" y="2533"/>
                </a:lnTo>
                <a:lnTo>
                  <a:pt x="6140" y="2524"/>
                </a:lnTo>
                <a:lnTo>
                  <a:pt x="6132" y="2515"/>
                </a:lnTo>
                <a:lnTo>
                  <a:pt x="6123" y="2515"/>
                </a:lnTo>
                <a:lnTo>
                  <a:pt x="6114" y="2524"/>
                </a:lnTo>
                <a:lnTo>
                  <a:pt x="6105" y="2524"/>
                </a:lnTo>
                <a:lnTo>
                  <a:pt x="6105" y="2515"/>
                </a:lnTo>
                <a:lnTo>
                  <a:pt x="6123" y="2506"/>
                </a:lnTo>
                <a:lnTo>
                  <a:pt x="6132" y="2506"/>
                </a:lnTo>
                <a:lnTo>
                  <a:pt x="6140" y="2515"/>
                </a:lnTo>
                <a:lnTo>
                  <a:pt x="6149" y="2524"/>
                </a:lnTo>
                <a:lnTo>
                  <a:pt x="6158" y="2524"/>
                </a:lnTo>
                <a:lnTo>
                  <a:pt x="6167" y="2533"/>
                </a:lnTo>
                <a:lnTo>
                  <a:pt x="6158" y="2533"/>
                </a:lnTo>
                <a:lnTo>
                  <a:pt x="6158" y="2542"/>
                </a:lnTo>
                <a:lnTo>
                  <a:pt x="6167" y="2542"/>
                </a:lnTo>
                <a:lnTo>
                  <a:pt x="6176" y="2542"/>
                </a:lnTo>
                <a:lnTo>
                  <a:pt x="6184" y="2542"/>
                </a:lnTo>
                <a:lnTo>
                  <a:pt x="6184" y="2551"/>
                </a:lnTo>
                <a:lnTo>
                  <a:pt x="6202" y="2568"/>
                </a:lnTo>
                <a:lnTo>
                  <a:pt x="6211" y="2577"/>
                </a:lnTo>
                <a:lnTo>
                  <a:pt x="6211" y="2586"/>
                </a:lnTo>
                <a:lnTo>
                  <a:pt x="6220" y="2586"/>
                </a:lnTo>
                <a:lnTo>
                  <a:pt x="6229" y="2586"/>
                </a:lnTo>
                <a:lnTo>
                  <a:pt x="6237" y="2586"/>
                </a:lnTo>
                <a:lnTo>
                  <a:pt x="6246" y="2577"/>
                </a:lnTo>
                <a:lnTo>
                  <a:pt x="6264" y="2568"/>
                </a:lnTo>
                <a:lnTo>
                  <a:pt x="6282" y="2559"/>
                </a:lnTo>
                <a:lnTo>
                  <a:pt x="6290" y="2559"/>
                </a:lnTo>
                <a:lnTo>
                  <a:pt x="6299" y="2551"/>
                </a:lnTo>
                <a:lnTo>
                  <a:pt x="6308" y="2542"/>
                </a:lnTo>
                <a:lnTo>
                  <a:pt x="6317" y="2542"/>
                </a:lnTo>
                <a:lnTo>
                  <a:pt x="6326" y="2533"/>
                </a:lnTo>
                <a:lnTo>
                  <a:pt x="6326" y="2524"/>
                </a:lnTo>
                <a:lnTo>
                  <a:pt x="6334" y="2515"/>
                </a:lnTo>
                <a:lnTo>
                  <a:pt x="6343" y="2515"/>
                </a:lnTo>
                <a:lnTo>
                  <a:pt x="6352" y="2515"/>
                </a:lnTo>
                <a:lnTo>
                  <a:pt x="6361" y="2506"/>
                </a:lnTo>
                <a:lnTo>
                  <a:pt x="6370" y="2506"/>
                </a:lnTo>
                <a:lnTo>
                  <a:pt x="6370" y="2498"/>
                </a:lnTo>
                <a:lnTo>
                  <a:pt x="6379" y="2489"/>
                </a:lnTo>
                <a:lnTo>
                  <a:pt x="6379" y="2462"/>
                </a:lnTo>
                <a:lnTo>
                  <a:pt x="6387" y="2454"/>
                </a:lnTo>
                <a:lnTo>
                  <a:pt x="6379" y="2445"/>
                </a:lnTo>
                <a:lnTo>
                  <a:pt x="6370" y="2436"/>
                </a:lnTo>
                <a:lnTo>
                  <a:pt x="6370" y="2427"/>
                </a:lnTo>
                <a:lnTo>
                  <a:pt x="6352" y="2418"/>
                </a:lnTo>
                <a:lnTo>
                  <a:pt x="6343" y="2409"/>
                </a:lnTo>
                <a:lnTo>
                  <a:pt x="6334" y="2401"/>
                </a:lnTo>
                <a:lnTo>
                  <a:pt x="6326" y="2392"/>
                </a:lnTo>
                <a:lnTo>
                  <a:pt x="6326" y="2383"/>
                </a:lnTo>
                <a:lnTo>
                  <a:pt x="6326" y="2365"/>
                </a:lnTo>
                <a:lnTo>
                  <a:pt x="6326" y="2356"/>
                </a:lnTo>
                <a:lnTo>
                  <a:pt x="6326" y="2365"/>
                </a:lnTo>
                <a:lnTo>
                  <a:pt x="6317" y="2365"/>
                </a:lnTo>
                <a:lnTo>
                  <a:pt x="6299" y="2348"/>
                </a:lnTo>
                <a:lnTo>
                  <a:pt x="6299" y="2339"/>
                </a:lnTo>
                <a:lnTo>
                  <a:pt x="6290" y="2330"/>
                </a:lnTo>
                <a:lnTo>
                  <a:pt x="6290" y="2321"/>
                </a:lnTo>
                <a:lnTo>
                  <a:pt x="6299" y="2321"/>
                </a:lnTo>
                <a:lnTo>
                  <a:pt x="6317" y="2321"/>
                </a:lnTo>
                <a:lnTo>
                  <a:pt x="6326" y="2321"/>
                </a:lnTo>
                <a:lnTo>
                  <a:pt x="6326" y="2330"/>
                </a:lnTo>
                <a:lnTo>
                  <a:pt x="6334" y="2330"/>
                </a:lnTo>
                <a:lnTo>
                  <a:pt x="6343" y="2321"/>
                </a:lnTo>
                <a:lnTo>
                  <a:pt x="6352" y="2321"/>
                </a:lnTo>
                <a:lnTo>
                  <a:pt x="6361" y="2312"/>
                </a:lnTo>
                <a:lnTo>
                  <a:pt x="6379" y="2303"/>
                </a:lnTo>
                <a:lnTo>
                  <a:pt x="6387" y="2295"/>
                </a:lnTo>
                <a:lnTo>
                  <a:pt x="6387" y="2286"/>
                </a:lnTo>
                <a:lnTo>
                  <a:pt x="6379" y="2277"/>
                </a:lnTo>
                <a:lnTo>
                  <a:pt x="6370" y="2277"/>
                </a:lnTo>
                <a:lnTo>
                  <a:pt x="6352" y="2277"/>
                </a:lnTo>
                <a:lnTo>
                  <a:pt x="6334" y="2277"/>
                </a:lnTo>
                <a:lnTo>
                  <a:pt x="6334" y="2268"/>
                </a:lnTo>
                <a:lnTo>
                  <a:pt x="6352" y="2259"/>
                </a:lnTo>
                <a:lnTo>
                  <a:pt x="6361" y="2259"/>
                </a:lnTo>
                <a:lnTo>
                  <a:pt x="6379" y="2242"/>
                </a:lnTo>
                <a:lnTo>
                  <a:pt x="6379" y="2233"/>
                </a:lnTo>
                <a:lnTo>
                  <a:pt x="6370" y="2233"/>
                </a:lnTo>
                <a:lnTo>
                  <a:pt x="6352" y="2224"/>
                </a:lnTo>
                <a:lnTo>
                  <a:pt x="6334" y="2224"/>
                </a:lnTo>
                <a:lnTo>
                  <a:pt x="6317" y="2224"/>
                </a:lnTo>
                <a:lnTo>
                  <a:pt x="6308" y="2224"/>
                </a:lnTo>
                <a:lnTo>
                  <a:pt x="6317" y="2215"/>
                </a:lnTo>
                <a:lnTo>
                  <a:pt x="6308" y="2206"/>
                </a:lnTo>
                <a:lnTo>
                  <a:pt x="6282" y="2198"/>
                </a:lnTo>
                <a:lnTo>
                  <a:pt x="6273" y="2198"/>
                </a:lnTo>
                <a:lnTo>
                  <a:pt x="6282" y="2189"/>
                </a:lnTo>
                <a:lnTo>
                  <a:pt x="6290" y="2189"/>
                </a:lnTo>
                <a:lnTo>
                  <a:pt x="6299" y="2180"/>
                </a:lnTo>
                <a:lnTo>
                  <a:pt x="6299" y="2171"/>
                </a:lnTo>
                <a:lnTo>
                  <a:pt x="6282" y="2171"/>
                </a:lnTo>
                <a:lnTo>
                  <a:pt x="6273" y="2171"/>
                </a:lnTo>
                <a:lnTo>
                  <a:pt x="6255" y="2171"/>
                </a:lnTo>
                <a:lnTo>
                  <a:pt x="6220" y="2162"/>
                </a:lnTo>
                <a:lnTo>
                  <a:pt x="6211" y="2162"/>
                </a:lnTo>
                <a:lnTo>
                  <a:pt x="6193" y="2162"/>
                </a:lnTo>
                <a:lnTo>
                  <a:pt x="6167" y="2145"/>
                </a:lnTo>
                <a:lnTo>
                  <a:pt x="6158" y="2145"/>
                </a:lnTo>
                <a:lnTo>
                  <a:pt x="6132" y="2145"/>
                </a:lnTo>
                <a:lnTo>
                  <a:pt x="6123" y="2145"/>
                </a:lnTo>
                <a:lnTo>
                  <a:pt x="6105" y="2153"/>
                </a:lnTo>
                <a:lnTo>
                  <a:pt x="6096" y="2153"/>
                </a:lnTo>
                <a:lnTo>
                  <a:pt x="6087" y="2145"/>
                </a:lnTo>
                <a:lnTo>
                  <a:pt x="6079" y="2145"/>
                </a:lnTo>
                <a:lnTo>
                  <a:pt x="6070" y="2145"/>
                </a:lnTo>
                <a:lnTo>
                  <a:pt x="6070" y="2153"/>
                </a:lnTo>
                <a:lnTo>
                  <a:pt x="6079" y="2153"/>
                </a:lnTo>
                <a:lnTo>
                  <a:pt x="6079" y="2162"/>
                </a:lnTo>
                <a:lnTo>
                  <a:pt x="6070" y="2171"/>
                </a:lnTo>
                <a:lnTo>
                  <a:pt x="6070" y="2180"/>
                </a:lnTo>
                <a:lnTo>
                  <a:pt x="6079" y="2180"/>
                </a:lnTo>
                <a:lnTo>
                  <a:pt x="6079" y="2189"/>
                </a:lnTo>
                <a:lnTo>
                  <a:pt x="6079" y="2198"/>
                </a:lnTo>
                <a:lnTo>
                  <a:pt x="6079" y="2206"/>
                </a:lnTo>
                <a:lnTo>
                  <a:pt x="6079" y="2215"/>
                </a:lnTo>
                <a:lnTo>
                  <a:pt x="6079" y="2224"/>
                </a:lnTo>
                <a:lnTo>
                  <a:pt x="6087" y="2233"/>
                </a:lnTo>
                <a:lnTo>
                  <a:pt x="6105" y="2233"/>
                </a:lnTo>
                <a:lnTo>
                  <a:pt x="6114" y="2242"/>
                </a:lnTo>
                <a:lnTo>
                  <a:pt x="6123" y="2251"/>
                </a:lnTo>
                <a:lnTo>
                  <a:pt x="6114" y="2259"/>
                </a:lnTo>
                <a:lnTo>
                  <a:pt x="6105" y="2268"/>
                </a:lnTo>
                <a:lnTo>
                  <a:pt x="6105" y="2277"/>
                </a:lnTo>
                <a:lnTo>
                  <a:pt x="6123" y="2286"/>
                </a:lnTo>
                <a:lnTo>
                  <a:pt x="6087" y="2295"/>
                </a:lnTo>
                <a:lnTo>
                  <a:pt x="6079" y="2286"/>
                </a:lnTo>
                <a:lnTo>
                  <a:pt x="6070" y="2286"/>
                </a:lnTo>
                <a:lnTo>
                  <a:pt x="6070" y="2295"/>
                </a:lnTo>
                <a:lnTo>
                  <a:pt x="6061" y="2295"/>
                </a:lnTo>
                <a:lnTo>
                  <a:pt x="6061" y="2303"/>
                </a:lnTo>
                <a:lnTo>
                  <a:pt x="6052" y="2303"/>
                </a:lnTo>
                <a:lnTo>
                  <a:pt x="6052" y="2312"/>
                </a:lnTo>
                <a:lnTo>
                  <a:pt x="6052" y="2321"/>
                </a:lnTo>
                <a:lnTo>
                  <a:pt x="6052" y="2330"/>
                </a:lnTo>
                <a:lnTo>
                  <a:pt x="6052" y="2348"/>
                </a:lnTo>
                <a:lnTo>
                  <a:pt x="6043" y="2374"/>
                </a:lnTo>
                <a:lnTo>
                  <a:pt x="6035" y="2383"/>
                </a:lnTo>
                <a:lnTo>
                  <a:pt x="6008" y="2409"/>
                </a:lnTo>
                <a:lnTo>
                  <a:pt x="5999" y="2418"/>
                </a:lnTo>
                <a:lnTo>
                  <a:pt x="5999" y="2427"/>
                </a:lnTo>
                <a:lnTo>
                  <a:pt x="5999" y="2445"/>
                </a:lnTo>
                <a:lnTo>
                  <a:pt x="5990" y="2454"/>
                </a:lnTo>
                <a:lnTo>
                  <a:pt x="5982" y="2462"/>
                </a:lnTo>
                <a:lnTo>
                  <a:pt x="5973" y="2462"/>
                </a:lnTo>
                <a:lnTo>
                  <a:pt x="5964" y="2462"/>
                </a:lnTo>
                <a:lnTo>
                  <a:pt x="5955" y="2480"/>
                </a:lnTo>
                <a:lnTo>
                  <a:pt x="5946" y="2489"/>
                </a:lnTo>
                <a:lnTo>
                  <a:pt x="5937" y="2489"/>
                </a:lnTo>
                <a:lnTo>
                  <a:pt x="5929" y="2480"/>
                </a:lnTo>
                <a:lnTo>
                  <a:pt x="5929" y="2471"/>
                </a:lnTo>
                <a:lnTo>
                  <a:pt x="5929" y="2462"/>
                </a:lnTo>
                <a:lnTo>
                  <a:pt x="5893" y="2436"/>
                </a:lnTo>
                <a:lnTo>
                  <a:pt x="5876" y="2418"/>
                </a:lnTo>
                <a:lnTo>
                  <a:pt x="5867" y="2392"/>
                </a:lnTo>
                <a:lnTo>
                  <a:pt x="5867" y="2383"/>
                </a:lnTo>
                <a:lnTo>
                  <a:pt x="5867" y="2365"/>
                </a:lnTo>
                <a:lnTo>
                  <a:pt x="5858" y="2356"/>
                </a:lnTo>
                <a:lnTo>
                  <a:pt x="5867" y="2348"/>
                </a:lnTo>
                <a:lnTo>
                  <a:pt x="5876" y="2339"/>
                </a:lnTo>
                <a:lnTo>
                  <a:pt x="5876" y="2348"/>
                </a:lnTo>
                <a:lnTo>
                  <a:pt x="5885" y="2356"/>
                </a:lnTo>
                <a:lnTo>
                  <a:pt x="5893" y="2356"/>
                </a:lnTo>
                <a:lnTo>
                  <a:pt x="5902" y="2348"/>
                </a:lnTo>
                <a:lnTo>
                  <a:pt x="5902" y="2339"/>
                </a:lnTo>
                <a:lnTo>
                  <a:pt x="5902" y="2330"/>
                </a:lnTo>
                <a:lnTo>
                  <a:pt x="5902" y="2321"/>
                </a:lnTo>
                <a:lnTo>
                  <a:pt x="5893" y="2312"/>
                </a:lnTo>
                <a:lnTo>
                  <a:pt x="5893" y="2295"/>
                </a:lnTo>
                <a:lnTo>
                  <a:pt x="5885" y="2286"/>
                </a:lnTo>
                <a:lnTo>
                  <a:pt x="5876" y="2268"/>
                </a:lnTo>
                <a:lnTo>
                  <a:pt x="5867" y="2259"/>
                </a:lnTo>
                <a:lnTo>
                  <a:pt x="5840" y="2251"/>
                </a:lnTo>
                <a:lnTo>
                  <a:pt x="5832" y="2242"/>
                </a:lnTo>
                <a:lnTo>
                  <a:pt x="5823" y="2233"/>
                </a:lnTo>
                <a:lnTo>
                  <a:pt x="5814" y="2224"/>
                </a:lnTo>
                <a:lnTo>
                  <a:pt x="5805" y="2224"/>
                </a:lnTo>
                <a:lnTo>
                  <a:pt x="5796" y="2224"/>
                </a:lnTo>
                <a:lnTo>
                  <a:pt x="5787" y="2224"/>
                </a:lnTo>
                <a:lnTo>
                  <a:pt x="5779" y="2251"/>
                </a:lnTo>
                <a:lnTo>
                  <a:pt x="5770" y="2259"/>
                </a:lnTo>
                <a:lnTo>
                  <a:pt x="5761" y="2268"/>
                </a:lnTo>
                <a:lnTo>
                  <a:pt x="5761" y="2286"/>
                </a:lnTo>
                <a:lnTo>
                  <a:pt x="5761" y="2295"/>
                </a:lnTo>
                <a:lnTo>
                  <a:pt x="5752" y="2303"/>
                </a:lnTo>
                <a:lnTo>
                  <a:pt x="5752" y="2312"/>
                </a:lnTo>
                <a:lnTo>
                  <a:pt x="5752" y="2321"/>
                </a:lnTo>
                <a:lnTo>
                  <a:pt x="5743" y="2339"/>
                </a:lnTo>
                <a:lnTo>
                  <a:pt x="5735" y="2339"/>
                </a:lnTo>
                <a:lnTo>
                  <a:pt x="5735" y="2348"/>
                </a:lnTo>
                <a:lnTo>
                  <a:pt x="5726" y="2348"/>
                </a:lnTo>
                <a:lnTo>
                  <a:pt x="5726" y="2356"/>
                </a:lnTo>
                <a:lnTo>
                  <a:pt x="5726" y="2348"/>
                </a:lnTo>
                <a:lnTo>
                  <a:pt x="5717" y="2348"/>
                </a:lnTo>
                <a:lnTo>
                  <a:pt x="5717" y="2339"/>
                </a:lnTo>
                <a:lnTo>
                  <a:pt x="5708" y="2339"/>
                </a:lnTo>
                <a:lnTo>
                  <a:pt x="5699" y="2330"/>
                </a:lnTo>
                <a:lnTo>
                  <a:pt x="5699" y="2321"/>
                </a:lnTo>
                <a:lnTo>
                  <a:pt x="5699" y="2303"/>
                </a:lnTo>
                <a:lnTo>
                  <a:pt x="5708" y="2295"/>
                </a:lnTo>
                <a:lnTo>
                  <a:pt x="5699" y="2286"/>
                </a:lnTo>
                <a:lnTo>
                  <a:pt x="5699" y="2277"/>
                </a:lnTo>
                <a:lnTo>
                  <a:pt x="5708" y="2277"/>
                </a:lnTo>
                <a:lnTo>
                  <a:pt x="5699" y="2268"/>
                </a:lnTo>
                <a:lnTo>
                  <a:pt x="5690" y="2242"/>
                </a:lnTo>
                <a:lnTo>
                  <a:pt x="5655" y="2224"/>
                </a:lnTo>
                <a:lnTo>
                  <a:pt x="5655" y="2215"/>
                </a:lnTo>
                <a:lnTo>
                  <a:pt x="5664" y="2215"/>
                </a:lnTo>
                <a:lnTo>
                  <a:pt x="5664" y="2224"/>
                </a:lnTo>
                <a:lnTo>
                  <a:pt x="5673" y="2224"/>
                </a:lnTo>
                <a:lnTo>
                  <a:pt x="5682" y="2224"/>
                </a:lnTo>
                <a:lnTo>
                  <a:pt x="5682" y="2215"/>
                </a:lnTo>
                <a:lnTo>
                  <a:pt x="5690" y="2206"/>
                </a:lnTo>
                <a:lnTo>
                  <a:pt x="5699" y="2198"/>
                </a:lnTo>
                <a:lnTo>
                  <a:pt x="5708" y="2198"/>
                </a:lnTo>
                <a:lnTo>
                  <a:pt x="5699" y="2189"/>
                </a:lnTo>
                <a:lnTo>
                  <a:pt x="5690" y="2189"/>
                </a:lnTo>
                <a:lnTo>
                  <a:pt x="5682" y="2189"/>
                </a:lnTo>
                <a:lnTo>
                  <a:pt x="5673" y="2189"/>
                </a:lnTo>
                <a:lnTo>
                  <a:pt x="5646" y="2189"/>
                </a:lnTo>
                <a:lnTo>
                  <a:pt x="5637" y="2189"/>
                </a:lnTo>
                <a:lnTo>
                  <a:pt x="5646" y="2180"/>
                </a:lnTo>
                <a:lnTo>
                  <a:pt x="5655" y="2180"/>
                </a:lnTo>
                <a:lnTo>
                  <a:pt x="5655" y="2171"/>
                </a:lnTo>
                <a:lnTo>
                  <a:pt x="5637" y="2171"/>
                </a:lnTo>
                <a:lnTo>
                  <a:pt x="5629" y="2180"/>
                </a:lnTo>
                <a:lnTo>
                  <a:pt x="5611" y="2189"/>
                </a:lnTo>
                <a:lnTo>
                  <a:pt x="5602" y="2189"/>
                </a:lnTo>
                <a:lnTo>
                  <a:pt x="5576" y="2180"/>
                </a:lnTo>
                <a:lnTo>
                  <a:pt x="5576" y="2171"/>
                </a:lnTo>
                <a:lnTo>
                  <a:pt x="5558" y="2171"/>
                </a:lnTo>
                <a:lnTo>
                  <a:pt x="5549" y="2171"/>
                </a:lnTo>
                <a:lnTo>
                  <a:pt x="5532" y="2171"/>
                </a:lnTo>
                <a:lnTo>
                  <a:pt x="5540" y="2162"/>
                </a:lnTo>
                <a:lnTo>
                  <a:pt x="5576" y="2145"/>
                </a:lnTo>
                <a:lnTo>
                  <a:pt x="5593" y="2127"/>
                </a:lnTo>
                <a:lnTo>
                  <a:pt x="5593" y="2118"/>
                </a:lnTo>
                <a:lnTo>
                  <a:pt x="5585" y="2118"/>
                </a:lnTo>
                <a:lnTo>
                  <a:pt x="5558" y="2118"/>
                </a:lnTo>
                <a:lnTo>
                  <a:pt x="5558" y="2109"/>
                </a:lnTo>
                <a:lnTo>
                  <a:pt x="5567" y="2101"/>
                </a:lnTo>
                <a:lnTo>
                  <a:pt x="5576" y="2092"/>
                </a:lnTo>
                <a:lnTo>
                  <a:pt x="5576" y="2101"/>
                </a:lnTo>
                <a:lnTo>
                  <a:pt x="5585" y="2101"/>
                </a:lnTo>
                <a:lnTo>
                  <a:pt x="5593" y="2109"/>
                </a:lnTo>
                <a:lnTo>
                  <a:pt x="5602" y="2109"/>
                </a:lnTo>
                <a:lnTo>
                  <a:pt x="5620" y="2109"/>
                </a:lnTo>
                <a:lnTo>
                  <a:pt x="5629" y="2109"/>
                </a:lnTo>
                <a:lnTo>
                  <a:pt x="5629" y="2101"/>
                </a:lnTo>
                <a:lnTo>
                  <a:pt x="5620" y="2101"/>
                </a:lnTo>
                <a:lnTo>
                  <a:pt x="5620" y="2092"/>
                </a:lnTo>
                <a:lnTo>
                  <a:pt x="5611" y="2083"/>
                </a:lnTo>
                <a:lnTo>
                  <a:pt x="5602" y="2083"/>
                </a:lnTo>
                <a:lnTo>
                  <a:pt x="5602" y="2092"/>
                </a:lnTo>
                <a:lnTo>
                  <a:pt x="5593" y="2092"/>
                </a:lnTo>
                <a:lnTo>
                  <a:pt x="5593" y="2083"/>
                </a:lnTo>
                <a:lnTo>
                  <a:pt x="5593" y="2074"/>
                </a:lnTo>
                <a:lnTo>
                  <a:pt x="5576" y="2065"/>
                </a:lnTo>
                <a:lnTo>
                  <a:pt x="5576" y="2048"/>
                </a:lnTo>
                <a:lnTo>
                  <a:pt x="5567" y="2039"/>
                </a:lnTo>
                <a:lnTo>
                  <a:pt x="5549" y="2039"/>
                </a:lnTo>
                <a:lnTo>
                  <a:pt x="5549" y="2030"/>
                </a:lnTo>
                <a:lnTo>
                  <a:pt x="5540" y="2021"/>
                </a:lnTo>
                <a:lnTo>
                  <a:pt x="5523" y="2012"/>
                </a:lnTo>
                <a:lnTo>
                  <a:pt x="5532" y="2003"/>
                </a:lnTo>
                <a:lnTo>
                  <a:pt x="5532" y="1986"/>
                </a:lnTo>
                <a:lnTo>
                  <a:pt x="5532" y="1977"/>
                </a:lnTo>
                <a:lnTo>
                  <a:pt x="5523" y="1959"/>
                </a:lnTo>
                <a:lnTo>
                  <a:pt x="5523" y="1950"/>
                </a:lnTo>
                <a:lnTo>
                  <a:pt x="5505" y="1933"/>
                </a:lnTo>
                <a:lnTo>
                  <a:pt x="5488" y="1924"/>
                </a:lnTo>
                <a:lnTo>
                  <a:pt x="5479" y="1915"/>
                </a:lnTo>
                <a:lnTo>
                  <a:pt x="5461" y="1906"/>
                </a:lnTo>
                <a:lnTo>
                  <a:pt x="5470" y="1898"/>
                </a:lnTo>
                <a:lnTo>
                  <a:pt x="5470" y="1889"/>
                </a:lnTo>
                <a:lnTo>
                  <a:pt x="5461" y="1889"/>
                </a:lnTo>
                <a:lnTo>
                  <a:pt x="5443" y="1889"/>
                </a:lnTo>
                <a:lnTo>
                  <a:pt x="5435" y="1889"/>
                </a:lnTo>
                <a:lnTo>
                  <a:pt x="5426" y="1889"/>
                </a:lnTo>
                <a:lnTo>
                  <a:pt x="5417" y="1880"/>
                </a:lnTo>
                <a:lnTo>
                  <a:pt x="5408" y="1871"/>
                </a:lnTo>
                <a:lnTo>
                  <a:pt x="5408" y="1862"/>
                </a:lnTo>
                <a:lnTo>
                  <a:pt x="5399" y="1862"/>
                </a:lnTo>
                <a:lnTo>
                  <a:pt x="5390" y="1862"/>
                </a:lnTo>
                <a:lnTo>
                  <a:pt x="5382" y="1862"/>
                </a:lnTo>
                <a:lnTo>
                  <a:pt x="5355" y="1871"/>
                </a:lnTo>
                <a:lnTo>
                  <a:pt x="5338" y="1889"/>
                </a:lnTo>
                <a:lnTo>
                  <a:pt x="5329" y="1898"/>
                </a:lnTo>
                <a:lnTo>
                  <a:pt x="5311" y="1915"/>
                </a:lnTo>
                <a:lnTo>
                  <a:pt x="5311" y="1924"/>
                </a:lnTo>
                <a:lnTo>
                  <a:pt x="5320" y="1924"/>
                </a:lnTo>
                <a:lnTo>
                  <a:pt x="5329" y="1924"/>
                </a:lnTo>
                <a:lnTo>
                  <a:pt x="5338" y="1924"/>
                </a:lnTo>
                <a:lnTo>
                  <a:pt x="5346" y="1924"/>
                </a:lnTo>
                <a:lnTo>
                  <a:pt x="5338" y="1933"/>
                </a:lnTo>
                <a:lnTo>
                  <a:pt x="5329" y="1950"/>
                </a:lnTo>
                <a:lnTo>
                  <a:pt x="5320" y="1950"/>
                </a:lnTo>
                <a:lnTo>
                  <a:pt x="5311" y="1942"/>
                </a:lnTo>
                <a:lnTo>
                  <a:pt x="5302" y="1942"/>
                </a:lnTo>
                <a:lnTo>
                  <a:pt x="5293" y="1942"/>
                </a:lnTo>
                <a:lnTo>
                  <a:pt x="5285" y="1950"/>
                </a:lnTo>
                <a:lnTo>
                  <a:pt x="5267" y="1959"/>
                </a:lnTo>
                <a:lnTo>
                  <a:pt x="5267" y="1968"/>
                </a:lnTo>
                <a:lnTo>
                  <a:pt x="5267" y="1977"/>
                </a:lnTo>
                <a:lnTo>
                  <a:pt x="5258" y="1977"/>
                </a:lnTo>
                <a:lnTo>
                  <a:pt x="5267" y="1986"/>
                </a:lnTo>
                <a:lnTo>
                  <a:pt x="5267" y="1995"/>
                </a:lnTo>
                <a:lnTo>
                  <a:pt x="5258" y="2012"/>
                </a:lnTo>
                <a:lnTo>
                  <a:pt x="5258" y="2021"/>
                </a:lnTo>
                <a:lnTo>
                  <a:pt x="5276" y="2039"/>
                </a:lnTo>
                <a:lnTo>
                  <a:pt x="5285" y="2039"/>
                </a:lnTo>
                <a:lnTo>
                  <a:pt x="5311" y="2039"/>
                </a:lnTo>
                <a:lnTo>
                  <a:pt x="5302" y="2048"/>
                </a:lnTo>
                <a:lnTo>
                  <a:pt x="5311" y="2056"/>
                </a:lnTo>
                <a:lnTo>
                  <a:pt x="5293" y="2048"/>
                </a:lnTo>
                <a:lnTo>
                  <a:pt x="5293" y="2056"/>
                </a:lnTo>
                <a:lnTo>
                  <a:pt x="5285" y="2056"/>
                </a:lnTo>
                <a:lnTo>
                  <a:pt x="5276" y="2056"/>
                </a:lnTo>
                <a:lnTo>
                  <a:pt x="5276" y="2065"/>
                </a:lnTo>
                <a:lnTo>
                  <a:pt x="5258" y="2083"/>
                </a:lnTo>
                <a:lnTo>
                  <a:pt x="5258" y="2092"/>
                </a:lnTo>
                <a:lnTo>
                  <a:pt x="5258" y="2101"/>
                </a:lnTo>
                <a:lnTo>
                  <a:pt x="5267" y="2109"/>
                </a:lnTo>
                <a:lnTo>
                  <a:pt x="5285" y="2127"/>
                </a:lnTo>
                <a:lnTo>
                  <a:pt x="5285" y="2136"/>
                </a:lnTo>
                <a:lnTo>
                  <a:pt x="5293" y="2145"/>
                </a:lnTo>
                <a:lnTo>
                  <a:pt x="5293" y="2153"/>
                </a:lnTo>
                <a:lnTo>
                  <a:pt x="5302" y="2153"/>
                </a:lnTo>
                <a:lnTo>
                  <a:pt x="5311" y="2153"/>
                </a:lnTo>
                <a:lnTo>
                  <a:pt x="5320" y="2153"/>
                </a:lnTo>
                <a:lnTo>
                  <a:pt x="5329" y="2162"/>
                </a:lnTo>
                <a:lnTo>
                  <a:pt x="5338" y="2162"/>
                </a:lnTo>
                <a:lnTo>
                  <a:pt x="5355" y="2171"/>
                </a:lnTo>
                <a:lnTo>
                  <a:pt x="5390" y="2180"/>
                </a:lnTo>
                <a:lnTo>
                  <a:pt x="5399" y="2171"/>
                </a:lnTo>
                <a:lnTo>
                  <a:pt x="5408" y="2180"/>
                </a:lnTo>
                <a:lnTo>
                  <a:pt x="5417" y="2189"/>
                </a:lnTo>
                <a:lnTo>
                  <a:pt x="5426" y="2198"/>
                </a:lnTo>
                <a:lnTo>
                  <a:pt x="5435" y="2198"/>
                </a:lnTo>
                <a:lnTo>
                  <a:pt x="5443" y="2198"/>
                </a:lnTo>
                <a:lnTo>
                  <a:pt x="5452" y="2198"/>
                </a:lnTo>
                <a:lnTo>
                  <a:pt x="5461" y="2189"/>
                </a:lnTo>
                <a:lnTo>
                  <a:pt x="5470" y="2189"/>
                </a:lnTo>
                <a:lnTo>
                  <a:pt x="5479" y="2198"/>
                </a:lnTo>
                <a:lnTo>
                  <a:pt x="5479" y="2206"/>
                </a:lnTo>
                <a:lnTo>
                  <a:pt x="5488" y="2206"/>
                </a:lnTo>
                <a:lnTo>
                  <a:pt x="5488" y="2215"/>
                </a:lnTo>
                <a:lnTo>
                  <a:pt x="5479" y="2215"/>
                </a:lnTo>
                <a:lnTo>
                  <a:pt x="5470" y="2224"/>
                </a:lnTo>
                <a:lnTo>
                  <a:pt x="5461" y="2224"/>
                </a:lnTo>
                <a:lnTo>
                  <a:pt x="5479" y="2206"/>
                </a:lnTo>
                <a:lnTo>
                  <a:pt x="5461" y="2206"/>
                </a:lnTo>
                <a:lnTo>
                  <a:pt x="5435" y="2215"/>
                </a:lnTo>
                <a:lnTo>
                  <a:pt x="5426" y="2215"/>
                </a:lnTo>
                <a:lnTo>
                  <a:pt x="5426" y="2224"/>
                </a:lnTo>
                <a:lnTo>
                  <a:pt x="5426" y="2242"/>
                </a:lnTo>
                <a:lnTo>
                  <a:pt x="5435" y="2242"/>
                </a:lnTo>
                <a:lnTo>
                  <a:pt x="5443" y="2242"/>
                </a:lnTo>
                <a:lnTo>
                  <a:pt x="5435" y="2251"/>
                </a:lnTo>
                <a:lnTo>
                  <a:pt x="5417" y="2259"/>
                </a:lnTo>
                <a:lnTo>
                  <a:pt x="5408" y="2268"/>
                </a:lnTo>
                <a:lnTo>
                  <a:pt x="5408" y="2286"/>
                </a:lnTo>
                <a:lnTo>
                  <a:pt x="5417" y="2295"/>
                </a:lnTo>
                <a:lnTo>
                  <a:pt x="5435" y="2286"/>
                </a:lnTo>
                <a:lnTo>
                  <a:pt x="5443" y="2286"/>
                </a:lnTo>
                <a:lnTo>
                  <a:pt x="5452" y="2277"/>
                </a:lnTo>
                <a:lnTo>
                  <a:pt x="5452" y="2268"/>
                </a:lnTo>
                <a:lnTo>
                  <a:pt x="5452" y="2259"/>
                </a:lnTo>
                <a:lnTo>
                  <a:pt x="5461" y="2259"/>
                </a:lnTo>
                <a:lnTo>
                  <a:pt x="5470" y="2268"/>
                </a:lnTo>
                <a:lnTo>
                  <a:pt x="5470" y="2277"/>
                </a:lnTo>
                <a:lnTo>
                  <a:pt x="5470" y="2286"/>
                </a:lnTo>
                <a:lnTo>
                  <a:pt x="5470" y="2295"/>
                </a:lnTo>
                <a:lnTo>
                  <a:pt x="5470" y="2303"/>
                </a:lnTo>
                <a:lnTo>
                  <a:pt x="5479" y="2303"/>
                </a:lnTo>
                <a:lnTo>
                  <a:pt x="5488" y="2303"/>
                </a:lnTo>
                <a:lnTo>
                  <a:pt x="5488" y="2312"/>
                </a:lnTo>
                <a:lnTo>
                  <a:pt x="5470" y="2312"/>
                </a:lnTo>
                <a:lnTo>
                  <a:pt x="5452" y="2321"/>
                </a:lnTo>
                <a:lnTo>
                  <a:pt x="5443" y="2339"/>
                </a:lnTo>
                <a:lnTo>
                  <a:pt x="5426" y="2348"/>
                </a:lnTo>
                <a:lnTo>
                  <a:pt x="5417" y="2356"/>
                </a:lnTo>
                <a:lnTo>
                  <a:pt x="5408" y="2365"/>
                </a:lnTo>
                <a:lnTo>
                  <a:pt x="5390" y="2374"/>
                </a:lnTo>
                <a:lnTo>
                  <a:pt x="5382" y="2383"/>
                </a:lnTo>
                <a:lnTo>
                  <a:pt x="5364" y="2374"/>
                </a:lnTo>
                <a:lnTo>
                  <a:pt x="5355" y="2374"/>
                </a:lnTo>
                <a:lnTo>
                  <a:pt x="5346" y="2374"/>
                </a:lnTo>
                <a:lnTo>
                  <a:pt x="5346" y="2383"/>
                </a:lnTo>
                <a:lnTo>
                  <a:pt x="5338" y="2383"/>
                </a:lnTo>
                <a:lnTo>
                  <a:pt x="5329" y="2418"/>
                </a:lnTo>
                <a:lnTo>
                  <a:pt x="5329" y="2427"/>
                </a:lnTo>
                <a:lnTo>
                  <a:pt x="5338" y="2436"/>
                </a:lnTo>
                <a:lnTo>
                  <a:pt x="5346" y="2445"/>
                </a:lnTo>
                <a:lnTo>
                  <a:pt x="5355" y="2462"/>
                </a:lnTo>
                <a:lnTo>
                  <a:pt x="5355" y="2480"/>
                </a:lnTo>
                <a:lnTo>
                  <a:pt x="5355" y="2489"/>
                </a:lnTo>
                <a:lnTo>
                  <a:pt x="5346" y="2515"/>
                </a:lnTo>
                <a:lnTo>
                  <a:pt x="5338" y="2524"/>
                </a:lnTo>
                <a:lnTo>
                  <a:pt x="5329" y="2524"/>
                </a:lnTo>
                <a:lnTo>
                  <a:pt x="5302" y="2515"/>
                </a:lnTo>
                <a:lnTo>
                  <a:pt x="5293" y="2524"/>
                </a:lnTo>
                <a:lnTo>
                  <a:pt x="5302" y="2524"/>
                </a:lnTo>
                <a:lnTo>
                  <a:pt x="5320" y="2542"/>
                </a:lnTo>
                <a:lnTo>
                  <a:pt x="5320" y="2551"/>
                </a:lnTo>
                <a:lnTo>
                  <a:pt x="5320" y="2559"/>
                </a:lnTo>
                <a:lnTo>
                  <a:pt x="5311" y="2551"/>
                </a:lnTo>
                <a:lnTo>
                  <a:pt x="5311" y="2542"/>
                </a:lnTo>
                <a:lnTo>
                  <a:pt x="5276" y="2515"/>
                </a:lnTo>
                <a:lnTo>
                  <a:pt x="5267" y="2506"/>
                </a:lnTo>
                <a:lnTo>
                  <a:pt x="5276" y="2506"/>
                </a:lnTo>
                <a:lnTo>
                  <a:pt x="5285" y="2515"/>
                </a:lnTo>
                <a:lnTo>
                  <a:pt x="5293" y="2515"/>
                </a:lnTo>
                <a:lnTo>
                  <a:pt x="5302" y="2506"/>
                </a:lnTo>
                <a:lnTo>
                  <a:pt x="5311" y="2515"/>
                </a:lnTo>
                <a:lnTo>
                  <a:pt x="5320" y="2515"/>
                </a:lnTo>
                <a:lnTo>
                  <a:pt x="5329" y="2515"/>
                </a:lnTo>
                <a:lnTo>
                  <a:pt x="5338" y="2515"/>
                </a:lnTo>
                <a:lnTo>
                  <a:pt x="5346" y="2506"/>
                </a:lnTo>
                <a:lnTo>
                  <a:pt x="5346" y="2498"/>
                </a:lnTo>
                <a:lnTo>
                  <a:pt x="5346" y="2489"/>
                </a:lnTo>
                <a:lnTo>
                  <a:pt x="5338" y="2489"/>
                </a:lnTo>
                <a:lnTo>
                  <a:pt x="5338" y="2480"/>
                </a:lnTo>
                <a:lnTo>
                  <a:pt x="5329" y="2489"/>
                </a:lnTo>
                <a:lnTo>
                  <a:pt x="5320" y="2489"/>
                </a:lnTo>
                <a:lnTo>
                  <a:pt x="5320" y="2471"/>
                </a:lnTo>
                <a:lnTo>
                  <a:pt x="5311" y="2471"/>
                </a:lnTo>
                <a:lnTo>
                  <a:pt x="5302" y="2480"/>
                </a:lnTo>
                <a:lnTo>
                  <a:pt x="5293" y="2480"/>
                </a:lnTo>
                <a:lnTo>
                  <a:pt x="5285" y="2471"/>
                </a:lnTo>
                <a:lnTo>
                  <a:pt x="5285" y="2462"/>
                </a:lnTo>
                <a:lnTo>
                  <a:pt x="5276" y="2445"/>
                </a:lnTo>
                <a:lnTo>
                  <a:pt x="5285" y="2427"/>
                </a:lnTo>
                <a:lnTo>
                  <a:pt x="5285" y="2418"/>
                </a:lnTo>
                <a:lnTo>
                  <a:pt x="5285" y="2409"/>
                </a:lnTo>
                <a:lnTo>
                  <a:pt x="5302" y="2365"/>
                </a:lnTo>
                <a:lnTo>
                  <a:pt x="5302" y="2356"/>
                </a:lnTo>
                <a:lnTo>
                  <a:pt x="5293" y="2356"/>
                </a:lnTo>
                <a:lnTo>
                  <a:pt x="5267" y="2365"/>
                </a:lnTo>
                <a:lnTo>
                  <a:pt x="5267" y="2374"/>
                </a:lnTo>
                <a:lnTo>
                  <a:pt x="5258" y="2374"/>
                </a:lnTo>
                <a:lnTo>
                  <a:pt x="5258" y="2383"/>
                </a:lnTo>
                <a:lnTo>
                  <a:pt x="5249" y="2383"/>
                </a:lnTo>
                <a:lnTo>
                  <a:pt x="5249" y="2374"/>
                </a:lnTo>
                <a:lnTo>
                  <a:pt x="5267" y="2356"/>
                </a:lnTo>
                <a:lnTo>
                  <a:pt x="5267" y="2348"/>
                </a:lnTo>
                <a:lnTo>
                  <a:pt x="5258" y="2356"/>
                </a:lnTo>
                <a:lnTo>
                  <a:pt x="5232" y="2356"/>
                </a:lnTo>
                <a:lnTo>
                  <a:pt x="5232" y="2348"/>
                </a:lnTo>
                <a:lnTo>
                  <a:pt x="5223" y="2348"/>
                </a:lnTo>
                <a:lnTo>
                  <a:pt x="5214" y="2339"/>
                </a:lnTo>
                <a:lnTo>
                  <a:pt x="5205" y="2330"/>
                </a:lnTo>
                <a:lnTo>
                  <a:pt x="5205" y="2321"/>
                </a:lnTo>
                <a:lnTo>
                  <a:pt x="5196" y="2321"/>
                </a:lnTo>
                <a:lnTo>
                  <a:pt x="5188" y="2321"/>
                </a:lnTo>
                <a:lnTo>
                  <a:pt x="5179" y="2321"/>
                </a:lnTo>
                <a:lnTo>
                  <a:pt x="5170" y="2321"/>
                </a:lnTo>
                <a:lnTo>
                  <a:pt x="5161" y="2321"/>
                </a:lnTo>
                <a:lnTo>
                  <a:pt x="5161" y="2330"/>
                </a:lnTo>
                <a:lnTo>
                  <a:pt x="5170" y="2339"/>
                </a:lnTo>
                <a:lnTo>
                  <a:pt x="5143" y="2339"/>
                </a:lnTo>
                <a:lnTo>
                  <a:pt x="5135" y="2348"/>
                </a:lnTo>
                <a:lnTo>
                  <a:pt x="5117" y="2339"/>
                </a:lnTo>
                <a:lnTo>
                  <a:pt x="5108" y="2339"/>
                </a:lnTo>
                <a:lnTo>
                  <a:pt x="5108" y="2348"/>
                </a:lnTo>
                <a:lnTo>
                  <a:pt x="5117" y="2356"/>
                </a:lnTo>
                <a:lnTo>
                  <a:pt x="5126" y="2365"/>
                </a:lnTo>
                <a:lnTo>
                  <a:pt x="5126" y="2374"/>
                </a:lnTo>
                <a:lnTo>
                  <a:pt x="5117" y="2365"/>
                </a:lnTo>
                <a:lnTo>
                  <a:pt x="5117" y="2374"/>
                </a:lnTo>
                <a:lnTo>
                  <a:pt x="5126" y="2374"/>
                </a:lnTo>
                <a:lnTo>
                  <a:pt x="5143" y="2392"/>
                </a:lnTo>
                <a:lnTo>
                  <a:pt x="5143" y="2401"/>
                </a:lnTo>
                <a:lnTo>
                  <a:pt x="5161" y="2392"/>
                </a:lnTo>
                <a:lnTo>
                  <a:pt x="5170" y="2392"/>
                </a:lnTo>
                <a:lnTo>
                  <a:pt x="5188" y="2392"/>
                </a:lnTo>
                <a:lnTo>
                  <a:pt x="5205" y="2401"/>
                </a:lnTo>
                <a:lnTo>
                  <a:pt x="5214" y="2401"/>
                </a:lnTo>
                <a:lnTo>
                  <a:pt x="5214" y="2409"/>
                </a:lnTo>
                <a:lnTo>
                  <a:pt x="5214" y="2418"/>
                </a:lnTo>
                <a:lnTo>
                  <a:pt x="5214" y="2427"/>
                </a:lnTo>
                <a:lnTo>
                  <a:pt x="5205" y="2427"/>
                </a:lnTo>
                <a:lnTo>
                  <a:pt x="5196" y="2436"/>
                </a:lnTo>
                <a:lnTo>
                  <a:pt x="5179" y="2436"/>
                </a:lnTo>
                <a:lnTo>
                  <a:pt x="5161" y="2418"/>
                </a:lnTo>
                <a:lnTo>
                  <a:pt x="5152" y="2418"/>
                </a:lnTo>
                <a:lnTo>
                  <a:pt x="5126" y="2383"/>
                </a:lnTo>
                <a:lnTo>
                  <a:pt x="5117" y="2383"/>
                </a:lnTo>
                <a:lnTo>
                  <a:pt x="5108" y="2374"/>
                </a:lnTo>
                <a:lnTo>
                  <a:pt x="5099" y="2374"/>
                </a:lnTo>
                <a:lnTo>
                  <a:pt x="5099" y="2383"/>
                </a:lnTo>
                <a:lnTo>
                  <a:pt x="5099" y="2392"/>
                </a:lnTo>
                <a:lnTo>
                  <a:pt x="5108" y="2401"/>
                </a:lnTo>
                <a:lnTo>
                  <a:pt x="5117" y="2401"/>
                </a:lnTo>
                <a:lnTo>
                  <a:pt x="5126" y="2409"/>
                </a:lnTo>
                <a:lnTo>
                  <a:pt x="5117" y="2409"/>
                </a:lnTo>
                <a:lnTo>
                  <a:pt x="5099" y="2409"/>
                </a:lnTo>
                <a:lnTo>
                  <a:pt x="5091" y="2418"/>
                </a:lnTo>
                <a:lnTo>
                  <a:pt x="5082" y="2418"/>
                </a:lnTo>
                <a:lnTo>
                  <a:pt x="5073" y="2418"/>
                </a:lnTo>
                <a:lnTo>
                  <a:pt x="5055" y="2418"/>
                </a:lnTo>
                <a:lnTo>
                  <a:pt x="5046" y="2409"/>
                </a:lnTo>
                <a:lnTo>
                  <a:pt x="5020" y="2409"/>
                </a:lnTo>
                <a:lnTo>
                  <a:pt x="4993" y="2409"/>
                </a:lnTo>
                <a:lnTo>
                  <a:pt x="4976" y="2409"/>
                </a:lnTo>
                <a:lnTo>
                  <a:pt x="4967" y="2409"/>
                </a:lnTo>
                <a:lnTo>
                  <a:pt x="4958" y="2409"/>
                </a:lnTo>
                <a:lnTo>
                  <a:pt x="4949" y="2409"/>
                </a:lnTo>
                <a:lnTo>
                  <a:pt x="4941" y="2409"/>
                </a:lnTo>
                <a:lnTo>
                  <a:pt x="4932" y="2418"/>
                </a:lnTo>
                <a:lnTo>
                  <a:pt x="4923" y="2418"/>
                </a:lnTo>
                <a:lnTo>
                  <a:pt x="4896" y="2427"/>
                </a:lnTo>
                <a:lnTo>
                  <a:pt x="4879" y="2418"/>
                </a:lnTo>
                <a:lnTo>
                  <a:pt x="4870" y="2418"/>
                </a:lnTo>
                <a:lnTo>
                  <a:pt x="4852" y="2418"/>
                </a:lnTo>
                <a:lnTo>
                  <a:pt x="4843" y="2418"/>
                </a:lnTo>
                <a:lnTo>
                  <a:pt x="4835" y="2418"/>
                </a:lnTo>
                <a:lnTo>
                  <a:pt x="4808" y="2409"/>
                </a:lnTo>
                <a:lnTo>
                  <a:pt x="4799" y="2401"/>
                </a:lnTo>
                <a:lnTo>
                  <a:pt x="4782" y="2392"/>
                </a:lnTo>
                <a:lnTo>
                  <a:pt x="4764" y="2374"/>
                </a:lnTo>
                <a:lnTo>
                  <a:pt x="4755" y="2374"/>
                </a:lnTo>
                <a:lnTo>
                  <a:pt x="4738" y="2374"/>
                </a:lnTo>
                <a:lnTo>
                  <a:pt x="4720" y="2383"/>
                </a:lnTo>
                <a:lnTo>
                  <a:pt x="4702" y="2383"/>
                </a:lnTo>
                <a:lnTo>
                  <a:pt x="4685" y="2383"/>
                </a:lnTo>
                <a:lnTo>
                  <a:pt x="4676" y="2374"/>
                </a:lnTo>
                <a:lnTo>
                  <a:pt x="4667" y="2374"/>
                </a:lnTo>
                <a:lnTo>
                  <a:pt x="4667" y="2365"/>
                </a:lnTo>
                <a:lnTo>
                  <a:pt x="4667" y="2356"/>
                </a:lnTo>
                <a:lnTo>
                  <a:pt x="4658" y="2356"/>
                </a:lnTo>
                <a:lnTo>
                  <a:pt x="4649" y="2356"/>
                </a:lnTo>
                <a:lnTo>
                  <a:pt x="4641" y="2348"/>
                </a:lnTo>
                <a:lnTo>
                  <a:pt x="4632" y="2348"/>
                </a:lnTo>
                <a:lnTo>
                  <a:pt x="4623" y="2348"/>
                </a:lnTo>
                <a:lnTo>
                  <a:pt x="4614" y="2330"/>
                </a:lnTo>
                <a:lnTo>
                  <a:pt x="4605" y="2330"/>
                </a:lnTo>
                <a:lnTo>
                  <a:pt x="4605" y="2312"/>
                </a:lnTo>
                <a:lnTo>
                  <a:pt x="4596" y="2295"/>
                </a:lnTo>
                <a:lnTo>
                  <a:pt x="4596" y="2286"/>
                </a:lnTo>
                <a:lnTo>
                  <a:pt x="4588" y="2277"/>
                </a:lnTo>
                <a:lnTo>
                  <a:pt x="4579" y="2277"/>
                </a:lnTo>
                <a:lnTo>
                  <a:pt x="4561" y="2268"/>
                </a:lnTo>
                <a:lnTo>
                  <a:pt x="4552" y="2268"/>
                </a:lnTo>
                <a:lnTo>
                  <a:pt x="4544" y="2268"/>
                </a:lnTo>
                <a:lnTo>
                  <a:pt x="4517" y="2277"/>
                </a:lnTo>
                <a:lnTo>
                  <a:pt x="4508" y="2286"/>
                </a:lnTo>
                <a:lnTo>
                  <a:pt x="4464" y="2295"/>
                </a:lnTo>
                <a:lnTo>
                  <a:pt x="4438" y="2303"/>
                </a:lnTo>
                <a:lnTo>
                  <a:pt x="4394" y="2303"/>
                </a:lnTo>
                <a:lnTo>
                  <a:pt x="4394" y="2312"/>
                </a:lnTo>
                <a:lnTo>
                  <a:pt x="4376" y="2339"/>
                </a:lnTo>
                <a:lnTo>
                  <a:pt x="4367" y="2348"/>
                </a:lnTo>
                <a:lnTo>
                  <a:pt x="4394" y="2365"/>
                </a:lnTo>
                <a:lnTo>
                  <a:pt x="4402" y="2365"/>
                </a:lnTo>
                <a:lnTo>
                  <a:pt x="4411" y="2365"/>
                </a:lnTo>
                <a:lnTo>
                  <a:pt x="4420" y="2365"/>
                </a:lnTo>
                <a:lnTo>
                  <a:pt x="4438" y="2365"/>
                </a:lnTo>
                <a:lnTo>
                  <a:pt x="4446" y="2356"/>
                </a:lnTo>
                <a:lnTo>
                  <a:pt x="4438" y="2356"/>
                </a:lnTo>
                <a:lnTo>
                  <a:pt x="4438" y="2348"/>
                </a:lnTo>
                <a:lnTo>
                  <a:pt x="4446" y="2348"/>
                </a:lnTo>
                <a:lnTo>
                  <a:pt x="4455" y="2348"/>
                </a:lnTo>
                <a:lnTo>
                  <a:pt x="4473" y="2348"/>
                </a:lnTo>
                <a:lnTo>
                  <a:pt x="4482" y="2348"/>
                </a:lnTo>
                <a:lnTo>
                  <a:pt x="4491" y="2339"/>
                </a:lnTo>
                <a:lnTo>
                  <a:pt x="4499" y="2339"/>
                </a:lnTo>
                <a:lnTo>
                  <a:pt x="4508" y="2339"/>
                </a:lnTo>
                <a:lnTo>
                  <a:pt x="4517" y="2339"/>
                </a:lnTo>
                <a:lnTo>
                  <a:pt x="4526" y="2339"/>
                </a:lnTo>
                <a:lnTo>
                  <a:pt x="4526" y="2330"/>
                </a:lnTo>
                <a:lnTo>
                  <a:pt x="4535" y="2321"/>
                </a:lnTo>
                <a:lnTo>
                  <a:pt x="4552" y="2312"/>
                </a:lnTo>
                <a:lnTo>
                  <a:pt x="4561" y="2303"/>
                </a:lnTo>
                <a:lnTo>
                  <a:pt x="4570" y="2303"/>
                </a:lnTo>
                <a:lnTo>
                  <a:pt x="4579" y="2303"/>
                </a:lnTo>
                <a:lnTo>
                  <a:pt x="4588" y="2312"/>
                </a:lnTo>
                <a:lnTo>
                  <a:pt x="4579" y="2321"/>
                </a:lnTo>
                <a:lnTo>
                  <a:pt x="4570" y="2330"/>
                </a:lnTo>
                <a:lnTo>
                  <a:pt x="4561" y="2330"/>
                </a:lnTo>
                <a:lnTo>
                  <a:pt x="4552" y="2339"/>
                </a:lnTo>
                <a:lnTo>
                  <a:pt x="4544" y="2339"/>
                </a:lnTo>
                <a:lnTo>
                  <a:pt x="4535" y="2348"/>
                </a:lnTo>
                <a:lnTo>
                  <a:pt x="4535" y="2356"/>
                </a:lnTo>
                <a:lnTo>
                  <a:pt x="4526" y="2356"/>
                </a:lnTo>
                <a:lnTo>
                  <a:pt x="4517" y="2356"/>
                </a:lnTo>
                <a:lnTo>
                  <a:pt x="4508" y="2365"/>
                </a:lnTo>
                <a:lnTo>
                  <a:pt x="4499" y="2374"/>
                </a:lnTo>
                <a:lnTo>
                  <a:pt x="4491" y="2374"/>
                </a:lnTo>
                <a:lnTo>
                  <a:pt x="4482" y="2374"/>
                </a:lnTo>
                <a:lnTo>
                  <a:pt x="4473" y="2374"/>
                </a:lnTo>
                <a:lnTo>
                  <a:pt x="4464" y="2374"/>
                </a:lnTo>
                <a:lnTo>
                  <a:pt x="4455" y="2383"/>
                </a:lnTo>
                <a:lnTo>
                  <a:pt x="4455" y="2374"/>
                </a:lnTo>
                <a:lnTo>
                  <a:pt x="4438" y="2383"/>
                </a:lnTo>
                <a:lnTo>
                  <a:pt x="4438" y="2392"/>
                </a:lnTo>
                <a:lnTo>
                  <a:pt x="4438" y="2401"/>
                </a:lnTo>
                <a:lnTo>
                  <a:pt x="4429" y="2401"/>
                </a:lnTo>
                <a:lnTo>
                  <a:pt x="4420" y="2409"/>
                </a:lnTo>
                <a:lnTo>
                  <a:pt x="4420" y="2418"/>
                </a:lnTo>
                <a:lnTo>
                  <a:pt x="4420" y="2427"/>
                </a:lnTo>
                <a:lnTo>
                  <a:pt x="4429" y="2427"/>
                </a:lnTo>
                <a:lnTo>
                  <a:pt x="4438" y="2436"/>
                </a:lnTo>
                <a:lnTo>
                  <a:pt x="4446" y="2445"/>
                </a:lnTo>
                <a:lnTo>
                  <a:pt x="4446" y="2454"/>
                </a:lnTo>
                <a:lnTo>
                  <a:pt x="4446" y="2462"/>
                </a:lnTo>
                <a:lnTo>
                  <a:pt x="4446" y="2480"/>
                </a:lnTo>
                <a:lnTo>
                  <a:pt x="4455" y="2489"/>
                </a:lnTo>
                <a:lnTo>
                  <a:pt x="4473" y="2498"/>
                </a:lnTo>
                <a:lnTo>
                  <a:pt x="4464" y="2506"/>
                </a:lnTo>
                <a:lnTo>
                  <a:pt x="4473" y="2515"/>
                </a:lnTo>
                <a:lnTo>
                  <a:pt x="4482" y="2524"/>
                </a:lnTo>
                <a:lnTo>
                  <a:pt x="4464" y="2515"/>
                </a:lnTo>
                <a:lnTo>
                  <a:pt x="4455" y="2524"/>
                </a:lnTo>
                <a:lnTo>
                  <a:pt x="4455" y="2515"/>
                </a:lnTo>
                <a:lnTo>
                  <a:pt x="4446" y="2506"/>
                </a:lnTo>
                <a:lnTo>
                  <a:pt x="4438" y="2515"/>
                </a:lnTo>
                <a:lnTo>
                  <a:pt x="4438" y="2533"/>
                </a:lnTo>
                <a:lnTo>
                  <a:pt x="4438" y="2542"/>
                </a:lnTo>
                <a:lnTo>
                  <a:pt x="4446" y="2559"/>
                </a:lnTo>
                <a:lnTo>
                  <a:pt x="4473" y="2586"/>
                </a:lnTo>
                <a:lnTo>
                  <a:pt x="4464" y="2577"/>
                </a:lnTo>
                <a:lnTo>
                  <a:pt x="4455" y="2577"/>
                </a:lnTo>
                <a:lnTo>
                  <a:pt x="4438" y="2559"/>
                </a:lnTo>
                <a:lnTo>
                  <a:pt x="4438" y="2551"/>
                </a:lnTo>
                <a:lnTo>
                  <a:pt x="4420" y="2542"/>
                </a:lnTo>
                <a:lnTo>
                  <a:pt x="4420" y="2533"/>
                </a:lnTo>
                <a:lnTo>
                  <a:pt x="4411" y="2533"/>
                </a:lnTo>
                <a:lnTo>
                  <a:pt x="4411" y="2524"/>
                </a:lnTo>
                <a:lnTo>
                  <a:pt x="4402" y="2515"/>
                </a:lnTo>
                <a:lnTo>
                  <a:pt x="4385" y="2506"/>
                </a:lnTo>
                <a:lnTo>
                  <a:pt x="4385" y="2498"/>
                </a:lnTo>
                <a:lnTo>
                  <a:pt x="4394" y="2506"/>
                </a:lnTo>
                <a:lnTo>
                  <a:pt x="4402" y="2506"/>
                </a:lnTo>
                <a:lnTo>
                  <a:pt x="4411" y="2506"/>
                </a:lnTo>
                <a:lnTo>
                  <a:pt x="4420" y="2498"/>
                </a:lnTo>
                <a:lnTo>
                  <a:pt x="4429" y="2489"/>
                </a:lnTo>
                <a:lnTo>
                  <a:pt x="4420" y="2489"/>
                </a:lnTo>
                <a:lnTo>
                  <a:pt x="4420" y="2480"/>
                </a:lnTo>
                <a:lnTo>
                  <a:pt x="4394" y="2462"/>
                </a:lnTo>
                <a:lnTo>
                  <a:pt x="4385" y="2454"/>
                </a:lnTo>
                <a:lnTo>
                  <a:pt x="4376" y="2436"/>
                </a:lnTo>
                <a:lnTo>
                  <a:pt x="4367" y="2436"/>
                </a:lnTo>
                <a:lnTo>
                  <a:pt x="4358" y="2454"/>
                </a:lnTo>
                <a:lnTo>
                  <a:pt x="4358" y="2462"/>
                </a:lnTo>
                <a:lnTo>
                  <a:pt x="4349" y="2454"/>
                </a:lnTo>
                <a:lnTo>
                  <a:pt x="4349" y="2445"/>
                </a:lnTo>
                <a:lnTo>
                  <a:pt x="4349" y="2427"/>
                </a:lnTo>
                <a:lnTo>
                  <a:pt x="4341" y="2427"/>
                </a:lnTo>
                <a:lnTo>
                  <a:pt x="4341" y="2418"/>
                </a:lnTo>
                <a:lnTo>
                  <a:pt x="4332" y="2418"/>
                </a:lnTo>
                <a:lnTo>
                  <a:pt x="4296" y="2418"/>
                </a:lnTo>
                <a:lnTo>
                  <a:pt x="4288" y="2409"/>
                </a:lnTo>
                <a:lnTo>
                  <a:pt x="4288" y="2401"/>
                </a:lnTo>
                <a:lnTo>
                  <a:pt x="4279" y="2401"/>
                </a:lnTo>
                <a:lnTo>
                  <a:pt x="4270" y="2392"/>
                </a:lnTo>
                <a:lnTo>
                  <a:pt x="4270" y="2383"/>
                </a:lnTo>
                <a:lnTo>
                  <a:pt x="4261" y="2383"/>
                </a:lnTo>
                <a:lnTo>
                  <a:pt x="4252" y="2392"/>
                </a:lnTo>
                <a:lnTo>
                  <a:pt x="4244" y="2392"/>
                </a:lnTo>
                <a:lnTo>
                  <a:pt x="4208" y="2409"/>
                </a:lnTo>
                <a:lnTo>
                  <a:pt x="4199" y="2409"/>
                </a:lnTo>
                <a:lnTo>
                  <a:pt x="4191" y="2409"/>
                </a:lnTo>
                <a:lnTo>
                  <a:pt x="4182" y="2409"/>
                </a:lnTo>
                <a:lnTo>
                  <a:pt x="4173" y="2409"/>
                </a:lnTo>
                <a:lnTo>
                  <a:pt x="4164" y="2418"/>
                </a:lnTo>
                <a:lnTo>
                  <a:pt x="4155" y="2418"/>
                </a:lnTo>
                <a:lnTo>
                  <a:pt x="4147" y="2418"/>
                </a:lnTo>
                <a:lnTo>
                  <a:pt x="4120" y="2418"/>
                </a:lnTo>
                <a:lnTo>
                  <a:pt x="4111" y="2418"/>
                </a:lnTo>
                <a:lnTo>
                  <a:pt x="4102" y="2418"/>
                </a:lnTo>
                <a:lnTo>
                  <a:pt x="4094" y="2427"/>
                </a:lnTo>
                <a:lnTo>
                  <a:pt x="4085" y="2427"/>
                </a:lnTo>
                <a:lnTo>
                  <a:pt x="4058" y="2427"/>
                </a:lnTo>
                <a:lnTo>
                  <a:pt x="4049" y="2427"/>
                </a:lnTo>
                <a:lnTo>
                  <a:pt x="4032" y="2427"/>
                </a:lnTo>
                <a:lnTo>
                  <a:pt x="4005" y="2427"/>
                </a:lnTo>
                <a:lnTo>
                  <a:pt x="3988" y="2418"/>
                </a:lnTo>
                <a:lnTo>
                  <a:pt x="3970" y="2418"/>
                </a:lnTo>
                <a:lnTo>
                  <a:pt x="3961" y="2418"/>
                </a:lnTo>
                <a:lnTo>
                  <a:pt x="3944" y="2418"/>
                </a:lnTo>
                <a:lnTo>
                  <a:pt x="3926" y="2409"/>
                </a:lnTo>
                <a:lnTo>
                  <a:pt x="3917" y="2409"/>
                </a:lnTo>
                <a:lnTo>
                  <a:pt x="3899" y="2409"/>
                </a:lnTo>
                <a:lnTo>
                  <a:pt x="3891" y="2409"/>
                </a:lnTo>
                <a:lnTo>
                  <a:pt x="3882" y="2401"/>
                </a:lnTo>
                <a:lnTo>
                  <a:pt x="3873" y="2401"/>
                </a:lnTo>
                <a:lnTo>
                  <a:pt x="3873" y="2392"/>
                </a:lnTo>
                <a:lnTo>
                  <a:pt x="3891" y="2383"/>
                </a:lnTo>
                <a:lnTo>
                  <a:pt x="3891" y="2374"/>
                </a:lnTo>
                <a:lnTo>
                  <a:pt x="3891" y="2365"/>
                </a:lnTo>
                <a:lnTo>
                  <a:pt x="3917" y="2356"/>
                </a:lnTo>
                <a:lnTo>
                  <a:pt x="3917" y="2348"/>
                </a:lnTo>
                <a:lnTo>
                  <a:pt x="3961" y="2356"/>
                </a:lnTo>
                <a:lnTo>
                  <a:pt x="3970" y="2348"/>
                </a:lnTo>
                <a:lnTo>
                  <a:pt x="3979" y="2348"/>
                </a:lnTo>
                <a:lnTo>
                  <a:pt x="3979" y="2339"/>
                </a:lnTo>
                <a:lnTo>
                  <a:pt x="3979" y="2330"/>
                </a:lnTo>
                <a:lnTo>
                  <a:pt x="3970" y="2330"/>
                </a:lnTo>
                <a:lnTo>
                  <a:pt x="3970" y="2321"/>
                </a:lnTo>
                <a:lnTo>
                  <a:pt x="3961" y="2312"/>
                </a:lnTo>
                <a:lnTo>
                  <a:pt x="3944" y="2303"/>
                </a:lnTo>
                <a:lnTo>
                  <a:pt x="3935" y="2295"/>
                </a:lnTo>
                <a:lnTo>
                  <a:pt x="3908" y="2277"/>
                </a:lnTo>
                <a:lnTo>
                  <a:pt x="3891" y="2268"/>
                </a:lnTo>
                <a:lnTo>
                  <a:pt x="3873" y="2268"/>
                </a:lnTo>
                <a:lnTo>
                  <a:pt x="3855" y="2259"/>
                </a:lnTo>
                <a:lnTo>
                  <a:pt x="3847" y="2259"/>
                </a:lnTo>
                <a:lnTo>
                  <a:pt x="3838" y="2259"/>
                </a:lnTo>
                <a:lnTo>
                  <a:pt x="3820" y="2259"/>
                </a:lnTo>
                <a:lnTo>
                  <a:pt x="3811" y="2259"/>
                </a:lnTo>
                <a:lnTo>
                  <a:pt x="3829" y="2277"/>
                </a:lnTo>
                <a:lnTo>
                  <a:pt x="3811" y="2277"/>
                </a:lnTo>
                <a:lnTo>
                  <a:pt x="3802" y="2277"/>
                </a:lnTo>
                <a:lnTo>
                  <a:pt x="3794" y="2277"/>
                </a:lnTo>
                <a:lnTo>
                  <a:pt x="3758" y="2268"/>
                </a:lnTo>
                <a:lnTo>
                  <a:pt x="3750" y="2268"/>
                </a:lnTo>
                <a:lnTo>
                  <a:pt x="3741" y="2268"/>
                </a:lnTo>
                <a:lnTo>
                  <a:pt x="3732" y="2268"/>
                </a:lnTo>
                <a:lnTo>
                  <a:pt x="3697" y="2259"/>
                </a:lnTo>
                <a:lnTo>
                  <a:pt x="3679" y="2251"/>
                </a:lnTo>
                <a:lnTo>
                  <a:pt x="3661" y="2242"/>
                </a:lnTo>
                <a:lnTo>
                  <a:pt x="3644" y="2242"/>
                </a:lnTo>
                <a:lnTo>
                  <a:pt x="3626" y="2224"/>
                </a:lnTo>
                <a:lnTo>
                  <a:pt x="3617" y="2224"/>
                </a:lnTo>
                <a:lnTo>
                  <a:pt x="3547" y="2215"/>
                </a:lnTo>
                <a:lnTo>
                  <a:pt x="3529" y="2206"/>
                </a:lnTo>
                <a:lnTo>
                  <a:pt x="3511" y="2206"/>
                </a:lnTo>
                <a:lnTo>
                  <a:pt x="3476" y="2180"/>
                </a:lnTo>
                <a:lnTo>
                  <a:pt x="3467" y="2171"/>
                </a:lnTo>
                <a:lnTo>
                  <a:pt x="3441" y="2162"/>
                </a:lnTo>
                <a:lnTo>
                  <a:pt x="3423" y="2153"/>
                </a:lnTo>
                <a:lnTo>
                  <a:pt x="3405" y="2153"/>
                </a:lnTo>
                <a:lnTo>
                  <a:pt x="3388" y="2153"/>
                </a:lnTo>
                <a:lnTo>
                  <a:pt x="3361" y="2153"/>
                </a:lnTo>
                <a:lnTo>
                  <a:pt x="3335" y="2153"/>
                </a:lnTo>
                <a:lnTo>
                  <a:pt x="3317" y="2153"/>
                </a:lnTo>
                <a:lnTo>
                  <a:pt x="3308" y="2153"/>
                </a:lnTo>
                <a:lnTo>
                  <a:pt x="3308" y="2162"/>
                </a:lnTo>
                <a:lnTo>
                  <a:pt x="3308" y="2171"/>
                </a:lnTo>
                <a:lnTo>
                  <a:pt x="3300" y="2189"/>
                </a:lnTo>
                <a:lnTo>
                  <a:pt x="3291" y="2198"/>
                </a:lnTo>
                <a:lnTo>
                  <a:pt x="3282" y="2206"/>
                </a:lnTo>
                <a:lnTo>
                  <a:pt x="3273" y="2206"/>
                </a:lnTo>
                <a:lnTo>
                  <a:pt x="3238" y="2206"/>
                </a:lnTo>
                <a:lnTo>
                  <a:pt x="3238" y="2215"/>
                </a:lnTo>
                <a:lnTo>
                  <a:pt x="3220" y="2206"/>
                </a:lnTo>
                <a:lnTo>
                  <a:pt x="3211" y="2206"/>
                </a:lnTo>
                <a:lnTo>
                  <a:pt x="3211" y="2198"/>
                </a:lnTo>
                <a:lnTo>
                  <a:pt x="3229" y="2171"/>
                </a:lnTo>
                <a:lnTo>
                  <a:pt x="3238" y="2171"/>
                </a:lnTo>
                <a:lnTo>
                  <a:pt x="3220" y="2162"/>
                </a:lnTo>
                <a:lnTo>
                  <a:pt x="3211" y="2153"/>
                </a:lnTo>
                <a:lnTo>
                  <a:pt x="3211" y="2136"/>
                </a:lnTo>
                <a:lnTo>
                  <a:pt x="3211" y="2127"/>
                </a:lnTo>
                <a:lnTo>
                  <a:pt x="3211" y="2118"/>
                </a:lnTo>
                <a:lnTo>
                  <a:pt x="3211" y="2109"/>
                </a:lnTo>
                <a:lnTo>
                  <a:pt x="3203" y="2109"/>
                </a:lnTo>
                <a:lnTo>
                  <a:pt x="3194" y="2109"/>
                </a:lnTo>
                <a:lnTo>
                  <a:pt x="3185" y="2118"/>
                </a:lnTo>
                <a:lnTo>
                  <a:pt x="3176" y="2118"/>
                </a:lnTo>
                <a:lnTo>
                  <a:pt x="3167" y="2127"/>
                </a:lnTo>
                <a:lnTo>
                  <a:pt x="3176" y="2127"/>
                </a:lnTo>
                <a:lnTo>
                  <a:pt x="3185" y="2127"/>
                </a:lnTo>
                <a:lnTo>
                  <a:pt x="3176" y="2136"/>
                </a:lnTo>
                <a:lnTo>
                  <a:pt x="3167" y="2145"/>
                </a:lnTo>
                <a:lnTo>
                  <a:pt x="3167" y="2153"/>
                </a:lnTo>
                <a:lnTo>
                  <a:pt x="3158" y="2153"/>
                </a:lnTo>
                <a:lnTo>
                  <a:pt x="3150" y="2162"/>
                </a:lnTo>
                <a:lnTo>
                  <a:pt x="3141" y="2171"/>
                </a:lnTo>
                <a:lnTo>
                  <a:pt x="3141" y="2180"/>
                </a:lnTo>
                <a:lnTo>
                  <a:pt x="3150" y="2180"/>
                </a:lnTo>
                <a:lnTo>
                  <a:pt x="3158" y="2198"/>
                </a:lnTo>
                <a:lnTo>
                  <a:pt x="3158" y="2206"/>
                </a:lnTo>
                <a:lnTo>
                  <a:pt x="3141" y="2215"/>
                </a:lnTo>
                <a:lnTo>
                  <a:pt x="3132" y="2215"/>
                </a:lnTo>
                <a:lnTo>
                  <a:pt x="3114" y="2206"/>
                </a:lnTo>
                <a:lnTo>
                  <a:pt x="3105" y="2206"/>
                </a:lnTo>
                <a:lnTo>
                  <a:pt x="3088" y="2198"/>
                </a:lnTo>
                <a:lnTo>
                  <a:pt x="3079" y="2189"/>
                </a:lnTo>
                <a:lnTo>
                  <a:pt x="3053" y="2162"/>
                </a:lnTo>
                <a:lnTo>
                  <a:pt x="3044" y="2153"/>
                </a:lnTo>
                <a:lnTo>
                  <a:pt x="3044" y="2145"/>
                </a:lnTo>
                <a:lnTo>
                  <a:pt x="3035" y="2136"/>
                </a:lnTo>
                <a:lnTo>
                  <a:pt x="3026" y="2118"/>
                </a:lnTo>
                <a:lnTo>
                  <a:pt x="3008" y="2092"/>
                </a:lnTo>
                <a:lnTo>
                  <a:pt x="2991" y="2074"/>
                </a:lnTo>
                <a:lnTo>
                  <a:pt x="2964" y="2056"/>
                </a:lnTo>
                <a:lnTo>
                  <a:pt x="2955" y="2056"/>
                </a:lnTo>
                <a:lnTo>
                  <a:pt x="2947" y="2048"/>
                </a:lnTo>
                <a:lnTo>
                  <a:pt x="2947" y="2056"/>
                </a:lnTo>
                <a:lnTo>
                  <a:pt x="2938" y="2056"/>
                </a:lnTo>
                <a:lnTo>
                  <a:pt x="2938" y="2065"/>
                </a:lnTo>
                <a:lnTo>
                  <a:pt x="2938" y="2074"/>
                </a:lnTo>
                <a:lnTo>
                  <a:pt x="2947" y="2083"/>
                </a:lnTo>
                <a:lnTo>
                  <a:pt x="2947" y="2092"/>
                </a:lnTo>
                <a:lnTo>
                  <a:pt x="2973" y="2092"/>
                </a:lnTo>
                <a:lnTo>
                  <a:pt x="2964" y="2101"/>
                </a:lnTo>
                <a:lnTo>
                  <a:pt x="2938" y="2109"/>
                </a:lnTo>
                <a:lnTo>
                  <a:pt x="2929" y="2109"/>
                </a:lnTo>
                <a:lnTo>
                  <a:pt x="2920" y="2127"/>
                </a:lnTo>
                <a:lnTo>
                  <a:pt x="2920" y="2136"/>
                </a:lnTo>
                <a:lnTo>
                  <a:pt x="2894" y="2153"/>
                </a:lnTo>
                <a:lnTo>
                  <a:pt x="2885" y="2162"/>
                </a:lnTo>
                <a:lnTo>
                  <a:pt x="2876" y="2162"/>
                </a:lnTo>
                <a:lnTo>
                  <a:pt x="2867" y="2162"/>
                </a:lnTo>
                <a:lnTo>
                  <a:pt x="2867" y="2153"/>
                </a:lnTo>
                <a:lnTo>
                  <a:pt x="2876" y="2145"/>
                </a:lnTo>
                <a:lnTo>
                  <a:pt x="2885" y="2145"/>
                </a:lnTo>
                <a:lnTo>
                  <a:pt x="2885" y="2136"/>
                </a:lnTo>
                <a:lnTo>
                  <a:pt x="2876" y="2136"/>
                </a:lnTo>
                <a:lnTo>
                  <a:pt x="2867" y="2145"/>
                </a:lnTo>
                <a:lnTo>
                  <a:pt x="2858" y="2145"/>
                </a:lnTo>
                <a:lnTo>
                  <a:pt x="2832" y="2153"/>
                </a:lnTo>
                <a:lnTo>
                  <a:pt x="2797" y="2162"/>
                </a:lnTo>
                <a:lnTo>
                  <a:pt x="2779" y="2171"/>
                </a:lnTo>
                <a:lnTo>
                  <a:pt x="2761" y="2180"/>
                </a:lnTo>
                <a:lnTo>
                  <a:pt x="2753" y="2198"/>
                </a:lnTo>
                <a:lnTo>
                  <a:pt x="2735" y="2215"/>
                </a:lnTo>
                <a:lnTo>
                  <a:pt x="2735" y="2224"/>
                </a:lnTo>
                <a:lnTo>
                  <a:pt x="2726" y="2233"/>
                </a:lnTo>
                <a:lnTo>
                  <a:pt x="2726" y="2224"/>
                </a:lnTo>
                <a:lnTo>
                  <a:pt x="2726" y="2206"/>
                </a:lnTo>
                <a:lnTo>
                  <a:pt x="2726" y="2198"/>
                </a:lnTo>
                <a:lnTo>
                  <a:pt x="2717" y="2198"/>
                </a:lnTo>
                <a:lnTo>
                  <a:pt x="2708" y="2198"/>
                </a:lnTo>
                <a:lnTo>
                  <a:pt x="2708" y="2206"/>
                </a:lnTo>
                <a:lnTo>
                  <a:pt x="2708" y="2215"/>
                </a:lnTo>
                <a:lnTo>
                  <a:pt x="2708" y="2206"/>
                </a:lnTo>
                <a:lnTo>
                  <a:pt x="2700" y="2198"/>
                </a:lnTo>
                <a:lnTo>
                  <a:pt x="2691" y="2198"/>
                </a:lnTo>
                <a:lnTo>
                  <a:pt x="2682" y="2198"/>
                </a:lnTo>
                <a:lnTo>
                  <a:pt x="2673" y="2198"/>
                </a:lnTo>
                <a:lnTo>
                  <a:pt x="2664" y="2206"/>
                </a:lnTo>
                <a:lnTo>
                  <a:pt x="2673" y="2206"/>
                </a:lnTo>
                <a:lnTo>
                  <a:pt x="2664" y="2215"/>
                </a:lnTo>
                <a:lnTo>
                  <a:pt x="2664" y="2224"/>
                </a:lnTo>
                <a:lnTo>
                  <a:pt x="2647" y="2224"/>
                </a:lnTo>
                <a:lnTo>
                  <a:pt x="2638" y="2233"/>
                </a:lnTo>
                <a:lnTo>
                  <a:pt x="2629" y="2233"/>
                </a:lnTo>
                <a:lnTo>
                  <a:pt x="2611" y="2242"/>
                </a:lnTo>
                <a:lnTo>
                  <a:pt x="2603" y="2251"/>
                </a:lnTo>
                <a:lnTo>
                  <a:pt x="2594" y="2259"/>
                </a:lnTo>
                <a:lnTo>
                  <a:pt x="2603" y="2259"/>
                </a:lnTo>
                <a:lnTo>
                  <a:pt x="2603" y="2268"/>
                </a:lnTo>
                <a:lnTo>
                  <a:pt x="2611" y="2268"/>
                </a:lnTo>
                <a:lnTo>
                  <a:pt x="2611" y="2277"/>
                </a:lnTo>
                <a:lnTo>
                  <a:pt x="2603" y="2286"/>
                </a:lnTo>
                <a:lnTo>
                  <a:pt x="2558" y="2277"/>
                </a:lnTo>
                <a:lnTo>
                  <a:pt x="2567" y="2286"/>
                </a:lnTo>
                <a:lnTo>
                  <a:pt x="2567" y="2295"/>
                </a:lnTo>
                <a:lnTo>
                  <a:pt x="2558" y="2286"/>
                </a:lnTo>
                <a:lnTo>
                  <a:pt x="2550" y="2286"/>
                </a:lnTo>
                <a:lnTo>
                  <a:pt x="2550" y="2277"/>
                </a:lnTo>
                <a:lnTo>
                  <a:pt x="2550" y="2268"/>
                </a:lnTo>
                <a:lnTo>
                  <a:pt x="2567" y="2259"/>
                </a:lnTo>
                <a:lnTo>
                  <a:pt x="2576" y="2251"/>
                </a:lnTo>
                <a:lnTo>
                  <a:pt x="2585" y="2242"/>
                </a:lnTo>
                <a:lnTo>
                  <a:pt x="2594" y="2233"/>
                </a:lnTo>
                <a:lnTo>
                  <a:pt x="2603" y="2224"/>
                </a:lnTo>
                <a:lnTo>
                  <a:pt x="2620" y="2224"/>
                </a:lnTo>
                <a:lnTo>
                  <a:pt x="2629" y="2215"/>
                </a:lnTo>
                <a:lnTo>
                  <a:pt x="2638" y="2206"/>
                </a:lnTo>
                <a:lnTo>
                  <a:pt x="2647" y="2206"/>
                </a:lnTo>
                <a:lnTo>
                  <a:pt x="2656" y="2189"/>
                </a:lnTo>
                <a:lnTo>
                  <a:pt x="2664" y="2189"/>
                </a:lnTo>
                <a:lnTo>
                  <a:pt x="2691" y="2180"/>
                </a:lnTo>
                <a:lnTo>
                  <a:pt x="2708" y="2180"/>
                </a:lnTo>
                <a:lnTo>
                  <a:pt x="2735" y="2171"/>
                </a:lnTo>
                <a:lnTo>
                  <a:pt x="2744" y="2171"/>
                </a:lnTo>
                <a:lnTo>
                  <a:pt x="2753" y="2171"/>
                </a:lnTo>
                <a:lnTo>
                  <a:pt x="2770" y="2153"/>
                </a:lnTo>
                <a:lnTo>
                  <a:pt x="2823" y="2127"/>
                </a:lnTo>
                <a:lnTo>
                  <a:pt x="2832" y="2118"/>
                </a:lnTo>
                <a:lnTo>
                  <a:pt x="2832" y="2109"/>
                </a:lnTo>
                <a:lnTo>
                  <a:pt x="2823" y="2101"/>
                </a:lnTo>
                <a:lnTo>
                  <a:pt x="2806" y="2109"/>
                </a:lnTo>
                <a:lnTo>
                  <a:pt x="2806" y="2118"/>
                </a:lnTo>
                <a:lnTo>
                  <a:pt x="2797" y="2118"/>
                </a:lnTo>
                <a:lnTo>
                  <a:pt x="2788" y="2118"/>
                </a:lnTo>
                <a:lnTo>
                  <a:pt x="2779" y="2118"/>
                </a:lnTo>
                <a:lnTo>
                  <a:pt x="2770" y="2109"/>
                </a:lnTo>
                <a:lnTo>
                  <a:pt x="2761" y="2109"/>
                </a:lnTo>
                <a:lnTo>
                  <a:pt x="2753" y="2109"/>
                </a:lnTo>
                <a:lnTo>
                  <a:pt x="2735" y="2118"/>
                </a:lnTo>
                <a:lnTo>
                  <a:pt x="2726" y="2127"/>
                </a:lnTo>
                <a:lnTo>
                  <a:pt x="2717" y="2136"/>
                </a:lnTo>
                <a:lnTo>
                  <a:pt x="2708" y="2145"/>
                </a:lnTo>
                <a:lnTo>
                  <a:pt x="2708" y="2136"/>
                </a:lnTo>
                <a:lnTo>
                  <a:pt x="2700" y="2136"/>
                </a:lnTo>
                <a:lnTo>
                  <a:pt x="2682" y="2145"/>
                </a:lnTo>
                <a:lnTo>
                  <a:pt x="2656" y="2162"/>
                </a:lnTo>
                <a:lnTo>
                  <a:pt x="2647" y="2162"/>
                </a:lnTo>
                <a:lnTo>
                  <a:pt x="2638" y="2162"/>
                </a:lnTo>
                <a:lnTo>
                  <a:pt x="2629" y="2162"/>
                </a:lnTo>
                <a:lnTo>
                  <a:pt x="2620" y="2162"/>
                </a:lnTo>
                <a:lnTo>
                  <a:pt x="2611" y="2162"/>
                </a:lnTo>
                <a:lnTo>
                  <a:pt x="2611" y="2171"/>
                </a:lnTo>
                <a:lnTo>
                  <a:pt x="2620" y="2171"/>
                </a:lnTo>
                <a:lnTo>
                  <a:pt x="2629" y="2171"/>
                </a:lnTo>
                <a:lnTo>
                  <a:pt x="2620" y="2171"/>
                </a:lnTo>
                <a:lnTo>
                  <a:pt x="2611" y="2171"/>
                </a:lnTo>
                <a:lnTo>
                  <a:pt x="2594" y="2171"/>
                </a:lnTo>
                <a:lnTo>
                  <a:pt x="2585" y="2180"/>
                </a:lnTo>
                <a:lnTo>
                  <a:pt x="2576" y="2189"/>
                </a:lnTo>
                <a:lnTo>
                  <a:pt x="2576" y="2198"/>
                </a:lnTo>
                <a:lnTo>
                  <a:pt x="2567" y="2198"/>
                </a:lnTo>
                <a:lnTo>
                  <a:pt x="2558" y="2206"/>
                </a:lnTo>
                <a:lnTo>
                  <a:pt x="2550" y="2206"/>
                </a:lnTo>
                <a:lnTo>
                  <a:pt x="2532" y="2206"/>
                </a:lnTo>
                <a:lnTo>
                  <a:pt x="2514" y="2215"/>
                </a:lnTo>
                <a:lnTo>
                  <a:pt x="2497" y="2224"/>
                </a:lnTo>
                <a:lnTo>
                  <a:pt x="2506" y="2206"/>
                </a:lnTo>
                <a:lnTo>
                  <a:pt x="2514" y="2198"/>
                </a:lnTo>
                <a:lnTo>
                  <a:pt x="2514" y="2189"/>
                </a:lnTo>
                <a:lnTo>
                  <a:pt x="2506" y="2189"/>
                </a:lnTo>
                <a:lnTo>
                  <a:pt x="2497" y="2180"/>
                </a:lnTo>
                <a:lnTo>
                  <a:pt x="2497" y="2171"/>
                </a:lnTo>
                <a:lnTo>
                  <a:pt x="2488" y="2171"/>
                </a:lnTo>
                <a:lnTo>
                  <a:pt x="2479" y="2171"/>
                </a:lnTo>
                <a:lnTo>
                  <a:pt x="2470" y="2171"/>
                </a:lnTo>
                <a:lnTo>
                  <a:pt x="2470" y="2180"/>
                </a:lnTo>
                <a:lnTo>
                  <a:pt x="2470" y="2189"/>
                </a:lnTo>
                <a:lnTo>
                  <a:pt x="2470" y="2198"/>
                </a:lnTo>
                <a:lnTo>
                  <a:pt x="2444" y="2198"/>
                </a:lnTo>
                <a:lnTo>
                  <a:pt x="2426" y="2198"/>
                </a:lnTo>
                <a:lnTo>
                  <a:pt x="2417" y="2198"/>
                </a:lnTo>
                <a:lnTo>
                  <a:pt x="2417" y="2206"/>
                </a:lnTo>
                <a:lnTo>
                  <a:pt x="2417" y="2215"/>
                </a:lnTo>
                <a:lnTo>
                  <a:pt x="2409" y="2215"/>
                </a:lnTo>
                <a:lnTo>
                  <a:pt x="2400" y="2215"/>
                </a:lnTo>
                <a:lnTo>
                  <a:pt x="2391" y="2224"/>
                </a:lnTo>
                <a:lnTo>
                  <a:pt x="2382" y="2215"/>
                </a:lnTo>
                <a:lnTo>
                  <a:pt x="2364" y="2242"/>
                </a:lnTo>
                <a:lnTo>
                  <a:pt x="2373" y="2251"/>
                </a:lnTo>
                <a:lnTo>
                  <a:pt x="2382" y="2251"/>
                </a:lnTo>
                <a:lnTo>
                  <a:pt x="2391" y="2251"/>
                </a:lnTo>
                <a:lnTo>
                  <a:pt x="2391" y="2259"/>
                </a:lnTo>
                <a:lnTo>
                  <a:pt x="2382" y="2259"/>
                </a:lnTo>
                <a:lnTo>
                  <a:pt x="2373" y="2259"/>
                </a:lnTo>
                <a:lnTo>
                  <a:pt x="2364" y="2259"/>
                </a:lnTo>
                <a:lnTo>
                  <a:pt x="2364" y="2268"/>
                </a:lnTo>
                <a:lnTo>
                  <a:pt x="2373" y="2268"/>
                </a:lnTo>
                <a:lnTo>
                  <a:pt x="2391" y="2268"/>
                </a:lnTo>
                <a:lnTo>
                  <a:pt x="2400" y="2277"/>
                </a:lnTo>
                <a:lnTo>
                  <a:pt x="2417" y="2295"/>
                </a:lnTo>
                <a:lnTo>
                  <a:pt x="2409" y="2295"/>
                </a:lnTo>
                <a:lnTo>
                  <a:pt x="2373" y="2277"/>
                </a:lnTo>
                <a:lnTo>
                  <a:pt x="2356" y="2277"/>
                </a:lnTo>
                <a:lnTo>
                  <a:pt x="2320" y="2268"/>
                </a:lnTo>
                <a:lnTo>
                  <a:pt x="2311" y="2268"/>
                </a:lnTo>
                <a:lnTo>
                  <a:pt x="2285" y="2268"/>
                </a:lnTo>
                <a:lnTo>
                  <a:pt x="2267" y="2259"/>
                </a:lnTo>
                <a:lnTo>
                  <a:pt x="2223" y="2242"/>
                </a:lnTo>
                <a:lnTo>
                  <a:pt x="2206" y="2242"/>
                </a:lnTo>
                <a:lnTo>
                  <a:pt x="2188" y="2233"/>
                </a:lnTo>
                <a:lnTo>
                  <a:pt x="2161" y="2215"/>
                </a:lnTo>
                <a:lnTo>
                  <a:pt x="2126" y="2189"/>
                </a:lnTo>
                <a:lnTo>
                  <a:pt x="2064" y="2180"/>
                </a:lnTo>
                <a:lnTo>
                  <a:pt x="2038" y="2180"/>
                </a:lnTo>
                <a:lnTo>
                  <a:pt x="2003" y="2171"/>
                </a:lnTo>
                <a:lnTo>
                  <a:pt x="1994" y="2171"/>
                </a:lnTo>
                <a:lnTo>
                  <a:pt x="1985" y="2171"/>
                </a:lnTo>
                <a:lnTo>
                  <a:pt x="1967" y="2171"/>
                </a:lnTo>
                <a:lnTo>
                  <a:pt x="1959" y="2171"/>
                </a:lnTo>
                <a:lnTo>
                  <a:pt x="1959" y="2162"/>
                </a:lnTo>
                <a:lnTo>
                  <a:pt x="1941" y="2153"/>
                </a:lnTo>
                <a:lnTo>
                  <a:pt x="1897" y="2145"/>
                </a:lnTo>
                <a:lnTo>
                  <a:pt x="1888" y="2136"/>
                </a:lnTo>
                <a:lnTo>
                  <a:pt x="1870" y="2127"/>
                </a:lnTo>
                <a:lnTo>
                  <a:pt x="1826" y="2109"/>
                </a:lnTo>
                <a:lnTo>
                  <a:pt x="1826" y="2118"/>
                </a:lnTo>
                <a:lnTo>
                  <a:pt x="1817" y="2118"/>
                </a:lnTo>
                <a:lnTo>
                  <a:pt x="1809" y="2118"/>
                </a:lnTo>
                <a:lnTo>
                  <a:pt x="1791" y="2109"/>
                </a:lnTo>
                <a:lnTo>
                  <a:pt x="1764" y="2118"/>
                </a:lnTo>
                <a:lnTo>
                  <a:pt x="1738" y="2118"/>
                </a:lnTo>
                <a:lnTo>
                  <a:pt x="1729" y="2127"/>
                </a:lnTo>
                <a:lnTo>
                  <a:pt x="1685" y="2127"/>
                </a:lnTo>
                <a:lnTo>
                  <a:pt x="1667" y="2118"/>
                </a:lnTo>
                <a:lnTo>
                  <a:pt x="1641" y="2109"/>
                </a:lnTo>
                <a:lnTo>
                  <a:pt x="1623" y="2109"/>
                </a:lnTo>
                <a:lnTo>
                  <a:pt x="1606" y="2101"/>
                </a:lnTo>
                <a:lnTo>
                  <a:pt x="1570" y="2101"/>
                </a:lnTo>
                <a:lnTo>
                  <a:pt x="1544" y="2101"/>
                </a:lnTo>
                <a:lnTo>
                  <a:pt x="1500" y="2101"/>
                </a:lnTo>
                <a:lnTo>
                  <a:pt x="1491" y="2092"/>
                </a:lnTo>
                <a:lnTo>
                  <a:pt x="1491" y="2083"/>
                </a:lnTo>
                <a:lnTo>
                  <a:pt x="1473" y="2083"/>
                </a:lnTo>
                <a:lnTo>
                  <a:pt x="1465" y="2083"/>
                </a:lnTo>
                <a:lnTo>
                  <a:pt x="1456" y="2083"/>
                </a:lnTo>
                <a:lnTo>
                  <a:pt x="1447" y="2083"/>
                </a:lnTo>
                <a:lnTo>
                  <a:pt x="1429" y="2074"/>
                </a:lnTo>
                <a:lnTo>
                  <a:pt x="1420" y="2074"/>
                </a:lnTo>
                <a:lnTo>
                  <a:pt x="1385" y="2065"/>
                </a:lnTo>
                <a:lnTo>
                  <a:pt x="1376" y="2065"/>
                </a:lnTo>
                <a:lnTo>
                  <a:pt x="1367" y="2056"/>
                </a:lnTo>
                <a:lnTo>
                  <a:pt x="1341" y="2056"/>
                </a:lnTo>
                <a:lnTo>
                  <a:pt x="1323" y="2065"/>
                </a:lnTo>
                <a:lnTo>
                  <a:pt x="1315" y="2074"/>
                </a:lnTo>
                <a:lnTo>
                  <a:pt x="1306" y="2065"/>
                </a:lnTo>
                <a:lnTo>
                  <a:pt x="1288" y="2065"/>
                </a:lnTo>
                <a:lnTo>
                  <a:pt x="1279" y="2056"/>
                </a:lnTo>
                <a:lnTo>
                  <a:pt x="1262" y="2065"/>
                </a:lnTo>
                <a:lnTo>
                  <a:pt x="1253" y="2065"/>
                </a:lnTo>
                <a:lnTo>
                  <a:pt x="1244" y="2074"/>
                </a:lnTo>
                <a:lnTo>
                  <a:pt x="1191" y="2065"/>
                </a:lnTo>
                <a:lnTo>
                  <a:pt x="1200" y="2056"/>
                </a:lnTo>
                <a:lnTo>
                  <a:pt x="1173" y="2056"/>
                </a:lnTo>
                <a:lnTo>
                  <a:pt x="1165" y="2048"/>
                </a:lnTo>
                <a:lnTo>
                  <a:pt x="1156" y="2048"/>
                </a:lnTo>
                <a:lnTo>
                  <a:pt x="1147" y="2039"/>
                </a:lnTo>
                <a:lnTo>
                  <a:pt x="1156" y="2030"/>
                </a:lnTo>
                <a:lnTo>
                  <a:pt x="1165" y="2021"/>
                </a:lnTo>
                <a:lnTo>
                  <a:pt x="1165" y="2012"/>
                </a:lnTo>
                <a:lnTo>
                  <a:pt x="1147" y="2012"/>
                </a:lnTo>
                <a:lnTo>
                  <a:pt x="1138" y="2012"/>
                </a:lnTo>
                <a:lnTo>
                  <a:pt x="1129" y="2012"/>
                </a:lnTo>
                <a:lnTo>
                  <a:pt x="1094" y="2003"/>
                </a:lnTo>
                <a:lnTo>
                  <a:pt x="1076" y="2012"/>
                </a:lnTo>
                <a:lnTo>
                  <a:pt x="1059" y="2012"/>
                </a:lnTo>
                <a:lnTo>
                  <a:pt x="1041" y="2012"/>
                </a:lnTo>
                <a:lnTo>
                  <a:pt x="1023" y="2021"/>
                </a:lnTo>
                <a:lnTo>
                  <a:pt x="1006" y="2012"/>
                </a:lnTo>
                <a:lnTo>
                  <a:pt x="997" y="2012"/>
                </a:lnTo>
                <a:lnTo>
                  <a:pt x="979" y="2012"/>
                </a:lnTo>
                <a:lnTo>
                  <a:pt x="988" y="2003"/>
                </a:lnTo>
                <a:lnTo>
                  <a:pt x="988" y="1995"/>
                </a:lnTo>
                <a:lnTo>
                  <a:pt x="979" y="1986"/>
                </a:lnTo>
                <a:lnTo>
                  <a:pt x="970" y="1986"/>
                </a:lnTo>
                <a:lnTo>
                  <a:pt x="953" y="1977"/>
                </a:lnTo>
                <a:lnTo>
                  <a:pt x="944" y="1986"/>
                </a:lnTo>
                <a:lnTo>
                  <a:pt x="944" y="1995"/>
                </a:lnTo>
                <a:lnTo>
                  <a:pt x="918" y="2012"/>
                </a:lnTo>
                <a:lnTo>
                  <a:pt x="909" y="2012"/>
                </a:lnTo>
                <a:lnTo>
                  <a:pt x="900" y="2012"/>
                </a:lnTo>
                <a:lnTo>
                  <a:pt x="891" y="2012"/>
                </a:lnTo>
                <a:lnTo>
                  <a:pt x="891" y="2003"/>
                </a:lnTo>
                <a:lnTo>
                  <a:pt x="882" y="2003"/>
                </a:lnTo>
                <a:lnTo>
                  <a:pt x="909" y="1995"/>
                </a:lnTo>
                <a:lnTo>
                  <a:pt x="918" y="1986"/>
                </a:lnTo>
                <a:lnTo>
                  <a:pt x="918" y="1977"/>
                </a:lnTo>
                <a:lnTo>
                  <a:pt x="918" y="1968"/>
                </a:lnTo>
                <a:lnTo>
                  <a:pt x="900" y="1968"/>
                </a:lnTo>
                <a:lnTo>
                  <a:pt x="856" y="1950"/>
                </a:lnTo>
                <a:lnTo>
                  <a:pt x="847" y="1950"/>
                </a:lnTo>
                <a:lnTo>
                  <a:pt x="856" y="1942"/>
                </a:lnTo>
                <a:lnTo>
                  <a:pt x="865" y="1942"/>
                </a:lnTo>
                <a:lnTo>
                  <a:pt x="856" y="1942"/>
                </a:lnTo>
                <a:lnTo>
                  <a:pt x="829" y="1950"/>
                </a:lnTo>
                <a:lnTo>
                  <a:pt x="820" y="1959"/>
                </a:lnTo>
                <a:lnTo>
                  <a:pt x="803" y="1986"/>
                </a:lnTo>
                <a:lnTo>
                  <a:pt x="794" y="1986"/>
                </a:lnTo>
                <a:lnTo>
                  <a:pt x="776" y="2003"/>
                </a:lnTo>
                <a:lnTo>
                  <a:pt x="750" y="2012"/>
                </a:lnTo>
                <a:lnTo>
                  <a:pt x="741" y="2012"/>
                </a:lnTo>
                <a:lnTo>
                  <a:pt x="706" y="2012"/>
                </a:lnTo>
                <a:lnTo>
                  <a:pt x="706" y="2021"/>
                </a:lnTo>
                <a:lnTo>
                  <a:pt x="697" y="2021"/>
                </a:lnTo>
                <a:lnTo>
                  <a:pt x="671" y="2021"/>
                </a:lnTo>
                <a:lnTo>
                  <a:pt x="662" y="2021"/>
                </a:lnTo>
                <a:lnTo>
                  <a:pt x="653" y="2030"/>
                </a:lnTo>
                <a:lnTo>
                  <a:pt x="644" y="2030"/>
                </a:lnTo>
                <a:lnTo>
                  <a:pt x="644" y="2021"/>
                </a:lnTo>
                <a:lnTo>
                  <a:pt x="653" y="2021"/>
                </a:lnTo>
                <a:lnTo>
                  <a:pt x="653" y="2012"/>
                </a:lnTo>
                <a:lnTo>
                  <a:pt x="644" y="2012"/>
                </a:lnTo>
                <a:lnTo>
                  <a:pt x="618" y="2021"/>
                </a:lnTo>
                <a:lnTo>
                  <a:pt x="591" y="2039"/>
                </a:lnTo>
                <a:lnTo>
                  <a:pt x="600" y="2039"/>
                </a:lnTo>
                <a:lnTo>
                  <a:pt x="618" y="2056"/>
                </a:lnTo>
                <a:lnTo>
                  <a:pt x="644" y="2056"/>
                </a:lnTo>
                <a:lnTo>
                  <a:pt x="618" y="2065"/>
                </a:lnTo>
                <a:lnTo>
                  <a:pt x="609" y="2065"/>
                </a:lnTo>
                <a:lnTo>
                  <a:pt x="609" y="2074"/>
                </a:lnTo>
                <a:lnTo>
                  <a:pt x="609" y="2083"/>
                </a:lnTo>
                <a:lnTo>
                  <a:pt x="609" y="2092"/>
                </a:lnTo>
                <a:lnTo>
                  <a:pt x="600" y="2083"/>
                </a:lnTo>
                <a:lnTo>
                  <a:pt x="591" y="2083"/>
                </a:lnTo>
                <a:lnTo>
                  <a:pt x="600" y="2065"/>
                </a:lnTo>
                <a:lnTo>
                  <a:pt x="591" y="2065"/>
                </a:lnTo>
                <a:lnTo>
                  <a:pt x="600" y="2048"/>
                </a:lnTo>
                <a:lnTo>
                  <a:pt x="591" y="2048"/>
                </a:lnTo>
                <a:lnTo>
                  <a:pt x="547" y="2065"/>
                </a:lnTo>
                <a:lnTo>
                  <a:pt x="547" y="2074"/>
                </a:lnTo>
                <a:lnTo>
                  <a:pt x="521" y="2083"/>
                </a:lnTo>
                <a:lnTo>
                  <a:pt x="476" y="2101"/>
                </a:lnTo>
                <a:lnTo>
                  <a:pt x="468" y="2101"/>
                </a:lnTo>
                <a:lnTo>
                  <a:pt x="450" y="2109"/>
                </a:lnTo>
                <a:lnTo>
                  <a:pt x="441" y="2109"/>
                </a:lnTo>
                <a:lnTo>
                  <a:pt x="450" y="2101"/>
                </a:lnTo>
                <a:lnTo>
                  <a:pt x="459" y="2101"/>
                </a:lnTo>
                <a:lnTo>
                  <a:pt x="459" y="2092"/>
                </a:lnTo>
                <a:lnTo>
                  <a:pt x="468" y="2092"/>
                </a:lnTo>
                <a:lnTo>
                  <a:pt x="459" y="2092"/>
                </a:lnTo>
                <a:lnTo>
                  <a:pt x="459" y="2083"/>
                </a:lnTo>
                <a:lnTo>
                  <a:pt x="450" y="2092"/>
                </a:lnTo>
                <a:lnTo>
                  <a:pt x="441" y="2101"/>
                </a:lnTo>
                <a:lnTo>
                  <a:pt x="423" y="2118"/>
                </a:lnTo>
                <a:lnTo>
                  <a:pt x="379" y="2162"/>
                </a:lnTo>
                <a:lnTo>
                  <a:pt x="371" y="2180"/>
                </a:lnTo>
                <a:lnTo>
                  <a:pt x="362" y="2198"/>
                </a:lnTo>
                <a:lnTo>
                  <a:pt x="362" y="2206"/>
                </a:lnTo>
                <a:lnTo>
                  <a:pt x="362" y="2215"/>
                </a:lnTo>
                <a:lnTo>
                  <a:pt x="335" y="2233"/>
                </a:lnTo>
                <a:lnTo>
                  <a:pt x="309" y="2251"/>
                </a:lnTo>
                <a:lnTo>
                  <a:pt x="291" y="2259"/>
                </a:lnTo>
                <a:lnTo>
                  <a:pt x="282" y="2268"/>
                </a:lnTo>
                <a:lnTo>
                  <a:pt x="238" y="2268"/>
                </a:lnTo>
                <a:lnTo>
                  <a:pt x="229" y="2277"/>
                </a:lnTo>
                <a:lnTo>
                  <a:pt x="194" y="2277"/>
                </a:lnTo>
                <a:lnTo>
                  <a:pt x="141" y="2268"/>
                </a:lnTo>
                <a:lnTo>
                  <a:pt x="141" y="2286"/>
                </a:lnTo>
                <a:lnTo>
                  <a:pt x="132" y="2312"/>
                </a:lnTo>
                <a:lnTo>
                  <a:pt x="124" y="2330"/>
                </a:lnTo>
                <a:lnTo>
                  <a:pt x="124" y="2339"/>
                </a:lnTo>
                <a:lnTo>
                  <a:pt x="115" y="2339"/>
                </a:lnTo>
                <a:lnTo>
                  <a:pt x="106" y="2339"/>
                </a:lnTo>
                <a:lnTo>
                  <a:pt x="115" y="2330"/>
                </a:lnTo>
                <a:lnTo>
                  <a:pt x="106" y="2330"/>
                </a:lnTo>
                <a:lnTo>
                  <a:pt x="97" y="2339"/>
                </a:lnTo>
                <a:lnTo>
                  <a:pt x="115" y="2348"/>
                </a:lnTo>
                <a:lnTo>
                  <a:pt x="124" y="2348"/>
                </a:lnTo>
                <a:lnTo>
                  <a:pt x="141" y="2348"/>
                </a:lnTo>
                <a:lnTo>
                  <a:pt x="159" y="2365"/>
                </a:lnTo>
                <a:lnTo>
                  <a:pt x="203" y="2383"/>
                </a:lnTo>
                <a:lnTo>
                  <a:pt x="291" y="2436"/>
                </a:lnTo>
                <a:lnTo>
                  <a:pt x="309" y="2454"/>
                </a:lnTo>
                <a:lnTo>
                  <a:pt x="318" y="2480"/>
                </a:lnTo>
                <a:lnTo>
                  <a:pt x="326" y="2489"/>
                </a:lnTo>
                <a:lnTo>
                  <a:pt x="335" y="2498"/>
                </a:lnTo>
                <a:lnTo>
                  <a:pt x="379" y="2506"/>
                </a:lnTo>
                <a:lnTo>
                  <a:pt x="397" y="2506"/>
                </a:lnTo>
                <a:lnTo>
                  <a:pt x="406" y="2506"/>
                </a:lnTo>
                <a:lnTo>
                  <a:pt x="423" y="2498"/>
                </a:lnTo>
                <a:lnTo>
                  <a:pt x="415" y="2506"/>
                </a:lnTo>
                <a:lnTo>
                  <a:pt x="423" y="2506"/>
                </a:lnTo>
                <a:lnTo>
                  <a:pt x="450" y="2506"/>
                </a:lnTo>
                <a:lnTo>
                  <a:pt x="468" y="2506"/>
                </a:lnTo>
                <a:lnTo>
                  <a:pt x="476" y="2515"/>
                </a:lnTo>
                <a:lnTo>
                  <a:pt x="468" y="2524"/>
                </a:lnTo>
                <a:lnTo>
                  <a:pt x="459" y="2533"/>
                </a:lnTo>
                <a:lnTo>
                  <a:pt x="459" y="2551"/>
                </a:lnTo>
                <a:lnTo>
                  <a:pt x="476" y="2551"/>
                </a:lnTo>
                <a:lnTo>
                  <a:pt x="476" y="2559"/>
                </a:lnTo>
                <a:lnTo>
                  <a:pt x="494" y="2568"/>
                </a:lnTo>
                <a:lnTo>
                  <a:pt x="521" y="2551"/>
                </a:lnTo>
                <a:lnTo>
                  <a:pt x="529" y="2551"/>
                </a:lnTo>
                <a:lnTo>
                  <a:pt x="547" y="2559"/>
                </a:lnTo>
                <a:lnTo>
                  <a:pt x="573" y="2559"/>
                </a:lnTo>
                <a:lnTo>
                  <a:pt x="582" y="2568"/>
                </a:lnTo>
                <a:lnTo>
                  <a:pt x="582" y="2586"/>
                </a:lnTo>
                <a:lnTo>
                  <a:pt x="547" y="2586"/>
                </a:lnTo>
                <a:lnTo>
                  <a:pt x="538" y="2586"/>
                </a:lnTo>
                <a:lnTo>
                  <a:pt x="521" y="2577"/>
                </a:lnTo>
                <a:lnTo>
                  <a:pt x="512" y="2577"/>
                </a:lnTo>
                <a:lnTo>
                  <a:pt x="494" y="2577"/>
                </a:lnTo>
                <a:lnTo>
                  <a:pt x="476" y="2577"/>
                </a:lnTo>
                <a:lnTo>
                  <a:pt x="459" y="2568"/>
                </a:lnTo>
                <a:lnTo>
                  <a:pt x="441" y="2551"/>
                </a:lnTo>
                <a:lnTo>
                  <a:pt x="450" y="2542"/>
                </a:lnTo>
                <a:lnTo>
                  <a:pt x="441" y="2533"/>
                </a:lnTo>
                <a:lnTo>
                  <a:pt x="432" y="2524"/>
                </a:lnTo>
                <a:lnTo>
                  <a:pt x="423" y="2515"/>
                </a:lnTo>
                <a:lnTo>
                  <a:pt x="415" y="2515"/>
                </a:lnTo>
                <a:lnTo>
                  <a:pt x="406" y="2524"/>
                </a:lnTo>
                <a:lnTo>
                  <a:pt x="406" y="2533"/>
                </a:lnTo>
                <a:lnTo>
                  <a:pt x="415" y="2542"/>
                </a:lnTo>
                <a:lnTo>
                  <a:pt x="423" y="2542"/>
                </a:lnTo>
                <a:lnTo>
                  <a:pt x="432" y="2551"/>
                </a:lnTo>
                <a:lnTo>
                  <a:pt x="459" y="2577"/>
                </a:lnTo>
                <a:lnTo>
                  <a:pt x="459" y="2586"/>
                </a:lnTo>
                <a:lnTo>
                  <a:pt x="485" y="2586"/>
                </a:lnTo>
                <a:lnTo>
                  <a:pt x="512" y="2595"/>
                </a:lnTo>
                <a:lnTo>
                  <a:pt x="521" y="2595"/>
                </a:lnTo>
                <a:lnTo>
                  <a:pt x="521" y="2612"/>
                </a:lnTo>
                <a:lnTo>
                  <a:pt x="512" y="2604"/>
                </a:lnTo>
                <a:lnTo>
                  <a:pt x="494" y="2604"/>
                </a:lnTo>
                <a:lnTo>
                  <a:pt x="485" y="2604"/>
                </a:lnTo>
                <a:lnTo>
                  <a:pt x="459" y="2630"/>
                </a:lnTo>
                <a:lnTo>
                  <a:pt x="450" y="2630"/>
                </a:lnTo>
                <a:lnTo>
                  <a:pt x="432" y="2621"/>
                </a:lnTo>
                <a:lnTo>
                  <a:pt x="406" y="2630"/>
                </a:lnTo>
                <a:lnTo>
                  <a:pt x="397" y="2630"/>
                </a:lnTo>
                <a:lnTo>
                  <a:pt x="388" y="2621"/>
                </a:lnTo>
                <a:lnTo>
                  <a:pt x="362" y="2621"/>
                </a:lnTo>
                <a:lnTo>
                  <a:pt x="326" y="2621"/>
                </a:lnTo>
                <a:lnTo>
                  <a:pt x="300" y="2604"/>
                </a:lnTo>
                <a:lnTo>
                  <a:pt x="309" y="2604"/>
                </a:lnTo>
                <a:lnTo>
                  <a:pt x="309" y="2595"/>
                </a:lnTo>
                <a:lnTo>
                  <a:pt x="309" y="2586"/>
                </a:lnTo>
                <a:lnTo>
                  <a:pt x="318" y="2577"/>
                </a:lnTo>
                <a:lnTo>
                  <a:pt x="318" y="2568"/>
                </a:lnTo>
                <a:lnTo>
                  <a:pt x="309" y="2559"/>
                </a:lnTo>
                <a:lnTo>
                  <a:pt x="318" y="2559"/>
                </a:lnTo>
                <a:lnTo>
                  <a:pt x="326" y="2559"/>
                </a:lnTo>
                <a:lnTo>
                  <a:pt x="300" y="2559"/>
                </a:lnTo>
                <a:lnTo>
                  <a:pt x="265" y="2559"/>
                </a:lnTo>
                <a:lnTo>
                  <a:pt x="256" y="2568"/>
                </a:lnTo>
                <a:lnTo>
                  <a:pt x="221" y="2577"/>
                </a:lnTo>
                <a:lnTo>
                  <a:pt x="212" y="2577"/>
                </a:lnTo>
                <a:lnTo>
                  <a:pt x="194" y="2586"/>
                </a:lnTo>
                <a:lnTo>
                  <a:pt x="168" y="2595"/>
                </a:lnTo>
                <a:lnTo>
                  <a:pt x="168" y="2604"/>
                </a:lnTo>
                <a:lnTo>
                  <a:pt x="185" y="2612"/>
                </a:lnTo>
                <a:lnTo>
                  <a:pt x="185" y="2621"/>
                </a:lnTo>
                <a:lnTo>
                  <a:pt x="176" y="2621"/>
                </a:lnTo>
                <a:lnTo>
                  <a:pt x="159" y="2621"/>
                </a:lnTo>
                <a:lnTo>
                  <a:pt x="150" y="2621"/>
                </a:lnTo>
                <a:lnTo>
                  <a:pt x="141" y="2612"/>
                </a:lnTo>
                <a:lnTo>
                  <a:pt x="124" y="2612"/>
                </a:lnTo>
                <a:lnTo>
                  <a:pt x="115" y="2621"/>
                </a:lnTo>
                <a:lnTo>
                  <a:pt x="97" y="2630"/>
                </a:lnTo>
                <a:lnTo>
                  <a:pt x="88" y="2639"/>
                </a:lnTo>
                <a:lnTo>
                  <a:pt x="79" y="2648"/>
                </a:lnTo>
                <a:lnTo>
                  <a:pt x="53" y="2648"/>
                </a:lnTo>
                <a:lnTo>
                  <a:pt x="35" y="2665"/>
                </a:lnTo>
                <a:lnTo>
                  <a:pt x="18" y="2674"/>
                </a:lnTo>
                <a:lnTo>
                  <a:pt x="18" y="2665"/>
                </a:lnTo>
                <a:lnTo>
                  <a:pt x="9" y="2665"/>
                </a:lnTo>
                <a:lnTo>
                  <a:pt x="0" y="2674"/>
                </a:lnTo>
                <a:lnTo>
                  <a:pt x="9" y="2683"/>
                </a:lnTo>
                <a:lnTo>
                  <a:pt x="53" y="2701"/>
                </a:lnTo>
                <a:lnTo>
                  <a:pt x="106" y="2718"/>
                </a:lnTo>
                <a:lnTo>
                  <a:pt x="115" y="2709"/>
                </a:lnTo>
                <a:lnTo>
                  <a:pt x="141" y="2718"/>
                </a:lnTo>
                <a:lnTo>
                  <a:pt x="150" y="2727"/>
                </a:lnTo>
                <a:lnTo>
                  <a:pt x="132" y="2718"/>
                </a:lnTo>
                <a:lnTo>
                  <a:pt x="124" y="2727"/>
                </a:lnTo>
                <a:lnTo>
                  <a:pt x="115" y="2736"/>
                </a:lnTo>
                <a:lnTo>
                  <a:pt x="97" y="2736"/>
                </a:lnTo>
                <a:lnTo>
                  <a:pt x="88" y="2736"/>
                </a:lnTo>
                <a:lnTo>
                  <a:pt x="97" y="2745"/>
                </a:lnTo>
                <a:lnTo>
                  <a:pt x="115" y="2762"/>
                </a:lnTo>
                <a:lnTo>
                  <a:pt x="124" y="2762"/>
                </a:lnTo>
                <a:lnTo>
                  <a:pt x="124" y="2771"/>
                </a:lnTo>
                <a:lnTo>
                  <a:pt x="124" y="2780"/>
                </a:lnTo>
                <a:lnTo>
                  <a:pt x="124" y="2789"/>
                </a:lnTo>
                <a:lnTo>
                  <a:pt x="132" y="2798"/>
                </a:lnTo>
                <a:lnTo>
                  <a:pt x="141" y="2807"/>
                </a:lnTo>
                <a:lnTo>
                  <a:pt x="194" y="2815"/>
                </a:lnTo>
                <a:lnTo>
                  <a:pt x="221" y="2815"/>
                </a:lnTo>
                <a:lnTo>
                  <a:pt x="229" y="2815"/>
                </a:lnTo>
                <a:lnTo>
                  <a:pt x="238" y="2815"/>
                </a:lnTo>
                <a:lnTo>
                  <a:pt x="247" y="2807"/>
                </a:lnTo>
                <a:lnTo>
                  <a:pt x="247" y="2815"/>
                </a:lnTo>
                <a:lnTo>
                  <a:pt x="282" y="2807"/>
                </a:lnTo>
                <a:lnTo>
                  <a:pt x="326" y="2807"/>
                </a:lnTo>
                <a:lnTo>
                  <a:pt x="344" y="2807"/>
                </a:lnTo>
                <a:lnTo>
                  <a:pt x="353" y="2815"/>
                </a:lnTo>
                <a:lnTo>
                  <a:pt x="362" y="2824"/>
                </a:lnTo>
                <a:lnTo>
                  <a:pt x="371" y="2815"/>
                </a:lnTo>
                <a:lnTo>
                  <a:pt x="362" y="2807"/>
                </a:lnTo>
                <a:lnTo>
                  <a:pt x="353" y="2798"/>
                </a:lnTo>
                <a:lnTo>
                  <a:pt x="362" y="2798"/>
                </a:lnTo>
                <a:lnTo>
                  <a:pt x="388" y="2815"/>
                </a:lnTo>
                <a:lnTo>
                  <a:pt x="388" y="2833"/>
                </a:lnTo>
                <a:lnTo>
                  <a:pt x="397" y="2833"/>
                </a:lnTo>
                <a:lnTo>
                  <a:pt x="406" y="2824"/>
                </a:lnTo>
                <a:lnTo>
                  <a:pt x="423" y="2798"/>
                </a:lnTo>
                <a:lnTo>
                  <a:pt x="432" y="2789"/>
                </a:lnTo>
                <a:lnTo>
                  <a:pt x="459" y="2789"/>
                </a:lnTo>
                <a:lnTo>
                  <a:pt x="468" y="2780"/>
                </a:lnTo>
                <a:lnTo>
                  <a:pt x="476" y="2780"/>
                </a:lnTo>
                <a:lnTo>
                  <a:pt x="485" y="2780"/>
                </a:lnTo>
                <a:lnTo>
                  <a:pt x="512" y="2762"/>
                </a:lnTo>
                <a:lnTo>
                  <a:pt x="521" y="2762"/>
                </a:lnTo>
                <a:lnTo>
                  <a:pt x="529" y="2771"/>
                </a:lnTo>
                <a:lnTo>
                  <a:pt x="529" y="2780"/>
                </a:lnTo>
                <a:lnTo>
                  <a:pt x="538" y="2789"/>
                </a:lnTo>
                <a:lnTo>
                  <a:pt x="529" y="2798"/>
                </a:lnTo>
                <a:lnTo>
                  <a:pt x="529" y="2807"/>
                </a:lnTo>
                <a:lnTo>
                  <a:pt x="521" y="2807"/>
                </a:lnTo>
                <a:lnTo>
                  <a:pt x="512" y="2815"/>
                </a:lnTo>
                <a:lnTo>
                  <a:pt x="494" y="2815"/>
                </a:lnTo>
                <a:lnTo>
                  <a:pt x="485" y="2824"/>
                </a:lnTo>
                <a:lnTo>
                  <a:pt x="494" y="2824"/>
                </a:lnTo>
                <a:lnTo>
                  <a:pt x="503" y="2824"/>
                </a:lnTo>
                <a:lnTo>
                  <a:pt x="521" y="2842"/>
                </a:lnTo>
                <a:lnTo>
                  <a:pt x="529" y="2868"/>
                </a:lnTo>
                <a:lnTo>
                  <a:pt x="538" y="2877"/>
                </a:lnTo>
                <a:lnTo>
                  <a:pt x="538" y="2895"/>
                </a:lnTo>
                <a:lnTo>
                  <a:pt x="538" y="2904"/>
                </a:lnTo>
                <a:lnTo>
                  <a:pt x="529" y="2912"/>
                </a:lnTo>
                <a:lnTo>
                  <a:pt x="512" y="2921"/>
                </a:lnTo>
                <a:lnTo>
                  <a:pt x="503" y="2930"/>
                </a:lnTo>
                <a:lnTo>
                  <a:pt x="485" y="2939"/>
                </a:lnTo>
                <a:lnTo>
                  <a:pt x="450" y="2939"/>
                </a:lnTo>
                <a:lnTo>
                  <a:pt x="441" y="2939"/>
                </a:lnTo>
                <a:lnTo>
                  <a:pt x="441" y="2930"/>
                </a:lnTo>
                <a:lnTo>
                  <a:pt x="432" y="2930"/>
                </a:lnTo>
                <a:lnTo>
                  <a:pt x="423" y="2939"/>
                </a:lnTo>
                <a:lnTo>
                  <a:pt x="406" y="2957"/>
                </a:lnTo>
                <a:lnTo>
                  <a:pt x="388" y="2965"/>
                </a:lnTo>
                <a:lnTo>
                  <a:pt x="379" y="2974"/>
                </a:lnTo>
                <a:lnTo>
                  <a:pt x="371" y="2983"/>
                </a:lnTo>
                <a:lnTo>
                  <a:pt x="353" y="2983"/>
                </a:lnTo>
                <a:lnTo>
                  <a:pt x="344" y="2983"/>
                </a:lnTo>
                <a:lnTo>
                  <a:pt x="335" y="2974"/>
                </a:lnTo>
                <a:lnTo>
                  <a:pt x="326" y="2983"/>
                </a:lnTo>
                <a:lnTo>
                  <a:pt x="318" y="2992"/>
                </a:lnTo>
                <a:lnTo>
                  <a:pt x="318" y="2983"/>
                </a:lnTo>
                <a:lnTo>
                  <a:pt x="326" y="2983"/>
                </a:lnTo>
                <a:lnTo>
                  <a:pt x="326" y="2974"/>
                </a:lnTo>
                <a:lnTo>
                  <a:pt x="318" y="2965"/>
                </a:lnTo>
                <a:lnTo>
                  <a:pt x="309" y="2965"/>
                </a:lnTo>
                <a:lnTo>
                  <a:pt x="291" y="2957"/>
                </a:lnTo>
                <a:lnTo>
                  <a:pt x="273" y="2965"/>
                </a:lnTo>
                <a:lnTo>
                  <a:pt x="265" y="2965"/>
                </a:lnTo>
                <a:lnTo>
                  <a:pt x="265" y="2974"/>
                </a:lnTo>
                <a:lnTo>
                  <a:pt x="273" y="2983"/>
                </a:lnTo>
                <a:lnTo>
                  <a:pt x="256" y="2983"/>
                </a:lnTo>
                <a:lnTo>
                  <a:pt x="247" y="2992"/>
                </a:lnTo>
                <a:lnTo>
                  <a:pt x="247" y="3001"/>
                </a:lnTo>
                <a:lnTo>
                  <a:pt x="238" y="3010"/>
                </a:lnTo>
                <a:lnTo>
                  <a:pt x="238" y="3027"/>
                </a:lnTo>
                <a:lnTo>
                  <a:pt x="247" y="3036"/>
                </a:lnTo>
                <a:lnTo>
                  <a:pt x="256" y="3027"/>
                </a:lnTo>
                <a:lnTo>
                  <a:pt x="256" y="3036"/>
                </a:lnTo>
                <a:lnTo>
                  <a:pt x="238" y="3036"/>
                </a:lnTo>
                <a:lnTo>
                  <a:pt x="247" y="3045"/>
                </a:lnTo>
                <a:lnTo>
                  <a:pt x="247" y="3054"/>
                </a:lnTo>
                <a:lnTo>
                  <a:pt x="238" y="3045"/>
                </a:lnTo>
                <a:lnTo>
                  <a:pt x="229" y="3045"/>
                </a:lnTo>
                <a:lnTo>
                  <a:pt x="221" y="3045"/>
                </a:lnTo>
                <a:lnTo>
                  <a:pt x="212" y="3054"/>
                </a:lnTo>
                <a:lnTo>
                  <a:pt x="194" y="3071"/>
                </a:lnTo>
                <a:lnTo>
                  <a:pt x="176" y="3089"/>
                </a:lnTo>
                <a:lnTo>
                  <a:pt x="176" y="3107"/>
                </a:lnTo>
                <a:lnTo>
                  <a:pt x="176" y="3115"/>
                </a:lnTo>
                <a:lnTo>
                  <a:pt x="185" y="3115"/>
                </a:lnTo>
                <a:lnTo>
                  <a:pt x="168" y="3124"/>
                </a:lnTo>
                <a:lnTo>
                  <a:pt x="159" y="3124"/>
                </a:lnTo>
                <a:lnTo>
                  <a:pt x="150" y="3124"/>
                </a:lnTo>
                <a:lnTo>
                  <a:pt x="150" y="3133"/>
                </a:lnTo>
                <a:lnTo>
                  <a:pt x="168" y="3142"/>
                </a:lnTo>
                <a:lnTo>
                  <a:pt x="150" y="3142"/>
                </a:lnTo>
                <a:lnTo>
                  <a:pt x="141" y="3142"/>
                </a:lnTo>
                <a:lnTo>
                  <a:pt x="141" y="3151"/>
                </a:lnTo>
                <a:lnTo>
                  <a:pt x="141" y="3160"/>
                </a:lnTo>
                <a:lnTo>
                  <a:pt x="150" y="3160"/>
                </a:lnTo>
                <a:lnTo>
                  <a:pt x="159" y="3151"/>
                </a:lnTo>
                <a:lnTo>
                  <a:pt x="168" y="3160"/>
                </a:lnTo>
                <a:lnTo>
                  <a:pt x="159" y="3168"/>
                </a:lnTo>
                <a:lnTo>
                  <a:pt x="168" y="3177"/>
                </a:lnTo>
                <a:lnTo>
                  <a:pt x="176" y="3186"/>
                </a:lnTo>
                <a:lnTo>
                  <a:pt x="185" y="3195"/>
                </a:lnTo>
                <a:lnTo>
                  <a:pt x="185" y="3204"/>
                </a:lnTo>
                <a:lnTo>
                  <a:pt x="194" y="3204"/>
                </a:lnTo>
                <a:lnTo>
                  <a:pt x="203" y="3204"/>
                </a:lnTo>
                <a:lnTo>
                  <a:pt x="203" y="3195"/>
                </a:lnTo>
                <a:lnTo>
                  <a:pt x="203" y="3186"/>
                </a:lnTo>
                <a:lnTo>
                  <a:pt x="212" y="3186"/>
                </a:lnTo>
                <a:lnTo>
                  <a:pt x="203" y="3195"/>
                </a:lnTo>
                <a:lnTo>
                  <a:pt x="212" y="3195"/>
                </a:lnTo>
                <a:lnTo>
                  <a:pt x="212" y="3204"/>
                </a:lnTo>
                <a:lnTo>
                  <a:pt x="221" y="3195"/>
                </a:lnTo>
                <a:lnTo>
                  <a:pt x="221" y="3204"/>
                </a:lnTo>
                <a:lnTo>
                  <a:pt x="229" y="3204"/>
                </a:lnTo>
                <a:lnTo>
                  <a:pt x="238" y="3204"/>
                </a:lnTo>
                <a:lnTo>
                  <a:pt x="229" y="3213"/>
                </a:lnTo>
                <a:lnTo>
                  <a:pt x="212" y="3221"/>
                </a:lnTo>
                <a:lnTo>
                  <a:pt x="221" y="3221"/>
                </a:lnTo>
                <a:lnTo>
                  <a:pt x="221" y="3230"/>
                </a:lnTo>
                <a:lnTo>
                  <a:pt x="247" y="3221"/>
                </a:lnTo>
                <a:lnTo>
                  <a:pt x="273" y="3230"/>
                </a:lnTo>
                <a:lnTo>
                  <a:pt x="300" y="3230"/>
                </a:lnTo>
                <a:lnTo>
                  <a:pt x="318" y="3221"/>
                </a:lnTo>
                <a:lnTo>
                  <a:pt x="326" y="3221"/>
                </a:lnTo>
                <a:lnTo>
                  <a:pt x="335" y="3230"/>
                </a:lnTo>
                <a:lnTo>
                  <a:pt x="326" y="3230"/>
                </a:lnTo>
                <a:lnTo>
                  <a:pt x="318" y="3230"/>
                </a:lnTo>
                <a:lnTo>
                  <a:pt x="309" y="3230"/>
                </a:lnTo>
                <a:lnTo>
                  <a:pt x="326" y="3239"/>
                </a:lnTo>
                <a:lnTo>
                  <a:pt x="335" y="3239"/>
                </a:lnTo>
                <a:lnTo>
                  <a:pt x="344" y="3248"/>
                </a:lnTo>
                <a:lnTo>
                  <a:pt x="335" y="3257"/>
                </a:lnTo>
                <a:lnTo>
                  <a:pt x="326" y="3265"/>
                </a:lnTo>
                <a:lnTo>
                  <a:pt x="318" y="3257"/>
                </a:lnTo>
                <a:lnTo>
                  <a:pt x="309" y="3248"/>
                </a:lnTo>
                <a:lnTo>
                  <a:pt x="300" y="3239"/>
                </a:lnTo>
                <a:lnTo>
                  <a:pt x="291" y="3248"/>
                </a:lnTo>
                <a:lnTo>
                  <a:pt x="282" y="3257"/>
                </a:lnTo>
                <a:lnTo>
                  <a:pt x="273" y="3265"/>
                </a:lnTo>
                <a:lnTo>
                  <a:pt x="282" y="3257"/>
                </a:lnTo>
                <a:lnTo>
                  <a:pt x="282" y="3248"/>
                </a:lnTo>
                <a:lnTo>
                  <a:pt x="282" y="3239"/>
                </a:lnTo>
                <a:lnTo>
                  <a:pt x="273" y="3239"/>
                </a:lnTo>
                <a:lnTo>
                  <a:pt x="265" y="3239"/>
                </a:lnTo>
                <a:lnTo>
                  <a:pt x="256" y="3230"/>
                </a:lnTo>
                <a:lnTo>
                  <a:pt x="247" y="3230"/>
                </a:lnTo>
                <a:lnTo>
                  <a:pt x="238" y="3230"/>
                </a:lnTo>
                <a:lnTo>
                  <a:pt x="229" y="3248"/>
                </a:lnTo>
                <a:lnTo>
                  <a:pt x="203" y="3265"/>
                </a:lnTo>
                <a:lnTo>
                  <a:pt x="212" y="3274"/>
                </a:lnTo>
                <a:lnTo>
                  <a:pt x="221" y="3265"/>
                </a:lnTo>
                <a:lnTo>
                  <a:pt x="229" y="3274"/>
                </a:lnTo>
                <a:lnTo>
                  <a:pt x="221" y="3283"/>
                </a:lnTo>
                <a:lnTo>
                  <a:pt x="238" y="3292"/>
                </a:lnTo>
                <a:lnTo>
                  <a:pt x="247" y="3292"/>
                </a:lnTo>
                <a:lnTo>
                  <a:pt x="256" y="3292"/>
                </a:lnTo>
                <a:lnTo>
                  <a:pt x="265" y="3310"/>
                </a:lnTo>
                <a:lnTo>
                  <a:pt x="291" y="3327"/>
                </a:lnTo>
                <a:lnTo>
                  <a:pt x="291" y="3336"/>
                </a:lnTo>
                <a:lnTo>
                  <a:pt x="309" y="3345"/>
                </a:lnTo>
                <a:lnTo>
                  <a:pt x="326" y="3354"/>
                </a:lnTo>
                <a:lnTo>
                  <a:pt x="362" y="3345"/>
                </a:lnTo>
                <a:lnTo>
                  <a:pt x="388" y="3336"/>
                </a:lnTo>
                <a:lnTo>
                  <a:pt x="397" y="3327"/>
                </a:lnTo>
                <a:lnTo>
                  <a:pt x="406" y="3327"/>
                </a:lnTo>
                <a:lnTo>
                  <a:pt x="415" y="3310"/>
                </a:lnTo>
                <a:lnTo>
                  <a:pt x="406" y="3301"/>
                </a:lnTo>
                <a:lnTo>
                  <a:pt x="397" y="3301"/>
                </a:lnTo>
                <a:lnTo>
                  <a:pt x="406" y="3292"/>
                </a:lnTo>
                <a:lnTo>
                  <a:pt x="415" y="3283"/>
                </a:lnTo>
                <a:lnTo>
                  <a:pt x="432" y="3265"/>
                </a:lnTo>
                <a:lnTo>
                  <a:pt x="432" y="3257"/>
                </a:lnTo>
                <a:lnTo>
                  <a:pt x="441" y="3248"/>
                </a:lnTo>
                <a:lnTo>
                  <a:pt x="450" y="3248"/>
                </a:lnTo>
                <a:lnTo>
                  <a:pt x="441" y="3257"/>
                </a:lnTo>
                <a:lnTo>
                  <a:pt x="432" y="3274"/>
                </a:lnTo>
                <a:lnTo>
                  <a:pt x="415" y="3301"/>
                </a:lnTo>
                <a:lnTo>
                  <a:pt x="432" y="3310"/>
                </a:lnTo>
                <a:lnTo>
                  <a:pt x="441" y="3327"/>
                </a:lnTo>
                <a:lnTo>
                  <a:pt x="459" y="3363"/>
                </a:lnTo>
                <a:lnTo>
                  <a:pt x="459" y="3371"/>
                </a:lnTo>
                <a:lnTo>
                  <a:pt x="459" y="3380"/>
                </a:lnTo>
                <a:lnTo>
                  <a:pt x="459" y="3389"/>
                </a:lnTo>
                <a:lnTo>
                  <a:pt x="459" y="3398"/>
                </a:lnTo>
                <a:lnTo>
                  <a:pt x="450" y="3407"/>
                </a:lnTo>
                <a:lnTo>
                  <a:pt x="450" y="3424"/>
                </a:lnTo>
                <a:lnTo>
                  <a:pt x="459" y="3424"/>
                </a:lnTo>
                <a:lnTo>
                  <a:pt x="468" y="3424"/>
                </a:lnTo>
                <a:lnTo>
                  <a:pt x="476" y="3424"/>
                </a:lnTo>
                <a:lnTo>
                  <a:pt x="468" y="3433"/>
                </a:lnTo>
                <a:lnTo>
                  <a:pt x="468" y="3442"/>
                </a:lnTo>
                <a:lnTo>
                  <a:pt x="468" y="3451"/>
                </a:lnTo>
                <a:lnTo>
                  <a:pt x="468" y="3460"/>
                </a:lnTo>
                <a:lnTo>
                  <a:pt x="459" y="3468"/>
                </a:lnTo>
                <a:lnTo>
                  <a:pt x="450" y="3468"/>
                </a:lnTo>
                <a:lnTo>
                  <a:pt x="441" y="3477"/>
                </a:lnTo>
                <a:lnTo>
                  <a:pt x="468" y="3477"/>
                </a:lnTo>
                <a:lnTo>
                  <a:pt x="494" y="3468"/>
                </a:lnTo>
                <a:lnTo>
                  <a:pt x="503" y="3468"/>
                </a:lnTo>
                <a:lnTo>
                  <a:pt x="503" y="3460"/>
                </a:lnTo>
                <a:lnTo>
                  <a:pt x="529" y="3451"/>
                </a:lnTo>
                <a:lnTo>
                  <a:pt x="538" y="3451"/>
                </a:lnTo>
                <a:lnTo>
                  <a:pt x="547" y="3442"/>
                </a:lnTo>
                <a:lnTo>
                  <a:pt x="556" y="3433"/>
                </a:lnTo>
                <a:lnTo>
                  <a:pt x="573" y="3433"/>
                </a:lnTo>
                <a:lnTo>
                  <a:pt x="573" y="3442"/>
                </a:lnTo>
                <a:lnTo>
                  <a:pt x="582" y="3451"/>
                </a:lnTo>
                <a:lnTo>
                  <a:pt x="600" y="3460"/>
                </a:lnTo>
                <a:lnTo>
                  <a:pt x="609" y="3451"/>
                </a:lnTo>
                <a:lnTo>
                  <a:pt x="618" y="3451"/>
                </a:lnTo>
                <a:lnTo>
                  <a:pt x="635" y="3460"/>
                </a:lnTo>
                <a:lnTo>
                  <a:pt x="644" y="3468"/>
                </a:lnTo>
                <a:lnTo>
                  <a:pt x="662" y="3495"/>
                </a:lnTo>
                <a:lnTo>
                  <a:pt x="671" y="3504"/>
                </a:lnTo>
                <a:lnTo>
                  <a:pt x="688" y="3495"/>
                </a:lnTo>
                <a:lnTo>
                  <a:pt x="688" y="3486"/>
                </a:lnTo>
                <a:lnTo>
                  <a:pt x="679" y="3468"/>
                </a:lnTo>
                <a:lnTo>
                  <a:pt x="679" y="3460"/>
                </a:lnTo>
                <a:lnTo>
                  <a:pt x="688" y="3451"/>
                </a:lnTo>
                <a:lnTo>
                  <a:pt x="688" y="3442"/>
                </a:lnTo>
                <a:lnTo>
                  <a:pt x="697" y="3442"/>
                </a:lnTo>
                <a:lnTo>
                  <a:pt x="706" y="3433"/>
                </a:lnTo>
                <a:lnTo>
                  <a:pt x="715" y="3424"/>
                </a:lnTo>
                <a:lnTo>
                  <a:pt x="723" y="3433"/>
                </a:lnTo>
                <a:lnTo>
                  <a:pt x="741" y="3442"/>
                </a:lnTo>
                <a:lnTo>
                  <a:pt x="732" y="3442"/>
                </a:lnTo>
                <a:lnTo>
                  <a:pt x="723" y="3433"/>
                </a:lnTo>
                <a:lnTo>
                  <a:pt x="715" y="3433"/>
                </a:lnTo>
                <a:lnTo>
                  <a:pt x="706" y="3442"/>
                </a:lnTo>
                <a:lnTo>
                  <a:pt x="706" y="3451"/>
                </a:lnTo>
                <a:lnTo>
                  <a:pt x="715" y="3460"/>
                </a:lnTo>
                <a:lnTo>
                  <a:pt x="715" y="3468"/>
                </a:lnTo>
                <a:lnTo>
                  <a:pt x="723" y="3477"/>
                </a:lnTo>
                <a:lnTo>
                  <a:pt x="732" y="3477"/>
                </a:lnTo>
                <a:lnTo>
                  <a:pt x="741" y="3477"/>
                </a:lnTo>
                <a:lnTo>
                  <a:pt x="768" y="3468"/>
                </a:lnTo>
                <a:lnTo>
                  <a:pt x="803" y="3451"/>
                </a:lnTo>
                <a:lnTo>
                  <a:pt x="820" y="3442"/>
                </a:lnTo>
                <a:lnTo>
                  <a:pt x="829" y="3424"/>
                </a:lnTo>
                <a:lnTo>
                  <a:pt x="820" y="3442"/>
                </a:lnTo>
                <a:lnTo>
                  <a:pt x="812" y="3460"/>
                </a:lnTo>
                <a:lnTo>
                  <a:pt x="820" y="3468"/>
                </a:lnTo>
                <a:lnTo>
                  <a:pt x="803" y="3477"/>
                </a:lnTo>
                <a:lnTo>
                  <a:pt x="785" y="3495"/>
                </a:lnTo>
                <a:lnTo>
                  <a:pt x="776" y="3495"/>
                </a:lnTo>
                <a:lnTo>
                  <a:pt x="776" y="3504"/>
                </a:lnTo>
                <a:lnTo>
                  <a:pt x="785" y="3521"/>
                </a:lnTo>
                <a:lnTo>
                  <a:pt x="794" y="3521"/>
                </a:lnTo>
                <a:lnTo>
                  <a:pt x="803" y="3521"/>
                </a:lnTo>
                <a:lnTo>
                  <a:pt x="785" y="3530"/>
                </a:lnTo>
                <a:lnTo>
                  <a:pt x="776" y="3530"/>
                </a:lnTo>
                <a:lnTo>
                  <a:pt x="768" y="3539"/>
                </a:lnTo>
                <a:lnTo>
                  <a:pt x="768" y="3557"/>
                </a:lnTo>
                <a:lnTo>
                  <a:pt x="768" y="3574"/>
                </a:lnTo>
                <a:lnTo>
                  <a:pt x="768" y="3583"/>
                </a:lnTo>
                <a:lnTo>
                  <a:pt x="776" y="3583"/>
                </a:lnTo>
                <a:lnTo>
                  <a:pt x="776" y="3592"/>
                </a:lnTo>
                <a:lnTo>
                  <a:pt x="785" y="3592"/>
                </a:lnTo>
                <a:lnTo>
                  <a:pt x="785" y="3601"/>
                </a:lnTo>
                <a:lnTo>
                  <a:pt x="776" y="3601"/>
                </a:lnTo>
                <a:lnTo>
                  <a:pt x="768" y="3601"/>
                </a:lnTo>
                <a:lnTo>
                  <a:pt x="768" y="3592"/>
                </a:lnTo>
                <a:lnTo>
                  <a:pt x="759" y="3592"/>
                </a:lnTo>
                <a:lnTo>
                  <a:pt x="750" y="3592"/>
                </a:lnTo>
                <a:lnTo>
                  <a:pt x="741" y="3610"/>
                </a:lnTo>
                <a:lnTo>
                  <a:pt x="732" y="3610"/>
                </a:lnTo>
                <a:lnTo>
                  <a:pt x="723" y="3619"/>
                </a:lnTo>
                <a:lnTo>
                  <a:pt x="706" y="3627"/>
                </a:lnTo>
                <a:lnTo>
                  <a:pt x="697" y="3636"/>
                </a:lnTo>
                <a:lnTo>
                  <a:pt x="697" y="3645"/>
                </a:lnTo>
                <a:lnTo>
                  <a:pt x="697" y="3654"/>
                </a:lnTo>
                <a:lnTo>
                  <a:pt x="697" y="3663"/>
                </a:lnTo>
                <a:lnTo>
                  <a:pt x="697" y="3671"/>
                </a:lnTo>
                <a:lnTo>
                  <a:pt x="688" y="3671"/>
                </a:lnTo>
                <a:lnTo>
                  <a:pt x="679" y="3671"/>
                </a:lnTo>
                <a:lnTo>
                  <a:pt x="679" y="3663"/>
                </a:lnTo>
                <a:lnTo>
                  <a:pt x="671" y="3663"/>
                </a:lnTo>
                <a:lnTo>
                  <a:pt x="662" y="3671"/>
                </a:lnTo>
                <a:lnTo>
                  <a:pt x="653" y="3680"/>
                </a:lnTo>
                <a:lnTo>
                  <a:pt x="609" y="3698"/>
                </a:lnTo>
                <a:lnTo>
                  <a:pt x="591" y="3707"/>
                </a:lnTo>
                <a:lnTo>
                  <a:pt x="582" y="3716"/>
                </a:lnTo>
                <a:lnTo>
                  <a:pt x="573" y="3724"/>
                </a:lnTo>
                <a:lnTo>
                  <a:pt x="565" y="3733"/>
                </a:lnTo>
                <a:lnTo>
                  <a:pt x="565" y="3742"/>
                </a:lnTo>
                <a:lnTo>
                  <a:pt x="556" y="3751"/>
                </a:lnTo>
                <a:lnTo>
                  <a:pt x="556" y="3760"/>
                </a:lnTo>
                <a:lnTo>
                  <a:pt x="565" y="3760"/>
                </a:lnTo>
                <a:lnTo>
                  <a:pt x="573" y="3769"/>
                </a:lnTo>
                <a:lnTo>
                  <a:pt x="573" y="3777"/>
                </a:lnTo>
                <a:lnTo>
                  <a:pt x="565" y="3777"/>
                </a:lnTo>
                <a:lnTo>
                  <a:pt x="556" y="3769"/>
                </a:lnTo>
                <a:lnTo>
                  <a:pt x="547" y="3769"/>
                </a:lnTo>
                <a:lnTo>
                  <a:pt x="538" y="3769"/>
                </a:lnTo>
                <a:lnTo>
                  <a:pt x="538" y="3777"/>
                </a:lnTo>
                <a:lnTo>
                  <a:pt x="529" y="3777"/>
                </a:lnTo>
                <a:lnTo>
                  <a:pt x="521" y="3769"/>
                </a:lnTo>
                <a:lnTo>
                  <a:pt x="521" y="3760"/>
                </a:lnTo>
                <a:lnTo>
                  <a:pt x="529" y="3760"/>
                </a:lnTo>
                <a:lnTo>
                  <a:pt x="512" y="3760"/>
                </a:lnTo>
                <a:lnTo>
                  <a:pt x="503" y="3760"/>
                </a:lnTo>
                <a:lnTo>
                  <a:pt x="512" y="3751"/>
                </a:lnTo>
                <a:lnTo>
                  <a:pt x="503" y="3751"/>
                </a:lnTo>
                <a:lnTo>
                  <a:pt x="468" y="3769"/>
                </a:lnTo>
                <a:lnTo>
                  <a:pt x="450" y="3769"/>
                </a:lnTo>
                <a:lnTo>
                  <a:pt x="441" y="3786"/>
                </a:lnTo>
                <a:lnTo>
                  <a:pt x="423" y="3795"/>
                </a:lnTo>
                <a:lnTo>
                  <a:pt x="415" y="3813"/>
                </a:lnTo>
                <a:lnTo>
                  <a:pt x="397" y="3822"/>
                </a:lnTo>
                <a:lnTo>
                  <a:pt x="388" y="3830"/>
                </a:lnTo>
                <a:lnTo>
                  <a:pt x="388" y="3839"/>
                </a:lnTo>
                <a:lnTo>
                  <a:pt x="379" y="3839"/>
                </a:lnTo>
                <a:lnTo>
                  <a:pt x="371" y="3839"/>
                </a:lnTo>
                <a:lnTo>
                  <a:pt x="353" y="3848"/>
                </a:lnTo>
                <a:lnTo>
                  <a:pt x="353" y="3857"/>
                </a:lnTo>
                <a:lnTo>
                  <a:pt x="353" y="3866"/>
                </a:lnTo>
                <a:lnTo>
                  <a:pt x="353" y="3874"/>
                </a:lnTo>
                <a:lnTo>
                  <a:pt x="362" y="3874"/>
                </a:lnTo>
                <a:lnTo>
                  <a:pt x="362" y="3866"/>
                </a:lnTo>
                <a:lnTo>
                  <a:pt x="371" y="3857"/>
                </a:lnTo>
                <a:lnTo>
                  <a:pt x="371" y="3848"/>
                </a:lnTo>
                <a:lnTo>
                  <a:pt x="379" y="3857"/>
                </a:lnTo>
                <a:lnTo>
                  <a:pt x="388" y="3866"/>
                </a:lnTo>
                <a:lnTo>
                  <a:pt x="397" y="3857"/>
                </a:lnTo>
                <a:lnTo>
                  <a:pt x="406" y="3857"/>
                </a:lnTo>
                <a:lnTo>
                  <a:pt x="406" y="3848"/>
                </a:lnTo>
                <a:lnTo>
                  <a:pt x="406" y="3839"/>
                </a:lnTo>
                <a:lnTo>
                  <a:pt x="406" y="3830"/>
                </a:lnTo>
                <a:lnTo>
                  <a:pt x="415" y="3839"/>
                </a:lnTo>
                <a:lnTo>
                  <a:pt x="415" y="3848"/>
                </a:lnTo>
                <a:lnTo>
                  <a:pt x="423" y="3848"/>
                </a:lnTo>
                <a:lnTo>
                  <a:pt x="423" y="3857"/>
                </a:lnTo>
                <a:lnTo>
                  <a:pt x="432" y="3848"/>
                </a:lnTo>
                <a:lnTo>
                  <a:pt x="441" y="3839"/>
                </a:lnTo>
                <a:lnTo>
                  <a:pt x="450" y="3839"/>
                </a:lnTo>
                <a:lnTo>
                  <a:pt x="468" y="3822"/>
                </a:lnTo>
                <a:lnTo>
                  <a:pt x="468" y="3813"/>
                </a:lnTo>
                <a:lnTo>
                  <a:pt x="476" y="3804"/>
                </a:lnTo>
                <a:lnTo>
                  <a:pt x="476" y="3795"/>
                </a:lnTo>
                <a:lnTo>
                  <a:pt x="485" y="3795"/>
                </a:lnTo>
                <a:lnTo>
                  <a:pt x="494" y="3795"/>
                </a:lnTo>
                <a:lnTo>
                  <a:pt x="503" y="3795"/>
                </a:lnTo>
                <a:lnTo>
                  <a:pt x="503" y="3804"/>
                </a:lnTo>
                <a:lnTo>
                  <a:pt x="512" y="3804"/>
                </a:lnTo>
                <a:lnTo>
                  <a:pt x="503" y="3804"/>
                </a:lnTo>
                <a:lnTo>
                  <a:pt x="494" y="3804"/>
                </a:lnTo>
                <a:lnTo>
                  <a:pt x="485" y="3813"/>
                </a:lnTo>
                <a:lnTo>
                  <a:pt x="485" y="3822"/>
                </a:lnTo>
                <a:lnTo>
                  <a:pt x="494" y="3822"/>
                </a:lnTo>
                <a:lnTo>
                  <a:pt x="512" y="3822"/>
                </a:lnTo>
                <a:lnTo>
                  <a:pt x="512" y="3813"/>
                </a:lnTo>
                <a:lnTo>
                  <a:pt x="521" y="3813"/>
                </a:lnTo>
                <a:lnTo>
                  <a:pt x="529" y="3804"/>
                </a:lnTo>
                <a:lnTo>
                  <a:pt x="538" y="3804"/>
                </a:lnTo>
                <a:lnTo>
                  <a:pt x="547" y="3804"/>
                </a:lnTo>
                <a:lnTo>
                  <a:pt x="556" y="3804"/>
                </a:lnTo>
                <a:lnTo>
                  <a:pt x="565" y="3804"/>
                </a:lnTo>
                <a:lnTo>
                  <a:pt x="565" y="3795"/>
                </a:lnTo>
                <a:lnTo>
                  <a:pt x="582" y="3786"/>
                </a:lnTo>
                <a:lnTo>
                  <a:pt x="591" y="3777"/>
                </a:lnTo>
                <a:lnTo>
                  <a:pt x="600" y="3777"/>
                </a:lnTo>
                <a:lnTo>
                  <a:pt x="609" y="3777"/>
                </a:lnTo>
                <a:lnTo>
                  <a:pt x="609" y="3769"/>
                </a:lnTo>
                <a:lnTo>
                  <a:pt x="618" y="3769"/>
                </a:lnTo>
                <a:lnTo>
                  <a:pt x="618" y="3777"/>
                </a:lnTo>
                <a:lnTo>
                  <a:pt x="618" y="3795"/>
                </a:lnTo>
                <a:lnTo>
                  <a:pt x="626" y="3786"/>
                </a:lnTo>
                <a:lnTo>
                  <a:pt x="626" y="3777"/>
                </a:lnTo>
                <a:lnTo>
                  <a:pt x="635" y="3777"/>
                </a:lnTo>
                <a:lnTo>
                  <a:pt x="635" y="3769"/>
                </a:lnTo>
                <a:lnTo>
                  <a:pt x="688" y="3760"/>
                </a:lnTo>
                <a:lnTo>
                  <a:pt x="688" y="3751"/>
                </a:lnTo>
                <a:lnTo>
                  <a:pt x="697" y="3742"/>
                </a:lnTo>
                <a:lnTo>
                  <a:pt x="697" y="3733"/>
                </a:lnTo>
                <a:lnTo>
                  <a:pt x="706" y="3733"/>
                </a:lnTo>
                <a:lnTo>
                  <a:pt x="706" y="3751"/>
                </a:lnTo>
                <a:lnTo>
                  <a:pt x="715" y="3742"/>
                </a:lnTo>
                <a:lnTo>
                  <a:pt x="723" y="3733"/>
                </a:lnTo>
                <a:lnTo>
                  <a:pt x="723" y="3724"/>
                </a:lnTo>
                <a:lnTo>
                  <a:pt x="715" y="3724"/>
                </a:lnTo>
                <a:lnTo>
                  <a:pt x="706" y="3724"/>
                </a:lnTo>
                <a:lnTo>
                  <a:pt x="706" y="3716"/>
                </a:lnTo>
                <a:lnTo>
                  <a:pt x="715" y="3707"/>
                </a:lnTo>
                <a:lnTo>
                  <a:pt x="732" y="3707"/>
                </a:lnTo>
                <a:lnTo>
                  <a:pt x="741" y="3698"/>
                </a:lnTo>
                <a:lnTo>
                  <a:pt x="750" y="3698"/>
                </a:lnTo>
                <a:lnTo>
                  <a:pt x="741" y="3698"/>
                </a:lnTo>
                <a:lnTo>
                  <a:pt x="741" y="3689"/>
                </a:lnTo>
                <a:lnTo>
                  <a:pt x="750" y="3689"/>
                </a:lnTo>
                <a:lnTo>
                  <a:pt x="759" y="3689"/>
                </a:lnTo>
                <a:lnTo>
                  <a:pt x="768" y="3689"/>
                </a:lnTo>
                <a:lnTo>
                  <a:pt x="776" y="3689"/>
                </a:lnTo>
                <a:lnTo>
                  <a:pt x="776" y="3680"/>
                </a:lnTo>
                <a:lnTo>
                  <a:pt x="785" y="3671"/>
                </a:lnTo>
                <a:lnTo>
                  <a:pt x="794" y="3671"/>
                </a:lnTo>
                <a:lnTo>
                  <a:pt x="803" y="3671"/>
                </a:lnTo>
                <a:lnTo>
                  <a:pt x="812" y="3663"/>
                </a:lnTo>
                <a:lnTo>
                  <a:pt x="820" y="3663"/>
                </a:lnTo>
                <a:lnTo>
                  <a:pt x="820" y="3654"/>
                </a:lnTo>
                <a:lnTo>
                  <a:pt x="829" y="3654"/>
                </a:lnTo>
                <a:lnTo>
                  <a:pt x="838" y="3645"/>
                </a:lnTo>
                <a:lnTo>
                  <a:pt x="847" y="3645"/>
                </a:lnTo>
                <a:lnTo>
                  <a:pt x="856" y="3645"/>
                </a:lnTo>
                <a:lnTo>
                  <a:pt x="856" y="3636"/>
                </a:lnTo>
                <a:lnTo>
                  <a:pt x="865" y="3627"/>
                </a:lnTo>
                <a:lnTo>
                  <a:pt x="856" y="3619"/>
                </a:lnTo>
                <a:lnTo>
                  <a:pt x="856" y="3610"/>
                </a:lnTo>
                <a:lnTo>
                  <a:pt x="873" y="3601"/>
                </a:lnTo>
                <a:lnTo>
                  <a:pt x="882" y="3601"/>
                </a:lnTo>
                <a:lnTo>
                  <a:pt x="891" y="3592"/>
                </a:lnTo>
                <a:lnTo>
                  <a:pt x="900" y="3592"/>
                </a:lnTo>
                <a:lnTo>
                  <a:pt x="909" y="3592"/>
                </a:lnTo>
                <a:lnTo>
                  <a:pt x="909" y="3583"/>
                </a:lnTo>
                <a:lnTo>
                  <a:pt x="918" y="3583"/>
                </a:lnTo>
                <a:lnTo>
                  <a:pt x="918" y="3574"/>
                </a:lnTo>
                <a:lnTo>
                  <a:pt x="926" y="3574"/>
                </a:lnTo>
                <a:lnTo>
                  <a:pt x="935" y="3566"/>
                </a:lnTo>
                <a:lnTo>
                  <a:pt x="944" y="3566"/>
                </a:lnTo>
                <a:lnTo>
                  <a:pt x="953" y="3557"/>
                </a:lnTo>
                <a:lnTo>
                  <a:pt x="962" y="3539"/>
                </a:lnTo>
                <a:lnTo>
                  <a:pt x="997" y="3539"/>
                </a:lnTo>
                <a:lnTo>
                  <a:pt x="997" y="3530"/>
                </a:lnTo>
                <a:lnTo>
                  <a:pt x="1006" y="3530"/>
                </a:lnTo>
                <a:lnTo>
                  <a:pt x="1015" y="3530"/>
                </a:lnTo>
                <a:lnTo>
                  <a:pt x="1023" y="3530"/>
                </a:lnTo>
                <a:lnTo>
                  <a:pt x="1023" y="3521"/>
                </a:lnTo>
                <a:lnTo>
                  <a:pt x="1023" y="3513"/>
                </a:lnTo>
                <a:lnTo>
                  <a:pt x="1015" y="3513"/>
                </a:lnTo>
                <a:lnTo>
                  <a:pt x="1032" y="3504"/>
                </a:lnTo>
                <a:lnTo>
                  <a:pt x="1032" y="3495"/>
                </a:lnTo>
                <a:lnTo>
                  <a:pt x="1050" y="3477"/>
                </a:lnTo>
                <a:lnTo>
                  <a:pt x="1059" y="3477"/>
                </a:lnTo>
                <a:lnTo>
                  <a:pt x="1068" y="3477"/>
                </a:lnTo>
                <a:lnTo>
                  <a:pt x="1076" y="3460"/>
                </a:lnTo>
                <a:lnTo>
                  <a:pt x="1085" y="3460"/>
                </a:lnTo>
                <a:lnTo>
                  <a:pt x="1085" y="3451"/>
                </a:lnTo>
                <a:lnTo>
                  <a:pt x="1076" y="3442"/>
                </a:lnTo>
                <a:lnTo>
                  <a:pt x="1059" y="3433"/>
                </a:lnTo>
                <a:lnTo>
                  <a:pt x="1050" y="3433"/>
                </a:lnTo>
                <a:lnTo>
                  <a:pt x="1041" y="3424"/>
                </a:lnTo>
                <a:lnTo>
                  <a:pt x="1023" y="3424"/>
                </a:lnTo>
                <a:lnTo>
                  <a:pt x="1023" y="3407"/>
                </a:lnTo>
                <a:lnTo>
                  <a:pt x="1032" y="3398"/>
                </a:lnTo>
                <a:lnTo>
                  <a:pt x="1050" y="3389"/>
                </a:lnTo>
                <a:lnTo>
                  <a:pt x="1059" y="3380"/>
                </a:lnTo>
                <a:lnTo>
                  <a:pt x="1068" y="3371"/>
                </a:lnTo>
                <a:lnTo>
                  <a:pt x="1059" y="3371"/>
                </a:lnTo>
                <a:lnTo>
                  <a:pt x="1059" y="3363"/>
                </a:lnTo>
                <a:lnTo>
                  <a:pt x="1076" y="3363"/>
                </a:lnTo>
                <a:lnTo>
                  <a:pt x="1076" y="3354"/>
                </a:lnTo>
                <a:lnTo>
                  <a:pt x="1085" y="3354"/>
                </a:lnTo>
                <a:lnTo>
                  <a:pt x="1085" y="3363"/>
                </a:lnTo>
                <a:lnTo>
                  <a:pt x="1094" y="3363"/>
                </a:lnTo>
                <a:lnTo>
                  <a:pt x="1103" y="3363"/>
                </a:lnTo>
                <a:lnTo>
                  <a:pt x="1112" y="3354"/>
                </a:lnTo>
                <a:lnTo>
                  <a:pt x="1112" y="3345"/>
                </a:lnTo>
                <a:lnTo>
                  <a:pt x="1094" y="3345"/>
                </a:lnTo>
                <a:lnTo>
                  <a:pt x="1103" y="3345"/>
                </a:lnTo>
                <a:lnTo>
                  <a:pt x="1120" y="3336"/>
                </a:lnTo>
                <a:lnTo>
                  <a:pt x="1129" y="3336"/>
                </a:lnTo>
                <a:lnTo>
                  <a:pt x="1138" y="3327"/>
                </a:lnTo>
                <a:lnTo>
                  <a:pt x="1138" y="3318"/>
                </a:lnTo>
                <a:lnTo>
                  <a:pt x="1129" y="3310"/>
                </a:lnTo>
                <a:lnTo>
                  <a:pt x="1120" y="3301"/>
                </a:lnTo>
                <a:lnTo>
                  <a:pt x="1112" y="3292"/>
                </a:lnTo>
                <a:lnTo>
                  <a:pt x="1120" y="3292"/>
                </a:lnTo>
                <a:lnTo>
                  <a:pt x="1129" y="3301"/>
                </a:lnTo>
                <a:lnTo>
                  <a:pt x="1138" y="3301"/>
                </a:lnTo>
                <a:lnTo>
                  <a:pt x="1147" y="3301"/>
                </a:lnTo>
                <a:lnTo>
                  <a:pt x="1156" y="3292"/>
                </a:lnTo>
                <a:lnTo>
                  <a:pt x="1165" y="3283"/>
                </a:lnTo>
                <a:lnTo>
                  <a:pt x="1165" y="3274"/>
                </a:lnTo>
                <a:lnTo>
                  <a:pt x="1165" y="3265"/>
                </a:lnTo>
                <a:lnTo>
                  <a:pt x="1182" y="3257"/>
                </a:lnTo>
                <a:lnTo>
                  <a:pt x="1191" y="3248"/>
                </a:lnTo>
                <a:lnTo>
                  <a:pt x="1200" y="3248"/>
                </a:lnTo>
                <a:lnTo>
                  <a:pt x="1200" y="3239"/>
                </a:lnTo>
                <a:lnTo>
                  <a:pt x="1200" y="3230"/>
                </a:lnTo>
                <a:lnTo>
                  <a:pt x="1217" y="3221"/>
                </a:lnTo>
                <a:lnTo>
                  <a:pt x="1226" y="3213"/>
                </a:lnTo>
                <a:lnTo>
                  <a:pt x="1235" y="3213"/>
                </a:lnTo>
                <a:lnTo>
                  <a:pt x="1244" y="3204"/>
                </a:lnTo>
                <a:lnTo>
                  <a:pt x="1253" y="3204"/>
                </a:lnTo>
                <a:lnTo>
                  <a:pt x="1262" y="3195"/>
                </a:lnTo>
                <a:lnTo>
                  <a:pt x="1288" y="3186"/>
                </a:lnTo>
                <a:lnTo>
                  <a:pt x="1297" y="3186"/>
                </a:lnTo>
                <a:lnTo>
                  <a:pt x="1323" y="3186"/>
                </a:lnTo>
                <a:lnTo>
                  <a:pt x="1332" y="3186"/>
                </a:lnTo>
                <a:lnTo>
                  <a:pt x="1341" y="3177"/>
                </a:lnTo>
                <a:lnTo>
                  <a:pt x="1341" y="3168"/>
                </a:lnTo>
                <a:lnTo>
                  <a:pt x="1350" y="3168"/>
                </a:lnTo>
                <a:lnTo>
                  <a:pt x="1359" y="3160"/>
                </a:lnTo>
                <a:lnTo>
                  <a:pt x="1376" y="3160"/>
                </a:lnTo>
                <a:lnTo>
                  <a:pt x="1359" y="3168"/>
                </a:lnTo>
                <a:lnTo>
                  <a:pt x="1350" y="3177"/>
                </a:lnTo>
                <a:lnTo>
                  <a:pt x="1341" y="3186"/>
                </a:lnTo>
                <a:lnTo>
                  <a:pt x="1341" y="3195"/>
                </a:lnTo>
                <a:lnTo>
                  <a:pt x="1332" y="3195"/>
                </a:lnTo>
                <a:lnTo>
                  <a:pt x="1323" y="3195"/>
                </a:lnTo>
                <a:lnTo>
                  <a:pt x="1332" y="3204"/>
                </a:lnTo>
                <a:lnTo>
                  <a:pt x="1359" y="3221"/>
                </a:lnTo>
                <a:lnTo>
                  <a:pt x="1367" y="3221"/>
                </a:lnTo>
                <a:lnTo>
                  <a:pt x="1394" y="3221"/>
                </a:lnTo>
                <a:lnTo>
                  <a:pt x="1403" y="3230"/>
                </a:lnTo>
                <a:lnTo>
                  <a:pt x="1394" y="3230"/>
                </a:lnTo>
                <a:lnTo>
                  <a:pt x="1359" y="3221"/>
                </a:lnTo>
                <a:lnTo>
                  <a:pt x="1341" y="3221"/>
                </a:lnTo>
                <a:lnTo>
                  <a:pt x="1332" y="3221"/>
                </a:lnTo>
                <a:lnTo>
                  <a:pt x="1323" y="3221"/>
                </a:lnTo>
                <a:lnTo>
                  <a:pt x="1315" y="3221"/>
                </a:lnTo>
                <a:lnTo>
                  <a:pt x="1306" y="3213"/>
                </a:lnTo>
                <a:lnTo>
                  <a:pt x="1297" y="3213"/>
                </a:lnTo>
                <a:lnTo>
                  <a:pt x="1270" y="3230"/>
                </a:lnTo>
                <a:lnTo>
                  <a:pt x="1262" y="3239"/>
                </a:lnTo>
                <a:lnTo>
                  <a:pt x="1235" y="3248"/>
                </a:lnTo>
                <a:lnTo>
                  <a:pt x="1235" y="3257"/>
                </a:lnTo>
                <a:lnTo>
                  <a:pt x="1235" y="3265"/>
                </a:lnTo>
                <a:lnTo>
                  <a:pt x="1235" y="3274"/>
                </a:lnTo>
                <a:lnTo>
                  <a:pt x="1226" y="3301"/>
                </a:lnTo>
                <a:lnTo>
                  <a:pt x="1226" y="3310"/>
                </a:lnTo>
                <a:lnTo>
                  <a:pt x="1209" y="3318"/>
                </a:lnTo>
                <a:lnTo>
                  <a:pt x="1200" y="3327"/>
                </a:lnTo>
                <a:lnTo>
                  <a:pt x="1200" y="3336"/>
                </a:lnTo>
                <a:lnTo>
                  <a:pt x="1191" y="3354"/>
                </a:lnTo>
                <a:lnTo>
                  <a:pt x="1200" y="3363"/>
                </a:lnTo>
                <a:lnTo>
                  <a:pt x="1217" y="3363"/>
                </a:lnTo>
                <a:lnTo>
                  <a:pt x="1226" y="3363"/>
                </a:lnTo>
                <a:lnTo>
                  <a:pt x="1253" y="3354"/>
                </a:lnTo>
                <a:lnTo>
                  <a:pt x="1244" y="3371"/>
                </a:lnTo>
                <a:lnTo>
                  <a:pt x="1235" y="3371"/>
                </a:lnTo>
                <a:lnTo>
                  <a:pt x="1226" y="3380"/>
                </a:lnTo>
                <a:lnTo>
                  <a:pt x="1217" y="3380"/>
                </a:lnTo>
                <a:lnTo>
                  <a:pt x="1209" y="3389"/>
                </a:lnTo>
                <a:lnTo>
                  <a:pt x="1191" y="3389"/>
                </a:lnTo>
                <a:lnTo>
                  <a:pt x="1191" y="3398"/>
                </a:lnTo>
                <a:lnTo>
                  <a:pt x="1191" y="3407"/>
                </a:lnTo>
                <a:lnTo>
                  <a:pt x="1200" y="3416"/>
                </a:lnTo>
                <a:lnTo>
                  <a:pt x="1209" y="3416"/>
                </a:lnTo>
                <a:lnTo>
                  <a:pt x="1226" y="3416"/>
                </a:lnTo>
                <a:lnTo>
                  <a:pt x="1235" y="3407"/>
                </a:lnTo>
                <a:lnTo>
                  <a:pt x="1235" y="3416"/>
                </a:lnTo>
                <a:lnTo>
                  <a:pt x="1244" y="3416"/>
                </a:lnTo>
                <a:lnTo>
                  <a:pt x="1244" y="3407"/>
                </a:lnTo>
                <a:lnTo>
                  <a:pt x="1253" y="3407"/>
                </a:lnTo>
                <a:lnTo>
                  <a:pt x="1262" y="3407"/>
                </a:lnTo>
                <a:lnTo>
                  <a:pt x="1270" y="3398"/>
                </a:lnTo>
                <a:lnTo>
                  <a:pt x="1279" y="3389"/>
                </a:lnTo>
                <a:lnTo>
                  <a:pt x="1288" y="3389"/>
                </a:lnTo>
                <a:lnTo>
                  <a:pt x="1288" y="3380"/>
                </a:lnTo>
                <a:lnTo>
                  <a:pt x="1288" y="3371"/>
                </a:lnTo>
                <a:lnTo>
                  <a:pt x="1297" y="3380"/>
                </a:lnTo>
                <a:lnTo>
                  <a:pt x="1306" y="3371"/>
                </a:lnTo>
                <a:lnTo>
                  <a:pt x="1315" y="3371"/>
                </a:lnTo>
                <a:lnTo>
                  <a:pt x="1332" y="3363"/>
                </a:lnTo>
                <a:lnTo>
                  <a:pt x="1332" y="3354"/>
                </a:lnTo>
                <a:lnTo>
                  <a:pt x="1350" y="3354"/>
                </a:lnTo>
                <a:lnTo>
                  <a:pt x="1350" y="3345"/>
                </a:lnTo>
                <a:lnTo>
                  <a:pt x="1350" y="3336"/>
                </a:lnTo>
                <a:lnTo>
                  <a:pt x="1359" y="3336"/>
                </a:lnTo>
                <a:lnTo>
                  <a:pt x="1359" y="3354"/>
                </a:lnTo>
                <a:lnTo>
                  <a:pt x="1367" y="3336"/>
                </a:lnTo>
                <a:lnTo>
                  <a:pt x="1367" y="3327"/>
                </a:lnTo>
                <a:lnTo>
                  <a:pt x="1376" y="3327"/>
                </a:lnTo>
                <a:lnTo>
                  <a:pt x="1376" y="3318"/>
                </a:lnTo>
                <a:lnTo>
                  <a:pt x="1385" y="3327"/>
                </a:lnTo>
                <a:lnTo>
                  <a:pt x="1394" y="3327"/>
                </a:lnTo>
                <a:lnTo>
                  <a:pt x="1403" y="3327"/>
                </a:lnTo>
                <a:lnTo>
                  <a:pt x="1420" y="3336"/>
                </a:lnTo>
                <a:lnTo>
                  <a:pt x="1429" y="3336"/>
                </a:lnTo>
                <a:lnTo>
                  <a:pt x="1438" y="3327"/>
                </a:lnTo>
                <a:lnTo>
                  <a:pt x="1447" y="3327"/>
                </a:lnTo>
                <a:lnTo>
                  <a:pt x="1456" y="3318"/>
                </a:lnTo>
                <a:lnTo>
                  <a:pt x="1456" y="3310"/>
                </a:lnTo>
                <a:lnTo>
                  <a:pt x="1465" y="3310"/>
                </a:lnTo>
                <a:lnTo>
                  <a:pt x="1465" y="3301"/>
                </a:lnTo>
                <a:lnTo>
                  <a:pt x="1465" y="3292"/>
                </a:lnTo>
                <a:lnTo>
                  <a:pt x="1465" y="3283"/>
                </a:lnTo>
                <a:lnTo>
                  <a:pt x="1473" y="3283"/>
                </a:lnTo>
                <a:lnTo>
                  <a:pt x="1482" y="3274"/>
                </a:lnTo>
                <a:lnTo>
                  <a:pt x="1473" y="3265"/>
                </a:lnTo>
                <a:lnTo>
                  <a:pt x="1465" y="3265"/>
                </a:lnTo>
                <a:lnTo>
                  <a:pt x="1456" y="3265"/>
                </a:lnTo>
                <a:lnTo>
                  <a:pt x="1447" y="3265"/>
                </a:lnTo>
                <a:lnTo>
                  <a:pt x="1438" y="3274"/>
                </a:lnTo>
                <a:lnTo>
                  <a:pt x="1429" y="3274"/>
                </a:lnTo>
                <a:lnTo>
                  <a:pt x="1438" y="3274"/>
                </a:lnTo>
                <a:lnTo>
                  <a:pt x="1438" y="3265"/>
                </a:lnTo>
                <a:lnTo>
                  <a:pt x="1447" y="3265"/>
                </a:lnTo>
                <a:lnTo>
                  <a:pt x="1456" y="3265"/>
                </a:lnTo>
                <a:lnTo>
                  <a:pt x="1456" y="3257"/>
                </a:lnTo>
                <a:lnTo>
                  <a:pt x="1456" y="3248"/>
                </a:lnTo>
                <a:lnTo>
                  <a:pt x="1447" y="3248"/>
                </a:lnTo>
                <a:lnTo>
                  <a:pt x="1438" y="3239"/>
                </a:lnTo>
                <a:lnTo>
                  <a:pt x="1447" y="3239"/>
                </a:lnTo>
                <a:lnTo>
                  <a:pt x="1456" y="3230"/>
                </a:lnTo>
                <a:lnTo>
                  <a:pt x="1456" y="3221"/>
                </a:lnTo>
                <a:lnTo>
                  <a:pt x="1465" y="3213"/>
                </a:lnTo>
                <a:lnTo>
                  <a:pt x="1456" y="3213"/>
                </a:lnTo>
                <a:lnTo>
                  <a:pt x="1447" y="3213"/>
                </a:lnTo>
                <a:lnTo>
                  <a:pt x="1456" y="3213"/>
                </a:lnTo>
                <a:lnTo>
                  <a:pt x="1456" y="3204"/>
                </a:lnTo>
                <a:lnTo>
                  <a:pt x="1465" y="3204"/>
                </a:lnTo>
                <a:lnTo>
                  <a:pt x="1473" y="3204"/>
                </a:lnTo>
                <a:lnTo>
                  <a:pt x="1482" y="3204"/>
                </a:lnTo>
                <a:lnTo>
                  <a:pt x="1491" y="3195"/>
                </a:lnTo>
                <a:lnTo>
                  <a:pt x="1500" y="3195"/>
                </a:lnTo>
                <a:lnTo>
                  <a:pt x="1482" y="3213"/>
                </a:lnTo>
                <a:lnTo>
                  <a:pt x="1482" y="3221"/>
                </a:lnTo>
                <a:lnTo>
                  <a:pt x="1482" y="3230"/>
                </a:lnTo>
                <a:lnTo>
                  <a:pt x="1491" y="3230"/>
                </a:lnTo>
                <a:lnTo>
                  <a:pt x="1500" y="3230"/>
                </a:lnTo>
                <a:lnTo>
                  <a:pt x="1509" y="3221"/>
                </a:lnTo>
                <a:lnTo>
                  <a:pt x="1517" y="3221"/>
                </a:lnTo>
                <a:lnTo>
                  <a:pt x="1526" y="3230"/>
                </a:lnTo>
                <a:lnTo>
                  <a:pt x="1526" y="3221"/>
                </a:lnTo>
                <a:lnTo>
                  <a:pt x="1535" y="3221"/>
                </a:lnTo>
                <a:lnTo>
                  <a:pt x="1544" y="3213"/>
                </a:lnTo>
                <a:lnTo>
                  <a:pt x="1553" y="3221"/>
                </a:lnTo>
                <a:lnTo>
                  <a:pt x="1562" y="3213"/>
                </a:lnTo>
                <a:lnTo>
                  <a:pt x="1570" y="3213"/>
                </a:lnTo>
                <a:lnTo>
                  <a:pt x="1579" y="3204"/>
                </a:lnTo>
                <a:lnTo>
                  <a:pt x="1597" y="3204"/>
                </a:lnTo>
                <a:lnTo>
                  <a:pt x="1606" y="3204"/>
                </a:lnTo>
                <a:lnTo>
                  <a:pt x="1579" y="3213"/>
                </a:lnTo>
                <a:lnTo>
                  <a:pt x="1579" y="3221"/>
                </a:lnTo>
                <a:lnTo>
                  <a:pt x="1579" y="3230"/>
                </a:lnTo>
                <a:lnTo>
                  <a:pt x="1588" y="3239"/>
                </a:lnTo>
                <a:lnTo>
                  <a:pt x="1597" y="3239"/>
                </a:lnTo>
                <a:lnTo>
                  <a:pt x="1588" y="3248"/>
                </a:lnTo>
                <a:lnTo>
                  <a:pt x="1579" y="3248"/>
                </a:lnTo>
                <a:lnTo>
                  <a:pt x="1588" y="3248"/>
                </a:lnTo>
                <a:lnTo>
                  <a:pt x="1597" y="3248"/>
                </a:lnTo>
                <a:lnTo>
                  <a:pt x="1606" y="3248"/>
                </a:lnTo>
                <a:lnTo>
                  <a:pt x="1614" y="3248"/>
                </a:lnTo>
                <a:lnTo>
                  <a:pt x="1614" y="3257"/>
                </a:lnTo>
                <a:lnTo>
                  <a:pt x="1650" y="3257"/>
                </a:lnTo>
                <a:lnTo>
                  <a:pt x="1641" y="3265"/>
                </a:lnTo>
                <a:lnTo>
                  <a:pt x="1632" y="3274"/>
                </a:lnTo>
                <a:lnTo>
                  <a:pt x="1641" y="3274"/>
                </a:lnTo>
                <a:lnTo>
                  <a:pt x="1650" y="3274"/>
                </a:lnTo>
                <a:lnTo>
                  <a:pt x="1659" y="3283"/>
                </a:lnTo>
                <a:lnTo>
                  <a:pt x="1667" y="3283"/>
                </a:lnTo>
                <a:lnTo>
                  <a:pt x="1676" y="3283"/>
                </a:lnTo>
                <a:lnTo>
                  <a:pt x="1685" y="3283"/>
                </a:lnTo>
                <a:lnTo>
                  <a:pt x="1694" y="3274"/>
                </a:lnTo>
                <a:lnTo>
                  <a:pt x="1703" y="3265"/>
                </a:lnTo>
                <a:lnTo>
                  <a:pt x="1712" y="3265"/>
                </a:lnTo>
                <a:lnTo>
                  <a:pt x="1720" y="3257"/>
                </a:lnTo>
                <a:lnTo>
                  <a:pt x="1712" y="3265"/>
                </a:lnTo>
                <a:lnTo>
                  <a:pt x="1712" y="3274"/>
                </a:lnTo>
                <a:lnTo>
                  <a:pt x="1703" y="3292"/>
                </a:lnTo>
                <a:lnTo>
                  <a:pt x="1712" y="3292"/>
                </a:lnTo>
                <a:lnTo>
                  <a:pt x="1720" y="3301"/>
                </a:lnTo>
                <a:lnTo>
                  <a:pt x="1729" y="3301"/>
                </a:lnTo>
                <a:lnTo>
                  <a:pt x="1729" y="3310"/>
                </a:lnTo>
                <a:lnTo>
                  <a:pt x="1747" y="3310"/>
                </a:lnTo>
                <a:lnTo>
                  <a:pt x="1756" y="3310"/>
                </a:lnTo>
                <a:lnTo>
                  <a:pt x="1764" y="3318"/>
                </a:lnTo>
                <a:lnTo>
                  <a:pt x="1764" y="3327"/>
                </a:lnTo>
                <a:lnTo>
                  <a:pt x="1773" y="3327"/>
                </a:lnTo>
                <a:lnTo>
                  <a:pt x="1791" y="3327"/>
                </a:lnTo>
                <a:lnTo>
                  <a:pt x="1809" y="3318"/>
                </a:lnTo>
                <a:lnTo>
                  <a:pt x="1853" y="3318"/>
                </a:lnTo>
                <a:lnTo>
                  <a:pt x="1879" y="3318"/>
                </a:lnTo>
                <a:lnTo>
                  <a:pt x="1914" y="3327"/>
                </a:lnTo>
                <a:lnTo>
                  <a:pt x="1941" y="3327"/>
                </a:lnTo>
                <a:lnTo>
                  <a:pt x="1950" y="3327"/>
                </a:lnTo>
                <a:lnTo>
                  <a:pt x="1959" y="3327"/>
                </a:lnTo>
                <a:lnTo>
                  <a:pt x="1959" y="3318"/>
                </a:lnTo>
                <a:lnTo>
                  <a:pt x="1967" y="3318"/>
                </a:lnTo>
                <a:lnTo>
                  <a:pt x="1967" y="3327"/>
                </a:lnTo>
                <a:lnTo>
                  <a:pt x="1959" y="3336"/>
                </a:lnTo>
                <a:lnTo>
                  <a:pt x="1967" y="3345"/>
                </a:lnTo>
                <a:lnTo>
                  <a:pt x="2003" y="3354"/>
                </a:lnTo>
                <a:lnTo>
                  <a:pt x="2020" y="3363"/>
                </a:lnTo>
                <a:lnTo>
                  <a:pt x="2038" y="3363"/>
                </a:lnTo>
                <a:lnTo>
                  <a:pt x="2047" y="3354"/>
                </a:lnTo>
                <a:lnTo>
                  <a:pt x="2073" y="3345"/>
                </a:lnTo>
                <a:lnTo>
                  <a:pt x="2091" y="3327"/>
                </a:lnTo>
                <a:lnTo>
                  <a:pt x="2100" y="3327"/>
                </a:lnTo>
                <a:lnTo>
                  <a:pt x="2109" y="3327"/>
                </a:lnTo>
                <a:lnTo>
                  <a:pt x="2126" y="3336"/>
                </a:lnTo>
                <a:lnTo>
                  <a:pt x="2144" y="3345"/>
                </a:lnTo>
                <a:lnTo>
                  <a:pt x="2135" y="3345"/>
                </a:lnTo>
                <a:lnTo>
                  <a:pt x="2126" y="3345"/>
                </a:lnTo>
                <a:lnTo>
                  <a:pt x="2126" y="3354"/>
                </a:lnTo>
                <a:lnTo>
                  <a:pt x="2117" y="3354"/>
                </a:lnTo>
                <a:lnTo>
                  <a:pt x="2117" y="3363"/>
                </a:lnTo>
                <a:lnTo>
                  <a:pt x="2117" y="3371"/>
                </a:lnTo>
                <a:lnTo>
                  <a:pt x="2117" y="3354"/>
                </a:lnTo>
                <a:lnTo>
                  <a:pt x="2117" y="3345"/>
                </a:lnTo>
                <a:lnTo>
                  <a:pt x="2109" y="3336"/>
                </a:lnTo>
                <a:lnTo>
                  <a:pt x="2100" y="3336"/>
                </a:lnTo>
                <a:lnTo>
                  <a:pt x="2100" y="3345"/>
                </a:lnTo>
                <a:lnTo>
                  <a:pt x="2100" y="3354"/>
                </a:lnTo>
                <a:lnTo>
                  <a:pt x="2100" y="3363"/>
                </a:lnTo>
                <a:lnTo>
                  <a:pt x="2091" y="3371"/>
                </a:lnTo>
                <a:lnTo>
                  <a:pt x="2082" y="3371"/>
                </a:lnTo>
                <a:lnTo>
                  <a:pt x="2082" y="3380"/>
                </a:lnTo>
                <a:lnTo>
                  <a:pt x="2091" y="3380"/>
                </a:lnTo>
                <a:lnTo>
                  <a:pt x="2100" y="3389"/>
                </a:lnTo>
                <a:lnTo>
                  <a:pt x="2117" y="3398"/>
                </a:lnTo>
                <a:lnTo>
                  <a:pt x="2153" y="3416"/>
                </a:lnTo>
                <a:lnTo>
                  <a:pt x="2161" y="3416"/>
                </a:lnTo>
                <a:lnTo>
                  <a:pt x="2179" y="3416"/>
                </a:lnTo>
                <a:lnTo>
                  <a:pt x="2179" y="3424"/>
                </a:lnTo>
                <a:lnTo>
                  <a:pt x="2170" y="3424"/>
                </a:lnTo>
                <a:lnTo>
                  <a:pt x="2179" y="3424"/>
                </a:lnTo>
                <a:lnTo>
                  <a:pt x="2188" y="3424"/>
                </a:lnTo>
                <a:lnTo>
                  <a:pt x="2197" y="3433"/>
                </a:lnTo>
                <a:lnTo>
                  <a:pt x="2214" y="3442"/>
                </a:lnTo>
                <a:lnTo>
                  <a:pt x="2214" y="3451"/>
                </a:lnTo>
                <a:lnTo>
                  <a:pt x="2223" y="3460"/>
                </a:lnTo>
                <a:lnTo>
                  <a:pt x="2232" y="3468"/>
                </a:lnTo>
                <a:lnTo>
                  <a:pt x="2241" y="3477"/>
                </a:lnTo>
                <a:lnTo>
                  <a:pt x="2250" y="3477"/>
                </a:lnTo>
                <a:lnTo>
                  <a:pt x="2250" y="3486"/>
                </a:lnTo>
                <a:lnTo>
                  <a:pt x="2285" y="3504"/>
                </a:lnTo>
                <a:lnTo>
                  <a:pt x="2294" y="3513"/>
                </a:lnTo>
                <a:lnTo>
                  <a:pt x="2311" y="3513"/>
                </a:lnTo>
                <a:lnTo>
                  <a:pt x="2311" y="3521"/>
                </a:lnTo>
                <a:lnTo>
                  <a:pt x="2320" y="3521"/>
                </a:lnTo>
                <a:lnTo>
                  <a:pt x="2329" y="3513"/>
                </a:lnTo>
                <a:lnTo>
                  <a:pt x="2347" y="3504"/>
                </a:lnTo>
                <a:lnTo>
                  <a:pt x="2356" y="3504"/>
                </a:lnTo>
                <a:lnTo>
                  <a:pt x="2356" y="3495"/>
                </a:lnTo>
                <a:lnTo>
                  <a:pt x="2356" y="3486"/>
                </a:lnTo>
                <a:lnTo>
                  <a:pt x="2347" y="3477"/>
                </a:lnTo>
                <a:lnTo>
                  <a:pt x="2338" y="3477"/>
                </a:lnTo>
                <a:lnTo>
                  <a:pt x="2329" y="3477"/>
                </a:lnTo>
                <a:lnTo>
                  <a:pt x="2329" y="3468"/>
                </a:lnTo>
                <a:lnTo>
                  <a:pt x="2320" y="3468"/>
                </a:lnTo>
                <a:lnTo>
                  <a:pt x="2320" y="3460"/>
                </a:lnTo>
                <a:lnTo>
                  <a:pt x="2311" y="3460"/>
                </a:lnTo>
                <a:lnTo>
                  <a:pt x="2303" y="3451"/>
                </a:lnTo>
                <a:lnTo>
                  <a:pt x="2294" y="3451"/>
                </a:lnTo>
                <a:lnTo>
                  <a:pt x="2285" y="3451"/>
                </a:lnTo>
                <a:lnTo>
                  <a:pt x="2285" y="3442"/>
                </a:lnTo>
                <a:lnTo>
                  <a:pt x="2294" y="3442"/>
                </a:lnTo>
                <a:lnTo>
                  <a:pt x="2285" y="3433"/>
                </a:lnTo>
                <a:lnTo>
                  <a:pt x="2303" y="3442"/>
                </a:lnTo>
                <a:lnTo>
                  <a:pt x="2320" y="3442"/>
                </a:lnTo>
                <a:lnTo>
                  <a:pt x="2320" y="3451"/>
                </a:lnTo>
                <a:lnTo>
                  <a:pt x="2329" y="3451"/>
                </a:lnTo>
                <a:lnTo>
                  <a:pt x="2329" y="3460"/>
                </a:lnTo>
                <a:lnTo>
                  <a:pt x="2338" y="3460"/>
                </a:lnTo>
                <a:lnTo>
                  <a:pt x="2347" y="3460"/>
                </a:lnTo>
                <a:lnTo>
                  <a:pt x="2356" y="3460"/>
                </a:lnTo>
                <a:lnTo>
                  <a:pt x="2356" y="3451"/>
                </a:lnTo>
                <a:lnTo>
                  <a:pt x="2347" y="3442"/>
                </a:lnTo>
                <a:lnTo>
                  <a:pt x="2347" y="3433"/>
                </a:lnTo>
                <a:lnTo>
                  <a:pt x="2356" y="3433"/>
                </a:lnTo>
                <a:lnTo>
                  <a:pt x="2356" y="3451"/>
                </a:lnTo>
                <a:lnTo>
                  <a:pt x="2364" y="3451"/>
                </a:lnTo>
                <a:lnTo>
                  <a:pt x="2373" y="3451"/>
                </a:lnTo>
                <a:lnTo>
                  <a:pt x="2356" y="3460"/>
                </a:lnTo>
                <a:lnTo>
                  <a:pt x="2364" y="3477"/>
                </a:lnTo>
                <a:lnTo>
                  <a:pt x="2373" y="3486"/>
                </a:lnTo>
                <a:lnTo>
                  <a:pt x="2364" y="3495"/>
                </a:lnTo>
                <a:lnTo>
                  <a:pt x="2364" y="3504"/>
                </a:lnTo>
                <a:lnTo>
                  <a:pt x="2373" y="3504"/>
                </a:lnTo>
                <a:lnTo>
                  <a:pt x="2391" y="3504"/>
                </a:lnTo>
                <a:lnTo>
                  <a:pt x="2400" y="3504"/>
                </a:lnTo>
                <a:lnTo>
                  <a:pt x="2409" y="3513"/>
                </a:lnTo>
                <a:lnTo>
                  <a:pt x="2409" y="3521"/>
                </a:lnTo>
                <a:lnTo>
                  <a:pt x="2426" y="3521"/>
                </a:lnTo>
                <a:lnTo>
                  <a:pt x="2426" y="3513"/>
                </a:lnTo>
                <a:lnTo>
                  <a:pt x="2426" y="3504"/>
                </a:lnTo>
                <a:lnTo>
                  <a:pt x="2426" y="3486"/>
                </a:lnTo>
                <a:lnTo>
                  <a:pt x="2417" y="3477"/>
                </a:lnTo>
                <a:lnTo>
                  <a:pt x="2417" y="3468"/>
                </a:lnTo>
                <a:lnTo>
                  <a:pt x="2417" y="3460"/>
                </a:lnTo>
                <a:lnTo>
                  <a:pt x="2409" y="3451"/>
                </a:lnTo>
                <a:lnTo>
                  <a:pt x="2409" y="3424"/>
                </a:lnTo>
                <a:lnTo>
                  <a:pt x="2400" y="3416"/>
                </a:lnTo>
                <a:lnTo>
                  <a:pt x="2409" y="3416"/>
                </a:lnTo>
                <a:lnTo>
                  <a:pt x="2400" y="3407"/>
                </a:lnTo>
                <a:lnTo>
                  <a:pt x="2409" y="3398"/>
                </a:lnTo>
                <a:lnTo>
                  <a:pt x="2409" y="3389"/>
                </a:lnTo>
                <a:lnTo>
                  <a:pt x="2409" y="3398"/>
                </a:lnTo>
                <a:lnTo>
                  <a:pt x="2409" y="3407"/>
                </a:lnTo>
                <a:lnTo>
                  <a:pt x="2417" y="3424"/>
                </a:lnTo>
                <a:lnTo>
                  <a:pt x="2426" y="3451"/>
                </a:lnTo>
                <a:lnTo>
                  <a:pt x="2426" y="3460"/>
                </a:lnTo>
                <a:lnTo>
                  <a:pt x="2435" y="3460"/>
                </a:lnTo>
                <a:lnTo>
                  <a:pt x="2435" y="3468"/>
                </a:lnTo>
                <a:lnTo>
                  <a:pt x="2435" y="3477"/>
                </a:lnTo>
                <a:lnTo>
                  <a:pt x="2453" y="3495"/>
                </a:lnTo>
                <a:lnTo>
                  <a:pt x="2461" y="3504"/>
                </a:lnTo>
                <a:lnTo>
                  <a:pt x="2470" y="3504"/>
                </a:lnTo>
                <a:lnTo>
                  <a:pt x="2479" y="3513"/>
                </a:lnTo>
                <a:lnTo>
                  <a:pt x="2488" y="3521"/>
                </a:lnTo>
                <a:lnTo>
                  <a:pt x="2497" y="3513"/>
                </a:lnTo>
                <a:lnTo>
                  <a:pt x="2506" y="3504"/>
                </a:lnTo>
                <a:lnTo>
                  <a:pt x="2514" y="3495"/>
                </a:lnTo>
                <a:lnTo>
                  <a:pt x="2514" y="3486"/>
                </a:lnTo>
                <a:lnTo>
                  <a:pt x="2514" y="3495"/>
                </a:lnTo>
                <a:lnTo>
                  <a:pt x="2506" y="3513"/>
                </a:lnTo>
                <a:lnTo>
                  <a:pt x="2506" y="3521"/>
                </a:lnTo>
                <a:lnTo>
                  <a:pt x="2506" y="3530"/>
                </a:lnTo>
                <a:lnTo>
                  <a:pt x="2506" y="3539"/>
                </a:lnTo>
                <a:lnTo>
                  <a:pt x="2514" y="3548"/>
                </a:lnTo>
                <a:lnTo>
                  <a:pt x="2523" y="3548"/>
                </a:lnTo>
                <a:lnTo>
                  <a:pt x="2523" y="3557"/>
                </a:lnTo>
                <a:lnTo>
                  <a:pt x="2532" y="3557"/>
                </a:lnTo>
                <a:lnTo>
                  <a:pt x="2532" y="3566"/>
                </a:lnTo>
                <a:lnTo>
                  <a:pt x="2532" y="3557"/>
                </a:lnTo>
                <a:lnTo>
                  <a:pt x="2541" y="3557"/>
                </a:lnTo>
                <a:lnTo>
                  <a:pt x="2567" y="3557"/>
                </a:lnTo>
                <a:lnTo>
                  <a:pt x="2541" y="3557"/>
                </a:lnTo>
                <a:lnTo>
                  <a:pt x="2541" y="3566"/>
                </a:lnTo>
                <a:lnTo>
                  <a:pt x="2550" y="3574"/>
                </a:lnTo>
                <a:lnTo>
                  <a:pt x="2576" y="3592"/>
                </a:lnTo>
                <a:lnTo>
                  <a:pt x="2567" y="3592"/>
                </a:lnTo>
                <a:lnTo>
                  <a:pt x="2558" y="3583"/>
                </a:lnTo>
                <a:lnTo>
                  <a:pt x="2541" y="3574"/>
                </a:lnTo>
                <a:lnTo>
                  <a:pt x="2532" y="3583"/>
                </a:lnTo>
                <a:lnTo>
                  <a:pt x="2541" y="3592"/>
                </a:lnTo>
                <a:lnTo>
                  <a:pt x="2550" y="3619"/>
                </a:lnTo>
                <a:lnTo>
                  <a:pt x="2550" y="3636"/>
                </a:lnTo>
                <a:lnTo>
                  <a:pt x="2585" y="3645"/>
                </a:lnTo>
                <a:lnTo>
                  <a:pt x="2594" y="3645"/>
                </a:lnTo>
                <a:lnTo>
                  <a:pt x="2594" y="3654"/>
                </a:lnTo>
                <a:lnTo>
                  <a:pt x="2594" y="3663"/>
                </a:lnTo>
                <a:lnTo>
                  <a:pt x="2603" y="3671"/>
                </a:lnTo>
                <a:lnTo>
                  <a:pt x="2611" y="3671"/>
                </a:lnTo>
                <a:lnTo>
                  <a:pt x="2620" y="3671"/>
                </a:lnTo>
                <a:lnTo>
                  <a:pt x="2620" y="3689"/>
                </a:lnTo>
                <a:lnTo>
                  <a:pt x="2629" y="3689"/>
                </a:lnTo>
                <a:lnTo>
                  <a:pt x="2629" y="3698"/>
                </a:lnTo>
                <a:lnTo>
                  <a:pt x="2638" y="3707"/>
                </a:lnTo>
                <a:lnTo>
                  <a:pt x="2647" y="3716"/>
                </a:lnTo>
                <a:lnTo>
                  <a:pt x="2656" y="3716"/>
                </a:lnTo>
                <a:lnTo>
                  <a:pt x="2656" y="3724"/>
                </a:lnTo>
                <a:lnTo>
                  <a:pt x="2664" y="3733"/>
                </a:lnTo>
                <a:lnTo>
                  <a:pt x="2691" y="3733"/>
                </a:lnTo>
                <a:lnTo>
                  <a:pt x="2673" y="3742"/>
                </a:lnTo>
                <a:lnTo>
                  <a:pt x="2664" y="3742"/>
                </a:lnTo>
                <a:lnTo>
                  <a:pt x="2656" y="3760"/>
                </a:lnTo>
                <a:lnTo>
                  <a:pt x="2647" y="3769"/>
                </a:lnTo>
                <a:lnTo>
                  <a:pt x="2647" y="3777"/>
                </a:lnTo>
                <a:lnTo>
                  <a:pt x="2638" y="3777"/>
                </a:lnTo>
                <a:lnTo>
                  <a:pt x="2638" y="3786"/>
                </a:lnTo>
                <a:lnTo>
                  <a:pt x="2647" y="3795"/>
                </a:lnTo>
                <a:lnTo>
                  <a:pt x="2656" y="3804"/>
                </a:lnTo>
                <a:lnTo>
                  <a:pt x="2664" y="3795"/>
                </a:lnTo>
                <a:lnTo>
                  <a:pt x="2664" y="3786"/>
                </a:lnTo>
                <a:lnTo>
                  <a:pt x="2673" y="3777"/>
                </a:lnTo>
                <a:lnTo>
                  <a:pt x="2664" y="3769"/>
                </a:lnTo>
                <a:lnTo>
                  <a:pt x="2673" y="3769"/>
                </a:lnTo>
                <a:lnTo>
                  <a:pt x="2682" y="3760"/>
                </a:lnTo>
                <a:lnTo>
                  <a:pt x="2708" y="3751"/>
                </a:lnTo>
                <a:lnTo>
                  <a:pt x="2726" y="3742"/>
                </a:lnTo>
                <a:lnTo>
                  <a:pt x="2726" y="3751"/>
                </a:lnTo>
                <a:lnTo>
                  <a:pt x="2717" y="3751"/>
                </a:lnTo>
                <a:lnTo>
                  <a:pt x="2717" y="3760"/>
                </a:lnTo>
                <a:lnTo>
                  <a:pt x="2726" y="3777"/>
                </a:lnTo>
                <a:lnTo>
                  <a:pt x="2735" y="3786"/>
                </a:lnTo>
                <a:lnTo>
                  <a:pt x="2735" y="3795"/>
                </a:lnTo>
                <a:lnTo>
                  <a:pt x="2735" y="3804"/>
                </a:lnTo>
                <a:lnTo>
                  <a:pt x="2735" y="3813"/>
                </a:lnTo>
                <a:lnTo>
                  <a:pt x="2735" y="3822"/>
                </a:lnTo>
                <a:lnTo>
                  <a:pt x="2744" y="3822"/>
                </a:lnTo>
                <a:lnTo>
                  <a:pt x="2744" y="3830"/>
                </a:lnTo>
                <a:lnTo>
                  <a:pt x="2726" y="3830"/>
                </a:lnTo>
                <a:lnTo>
                  <a:pt x="2726" y="3839"/>
                </a:lnTo>
                <a:lnTo>
                  <a:pt x="2726" y="3848"/>
                </a:lnTo>
                <a:lnTo>
                  <a:pt x="2735" y="3866"/>
                </a:lnTo>
                <a:lnTo>
                  <a:pt x="2735" y="3874"/>
                </a:lnTo>
                <a:lnTo>
                  <a:pt x="2753" y="3883"/>
                </a:lnTo>
                <a:lnTo>
                  <a:pt x="2761" y="3883"/>
                </a:lnTo>
                <a:lnTo>
                  <a:pt x="2779" y="3874"/>
                </a:lnTo>
                <a:lnTo>
                  <a:pt x="2788" y="3866"/>
                </a:lnTo>
                <a:lnTo>
                  <a:pt x="2788" y="3857"/>
                </a:lnTo>
                <a:lnTo>
                  <a:pt x="2788" y="3848"/>
                </a:lnTo>
                <a:lnTo>
                  <a:pt x="2797" y="3830"/>
                </a:lnTo>
                <a:lnTo>
                  <a:pt x="2797" y="3822"/>
                </a:lnTo>
                <a:lnTo>
                  <a:pt x="2797" y="3813"/>
                </a:lnTo>
                <a:lnTo>
                  <a:pt x="2797" y="3804"/>
                </a:lnTo>
                <a:lnTo>
                  <a:pt x="2788" y="3795"/>
                </a:lnTo>
                <a:lnTo>
                  <a:pt x="2788" y="3786"/>
                </a:lnTo>
                <a:lnTo>
                  <a:pt x="2797" y="3777"/>
                </a:lnTo>
                <a:lnTo>
                  <a:pt x="2797" y="3769"/>
                </a:lnTo>
                <a:lnTo>
                  <a:pt x="2797" y="3777"/>
                </a:lnTo>
                <a:lnTo>
                  <a:pt x="2797" y="3786"/>
                </a:lnTo>
                <a:lnTo>
                  <a:pt x="2797" y="3795"/>
                </a:lnTo>
                <a:lnTo>
                  <a:pt x="2797" y="3804"/>
                </a:lnTo>
                <a:lnTo>
                  <a:pt x="2797" y="3813"/>
                </a:lnTo>
                <a:lnTo>
                  <a:pt x="2806" y="3822"/>
                </a:lnTo>
                <a:lnTo>
                  <a:pt x="2806" y="3830"/>
                </a:lnTo>
                <a:lnTo>
                  <a:pt x="2797" y="3839"/>
                </a:lnTo>
                <a:lnTo>
                  <a:pt x="2797" y="3848"/>
                </a:lnTo>
                <a:lnTo>
                  <a:pt x="2806" y="3848"/>
                </a:lnTo>
                <a:lnTo>
                  <a:pt x="2814" y="3830"/>
                </a:lnTo>
                <a:lnTo>
                  <a:pt x="2814" y="3822"/>
                </a:lnTo>
                <a:lnTo>
                  <a:pt x="2814" y="3813"/>
                </a:lnTo>
                <a:lnTo>
                  <a:pt x="2814" y="3804"/>
                </a:lnTo>
                <a:lnTo>
                  <a:pt x="2823" y="3804"/>
                </a:lnTo>
                <a:lnTo>
                  <a:pt x="2823" y="3813"/>
                </a:lnTo>
                <a:lnTo>
                  <a:pt x="2832" y="3813"/>
                </a:lnTo>
                <a:lnTo>
                  <a:pt x="2814" y="3830"/>
                </a:lnTo>
                <a:lnTo>
                  <a:pt x="2806" y="3839"/>
                </a:lnTo>
                <a:lnTo>
                  <a:pt x="2806" y="3848"/>
                </a:lnTo>
                <a:lnTo>
                  <a:pt x="2797" y="3866"/>
                </a:lnTo>
                <a:lnTo>
                  <a:pt x="2788" y="3874"/>
                </a:lnTo>
                <a:lnTo>
                  <a:pt x="2788" y="3883"/>
                </a:lnTo>
                <a:lnTo>
                  <a:pt x="2779" y="3892"/>
                </a:lnTo>
                <a:lnTo>
                  <a:pt x="2770" y="3892"/>
                </a:lnTo>
                <a:lnTo>
                  <a:pt x="2770" y="3901"/>
                </a:lnTo>
                <a:lnTo>
                  <a:pt x="2770" y="3910"/>
                </a:lnTo>
                <a:lnTo>
                  <a:pt x="2770" y="3919"/>
                </a:lnTo>
                <a:lnTo>
                  <a:pt x="2770" y="3927"/>
                </a:lnTo>
                <a:lnTo>
                  <a:pt x="2779" y="3936"/>
                </a:lnTo>
                <a:lnTo>
                  <a:pt x="2797" y="3945"/>
                </a:lnTo>
                <a:lnTo>
                  <a:pt x="2806" y="3936"/>
                </a:lnTo>
                <a:lnTo>
                  <a:pt x="2814" y="3936"/>
                </a:lnTo>
                <a:lnTo>
                  <a:pt x="2832" y="3936"/>
                </a:lnTo>
                <a:lnTo>
                  <a:pt x="2814" y="3945"/>
                </a:lnTo>
                <a:lnTo>
                  <a:pt x="2797" y="3945"/>
                </a:lnTo>
                <a:lnTo>
                  <a:pt x="2797" y="3963"/>
                </a:lnTo>
                <a:lnTo>
                  <a:pt x="2788" y="3972"/>
                </a:lnTo>
                <a:lnTo>
                  <a:pt x="2779" y="3989"/>
                </a:lnTo>
                <a:lnTo>
                  <a:pt x="2779" y="3998"/>
                </a:lnTo>
                <a:lnTo>
                  <a:pt x="2797" y="3998"/>
                </a:lnTo>
                <a:lnTo>
                  <a:pt x="2806" y="4007"/>
                </a:lnTo>
                <a:lnTo>
                  <a:pt x="2814" y="4016"/>
                </a:lnTo>
                <a:lnTo>
                  <a:pt x="2823" y="4024"/>
                </a:lnTo>
                <a:lnTo>
                  <a:pt x="2832" y="4033"/>
                </a:lnTo>
                <a:lnTo>
                  <a:pt x="2841" y="4024"/>
                </a:lnTo>
                <a:lnTo>
                  <a:pt x="2858" y="4024"/>
                </a:lnTo>
                <a:lnTo>
                  <a:pt x="2858" y="4016"/>
                </a:lnTo>
                <a:lnTo>
                  <a:pt x="2858" y="3998"/>
                </a:lnTo>
                <a:lnTo>
                  <a:pt x="2867" y="3980"/>
                </a:lnTo>
                <a:lnTo>
                  <a:pt x="2876" y="3980"/>
                </a:lnTo>
                <a:lnTo>
                  <a:pt x="2876" y="3972"/>
                </a:lnTo>
                <a:lnTo>
                  <a:pt x="2876" y="3980"/>
                </a:lnTo>
                <a:lnTo>
                  <a:pt x="2885" y="3980"/>
                </a:lnTo>
                <a:lnTo>
                  <a:pt x="2894" y="3972"/>
                </a:lnTo>
                <a:lnTo>
                  <a:pt x="2903" y="3972"/>
                </a:lnTo>
                <a:lnTo>
                  <a:pt x="2911" y="3972"/>
                </a:lnTo>
                <a:lnTo>
                  <a:pt x="2903" y="3980"/>
                </a:lnTo>
                <a:lnTo>
                  <a:pt x="2894" y="3980"/>
                </a:lnTo>
                <a:lnTo>
                  <a:pt x="2894" y="3989"/>
                </a:lnTo>
                <a:lnTo>
                  <a:pt x="2903" y="4007"/>
                </a:lnTo>
                <a:lnTo>
                  <a:pt x="2911" y="4016"/>
                </a:lnTo>
                <a:lnTo>
                  <a:pt x="2920" y="4007"/>
                </a:lnTo>
                <a:lnTo>
                  <a:pt x="2929" y="4007"/>
                </a:lnTo>
                <a:lnTo>
                  <a:pt x="2938" y="4016"/>
                </a:lnTo>
                <a:lnTo>
                  <a:pt x="2955" y="4024"/>
                </a:lnTo>
                <a:lnTo>
                  <a:pt x="2955" y="4033"/>
                </a:lnTo>
                <a:lnTo>
                  <a:pt x="2947" y="4024"/>
                </a:lnTo>
                <a:lnTo>
                  <a:pt x="2938" y="4016"/>
                </a:lnTo>
                <a:lnTo>
                  <a:pt x="2929" y="4016"/>
                </a:lnTo>
                <a:lnTo>
                  <a:pt x="2920" y="4016"/>
                </a:lnTo>
                <a:lnTo>
                  <a:pt x="2911" y="4016"/>
                </a:lnTo>
                <a:lnTo>
                  <a:pt x="2885" y="4007"/>
                </a:lnTo>
                <a:lnTo>
                  <a:pt x="2885" y="3989"/>
                </a:lnTo>
                <a:lnTo>
                  <a:pt x="2876" y="3989"/>
                </a:lnTo>
                <a:lnTo>
                  <a:pt x="2867" y="3998"/>
                </a:lnTo>
                <a:lnTo>
                  <a:pt x="2858" y="4007"/>
                </a:lnTo>
                <a:lnTo>
                  <a:pt x="2867" y="4016"/>
                </a:lnTo>
                <a:lnTo>
                  <a:pt x="2867" y="4024"/>
                </a:lnTo>
                <a:lnTo>
                  <a:pt x="2885" y="4024"/>
                </a:lnTo>
                <a:lnTo>
                  <a:pt x="2903" y="4033"/>
                </a:lnTo>
                <a:lnTo>
                  <a:pt x="2911" y="4042"/>
                </a:lnTo>
                <a:lnTo>
                  <a:pt x="2911" y="4069"/>
                </a:lnTo>
                <a:lnTo>
                  <a:pt x="2920" y="4077"/>
                </a:lnTo>
                <a:lnTo>
                  <a:pt x="2938" y="4069"/>
                </a:lnTo>
                <a:lnTo>
                  <a:pt x="2947" y="4069"/>
                </a:lnTo>
                <a:lnTo>
                  <a:pt x="2938" y="4077"/>
                </a:lnTo>
                <a:lnTo>
                  <a:pt x="2938" y="4095"/>
                </a:lnTo>
                <a:lnTo>
                  <a:pt x="2929" y="4113"/>
                </a:lnTo>
                <a:lnTo>
                  <a:pt x="2929" y="4122"/>
                </a:lnTo>
                <a:lnTo>
                  <a:pt x="2938" y="4122"/>
                </a:lnTo>
                <a:lnTo>
                  <a:pt x="2947" y="4104"/>
                </a:lnTo>
                <a:lnTo>
                  <a:pt x="2955" y="4104"/>
                </a:lnTo>
                <a:lnTo>
                  <a:pt x="2947" y="4113"/>
                </a:lnTo>
                <a:lnTo>
                  <a:pt x="2947" y="4122"/>
                </a:lnTo>
                <a:lnTo>
                  <a:pt x="2947" y="4130"/>
                </a:lnTo>
                <a:lnTo>
                  <a:pt x="2920" y="4139"/>
                </a:lnTo>
                <a:lnTo>
                  <a:pt x="2938" y="4157"/>
                </a:lnTo>
                <a:lnTo>
                  <a:pt x="2938" y="4183"/>
                </a:lnTo>
                <a:lnTo>
                  <a:pt x="2947" y="4166"/>
                </a:lnTo>
                <a:lnTo>
                  <a:pt x="2955" y="4139"/>
                </a:lnTo>
                <a:lnTo>
                  <a:pt x="2964" y="4130"/>
                </a:lnTo>
                <a:lnTo>
                  <a:pt x="2973" y="4130"/>
                </a:lnTo>
                <a:lnTo>
                  <a:pt x="2982" y="4122"/>
                </a:lnTo>
                <a:lnTo>
                  <a:pt x="3017" y="4095"/>
                </a:lnTo>
                <a:lnTo>
                  <a:pt x="3017" y="4086"/>
                </a:lnTo>
                <a:lnTo>
                  <a:pt x="3017" y="4077"/>
                </a:lnTo>
                <a:lnTo>
                  <a:pt x="3026" y="4077"/>
                </a:lnTo>
                <a:lnTo>
                  <a:pt x="3026" y="4086"/>
                </a:lnTo>
                <a:lnTo>
                  <a:pt x="3026" y="4095"/>
                </a:lnTo>
                <a:lnTo>
                  <a:pt x="3008" y="4104"/>
                </a:lnTo>
                <a:lnTo>
                  <a:pt x="3008" y="4113"/>
                </a:lnTo>
                <a:lnTo>
                  <a:pt x="3008" y="4122"/>
                </a:lnTo>
                <a:lnTo>
                  <a:pt x="3026" y="4130"/>
                </a:lnTo>
                <a:lnTo>
                  <a:pt x="3026" y="4139"/>
                </a:lnTo>
                <a:lnTo>
                  <a:pt x="3044" y="4148"/>
                </a:lnTo>
                <a:lnTo>
                  <a:pt x="3035" y="4148"/>
                </a:lnTo>
                <a:lnTo>
                  <a:pt x="3026" y="4139"/>
                </a:lnTo>
                <a:lnTo>
                  <a:pt x="3026" y="4130"/>
                </a:lnTo>
                <a:lnTo>
                  <a:pt x="3017" y="4130"/>
                </a:lnTo>
                <a:lnTo>
                  <a:pt x="3008" y="4130"/>
                </a:lnTo>
                <a:lnTo>
                  <a:pt x="3008" y="4122"/>
                </a:lnTo>
                <a:lnTo>
                  <a:pt x="2991" y="4122"/>
                </a:lnTo>
                <a:lnTo>
                  <a:pt x="2982" y="4130"/>
                </a:lnTo>
                <a:lnTo>
                  <a:pt x="2973" y="4130"/>
                </a:lnTo>
                <a:lnTo>
                  <a:pt x="2964" y="4139"/>
                </a:lnTo>
                <a:lnTo>
                  <a:pt x="2964" y="4148"/>
                </a:lnTo>
                <a:lnTo>
                  <a:pt x="2955" y="4157"/>
                </a:lnTo>
                <a:lnTo>
                  <a:pt x="2964" y="4157"/>
                </a:lnTo>
                <a:lnTo>
                  <a:pt x="2964" y="4166"/>
                </a:lnTo>
                <a:lnTo>
                  <a:pt x="2955" y="4175"/>
                </a:lnTo>
                <a:lnTo>
                  <a:pt x="2955" y="4183"/>
                </a:lnTo>
                <a:lnTo>
                  <a:pt x="2955" y="4192"/>
                </a:lnTo>
                <a:lnTo>
                  <a:pt x="2964" y="4201"/>
                </a:lnTo>
                <a:lnTo>
                  <a:pt x="2964" y="4210"/>
                </a:lnTo>
                <a:lnTo>
                  <a:pt x="2973" y="4210"/>
                </a:lnTo>
                <a:lnTo>
                  <a:pt x="2982" y="4201"/>
                </a:lnTo>
                <a:lnTo>
                  <a:pt x="2991" y="4192"/>
                </a:lnTo>
                <a:lnTo>
                  <a:pt x="3000" y="4183"/>
                </a:lnTo>
                <a:lnTo>
                  <a:pt x="3017" y="4183"/>
                </a:lnTo>
                <a:lnTo>
                  <a:pt x="3044" y="4183"/>
                </a:lnTo>
                <a:lnTo>
                  <a:pt x="3044" y="4192"/>
                </a:lnTo>
                <a:lnTo>
                  <a:pt x="3026" y="4192"/>
                </a:lnTo>
                <a:lnTo>
                  <a:pt x="3000" y="4192"/>
                </a:lnTo>
                <a:lnTo>
                  <a:pt x="2991" y="4201"/>
                </a:lnTo>
                <a:lnTo>
                  <a:pt x="2973" y="4219"/>
                </a:lnTo>
                <a:lnTo>
                  <a:pt x="2973" y="4227"/>
                </a:lnTo>
                <a:lnTo>
                  <a:pt x="2973" y="4245"/>
                </a:lnTo>
                <a:lnTo>
                  <a:pt x="2982" y="4245"/>
                </a:lnTo>
                <a:lnTo>
                  <a:pt x="2991" y="4254"/>
                </a:lnTo>
                <a:lnTo>
                  <a:pt x="3000" y="4263"/>
                </a:lnTo>
                <a:lnTo>
                  <a:pt x="3017" y="4272"/>
                </a:lnTo>
                <a:lnTo>
                  <a:pt x="3026" y="4263"/>
                </a:lnTo>
                <a:lnTo>
                  <a:pt x="3053" y="4263"/>
                </a:lnTo>
                <a:lnTo>
                  <a:pt x="3061" y="4254"/>
                </a:lnTo>
                <a:lnTo>
                  <a:pt x="3061" y="4263"/>
                </a:lnTo>
                <a:lnTo>
                  <a:pt x="3061" y="4272"/>
                </a:lnTo>
                <a:lnTo>
                  <a:pt x="3070" y="4272"/>
                </a:lnTo>
                <a:lnTo>
                  <a:pt x="3061" y="4280"/>
                </a:lnTo>
                <a:lnTo>
                  <a:pt x="3061" y="4289"/>
                </a:lnTo>
                <a:lnTo>
                  <a:pt x="3070" y="4289"/>
                </a:lnTo>
                <a:lnTo>
                  <a:pt x="3097" y="4280"/>
                </a:lnTo>
                <a:lnTo>
                  <a:pt x="3105" y="4280"/>
                </a:lnTo>
                <a:lnTo>
                  <a:pt x="3105" y="4289"/>
                </a:lnTo>
                <a:lnTo>
                  <a:pt x="3088" y="4289"/>
                </a:lnTo>
                <a:lnTo>
                  <a:pt x="3079" y="4289"/>
                </a:lnTo>
                <a:lnTo>
                  <a:pt x="3061" y="4298"/>
                </a:lnTo>
                <a:lnTo>
                  <a:pt x="3070" y="4298"/>
                </a:lnTo>
                <a:lnTo>
                  <a:pt x="3079" y="4298"/>
                </a:lnTo>
                <a:lnTo>
                  <a:pt x="3088" y="4307"/>
                </a:lnTo>
                <a:lnTo>
                  <a:pt x="3097" y="4307"/>
                </a:lnTo>
                <a:lnTo>
                  <a:pt x="3105" y="4307"/>
                </a:lnTo>
                <a:lnTo>
                  <a:pt x="3114" y="4307"/>
                </a:lnTo>
                <a:lnTo>
                  <a:pt x="3123" y="4307"/>
                </a:lnTo>
                <a:lnTo>
                  <a:pt x="3123" y="4298"/>
                </a:lnTo>
                <a:lnTo>
                  <a:pt x="3132" y="4289"/>
                </a:lnTo>
                <a:lnTo>
                  <a:pt x="3132" y="4298"/>
                </a:lnTo>
                <a:lnTo>
                  <a:pt x="3132" y="4307"/>
                </a:lnTo>
                <a:lnTo>
                  <a:pt x="3150" y="4307"/>
                </a:lnTo>
                <a:lnTo>
                  <a:pt x="3167" y="4307"/>
                </a:lnTo>
                <a:lnTo>
                  <a:pt x="3167" y="4298"/>
                </a:lnTo>
                <a:lnTo>
                  <a:pt x="3176" y="4289"/>
                </a:lnTo>
                <a:lnTo>
                  <a:pt x="3176" y="4280"/>
                </a:lnTo>
                <a:lnTo>
                  <a:pt x="3176" y="4272"/>
                </a:lnTo>
                <a:lnTo>
                  <a:pt x="3176" y="4280"/>
                </a:lnTo>
                <a:lnTo>
                  <a:pt x="3176" y="4289"/>
                </a:lnTo>
                <a:lnTo>
                  <a:pt x="3176" y="4298"/>
                </a:lnTo>
                <a:lnTo>
                  <a:pt x="3167" y="4316"/>
                </a:lnTo>
                <a:lnTo>
                  <a:pt x="3176" y="4325"/>
                </a:lnTo>
                <a:lnTo>
                  <a:pt x="3185" y="4342"/>
                </a:lnTo>
                <a:lnTo>
                  <a:pt x="3185" y="4351"/>
                </a:lnTo>
                <a:lnTo>
                  <a:pt x="3194" y="4360"/>
                </a:lnTo>
                <a:lnTo>
                  <a:pt x="3211" y="4369"/>
                </a:lnTo>
                <a:lnTo>
                  <a:pt x="3211" y="4378"/>
                </a:lnTo>
                <a:lnTo>
                  <a:pt x="3220" y="4378"/>
                </a:lnTo>
                <a:lnTo>
                  <a:pt x="3229" y="4369"/>
                </a:lnTo>
                <a:lnTo>
                  <a:pt x="3238" y="4369"/>
                </a:lnTo>
                <a:lnTo>
                  <a:pt x="3247" y="4360"/>
                </a:lnTo>
                <a:lnTo>
                  <a:pt x="3247" y="4351"/>
                </a:lnTo>
                <a:lnTo>
                  <a:pt x="3255" y="4342"/>
                </a:lnTo>
                <a:lnTo>
                  <a:pt x="3247" y="4333"/>
                </a:lnTo>
                <a:lnTo>
                  <a:pt x="3255" y="4333"/>
                </a:lnTo>
                <a:lnTo>
                  <a:pt x="3255" y="4342"/>
                </a:lnTo>
                <a:lnTo>
                  <a:pt x="3255" y="4351"/>
                </a:lnTo>
                <a:lnTo>
                  <a:pt x="3247" y="4351"/>
                </a:lnTo>
                <a:lnTo>
                  <a:pt x="3247" y="4369"/>
                </a:lnTo>
                <a:lnTo>
                  <a:pt x="3255" y="4378"/>
                </a:lnTo>
                <a:lnTo>
                  <a:pt x="3255" y="4386"/>
                </a:lnTo>
                <a:lnTo>
                  <a:pt x="3264" y="4386"/>
                </a:lnTo>
                <a:lnTo>
                  <a:pt x="3273" y="4386"/>
                </a:lnTo>
                <a:lnTo>
                  <a:pt x="3264" y="4395"/>
                </a:lnTo>
                <a:lnTo>
                  <a:pt x="3255" y="4395"/>
                </a:lnTo>
                <a:lnTo>
                  <a:pt x="3255" y="4386"/>
                </a:lnTo>
                <a:lnTo>
                  <a:pt x="3247" y="4378"/>
                </a:lnTo>
                <a:lnTo>
                  <a:pt x="3238" y="4378"/>
                </a:lnTo>
                <a:lnTo>
                  <a:pt x="3238" y="4386"/>
                </a:lnTo>
                <a:lnTo>
                  <a:pt x="3247" y="4395"/>
                </a:lnTo>
                <a:lnTo>
                  <a:pt x="3247" y="4404"/>
                </a:lnTo>
                <a:lnTo>
                  <a:pt x="3255" y="4404"/>
                </a:lnTo>
                <a:lnTo>
                  <a:pt x="3273" y="4413"/>
                </a:lnTo>
                <a:lnTo>
                  <a:pt x="3282" y="4413"/>
                </a:lnTo>
                <a:lnTo>
                  <a:pt x="3282" y="4404"/>
                </a:lnTo>
                <a:lnTo>
                  <a:pt x="3291" y="4404"/>
                </a:lnTo>
                <a:lnTo>
                  <a:pt x="3291" y="4395"/>
                </a:lnTo>
                <a:lnTo>
                  <a:pt x="3300" y="4386"/>
                </a:lnTo>
                <a:lnTo>
                  <a:pt x="3300" y="4395"/>
                </a:lnTo>
                <a:lnTo>
                  <a:pt x="3300" y="4404"/>
                </a:lnTo>
                <a:lnTo>
                  <a:pt x="3300" y="4413"/>
                </a:lnTo>
                <a:lnTo>
                  <a:pt x="3291" y="4413"/>
                </a:lnTo>
                <a:lnTo>
                  <a:pt x="3300" y="4413"/>
                </a:lnTo>
                <a:lnTo>
                  <a:pt x="3317" y="4413"/>
                </a:lnTo>
                <a:lnTo>
                  <a:pt x="3326" y="4413"/>
                </a:lnTo>
                <a:lnTo>
                  <a:pt x="3317" y="4422"/>
                </a:lnTo>
                <a:lnTo>
                  <a:pt x="3308" y="4422"/>
                </a:lnTo>
                <a:lnTo>
                  <a:pt x="3300" y="4422"/>
                </a:lnTo>
                <a:lnTo>
                  <a:pt x="3300" y="4430"/>
                </a:lnTo>
                <a:lnTo>
                  <a:pt x="3300" y="4439"/>
                </a:lnTo>
                <a:lnTo>
                  <a:pt x="3308" y="4439"/>
                </a:lnTo>
                <a:lnTo>
                  <a:pt x="3308" y="4448"/>
                </a:lnTo>
                <a:lnTo>
                  <a:pt x="3317" y="4448"/>
                </a:lnTo>
                <a:lnTo>
                  <a:pt x="3317" y="4439"/>
                </a:lnTo>
                <a:lnTo>
                  <a:pt x="3326" y="4439"/>
                </a:lnTo>
                <a:lnTo>
                  <a:pt x="3326" y="4448"/>
                </a:lnTo>
                <a:lnTo>
                  <a:pt x="3335" y="4448"/>
                </a:lnTo>
                <a:lnTo>
                  <a:pt x="3335" y="4466"/>
                </a:lnTo>
                <a:lnTo>
                  <a:pt x="3344" y="4466"/>
                </a:lnTo>
                <a:lnTo>
                  <a:pt x="3353" y="4466"/>
                </a:lnTo>
                <a:lnTo>
                  <a:pt x="3353" y="4475"/>
                </a:lnTo>
                <a:lnTo>
                  <a:pt x="3353" y="4492"/>
                </a:lnTo>
                <a:lnTo>
                  <a:pt x="3344" y="4492"/>
                </a:lnTo>
                <a:lnTo>
                  <a:pt x="3344" y="4501"/>
                </a:lnTo>
                <a:lnTo>
                  <a:pt x="3353" y="4501"/>
                </a:lnTo>
                <a:lnTo>
                  <a:pt x="3353" y="4510"/>
                </a:lnTo>
                <a:lnTo>
                  <a:pt x="3361" y="4519"/>
                </a:lnTo>
                <a:lnTo>
                  <a:pt x="3353" y="4519"/>
                </a:lnTo>
                <a:lnTo>
                  <a:pt x="3353" y="4528"/>
                </a:lnTo>
                <a:lnTo>
                  <a:pt x="3361" y="4536"/>
                </a:lnTo>
                <a:lnTo>
                  <a:pt x="3361" y="4528"/>
                </a:lnTo>
                <a:lnTo>
                  <a:pt x="3370" y="4536"/>
                </a:lnTo>
                <a:lnTo>
                  <a:pt x="3370" y="4545"/>
                </a:lnTo>
                <a:lnTo>
                  <a:pt x="3361" y="4554"/>
                </a:lnTo>
                <a:lnTo>
                  <a:pt x="3361" y="4563"/>
                </a:lnTo>
                <a:lnTo>
                  <a:pt x="3361" y="4572"/>
                </a:lnTo>
                <a:lnTo>
                  <a:pt x="3361" y="4581"/>
                </a:lnTo>
                <a:lnTo>
                  <a:pt x="3361" y="4589"/>
                </a:lnTo>
                <a:lnTo>
                  <a:pt x="3361" y="4598"/>
                </a:lnTo>
                <a:lnTo>
                  <a:pt x="3361" y="4607"/>
                </a:lnTo>
                <a:lnTo>
                  <a:pt x="3353" y="4607"/>
                </a:lnTo>
                <a:lnTo>
                  <a:pt x="3344" y="4616"/>
                </a:lnTo>
                <a:lnTo>
                  <a:pt x="3344" y="4625"/>
                </a:lnTo>
                <a:lnTo>
                  <a:pt x="3335" y="4625"/>
                </a:lnTo>
                <a:lnTo>
                  <a:pt x="3326" y="4625"/>
                </a:lnTo>
                <a:lnTo>
                  <a:pt x="3317" y="4625"/>
                </a:lnTo>
                <a:lnTo>
                  <a:pt x="3317" y="4616"/>
                </a:lnTo>
                <a:lnTo>
                  <a:pt x="3326" y="4607"/>
                </a:lnTo>
                <a:lnTo>
                  <a:pt x="3335" y="4616"/>
                </a:lnTo>
                <a:lnTo>
                  <a:pt x="3335" y="4607"/>
                </a:lnTo>
                <a:lnTo>
                  <a:pt x="3344" y="4607"/>
                </a:lnTo>
                <a:lnTo>
                  <a:pt x="3353" y="4598"/>
                </a:lnTo>
                <a:lnTo>
                  <a:pt x="3353" y="4589"/>
                </a:lnTo>
                <a:lnTo>
                  <a:pt x="3344" y="4589"/>
                </a:lnTo>
                <a:lnTo>
                  <a:pt x="3344" y="4581"/>
                </a:lnTo>
                <a:lnTo>
                  <a:pt x="3344" y="4572"/>
                </a:lnTo>
                <a:lnTo>
                  <a:pt x="3353" y="4563"/>
                </a:lnTo>
                <a:lnTo>
                  <a:pt x="3353" y="4545"/>
                </a:lnTo>
                <a:lnTo>
                  <a:pt x="3344" y="4545"/>
                </a:lnTo>
                <a:lnTo>
                  <a:pt x="3344" y="4554"/>
                </a:lnTo>
                <a:lnTo>
                  <a:pt x="3335" y="4563"/>
                </a:lnTo>
                <a:lnTo>
                  <a:pt x="3335" y="4572"/>
                </a:lnTo>
                <a:lnTo>
                  <a:pt x="3326" y="4572"/>
                </a:lnTo>
                <a:lnTo>
                  <a:pt x="3326" y="4581"/>
                </a:lnTo>
                <a:lnTo>
                  <a:pt x="3317" y="4581"/>
                </a:lnTo>
                <a:lnTo>
                  <a:pt x="3308" y="4589"/>
                </a:lnTo>
                <a:lnTo>
                  <a:pt x="3308" y="4598"/>
                </a:lnTo>
                <a:lnTo>
                  <a:pt x="3317" y="4598"/>
                </a:lnTo>
                <a:lnTo>
                  <a:pt x="3326" y="4598"/>
                </a:lnTo>
                <a:lnTo>
                  <a:pt x="3317" y="4598"/>
                </a:lnTo>
                <a:lnTo>
                  <a:pt x="3308" y="4607"/>
                </a:lnTo>
                <a:lnTo>
                  <a:pt x="3308" y="4598"/>
                </a:lnTo>
                <a:lnTo>
                  <a:pt x="3308" y="4581"/>
                </a:lnTo>
                <a:lnTo>
                  <a:pt x="3326" y="4563"/>
                </a:lnTo>
                <a:lnTo>
                  <a:pt x="3335" y="4563"/>
                </a:lnTo>
                <a:lnTo>
                  <a:pt x="3344" y="4554"/>
                </a:lnTo>
                <a:lnTo>
                  <a:pt x="3344" y="4545"/>
                </a:lnTo>
                <a:lnTo>
                  <a:pt x="3335" y="4536"/>
                </a:lnTo>
                <a:lnTo>
                  <a:pt x="3335" y="4528"/>
                </a:lnTo>
                <a:lnTo>
                  <a:pt x="3326" y="4536"/>
                </a:lnTo>
                <a:lnTo>
                  <a:pt x="3317" y="4536"/>
                </a:lnTo>
                <a:lnTo>
                  <a:pt x="3308" y="4528"/>
                </a:lnTo>
                <a:lnTo>
                  <a:pt x="3300" y="4528"/>
                </a:lnTo>
                <a:lnTo>
                  <a:pt x="3291" y="4528"/>
                </a:lnTo>
                <a:lnTo>
                  <a:pt x="3247" y="4528"/>
                </a:lnTo>
                <a:lnTo>
                  <a:pt x="3238" y="4528"/>
                </a:lnTo>
                <a:lnTo>
                  <a:pt x="3229" y="4519"/>
                </a:lnTo>
                <a:lnTo>
                  <a:pt x="3211" y="4510"/>
                </a:lnTo>
                <a:lnTo>
                  <a:pt x="3194" y="4510"/>
                </a:lnTo>
                <a:lnTo>
                  <a:pt x="3194" y="4519"/>
                </a:lnTo>
                <a:lnTo>
                  <a:pt x="3194" y="4528"/>
                </a:lnTo>
                <a:lnTo>
                  <a:pt x="3194" y="4545"/>
                </a:lnTo>
                <a:lnTo>
                  <a:pt x="3194" y="4554"/>
                </a:lnTo>
                <a:lnTo>
                  <a:pt x="3211" y="4563"/>
                </a:lnTo>
                <a:lnTo>
                  <a:pt x="3211" y="4572"/>
                </a:lnTo>
                <a:lnTo>
                  <a:pt x="3220" y="4598"/>
                </a:lnTo>
                <a:lnTo>
                  <a:pt x="3229" y="4616"/>
                </a:lnTo>
                <a:lnTo>
                  <a:pt x="3229" y="4625"/>
                </a:lnTo>
                <a:lnTo>
                  <a:pt x="3229" y="4633"/>
                </a:lnTo>
                <a:lnTo>
                  <a:pt x="3229" y="4642"/>
                </a:lnTo>
                <a:lnTo>
                  <a:pt x="3238" y="4633"/>
                </a:lnTo>
                <a:lnTo>
                  <a:pt x="3247" y="4633"/>
                </a:lnTo>
                <a:lnTo>
                  <a:pt x="3255" y="4642"/>
                </a:lnTo>
                <a:lnTo>
                  <a:pt x="3238" y="4651"/>
                </a:lnTo>
                <a:lnTo>
                  <a:pt x="3238" y="4660"/>
                </a:lnTo>
                <a:lnTo>
                  <a:pt x="3247" y="4660"/>
                </a:lnTo>
                <a:lnTo>
                  <a:pt x="3247" y="4669"/>
                </a:lnTo>
                <a:lnTo>
                  <a:pt x="3247" y="4678"/>
                </a:lnTo>
                <a:lnTo>
                  <a:pt x="3247" y="4686"/>
                </a:lnTo>
                <a:lnTo>
                  <a:pt x="3238" y="4678"/>
                </a:lnTo>
                <a:lnTo>
                  <a:pt x="3238" y="4669"/>
                </a:lnTo>
                <a:lnTo>
                  <a:pt x="3238" y="4686"/>
                </a:lnTo>
                <a:lnTo>
                  <a:pt x="3238" y="4695"/>
                </a:lnTo>
                <a:lnTo>
                  <a:pt x="3238" y="4704"/>
                </a:lnTo>
                <a:lnTo>
                  <a:pt x="3247" y="4695"/>
                </a:lnTo>
                <a:lnTo>
                  <a:pt x="3247" y="4704"/>
                </a:lnTo>
                <a:lnTo>
                  <a:pt x="3264" y="4704"/>
                </a:lnTo>
                <a:lnTo>
                  <a:pt x="3282" y="4704"/>
                </a:lnTo>
                <a:lnTo>
                  <a:pt x="3291" y="4704"/>
                </a:lnTo>
                <a:lnTo>
                  <a:pt x="3291" y="4713"/>
                </a:lnTo>
                <a:lnTo>
                  <a:pt x="3300" y="4713"/>
                </a:lnTo>
                <a:lnTo>
                  <a:pt x="3291" y="4713"/>
                </a:lnTo>
                <a:lnTo>
                  <a:pt x="3282" y="4704"/>
                </a:lnTo>
                <a:lnTo>
                  <a:pt x="3264" y="4713"/>
                </a:lnTo>
                <a:lnTo>
                  <a:pt x="3247" y="4713"/>
                </a:lnTo>
                <a:lnTo>
                  <a:pt x="3247" y="4704"/>
                </a:lnTo>
                <a:lnTo>
                  <a:pt x="3247" y="4713"/>
                </a:lnTo>
                <a:lnTo>
                  <a:pt x="3247" y="4739"/>
                </a:lnTo>
                <a:lnTo>
                  <a:pt x="3247" y="4766"/>
                </a:lnTo>
                <a:lnTo>
                  <a:pt x="3247" y="4775"/>
                </a:lnTo>
                <a:lnTo>
                  <a:pt x="3247" y="4784"/>
                </a:lnTo>
                <a:lnTo>
                  <a:pt x="3238" y="4836"/>
                </a:lnTo>
                <a:lnTo>
                  <a:pt x="3238" y="4854"/>
                </a:lnTo>
                <a:lnTo>
                  <a:pt x="3238" y="4863"/>
                </a:lnTo>
                <a:lnTo>
                  <a:pt x="3238" y="4872"/>
                </a:lnTo>
                <a:lnTo>
                  <a:pt x="3238" y="4881"/>
                </a:lnTo>
                <a:lnTo>
                  <a:pt x="3229" y="4907"/>
                </a:lnTo>
                <a:lnTo>
                  <a:pt x="3229" y="4934"/>
                </a:lnTo>
                <a:lnTo>
                  <a:pt x="3229" y="4942"/>
                </a:lnTo>
                <a:lnTo>
                  <a:pt x="3229" y="4951"/>
                </a:lnTo>
                <a:lnTo>
                  <a:pt x="3220" y="4960"/>
                </a:lnTo>
                <a:lnTo>
                  <a:pt x="3229" y="4960"/>
                </a:lnTo>
                <a:lnTo>
                  <a:pt x="3220" y="4969"/>
                </a:lnTo>
                <a:lnTo>
                  <a:pt x="3211" y="4995"/>
                </a:lnTo>
                <a:lnTo>
                  <a:pt x="3203" y="5004"/>
                </a:lnTo>
                <a:lnTo>
                  <a:pt x="3203" y="5013"/>
                </a:lnTo>
                <a:lnTo>
                  <a:pt x="3211" y="5031"/>
                </a:lnTo>
                <a:lnTo>
                  <a:pt x="3211" y="5057"/>
                </a:lnTo>
                <a:lnTo>
                  <a:pt x="3220" y="5075"/>
                </a:lnTo>
                <a:lnTo>
                  <a:pt x="3229" y="5084"/>
                </a:lnTo>
                <a:lnTo>
                  <a:pt x="3229" y="5092"/>
                </a:lnTo>
                <a:lnTo>
                  <a:pt x="3229" y="5101"/>
                </a:lnTo>
                <a:lnTo>
                  <a:pt x="3229" y="5110"/>
                </a:lnTo>
                <a:lnTo>
                  <a:pt x="3238" y="5119"/>
                </a:lnTo>
                <a:lnTo>
                  <a:pt x="3238" y="5137"/>
                </a:lnTo>
                <a:lnTo>
                  <a:pt x="3229" y="5163"/>
                </a:lnTo>
                <a:lnTo>
                  <a:pt x="3229" y="5181"/>
                </a:lnTo>
                <a:lnTo>
                  <a:pt x="3229" y="5189"/>
                </a:lnTo>
                <a:lnTo>
                  <a:pt x="3229" y="5198"/>
                </a:lnTo>
                <a:lnTo>
                  <a:pt x="3220" y="5198"/>
                </a:lnTo>
                <a:lnTo>
                  <a:pt x="3229" y="5198"/>
                </a:lnTo>
                <a:lnTo>
                  <a:pt x="3220" y="5198"/>
                </a:lnTo>
                <a:lnTo>
                  <a:pt x="3220" y="5207"/>
                </a:lnTo>
                <a:lnTo>
                  <a:pt x="3211" y="5216"/>
                </a:lnTo>
                <a:lnTo>
                  <a:pt x="3220" y="5225"/>
                </a:lnTo>
                <a:lnTo>
                  <a:pt x="3220" y="5242"/>
                </a:lnTo>
                <a:lnTo>
                  <a:pt x="3238" y="5251"/>
                </a:lnTo>
                <a:lnTo>
                  <a:pt x="3255" y="5269"/>
                </a:lnTo>
                <a:lnTo>
                  <a:pt x="3255" y="5278"/>
                </a:lnTo>
                <a:lnTo>
                  <a:pt x="3255" y="5295"/>
                </a:lnTo>
                <a:lnTo>
                  <a:pt x="3255" y="5304"/>
                </a:lnTo>
                <a:lnTo>
                  <a:pt x="3255" y="5313"/>
                </a:lnTo>
                <a:lnTo>
                  <a:pt x="3264" y="5340"/>
                </a:lnTo>
                <a:lnTo>
                  <a:pt x="3264" y="5357"/>
                </a:lnTo>
                <a:lnTo>
                  <a:pt x="3282" y="5375"/>
                </a:lnTo>
                <a:lnTo>
                  <a:pt x="3291" y="5384"/>
                </a:lnTo>
                <a:lnTo>
                  <a:pt x="3308" y="5392"/>
                </a:lnTo>
                <a:lnTo>
                  <a:pt x="3308" y="5410"/>
                </a:lnTo>
                <a:lnTo>
                  <a:pt x="3317" y="5410"/>
                </a:lnTo>
                <a:lnTo>
                  <a:pt x="3326" y="5419"/>
                </a:lnTo>
                <a:lnTo>
                  <a:pt x="3317" y="5410"/>
                </a:lnTo>
                <a:lnTo>
                  <a:pt x="3317" y="5428"/>
                </a:lnTo>
                <a:lnTo>
                  <a:pt x="3317" y="5437"/>
                </a:lnTo>
                <a:lnTo>
                  <a:pt x="3317" y="5428"/>
                </a:lnTo>
                <a:lnTo>
                  <a:pt x="3326" y="5428"/>
                </a:lnTo>
                <a:lnTo>
                  <a:pt x="3335" y="5437"/>
                </a:lnTo>
                <a:lnTo>
                  <a:pt x="3344" y="5437"/>
                </a:lnTo>
                <a:lnTo>
                  <a:pt x="3344" y="5445"/>
                </a:lnTo>
                <a:lnTo>
                  <a:pt x="3353" y="5445"/>
                </a:lnTo>
                <a:lnTo>
                  <a:pt x="3353" y="5437"/>
                </a:lnTo>
                <a:lnTo>
                  <a:pt x="3353" y="5419"/>
                </a:lnTo>
                <a:lnTo>
                  <a:pt x="3361" y="5419"/>
                </a:lnTo>
                <a:lnTo>
                  <a:pt x="3370" y="5428"/>
                </a:lnTo>
                <a:lnTo>
                  <a:pt x="3379" y="5428"/>
                </a:lnTo>
                <a:lnTo>
                  <a:pt x="3388" y="5419"/>
                </a:lnTo>
                <a:lnTo>
                  <a:pt x="3397" y="5428"/>
                </a:lnTo>
                <a:lnTo>
                  <a:pt x="3405" y="5428"/>
                </a:lnTo>
                <a:lnTo>
                  <a:pt x="3414" y="5428"/>
                </a:lnTo>
                <a:lnTo>
                  <a:pt x="3423" y="5428"/>
                </a:lnTo>
                <a:lnTo>
                  <a:pt x="3414" y="5428"/>
                </a:lnTo>
                <a:lnTo>
                  <a:pt x="3379" y="5428"/>
                </a:lnTo>
                <a:lnTo>
                  <a:pt x="3370" y="5428"/>
                </a:lnTo>
                <a:lnTo>
                  <a:pt x="3361" y="5437"/>
                </a:lnTo>
                <a:lnTo>
                  <a:pt x="3361" y="5445"/>
                </a:lnTo>
                <a:lnTo>
                  <a:pt x="3370" y="5454"/>
                </a:lnTo>
                <a:lnTo>
                  <a:pt x="3379" y="5463"/>
                </a:lnTo>
                <a:lnTo>
                  <a:pt x="3379" y="5472"/>
                </a:lnTo>
                <a:lnTo>
                  <a:pt x="3388" y="5481"/>
                </a:lnTo>
                <a:lnTo>
                  <a:pt x="3379" y="5481"/>
                </a:lnTo>
                <a:lnTo>
                  <a:pt x="3379" y="5472"/>
                </a:lnTo>
                <a:lnTo>
                  <a:pt x="3370" y="5472"/>
                </a:lnTo>
                <a:lnTo>
                  <a:pt x="3370" y="5463"/>
                </a:lnTo>
                <a:lnTo>
                  <a:pt x="3361" y="5463"/>
                </a:lnTo>
                <a:lnTo>
                  <a:pt x="3361" y="5454"/>
                </a:lnTo>
                <a:lnTo>
                  <a:pt x="3353" y="5445"/>
                </a:lnTo>
                <a:lnTo>
                  <a:pt x="3353" y="5454"/>
                </a:lnTo>
                <a:lnTo>
                  <a:pt x="3353" y="5463"/>
                </a:lnTo>
                <a:lnTo>
                  <a:pt x="3353" y="5472"/>
                </a:lnTo>
                <a:lnTo>
                  <a:pt x="3361" y="5490"/>
                </a:lnTo>
                <a:lnTo>
                  <a:pt x="3361" y="5498"/>
                </a:lnTo>
                <a:lnTo>
                  <a:pt x="3379" y="5516"/>
                </a:lnTo>
                <a:lnTo>
                  <a:pt x="3397" y="5525"/>
                </a:lnTo>
                <a:lnTo>
                  <a:pt x="3405" y="5534"/>
                </a:lnTo>
                <a:lnTo>
                  <a:pt x="3405" y="5543"/>
                </a:lnTo>
                <a:lnTo>
                  <a:pt x="3397" y="5551"/>
                </a:lnTo>
                <a:lnTo>
                  <a:pt x="3397" y="5569"/>
                </a:lnTo>
                <a:lnTo>
                  <a:pt x="3414" y="5587"/>
                </a:lnTo>
                <a:lnTo>
                  <a:pt x="3432" y="5604"/>
                </a:lnTo>
                <a:lnTo>
                  <a:pt x="3432" y="5613"/>
                </a:lnTo>
                <a:lnTo>
                  <a:pt x="3441" y="5622"/>
                </a:lnTo>
                <a:lnTo>
                  <a:pt x="3441" y="5631"/>
                </a:lnTo>
                <a:lnTo>
                  <a:pt x="3450" y="5631"/>
                </a:lnTo>
                <a:lnTo>
                  <a:pt x="3458" y="5648"/>
                </a:lnTo>
                <a:lnTo>
                  <a:pt x="3467" y="5648"/>
                </a:lnTo>
                <a:lnTo>
                  <a:pt x="3476" y="5657"/>
                </a:lnTo>
                <a:lnTo>
                  <a:pt x="3467" y="5657"/>
                </a:lnTo>
                <a:lnTo>
                  <a:pt x="3476" y="5666"/>
                </a:lnTo>
                <a:lnTo>
                  <a:pt x="3485" y="5675"/>
                </a:lnTo>
                <a:lnTo>
                  <a:pt x="3494" y="5675"/>
                </a:lnTo>
                <a:lnTo>
                  <a:pt x="3485" y="5693"/>
                </a:lnTo>
                <a:lnTo>
                  <a:pt x="3494" y="5701"/>
                </a:lnTo>
                <a:lnTo>
                  <a:pt x="3494" y="5710"/>
                </a:lnTo>
                <a:lnTo>
                  <a:pt x="3485" y="5719"/>
                </a:lnTo>
                <a:lnTo>
                  <a:pt x="3494" y="5719"/>
                </a:lnTo>
                <a:lnTo>
                  <a:pt x="3502" y="5728"/>
                </a:lnTo>
                <a:lnTo>
                  <a:pt x="3511" y="5728"/>
                </a:lnTo>
                <a:lnTo>
                  <a:pt x="3520" y="5728"/>
                </a:lnTo>
                <a:lnTo>
                  <a:pt x="3529" y="5728"/>
                </a:lnTo>
                <a:lnTo>
                  <a:pt x="3547" y="5737"/>
                </a:lnTo>
                <a:lnTo>
                  <a:pt x="3555" y="5737"/>
                </a:lnTo>
                <a:lnTo>
                  <a:pt x="3564" y="5737"/>
                </a:lnTo>
                <a:lnTo>
                  <a:pt x="3582" y="5737"/>
                </a:lnTo>
                <a:lnTo>
                  <a:pt x="3591" y="5745"/>
                </a:lnTo>
                <a:lnTo>
                  <a:pt x="3591" y="5754"/>
                </a:lnTo>
                <a:lnTo>
                  <a:pt x="3600" y="5754"/>
                </a:lnTo>
                <a:lnTo>
                  <a:pt x="3626" y="5763"/>
                </a:lnTo>
                <a:lnTo>
                  <a:pt x="3644" y="5763"/>
                </a:lnTo>
                <a:lnTo>
                  <a:pt x="3652" y="5781"/>
                </a:lnTo>
                <a:lnTo>
                  <a:pt x="3652" y="5790"/>
                </a:lnTo>
                <a:lnTo>
                  <a:pt x="3661" y="5790"/>
                </a:lnTo>
                <a:lnTo>
                  <a:pt x="3670" y="5790"/>
                </a:lnTo>
                <a:lnTo>
                  <a:pt x="3679" y="5790"/>
                </a:lnTo>
                <a:lnTo>
                  <a:pt x="3688" y="5798"/>
                </a:lnTo>
                <a:lnTo>
                  <a:pt x="3697" y="5807"/>
                </a:lnTo>
                <a:lnTo>
                  <a:pt x="3723" y="5825"/>
                </a:lnTo>
                <a:lnTo>
                  <a:pt x="3732" y="5843"/>
                </a:lnTo>
                <a:lnTo>
                  <a:pt x="3741" y="5851"/>
                </a:lnTo>
                <a:lnTo>
                  <a:pt x="3741" y="5860"/>
                </a:lnTo>
                <a:lnTo>
                  <a:pt x="3741" y="5869"/>
                </a:lnTo>
                <a:lnTo>
                  <a:pt x="3741" y="5878"/>
                </a:lnTo>
                <a:lnTo>
                  <a:pt x="3750" y="5878"/>
                </a:lnTo>
                <a:lnTo>
                  <a:pt x="3750" y="5887"/>
                </a:lnTo>
                <a:lnTo>
                  <a:pt x="3750" y="5904"/>
                </a:lnTo>
                <a:lnTo>
                  <a:pt x="3758" y="5904"/>
                </a:lnTo>
                <a:lnTo>
                  <a:pt x="3767" y="5913"/>
                </a:lnTo>
                <a:lnTo>
                  <a:pt x="3767" y="5931"/>
                </a:lnTo>
                <a:lnTo>
                  <a:pt x="3785" y="5940"/>
                </a:lnTo>
                <a:lnTo>
                  <a:pt x="3785" y="5948"/>
                </a:lnTo>
                <a:lnTo>
                  <a:pt x="3776" y="5948"/>
                </a:lnTo>
                <a:lnTo>
                  <a:pt x="3785" y="5957"/>
                </a:lnTo>
                <a:lnTo>
                  <a:pt x="3785" y="5966"/>
                </a:lnTo>
                <a:lnTo>
                  <a:pt x="3785" y="5975"/>
                </a:lnTo>
                <a:lnTo>
                  <a:pt x="3794" y="5984"/>
                </a:lnTo>
                <a:lnTo>
                  <a:pt x="3802" y="5993"/>
                </a:lnTo>
                <a:lnTo>
                  <a:pt x="3811" y="6001"/>
                </a:lnTo>
                <a:lnTo>
                  <a:pt x="3811" y="6010"/>
                </a:lnTo>
                <a:lnTo>
                  <a:pt x="3829" y="6028"/>
                </a:lnTo>
                <a:lnTo>
                  <a:pt x="3829" y="6037"/>
                </a:lnTo>
                <a:lnTo>
                  <a:pt x="3829" y="6046"/>
                </a:lnTo>
                <a:lnTo>
                  <a:pt x="3829" y="6054"/>
                </a:lnTo>
                <a:lnTo>
                  <a:pt x="3838" y="6063"/>
                </a:lnTo>
                <a:lnTo>
                  <a:pt x="3847" y="6063"/>
                </a:lnTo>
                <a:lnTo>
                  <a:pt x="3847" y="6081"/>
                </a:lnTo>
                <a:lnTo>
                  <a:pt x="3847" y="6099"/>
                </a:lnTo>
                <a:lnTo>
                  <a:pt x="3855" y="6107"/>
                </a:lnTo>
                <a:lnTo>
                  <a:pt x="3864" y="6116"/>
                </a:lnTo>
                <a:lnTo>
                  <a:pt x="3882" y="6134"/>
                </a:lnTo>
                <a:lnTo>
                  <a:pt x="3891" y="6134"/>
                </a:lnTo>
                <a:lnTo>
                  <a:pt x="3908" y="6143"/>
                </a:lnTo>
                <a:lnTo>
                  <a:pt x="3917" y="6151"/>
                </a:lnTo>
                <a:lnTo>
                  <a:pt x="3926" y="6160"/>
                </a:lnTo>
                <a:lnTo>
                  <a:pt x="3952" y="6196"/>
                </a:lnTo>
                <a:lnTo>
                  <a:pt x="3970" y="6204"/>
                </a:lnTo>
                <a:lnTo>
                  <a:pt x="3970" y="6213"/>
                </a:lnTo>
                <a:lnTo>
                  <a:pt x="3970" y="6231"/>
                </a:lnTo>
                <a:lnTo>
                  <a:pt x="3961" y="6249"/>
                </a:lnTo>
                <a:lnTo>
                  <a:pt x="3961" y="6257"/>
                </a:lnTo>
                <a:lnTo>
                  <a:pt x="3970" y="6257"/>
                </a:lnTo>
                <a:lnTo>
                  <a:pt x="3961" y="6266"/>
                </a:lnTo>
                <a:lnTo>
                  <a:pt x="3970" y="6275"/>
                </a:lnTo>
                <a:lnTo>
                  <a:pt x="3961" y="6275"/>
                </a:lnTo>
                <a:lnTo>
                  <a:pt x="3952" y="6266"/>
                </a:lnTo>
                <a:lnTo>
                  <a:pt x="3952" y="6257"/>
                </a:lnTo>
                <a:lnTo>
                  <a:pt x="3952" y="6266"/>
                </a:lnTo>
                <a:lnTo>
                  <a:pt x="3944" y="6266"/>
                </a:lnTo>
                <a:lnTo>
                  <a:pt x="3935" y="6266"/>
                </a:lnTo>
                <a:lnTo>
                  <a:pt x="3917" y="6266"/>
                </a:lnTo>
                <a:lnTo>
                  <a:pt x="3899" y="6266"/>
                </a:lnTo>
                <a:lnTo>
                  <a:pt x="3908" y="6275"/>
                </a:lnTo>
                <a:lnTo>
                  <a:pt x="3917" y="6275"/>
                </a:lnTo>
                <a:lnTo>
                  <a:pt x="3926" y="6284"/>
                </a:lnTo>
                <a:lnTo>
                  <a:pt x="3935" y="6293"/>
                </a:lnTo>
                <a:lnTo>
                  <a:pt x="3944" y="6302"/>
                </a:lnTo>
                <a:lnTo>
                  <a:pt x="3944" y="6310"/>
                </a:lnTo>
                <a:lnTo>
                  <a:pt x="3952" y="6319"/>
                </a:lnTo>
                <a:lnTo>
                  <a:pt x="3961" y="6319"/>
                </a:lnTo>
                <a:lnTo>
                  <a:pt x="3970" y="6319"/>
                </a:lnTo>
                <a:lnTo>
                  <a:pt x="3979" y="6328"/>
                </a:lnTo>
                <a:lnTo>
                  <a:pt x="3988" y="6337"/>
                </a:lnTo>
                <a:lnTo>
                  <a:pt x="3997" y="6337"/>
                </a:lnTo>
                <a:lnTo>
                  <a:pt x="3997" y="6346"/>
                </a:lnTo>
                <a:lnTo>
                  <a:pt x="4005" y="6354"/>
                </a:lnTo>
                <a:lnTo>
                  <a:pt x="4023" y="6346"/>
                </a:lnTo>
                <a:lnTo>
                  <a:pt x="4032" y="6346"/>
                </a:lnTo>
                <a:lnTo>
                  <a:pt x="4041" y="6337"/>
                </a:lnTo>
                <a:lnTo>
                  <a:pt x="4041" y="6346"/>
                </a:lnTo>
                <a:lnTo>
                  <a:pt x="4041" y="6354"/>
                </a:lnTo>
                <a:lnTo>
                  <a:pt x="4049" y="6363"/>
                </a:lnTo>
                <a:lnTo>
                  <a:pt x="4076" y="6381"/>
                </a:lnTo>
                <a:lnTo>
                  <a:pt x="4085" y="6390"/>
                </a:lnTo>
                <a:lnTo>
                  <a:pt x="4094" y="6390"/>
                </a:lnTo>
                <a:lnTo>
                  <a:pt x="4111" y="6416"/>
                </a:lnTo>
                <a:lnTo>
                  <a:pt x="4120" y="6425"/>
                </a:lnTo>
                <a:lnTo>
                  <a:pt x="4120" y="6434"/>
                </a:lnTo>
                <a:lnTo>
                  <a:pt x="4120" y="6443"/>
                </a:lnTo>
                <a:lnTo>
                  <a:pt x="4120" y="6452"/>
                </a:lnTo>
                <a:lnTo>
                  <a:pt x="4120" y="6460"/>
                </a:lnTo>
                <a:lnTo>
                  <a:pt x="4111" y="6487"/>
                </a:lnTo>
                <a:lnTo>
                  <a:pt x="4120" y="6496"/>
                </a:lnTo>
                <a:lnTo>
                  <a:pt x="4138" y="6513"/>
                </a:lnTo>
                <a:lnTo>
                  <a:pt x="4138" y="6522"/>
                </a:lnTo>
                <a:lnTo>
                  <a:pt x="4147" y="6522"/>
                </a:lnTo>
                <a:lnTo>
                  <a:pt x="4155" y="6531"/>
                </a:lnTo>
                <a:lnTo>
                  <a:pt x="4164" y="6540"/>
                </a:lnTo>
                <a:lnTo>
                  <a:pt x="4199" y="6557"/>
                </a:lnTo>
                <a:lnTo>
                  <a:pt x="4208" y="6566"/>
                </a:lnTo>
                <a:lnTo>
                  <a:pt x="4217" y="6575"/>
                </a:lnTo>
                <a:lnTo>
                  <a:pt x="4226" y="6584"/>
                </a:lnTo>
                <a:lnTo>
                  <a:pt x="4244" y="6593"/>
                </a:lnTo>
                <a:lnTo>
                  <a:pt x="4252" y="6602"/>
                </a:lnTo>
                <a:lnTo>
                  <a:pt x="4252" y="6609"/>
                </a:lnTo>
                <a:lnTo>
                  <a:pt x="4261" y="6618"/>
                </a:lnTo>
                <a:lnTo>
                  <a:pt x="4261" y="6636"/>
                </a:lnTo>
                <a:lnTo>
                  <a:pt x="4270" y="6645"/>
                </a:lnTo>
                <a:lnTo>
                  <a:pt x="4279" y="6654"/>
                </a:lnTo>
                <a:lnTo>
                  <a:pt x="4288" y="6645"/>
                </a:lnTo>
                <a:lnTo>
                  <a:pt x="4296" y="6636"/>
                </a:lnTo>
                <a:lnTo>
                  <a:pt x="4305" y="6627"/>
                </a:lnTo>
                <a:lnTo>
                  <a:pt x="4314" y="6627"/>
                </a:lnTo>
                <a:lnTo>
                  <a:pt x="4314" y="6609"/>
                </a:lnTo>
                <a:lnTo>
                  <a:pt x="4314" y="6602"/>
                </a:lnTo>
                <a:lnTo>
                  <a:pt x="4305" y="6593"/>
                </a:lnTo>
                <a:lnTo>
                  <a:pt x="4296" y="6593"/>
                </a:lnTo>
                <a:lnTo>
                  <a:pt x="4296" y="6584"/>
                </a:lnTo>
                <a:lnTo>
                  <a:pt x="4288" y="6575"/>
                </a:lnTo>
                <a:lnTo>
                  <a:pt x="4288" y="6566"/>
                </a:lnTo>
                <a:lnTo>
                  <a:pt x="4279" y="6557"/>
                </a:lnTo>
                <a:lnTo>
                  <a:pt x="4270" y="6557"/>
                </a:lnTo>
                <a:lnTo>
                  <a:pt x="4270" y="6549"/>
                </a:lnTo>
                <a:lnTo>
                  <a:pt x="4252" y="6540"/>
                </a:lnTo>
                <a:lnTo>
                  <a:pt x="4244" y="6540"/>
                </a:lnTo>
                <a:lnTo>
                  <a:pt x="4252" y="6549"/>
                </a:lnTo>
                <a:lnTo>
                  <a:pt x="4252" y="6557"/>
                </a:lnTo>
                <a:lnTo>
                  <a:pt x="4244" y="6557"/>
                </a:lnTo>
                <a:lnTo>
                  <a:pt x="4244" y="6549"/>
                </a:lnTo>
                <a:lnTo>
                  <a:pt x="4235" y="6549"/>
                </a:lnTo>
                <a:lnTo>
                  <a:pt x="4226" y="6540"/>
                </a:lnTo>
                <a:lnTo>
                  <a:pt x="4217" y="6522"/>
                </a:lnTo>
                <a:lnTo>
                  <a:pt x="4217" y="6513"/>
                </a:lnTo>
                <a:lnTo>
                  <a:pt x="4226" y="6505"/>
                </a:lnTo>
                <a:lnTo>
                  <a:pt x="4217" y="6496"/>
                </a:lnTo>
                <a:lnTo>
                  <a:pt x="4217" y="6487"/>
                </a:lnTo>
                <a:lnTo>
                  <a:pt x="4208" y="6478"/>
                </a:lnTo>
                <a:lnTo>
                  <a:pt x="4199" y="6452"/>
                </a:lnTo>
                <a:lnTo>
                  <a:pt x="4199" y="6443"/>
                </a:lnTo>
                <a:lnTo>
                  <a:pt x="4191" y="6443"/>
                </a:lnTo>
                <a:lnTo>
                  <a:pt x="4173" y="6425"/>
                </a:lnTo>
                <a:lnTo>
                  <a:pt x="4173" y="6416"/>
                </a:lnTo>
                <a:lnTo>
                  <a:pt x="4173" y="6399"/>
                </a:lnTo>
                <a:lnTo>
                  <a:pt x="4164" y="6390"/>
                </a:lnTo>
                <a:lnTo>
                  <a:pt x="4164" y="6381"/>
                </a:lnTo>
                <a:lnTo>
                  <a:pt x="4164" y="6372"/>
                </a:lnTo>
                <a:lnTo>
                  <a:pt x="4155" y="6363"/>
                </a:lnTo>
                <a:lnTo>
                  <a:pt x="4155" y="6354"/>
                </a:lnTo>
                <a:lnTo>
                  <a:pt x="4138" y="6337"/>
                </a:lnTo>
                <a:lnTo>
                  <a:pt x="4138" y="6346"/>
                </a:lnTo>
                <a:lnTo>
                  <a:pt x="4138" y="6354"/>
                </a:lnTo>
                <a:lnTo>
                  <a:pt x="4147" y="6363"/>
                </a:lnTo>
                <a:lnTo>
                  <a:pt x="4138" y="6354"/>
                </a:lnTo>
                <a:lnTo>
                  <a:pt x="4138" y="6346"/>
                </a:lnTo>
                <a:lnTo>
                  <a:pt x="4120" y="6337"/>
                </a:lnTo>
                <a:lnTo>
                  <a:pt x="4120" y="6328"/>
                </a:lnTo>
                <a:lnTo>
                  <a:pt x="4120" y="6319"/>
                </a:lnTo>
                <a:lnTo>
                  <a:pt x="4111" y="6319"/>
                </a:lnTo>
                <a:lnTo>
                  <a:pt x="4102" y="6302"/>
                </a:lnTo>
                <a:lnTo>
                  <a:pt x="4102" y="6293"/>
                </a:lnTo>
                <a:lnTo>
                  <a:pt x="4085" y="6275"/>
                </a:lnTo>
                <a:lnTo>
                  <a:pt x="4067" y="6266"/>
                </a:lnTo>
                <a:lnTo>
                  <a:pt x="4067" y="6257"/>
                </a:lnTo>
                <a:lnTo>
                  <a:pt x="4067" y="6249"/>
                </a:lnTo>
                <a:lnTo>
                  <a:pt x="4067" y="6240"/>
                </a:lnTo>
                <a:lnTo>
                  <a:pt x="4067" y="6231"/>
                </a:lnTo>
                <a:lnTo>
                  <a:pt x="4058" y="6231"/>
                </a:lnTo>
                <a:lnTo>
                  <a:pt x="4058" y="6222"/>
                </a:lnTo>
                <a:lnTo>
                  <a:pt x="4058" y="6213"/>
                </a:lnTo>
                <a:lnTo>
                  <a:pt x="4049" y="6213"/>
                </a:lnTo>
                <a:lnTo>
                  <a:pt x="4041" y="6213"/>
                </a:lnTo>
                <a:lnTo>
                  <a:pt x="4032" y="6187"/>
                </a:lnTo>
                <a:lnTo>
                  <a:pt x="4023" y="6187"/>
                </a:lnTo>
                <a:lnTo>
                  <a:pt x="4023" y="6178"/>
                </a:lnTo>
                <a:lnTo>
                  <a:pt x="4014" y="6178"/>
                </a:lnTo>
                <a:lnTo>
                  <a:pt x="4014" y="6169"/>
                </a:lnTo>
                <a:lnTo>
                  <a:pt x="4014" y="6160"/>
                </a:lnTo>
                <a:lnTo>
                  <a:pt x="3997" y="6143"/>
                </a:lnTo>
                <a:lnTo>
                  <a:pt x="3988" y="6134"/>
                </a:lnTo>
                <a:lnTo>
                  <a:pt x="3970" y="6125"/>
                </a:lnTo>
                <a:lnTo>
                  <a:pt x="3961" y="6116"/>
                </a:lnTo>
                <a:lnTo>
                  <a:pt x="3952" y="6107"/>
                </a:lnTo>
                <a:lnTo>
                  <a:pt x="3952" y="6099"/>
                </a:lnTo>
                <a:lnTo>
                  <a:pt x="3935" y="6090"/>
                </a:lnTo>
                <a:lnTo>
                  <a:pt x="3935" y="6081"/>
                </a:lnTo>
                <a:lnTo>
                  <a:pt x="3926" y="6072"/>
                </a:lnTo>
                <a:lnTo>
                  <a:pt x="3935" y="6054"/>
                </a:lnTo>
                <a:lnTo>
                  <a:pt x="3926" y="6046"/>
                </a:lnTo>
                <a:lnTo>
                  <a:pt x="3926" y="6028"/>
                </a:lnTo>
                <a:lnTo>
                  <a:pt x="3926" y="6019"/>
                </a:lnTo>
                <a:lnTo>
                  <a:pt x="3917" y="6001"/>
                </a:lnTo>
                <a:lnTo>
                  <a:pt x="3917" y="5966"/>
                </a:lnTo>
                <a:lnTo>
                  <a:pt x="3917" y="5957"/>
                </a:lnTo>
                <a:lnTo>
                  <a:pt x="3917" y="5948"/>
                </a:lnTo>
                <a:lnTo>
                  <a:pt x="3908" y="5940"/>
                </a:lnTo>
                <a:lnTo>
                  <a:pt x="3926" y="5948"/>
                </a:lnTo>
                <a:lnTo>
                  <a:pt x="3935" y="5948"/>
                </a:lnTo>
                <a:lnTo>
                  <a:pt x="3961" y="5966"/>
                </a:lnTo>
                <a:lnTo>
                  <a:pt x="3970" y="5975"/>
                </a:lnTo>
                <a:lnTo>
                  <a:pt x="3970" y="5966"/>
                </a:lnTo>
                <a:lnTo>
                  <a:pt x="3979" y="5966"/>
                </a:lnTo>
                <a:lnTo>
                  <a:pt x="3979" y="5957"/>
                </a:lnTo>
                <a:lnTo>
                  <a:pt x="3997" y="5966"/>
                </a:lnTo>
                <a:lnTo>
                  <a:pt x="4005" y="5975"/>
                </a:lnTo>
                <a:lnTo>
                  <a:pt x="4005" y="5984"/>
                </a:lnTo>
                <a:lnTo>
                  <a:pt x="4014" y="5984"/>
                </a:lnTo>
                <a:lnTo>
                  <a:pt x="4032" y="5993"/>
                </a:lnTo>
                <a:lnTo>
                  <a:pt x="4041" y="5993"/>
                </a:lnTo>
                <a:lnTo>
                  <a:pt x="4049" y="6001"/>
                </a:lnTo>
                <a:lnTo>
                  <a:pt x="4049" y="6010"/>
                </a:lnTo>
                <a:lnTo>
                  <a:pt x="4041" y="6001"/>
                </a:lnTo>
                <a:lnTo>
                  <a:pt x="4041" y="6010"/>
                </a:lnTo>
                <a:lnTo>
                  <a:pt x="4041" y="6019"/>
                </a:lnTo>
                <a:lnTo>
                  <a:pt x="4041" y="6028"/>
                </a:lnTo>
                <a:lnTo>
                  <a:pt x="4049" y="6037"/>
                </a:lnTo>
                <a:lnTo>
                  <a:pt x="4058" y="6054"/>
                </a:lnTo>
                <a:lnTo>
                  <a:pt x="4067" y="6072"/>
                </a:lnTo>
                <a:lnTo>
                  <a:pt x="4067" y="6081"/>
                </a:lnTo>
                <a:lnTo>
                  <a:pt x="4067" y="6090"/>
                </a:lnTo>
                <a:lnTo>
                  <a:pt x="4076" y="6099"/>
                </a:lnTo>
                <a:lnTo>
                  <a:pt x="4085" y="6116"/>
                </a:lnTo>
                <a:lnTo>
                  <a:pt x="4094" y="6125"/>
                </a:lnTo>
                <a:lnTo>
                  <a:pt x="4094" y="6134"/>
                </a:lnTo>
                <a:lnTo>
                  <a:pt x="4094" y="6143"/>
                </a:lnTo>
                <a:lnTo>
                  <a:pt x="4102" y="6143"/>
                </a:lnTo>
                <a:lnTo>
                  <a:pt x="4111" y="6151"/>
                </a:lnTo>
                <a:lnTo>
                  <a:pt x="4111" y="6160"/>
                </a:lnTo>
                <a:lnTo>
                  <a:pt x="4111" y="6169"/>
                </a:lnTo>
                <a:lnTo>
                  <a:pt x="4120" y="6178"/>
                </a:lnTo>
                <a:lnTo>
                  <a:pt x="4129" y="6187"/>
                </a:lnTo>
                <a:lnTo>
                  <a:pt x="4129" y="6196"/>
                </a:lnTo>
                <a:lnTo>
                  <a:pt x="4138" y="6196"/>
                </a:lnTo>
                <a:lnTo>
                  <a:pt x="4147" y="6204"/>
                </a:lnTo>
                <a:lnTo>
                  <a:pt x="4147" y="6213"/>
                </a:lnTo>
                <a:lnTo>
                  <a:pt x="4164" y="6222"/>
                </a:lnTo>
                <a:lnTo>
                  <a:pt x="4182" y="6240"/>
                </a:lnTo>
                <a:lnTo>
                  <a:pt x="4191" y="6257"/>
                </a:lnTo>
                <a:lnTo>
                  <a:pt x="4199" y="6257"/>
                </a:lnTo>
                <a:lnTo>
                  <a:pt x="4208" y="6257"/>
                </a:lnTo>
                <a:lnTo>
                  <a:pt x="4217" y="6257"/>
                </a:lnTo>
                <a:lnTo>
                  <a:pt x="4235" y="6266"/>
                </a:lnTo>
                <a:lnTo>
                  <a:pt x="4226" y="6266"/>
                </a:lnTo>
                <a:lnTo>
                  <a:pt x="4226" y="6275"/>
                </a:lnTo>
                <a:lnTo>
                  <a:pt x="4226" y="6284"/>
                </a:lnTo>
                <a:lnTo>
                  <a:pt x="4235" y="6293"/>
                </a:lnTo>
                <a:lnTo>
                  <a:pt x="4235" y="6302"/>
                </a:lnTo>
                <a:lnTo>
                  <a:pt x="4244" y="6310"/>
                </a:lnTo>
                <a:lnTo>
                  <a:pt x="4252" y="6319"/>
                </a:lnTo>
                <a:lnTo>
                  <a:pt x="4279" y="6328"/>
                </a:lnTo>
                <a:lnTo>
                  <a:pt x="4279" y="6337"/>
                </a:lnTo>
                <a:lnTo>
                  <a:pt x="4288" y="6346"/>
                </a:lnTo>
                <a:lnTo>
                  <a:pt x="4288" y="6354"/>
                </a:lnTo>
                <a:lnTo>
                  <a:pt x="4296" y="6354"/>
                </a:lnTo>
                <a:lnTo>
                  <a:pt x="4314" y="6354"/>
                </a:lnTo>
                <a:lnTo>
                  <a:pt x="4323" y="6363"/>
                </a:lnTo>
                <a:lnTo>
                  <a:pt x="4323" y="6372"/>
                </a:lnTo>
                <a:lnTo>
                  <a:pt x="4332" y="6381"/>
                </a:lnTo>
                <a:lnTo>
                  <a:pt x="4341" y="6390"/>
                </a:lnTo>
                <a:lnTo>
                  <a:pt x="4332" y="6390"/>
                </a:lnTo>
                <a:lnTo>
                  <a:pt x="4332" y="6381"/>
                </a:lnTo>
                <a:lnTo>
                  <a:pt x="4323" y="6390"/>
                </a:lnTo>
                <a:lnTo>
                  <a:pt x="4323" y="6399"/>
                </a:lnTo>
                <a:lnTo>
                  <a:pt x="4314" y="6407"/>
                </a:lnTo>
                <a:lnTo>
                  <a:pt x="4314" y="6434"/>
                </a:lnTo>
                <a:lnTo>
                  <a:pt x="4323" y="6434"/>
                </a:lnTo>
                <a:lnTo>
                  <a:pt x="4323" y="6443"/>
                </a:lnTo>
                <a:lnTo>
                  <a:pt x="4332" y="6443"/>
                </a:lnTo>
                <a:lnTo>
                  <a:pt x="4341" y="6443"/>
                </a:lnTo>
                <a:lnTo>
                  <a:pt x="4341" y="6434"/>
                </a:lnTo>
                <a:lnTo>
                  <a:pt x="4349" y="6434"/>
                </a:lnTo>
                <a:lnTo>
                  <a:pt x="4349" y="6443"/>
                </a:lnTo>
                <a:lnTo>
                  <a:pt x="4341" y="6443"/>
                </a:lnTo>
                <a:lnTo>
                  <a:pt x="4341" y="6452"/>
                </a:lnTo>
                <a:lnTo>
                  <a:pt x="4349" y="6443"/>
                </a:lnTo>
                <a:lnTo>
                  <a:pt x="4358" y="6443"/>
                </a:lnTo>
                <a:lnTo>
                  <a:pt x="4367" y="6452"/>
                </a:lnTo>
                <a:lnTo>
                  <a:pt x="4367" y="6460"/>
                </a:lnTo>
                <a:lnTo>
                  <a:pt x="4385" y="6469"/>
                </a:lnTo>
                <a:lnTo>
                  <a:pt x="4394" y="6469"/>
                </a:lnTo>
                <a:lnTo>
                  <a:pt x="4411" y="6478"/>
                </a:lnTo>
                <a:lnTo>
                  <a:pt x="4420" y="6487"/>
                </a:lnTo>
                <a:lnTo>
                  <a:pt x="4411" y="6487"/>
                </a:lnTo>
                <a:lnTo>
                  <a:pt x="4402" y="6487"/>
                </a:lnTo>
                <a:lnTo>
                  <a:pt x="4402" y="6478"/>
                </a:lnTo>
                <a:lnTo>
                  <a:pt x="4402" y="6487"/>
                </a:lnTo>
                <a:lnTo>
                  <a:pt x="4420" y="6505"/>
                </a:lnTo>
                <a:lnTo>
                  <a:pt x="4420" y="6513"/>
                </a:lnTo>
                <a:lnTo>
                  <a:pt x="4429" y="6522"/>
                </a:lnTo>
                <a:lnTo>
                  <a:pt x="4438" y="6522"/>
                </a:lnTo>
                <a:lnTo>
                  <a:pt x="4446" y="6522"/>
                </a:lnTo>
                <a:lnTo>
                  <a:pt x="4455" y="6522"/>
                </a:lnTo>
                <a:lnTo>
                  <a:pt x="4455" y="6531"/>
                </a:lnTo>
                <a:lnTo>
                  <a:pt x="4455" y="6540"/>
                </a:lnTo>
                <a:lnTo>
                  <a:pt x="4438" y="6531"/>
                </a:lnTo>
                <a:lnTo>
                  <a:pt x="4482" y="6566"/>
                </a:lnTo>
                <a:lnTo>
                  <a:pt x="4499" y="6575"/>
                </a:lnTo>
                <a:lnTo>
                  <a:pt x="4508" y="6593"/>
                </a:lnTo>
                <a:lnTo>
                  <a:pt x="4526" y="6609"/>
                </a:lnTo>
                <a:lnTo>
                  <a:pt x="4535" y="6627"/>
                </a:lnTo>
                <a:lnTo>
                  <a:pt x="4552" y="6636"/>
                </a:lnTo>
                <a:lnTo>
                  <a:pt x="4561" y="6654"/>
                </a:lnTo>
                <a:lnTo>
                  <a:pt x="4570" y="6654"/>
                </a:lnTo>
                <a:lnTo>
                  <a:pt x="4579" y="6671"/>
                </a:lnTo>
                <a:lnTo>
                  <a:pt x="4588" y="6689"/>
                </a:lnTo>
                <a:lnTo>
                  <a:pt x="4588" y="6715"/>
                </a:lnTo>
                <a:lnTo>
                  <a:pt x="4596" y="6733"/>
                </a:lnTo>
                <a:lnTo>
                  <a:pt x="4605" y="6742"/>
                </a:lnTo>
                <a:lnTo>
                  <a:pt x="4605" y="6751"/>
                </a:lnTo>
                <a:lnTo>
                  <a:pt x="4623" y="6759"/>
                </a:lnTo>
                <a:lnTo>
                  <a:pt x="4623" y="6768"/>
                </a:lnTo>
                <a:lnTo>
                  <a:pt x="4623" y="6777"/>
                </a:lnTo>
                <a:lnTo>
                  <a:pt x="4623" y="6786"/>
                </a:lnTo>
                <a:lnTo>
                  <a:pt x="4614" y="6795"/>
                </a:lnTo>
                <a:lnTo>
                  <a:pt x="4614" y="6804"/>
                </a:lnTo>
                <a:lnTo>
                  <a:pt x="4605" y="6804"/>
                </a:lnTo>
                <a:lnTo>
                  <a:pt x="4605" y="6812"/>
                </a:lnTo>
                <a:lnTo>
                  <a:pt x="4614" y="6812"/>
                </a:lnTo>
                <a:lnTo>
                  <a:pt x="4623" y="6821"/>
                </a:lnTo>
                <a:lnTo>
                  <a:pt x="4623" y="6830"/>
                </a:lnTo>
                <a:lnTo>
                  <a:pt x="4614" y="6830"/>
                </a:lnTo>
                <a:lnTo>
                  <a:pt x="4596" y="6830"/>
                </a:lnTo>
                <a:lnTo>
                  <a:pt x="4596" y="6839"/>
                </a:lnTo>
                <a:lnTo>
                  <a:pt x="4588" y="6839"/>
                </a:lnTo>
                <a:lnTo>
                  <a:pt x="4596" y="6848"/>
                </a:lnTo>
                <a:lnTo>
                  <a:pt x="4596" y="6857"/>
                </a:lnTo>
                <a:lnTo>
                  <a:pt x="4596" y="6865"/>
                </a:lnTo>
                <a:lnTo>
                  <a:pt x="4605" y="6874"/>
                </a:lnTo>
                <a:lnTo>
                  <a:pt x="4614" y="6892"/>
                </a:lnTo>
                <a:lnTo>
                  <a:pt x="4632" y="6901"/>
                </a:lnTo>
                <a:lnTo>
                  <a:pt x="4632" y="6909"/>
                </a:lnTo>
                <a:lnTo>
                  <a:pt x="4641" y="6927"/>
                </a:lnTo>
                <a:lnTo>
                  <a:pt x="4667" y="6936"/>
                </a:lnTo>
                <a:lnTo>
                  <a:pt x="4685" y="6936"/>
                </a:lnTo>
                <a:lnTo>
                  <a:pt x="4694" y="6945"/>
                </a:lnTo>
                <a:lnTo>
                  <a:pt x="4711" y="6954"/>
                </a:lnTo>
                <a:lnTo>
                  <a:pt x="4720" y="6962"/>
                </a:lnTo>
                <a:lnTo>
                  <a:pt x="4738" y="6971"/>
                </a:lnTo>
                <a:lnTo>
                  <a:pt x="4746" y="6989"/>
                </a:lnTo>
                <a:lnTo>
                  <a:pt x="4755" y="6998"/>
                </a:lnTo>
                <a:lnTo>
                  <a:pt x="4782" y="7007"/>
                </a:lnTo>
                <a:lnTo>
                  <a:pt x="4808" y="7015"/>
                </a:lnTo>
                <a:lnTo>
                  <a:pt x="4817" y="7015"/>
                </a:lnTo>
                <a:lnTo>
                  <a:pt x="4843" y="7024"/>
                </a:lnTo>
                <a:lnTo>
                  <a:pt x="4861" y="7024"/>
                </a:lnTo>
                <a:lnTo>
                  <a:pt x="4870" y="7024"/>
                </a:lnTo>
                <a:lnTo>
                  <a:pt x="4879" y="7033"/>
                </a:lnTo>
                <a:lnTo>
                  <a:pt x="4888" y="7051"/>
                </a:lnTo>
                <a:lnTo>
                  <a:pt x="4896" y="7051"/>
                </a:lnTo>
                <a:lnTo>
                  <a:pt x="4905" y="7060"/>
                </a:lnTo>
                <a:lnTo>
                  <a:pt x="4923" y="7068"/>
                </a:lnTo>
                <a:lnTo>
                  <a:pt x="4932" y="7077"/>
                </a:lnTo>
                <a:lnTo>
                  <a:pt x="4941" y="7086"/>
                </a:lnTo>
                <a:lnTo>
                  <a:pt x="4976" y="7095"/>
                </a:lnTo>
                <a:lnTo>
                  <a:pt x="4985" y="7095"/>
                </a:lnTo>
                <a:lnTo>
                  <a:pt x="5002" y="7104"/>
                </a:lnTo>
                <a:lnTo>
                  <a:pt x="5029" y="7121"/>
                </a:lnTo>
                <a:lnTo>
                  <a:pt x="5055" y="7121"/>
                </a:lnTo>
                <a:lnTo>
                  <a:pt x="5082" y="7130"/>
                </a:lnTo>
                <a:lnTo>
                  <a:pt x="5091" y="7130"/>
                </a:lnTo>
                <a:lnTo>
                  <a:pt x="5099" y="7130"/>
                </a:lnTo>
                <a:lnTo>
                  <a:pt x="5117" y="7148"/>
                </a:lnTo>
                <a:lnTo>
                  <a:pt x="5143" y="7157"/>
                </a:lnTo>
                <a:lnTo>
                  <a:pt x="5170" y="7174"/>
                </a:lnTo>
                <a:lnTo>
                  <a:pt x="5214" y="7183"/>
                </a:lnTo>
                <a:lnTo>
                  <a:pt x="5240" y="7192"/>
                </a:lnTo>
                <a:lnTo>
                  <a:pt x="5267" y="7201"/>
                </a:lnTo>
                <a:lnTo>
                  <a:pt x="5267" y="7192"/>
                </a:lnTo>
                <a:lnTo>
                  <a:pt x="5285" y="7192"/>
                </a:lnTo>
                <a:lnTo>
                  <a:pt x="5320" y="7183"/>
                </a:lnTo>
                <a:lnTo>
                  <a:pt x="5338" y="7174"/>
                </a:lnTo>
                <a:lnTo>
                  <a:pt x="5364" y="7157"/>
                </a:lnTo>
                <a:lnTo>
                  <a:pt x="5382" y="7157"/>
                </a:lnTo>
                <a:lnTo>
                  <a:pt x="5390" y="7157"/>
                </a:lnTo>
                <a:lnTo>
                  <a:pt x="5382" y="7157"/>
                </a:lnTo>
                <a:lnTo>
                  <a:pt x="5373" y="7148"/>
                </a:lnTo>
                <a:lnTo>
                  <a:pt x="5382" y="7148"/>
                </a:lnTo>
                <a:lnTo>
                  <a:pt x="5382" y="7139"/>
                </a:lnTo>
                <a:lnTo>
                  <a:pt x="5390" y="7148"/>
                </a:lnTo>
                <a:lnTo>
                  <a:pt x="5399" y="7148"/>
                </a:lnTo>
                <a:lnTo>
                  <a:pt x="5408" y="7148"/>
                </a:lnTo>
                <a:lnTo>
                  <a:pt x="5399" y="7157"/>
                </a:lnTo>
                <a:lnTo>
                  <a:pt x="5417" y="7157"/>
                </a:lnTo>
                <a:lnTo>
                  <a:pt x="5443" y="7174"/>
                </a:lnTo>
                <a:lnTo>
                  <a:pt x="5443" y="7165"/>
                </a:lnTo>
                <a:lnTo>
                  <a:pt x="5435" y="7165"/>
                </a:lnTo>
                <a:lnTo>
                  <a:pt x="5426" y="7157"/>
                </a:lnTo>
                <a:lnTo>
                  <a:pt x="5417" y="7157"/>
                </a:lnTo>
                <a:lnTo>
                  <a:pt x="5417" y="7148"/>
                </a:lnTo>
                <a:lnTo>
                  <a:pt x="5426" y="7157"/>
                </a:lnTo>
                <a:lnTo>
                  <a:pt x="5435" y="7157"/>
                </a:lnTo>
                <a:lnTo>
                  <a:pt x="5443" y="7165"/>
                </a:lnTo>
                <a:lnTo>
                  <a:pt x="5452" y="7165"/>
                </a:lnTo>
                <a:lnTo>
                  <a:pt x="5470" y="7183"/>
                </a:lnTo>
                <a:lnTo>
                  <a:pt x="5479" y="7192"/>
                </a:lnTo>
                <a:lnTo>
                  <a:pt x="5505" y="7210"/>
                </a:lnTo>
                <a:lnTo>
                  <a:pt x="5523" y="7227"/>
                </a:lnTo>
                <a:lnTo>
                  <a:pt x="5532" y="7227"/>
                </a:lnTo>
                <a:lnTo>
                  <a:pt x="5532" y="7236"/>
                </a:lnTo>
                <a:lnTo>
                  <a:pt x="5558" y="7263"/>
                </a:lnTo>
                <a:lnTo>
                  <a:pt x="5576" y="7280"/>
                </a:lnTo>
                <a:lnTo>
                  <a:pt x="5611" y="7307"/>
                </a:lnTo>
                <a:lnTo>
                  <a:pt x="5620" y="7315"/>
                </a:lnTo>
                <a:lnTo>
                  <a:pt x="5637" y="7324"/>
                </a:lnTo>
                <a:lnTo>
                  <a:pt x="5655" y="7324"/>
                </a:lnTo>
                <a:lnTo>
                  <a:pt x="5699" y="7324"/>
                </a:lnTo>
                <a:lnTo>
                  <a:pt x="5708" y="7333"/>
                </a:lnTo>
                <a:lnTo>
                  <a:pt x="5735" y="7342"/>
                </a:lnTo>
                <a:lnTo>
                  <a:pt x="5743" y="7342"/>
                </a:lnTo>
                <a:lnTo>
                  <a:pt x="5752" y="7351"/>
                </a:lnTo>
                <a:lnTo>
                  <a:pt x="5779" y="7360"/>
                </a:lnTo>
                <a:lnTo>
                  <a:pt x="5796" y="7360"/>
                </a:lnTo>
                <a:lnTo>
                  <a:pt x="5823" y="7377"/>
                </a:lnTo>
                <a:lnTo>
                  <a:pt x="5849" y="7386"/>
                </a:lnTo>
                <a:lnTo>
                  <a:pt x="5849" y="7377"/>
                </a:lnTo>
                <a:lnTo>
                  <a:pt x="5840" y="7377"/>
                </a:lnTo>
                <a:lnTo>
                  <a:pt x="5849" y="7377"/>
                </a:lnTo>
                <a:lnTo>
                  <a:pt x="5858" y="7377"/>
                </a:lnTo>
                <a:lnTo>
                  <a:pt x="5876" y="7386"/>
                </a:lnTo>
                <a:lnTo>
                  <a:pt x="5885" y="7386"/>
                </a:lnTo>
                <a:lnTo>
                  <a:pt x="5893" y="7386"/>
                </a:lnTo>
                <a:lnTo>
                  <a:pt x="5902" y="7377"/>
                </a:lnTo>
                <a:lnTo>
                  <a:pt x="5902" y="7368"/>
                </a:lnTo>
                <a:lnTo>
                  <a:pt x="5911" y="7368"/>
                </a:lnTo>
                <a:lnTo>
                  <a:pt x="5920" y="7368"/>
                </a:lnTo>
                <a:lnTo>
                  <a:pt x="5929" y="7368"/>
                </a:lnTo>
                <a:lnTo>
                  <a:pt x="5929" y="7377"/>
                </a:lnTo>
                <a:lnTo>
                  <a:pt x="5929" y="7386"/>
                </a:lnTo>
                <a:lnTo>
                  <a:pt x="5937" y="7386"/>
                </a:lnTo>
                <a:lnTo>
                  <a:pt x="5937" y="7395"/>
                </a:lnTo>
                <a:lnTo>
                  <a:pt x="5937" y="7404"/>
                </a:lnTo>
                <a:lnTo>
                  <a:pt x="5929" y="7404"/>
                </a:lnTo>
                <a:lnTo>
                  <a:pt x="5929" y="7395"/>
                </a:lnTo>
                <a:lnTo>
                  <a:pt x="5920" y="7395"/>
                </a:lnTo>
                <a:lnTo>
                  <a:pt x="5911" y="7395"/>
                </a:lnTo>
                <a:lnTo>
                  <a:pt x="5911" y="7404"/>
                </a:lnTo>
                <a:lnTo>
                  <a:pt x="5929" y="7413"/>
                </a:lnTo>
                <a:lnTo>
                  <a:pt x="5946" y="7430"/>
                </a:lnTo>
                <a:lnTo>
                  <a:pt x="5955" y="7439"/>
                </a:lnTo>
                <a:lnTo>
                  <a:pt x="5973" y="7448"/>
                </a:lnTo>
                <a:lnTo>
                  <a:pt x="5982" y="7457"/>
                </a:lnTo>
                <a:lnTo>
                  <a:pt x="5990" y="7474"/>
                </a:lnTo>
                <a:lnTo>
                  <a:pt x="5999" y="7492"/>
                </a:lnTo>
                <a:lnTo>
                  <a:pt x="6035" y="7518"/>
                </a:lnTo>
                <a:lnTo>
                  <a:pt x="6052" y="7527"/>
                </a:lnTo>
                <a:lnTo>
                  <a:pt x="6052" y="7536"/>
                </a:lnTo>
                <a:lnTo>
                  <a:pt x="6052" y="7545"/>
                </a:lnTo>
                <a:lnTo>
                  <a:pt x="6043" y="7554"/>
                </a:lnTo>
                <a:lnTo>
                  <a:pt x="6052" y="7554"/>
                </a:lnTo>
                <a:lnTo>
                  <a:pt x="6061" y="7563"/>
                </a:lnTo>
                <a:lnTo>
                  <a:pt x="6061" y="7571"/>
                </a:lnTo>
                <a:lnTo>
                  <a:pt x="6061" y="7580"/>
                </a:lnTo>
                <a:lnTo>
                  <a:pt x="6052" y="7589"/>
                </a:lnTo>
                <a:lnTo>
                  <a:pt x="6043" y="7598"/>
                </a:lnTo>
                <a:lnTo>
                  <a:pt x="6052" y="7607"/>
                </a:lnTo>
                <a:lnTo>
                  <a:pt x="6061" y="7624"/>
                </a:lnTo>
                <a:lnTo>
                  <a:pt x="6087" y="7633"/>
                </a:lnTo>
                <a:lnTo>
                  <a:pt x="6096" y="7642"/>
                </a:lnTo>
                <a:lnTo>
                  <a:pt x="6105" y="7651"/>
                </a:lnTo>
                <a:lnTo>
                  <a:pt x="6105" y="7642"/>
                </a:lnTo>
                <a:lnTo>
                  <a:pt x="6114" y="7633"/>
                </a:lnTo>
                <a:lnTo>
                  <a:pt x="6114" y="7624"/>
                </a:lnTo>
                <a:lnTo>
                  <a:pt x="6096" y="7616"/>
                </a:lnTo>
                <a:lnTo>
                  <a:pt x="6096" y="7607"/>
                </a:lnTo>
                <a:lnTo>
                  <a:pt x="6087" y="7598"/>
                </a:lnTo>
                <a:lnTo>
                  <a:pt x="6096" y="7598"/>
                </a:lnTo>
                <a:lnTo>
                  <a:pt x="6096" y="7607"/>
                </a:lnTo>
                <a:lnTo>
                  <a:pt x="6105" y="7607"/>
                </a:lnTo>
                <a:lnTo>
                  <a:pt x="6132" y="7624"/>
                </a:lnTo>
                <a:lnTo>
                  <a:pt x="6132" y="7633"/>
                </a:lnTo>
                <a:lnTo>
                  <a:pt x="6132" y="7642"/>
                </a:lnTo>
                <a:lnTo>
                  <a:pt x="6140" y="7651"/>
                </a:lnTo>
                <a:lnTo>
                  <a:pt x="6149" y="7651"/>
                </a:lnTo>
                <a:lnTo>
                  <a:pt x="6167" y="7660"/>
                </a:lnTo>
                <a:lnTo>
                  <a:pt x="6176" y="7660"/>
                </a:lnTo>
                <a:lnTo>
                  <a:pt x="6193" y="7668"/>
                </a:lnTo>
                <a:lnTo>
                  <a:pt x="6202" y="7677"/>
                </a:lnTo>
                <a:lnTo>
                  <a:pt x="6211" y="7686"/>
                </a:lnTo>
                <a:lnTo>
                  <a:pt x="6211" y="7695"/>
                </a:lnTo>
                <a:lnTo>
                  <a:pt x="6211" y="7704"/>
                </a:lnTo>
                <a:lnTo>
                  <a:pt x="6211" y="7713"/>
                </a:lnTo>
                <a:lnTo>
                  <a:pt x="6202" y="7721"/>
                </a:lnTo>
                <a:lnTo>
                  <a:pt x="6211" y="7730"/>
                </a:lnTo>
                <a:lnTo>
                  <a:pt x="6220" y="7730"/>
                </a:lnTo>
                <a:lnTo>
                  <a:pt x="6229" y="7739"/>
                </a:lnTo>
                <a:lnTo>
                  <a:pt x="6237" y="7739"/>
                </a:lnTo>
                <a:lnTo>
                  <a:pt x="6237" y="7730"/>
                </a:lnTo>
                <a:lnTo>
                  <a:pt x="6229" y="7721"/>
                </a:lnTo>
                <a:lnTo>
                  <a:pt x="6220" y="7713"/>
                </a:lnTo>
                <a:lnTo>
                  <a:pt x="6229" y="7713"/>
                </a:lnTo>
                <a:lnTo>
                  <a:pt x="6237" y="7713"/>
                </a:lnTo>
                <a:lnTo>
                  <a:pt x="6246" y="7721"/>
                </a:lnTo>
                <a:lnTo>
                  <a:pt x="6246" y="7730"/>
                </a:lnTo>
                <a:lnTo>
                  <a:pt x="6246" y="7739"/>
                </a:lnTo>
                <a:lnTo>
                  <a:pt x="6255" y="7748"/>
                </a:lnTo>
                <a:lnTo>
                  <a:pt x="6264" y="7748"/>
                </a:lnTo>
                <a:lnTo>
                  <a:pt x="6264" y="7757"/>
                </a:lnTo>
                <a:lnTo>
                  <a:pt x="6264" y="7748"/>
                </a:lnTo>
                <a:lnTo>
                  <a:pt x="6273" y="7739"/>
                </a:lnTo>
                <a:lnTo>
                  <a:pt x="6282" y="7739"/>
                </a:lnTo>
                <a:lnTo>
                  <a:pt x="6290" y="7748"/>
                </a:lnTo>
                <a:lnTo>
                  <a:pt x="6299" y="7748"/>
                </a:lnTo>
                <a:lnTo>
                  <a:pt x="6317" y="7739"/>
                </a:lnTo>
                <a:lnTo>
                  <a:pt x="6317" y="7748"/>
                </a:lnTo>
                <a:lnTo>
                  <a:pt x="6326" y="7748"/>
                </a:lnTo>
                <a:lnTo>
                  <a:pt x="6334" y="7748"/>
                </a:lnTo>
                <a:lnTo>
                  <a:pt x="6343" y="7757"/>
                </a:lnTo>
                <a:lnTo>
                  <a:pt x="6352" y="7757"/>
                </a:lnTo>
                <a:lnTo>
                  <a:pt x="6352" y="7766"/>
                </a:lnTo>
                <a:lnTo>
                  <a:pt x="6370" y="7783"/>
                </a:lnTo>
                <a:lnTo>
                  <a:pt x="6379" y="7792"/>
                </a:lnTo>
                <a:lnTo>
                  <a:pt x="6387" y="7792"/>
                </a:lnTo>
                <a:lnTo>
                  <a:pt x="6387" y="7783"/>
                </a:lnTo>
                <a:lnTo>
                  <a:pt x="6396" y="7774"/>
                </a:lnTo>
                <a:lnTo>
                  <a:pt x="6405" y="7783"/>
                </a:lnTo>
                <a:lnTo>
                  <a:pt x="6414" y="7810"/>
                </a:lnTo>
                <a:lnTo>
                  <a:pt x="6414" y="7819"/>
                </a:lnTo>
                <a:lnTo>
                  <a:pt x="6432" y="7819"/>
                </a:lnTo>
                <a:lnTo>
                  <a:pt x="6449" y="7819"/>
                </a:lnTo>
                <a:lnTo>
                  <a:pt x="6449" y="7810"/>
                </a:lnTo>
                <a:lnTo>
                  <a:pt x="6458" y="7810"/>
                </a:lnTo>
                <a:lnTo>
                  <a:pt x="6467" y="7810"/>
                </a:lnTo>
                <a:lnTo>
                  <a:pt x="6476" y="7810"/>
                </a:lnTo>
                <a:lnTo>
                  <a:pt x="6476" y="7801"/>
                </a:lnTo>
                <a:lnTo>
                  <a:pt x="6476" y="7792"/>
                </a:lnTo>
                <a:lnTo>
                  <a:pt x="6458" y="7774"/>
                </a:lnTo>
                <a:lnTo>
                  <a:pt x="6449" y="7766"/>
                </a:lnTo>
                <a:lnTo>
                  <a:pt x="6440" y="7757"/>
                </a:lnTo>
                <a:lnTo>
                  <a:pt x="6440" y="7748"/>
                </a:lnTo>
                <a:lnTo>
                  <a:pt x="6449" y="7748"/>
                </a:lnTo>
                <a:lnTo>
                  <a:pt x="6458" y="7739"/>
                </a:lnTo>
                <a:lnTo>
                  <a:pt x="6467" y="7739"/>
                </a:lnTo>
                <a:lnTo>
                  <a:pt x="6493" y="7721"/>
                </a:lnTo>
                <a:lnTo>
                  <a:pt x="6493" y="7713"/>
                </a:lnTo>
                <a:lnTo>
                  <a:pt x="6502" y="7704"/>
                </a:lnTo>
                <a:lnTo>
                  <a:pt x="6511" y="7695"/>
                </a:lnTo>
                <a:lnTo>
                  <a:pt x="6520" y="7695"/>
                </a:lnTo>
                <a:lnTo>
                  <a:pt x="6529" y="7686"/>
                </a:lnTo>
                <a:lnTo>
                  <a:pt x="6546" y="7695"/>
                </a:lnTo>
                <a:lnTo>
                  <a:pt x="6555" y="7695"/>
                </a:lnTo>
                <a:lnTo>
                  <a:pt x="6564" y="7704"/>
                </a:lnTo>
                <a:lnTo>
                  <a:pt x="6573" y="7713"/>
                </a:lnTo>
                <a:lnTo>
                  <a:pt x="6581" y="7713"/>
                </a:lnTo>
                <a:lnTo>
                  <a:pt x="6590" y="7721"/>
                </a:lnTo>
                <a:lnTo>
                  <a:pt x="6590" y="7730"/>
                </a:lnTo>
                <a:lnTo>
                  <a:pt x="6590" y="7739"/>
                </a:lnTo>
                <a:lnTo>
                  <a:pt x="6599" y="7739"/>
                </a:lnTo>
                <a:lnTo>
                  <a:pt x="6599" y="7730"/>
                </a:lnTo>
                <a:lnTo>
                  <a:pt x="6590" y="7730"/>
                </a:lnTo>
                <a:lnTo>
                  <a:pt x="6599" y="7730"/>
                </a:lnTo>
                <a:lnTo>
                  <a:pt x="6608" y="7730"/>
                </a:lnTo>
                <a:lnTo>
                  <a:pt x="6608" y="7739"/>
                </a:lnTo>
                <a:lnTo>
                  <a:pt x="6608" y="7730"/>
                </a:lnTo>
                <a:lnTo>
                  <a:pt x="6617" y="7730"/>
                </a:lnTo>
                <a:lnTo>
                  <a:pt x="6617" y="7739"/>
                </a:lnTo>
                <a:lnTo>
                  <a:pt x="6626" y="7739"/>
                </a:lnTo>
                <a:lnTo>
                  <a:pt x="6634" y="7748"/>
                </a:lnTo>
                <a:lnTo>
                  <a:pt x="6643" y="7757"/>
                </a:lnTo>
                <a:lnTo>
                  <a:pt x="6634" y="7757"/>
                </a:lnTo>
                <a:lnTo>
                  <a:pt x="6626" y="7748"/>
                </a:lnTo>
                <a:lnTo>
                  <a:pt x="6617" y="7748"/>
                </a:lnTo>
                <a:lnTo>
                  <a:pt x="6617" y="7739"/>
                </a:lnTo>
                <a:lnTo>
                  <a:pt x="6608" y="7739"/>
                </a:lnTo>
                <a:lnTo>
                  <a:pt x="6599" y="7748"/>
                </a:lnTo>
                <a:lnTo>
                  <a:pt x="6608" y="7757"/>
                </a:lnTo>
                <a:lnTo>
                  <a:pt x="6599" y="7757"/>
                </a:lnTo>
                <a:lnTo>
                  <a:pt x="6590" y="7757"/>
                </a:lnTo>
                <a:lnTo>
                  <a:pt x="6599" y="7774"/>
                </a:lnTo>
                <a:lnTo>
                  <a:pt x="6608" y="7801"/>
                </a:lnTo>
                <a:lnTo>
                  <a:pt x="6626" y="7819"/>
                </a:lnTo>
                <a:lnTo>
                  <a:pt x="6634" y="7819"/>
                </a:lnTo>
                <a:lnTo>
                  <a:pt x="6634" y="7827"/>
                </a:lnTo>
                <a:lnTo>
                  <a:pt x="6643" y="7845"/>
                </a:lnTo>
                <a:lnTo>
                  <a:pt x="6652" y="7845"/>
                </a:lnTo>
                <a:lnTo>
                  <a:pt x="6652" y="7854"/>
                </a:lnTo>
                <a:lnTo>
                  <a:pt x="6661" y="7863"/>
                </a:lnTo>
                <a:lnTo>
                  <a:pt x="6670" y="7871"/>
                </a:lnTo>
                <a:lnTo>
                  <a:pt x="6670" y="7889"/>
                </a:lnTo>
                <a:lnTo>
                  <a:pt x="6661" y="7889"/>
                </a:lnTo>
                <a:lnTo>
                  <a:pt x="6661" y="7898"/>
                </a:lnTo>
                <a:lnTo>
                  <a:pt x="6670" y="7916"/>
                </a:lnTo>
                <a:lnTo>
                  <a:pt x="6679" y="7924"/>
                </a:lnTo>
                <a:lnTo>
                  <a:pt x="6670" y="7933"/>
                </a:lnTo>
                <a:lnTo>
                  <a:pt x="6661" y="7942"/>
                </a:lnTo>
                <a:lnTo>
                  <a:pt x="6670" y="7951"/>
                </a:lnTo>
                <a:lnTo>
                  <a:pt x="6670" y="7960"/>
                </a:lnTo>
                <a:lnTo>
                  <a:pt x="6670" y="7969"/>
                </a:lnTo>
                <a:lnTo>
                  <a:pt x="6670" y="7977"/>
                </a:lnTo>
                <a:lnTo>
                  <a:pt x="6670" y="7995"/>
                </a:lnTo>
                <a:lnTo>
                  <a:pt x="6679" y="8004"/>
                </a:lnTo>
                <a:lnTo>
                  <a:pt x="6679" y="8013"/>
                </a:lnTo>
                <a:lnTo>
                  <a:pt x="6670" y="8022"/>
                </a:lnTo>
                <a:lnTo>
                  <a:pt x="6670" y="8030"/>
                </a:lnTo>
                <a:lnTo>
                  <a:pt x="6661" y="8039"/>
                </a:lnTo>
                <a:lnTo>
                  <a:pt x="6670" y="8039"/>
                </a:lnTo>
                <a:lnTo>
                  <a:pt x="6670" y="8048"/>
                </a:lnTo>
                <a:lnTo>
                  <a:pt x="6670" y="8057"/>
                </a:lnTo>
                <a:lnTo>
                  <a:pt x="6670" y="8066"/>
                </a:lnTo>
                <a:lnTo>
                  <a:pt x="6679" y="8057"/>
                </a:lnTo>
                <a:lnTo>
                  <a:pt x="6679" y="8066"/>
                </a:lnTo>
                <a:lnTo>
                  <a:pt x="6687" y="8066"/>
                </a:lnTo>
                <a:lnTo>
                  <a:pt x="6696" y="8066"/>
                </a:lnTo>
                <a:lnTo>
                  <a:pt x="6679" y="8092"/>
                </a:lnTo>
                <a:lnTo>
                  <a:pt x="6670" y="8101"/>
                </a:lnTo>
                <a:lnTo>
                  <a:pt x="6670" y="8110"/>
                </a:lnTo>
                <a:lnTo>
                  <a:pt x="6661" y="8119"/>
                </a:lnTo>
                <a:lnTo>
                  <a:pt x="6652" y="8127"/>
                </a:lnTo>
                <a:lnTo>
                  <a:pt x="6643" y="8127"/>
                </a:lnTo>
                <a:lnTo>
                  <a:pt x="6652" y="8136"/>
                </a:lnTo>
                <a:lnTo>
                  <a:pt x="6652" y="8145"/>
                </a:lnTo>
                <a:lnTo>
                  <a:pt x="6643" y="8145"/>
                </a:lnTo>
                <a:lnTo>
                  <a:pt x="6634" y="8154"/>
                </a:lnTo>
                <a:lnTo>
                  <a:pt x="6626" y="8163"/>
                </a:lnTo>
                <a:lnTo>
                  <a:pt x="6617" y="8172"/>
                </a:lnTo>
                <a:lnTo>
                  <a:pt x="6599" y="8172"/>
                </a:lnTo>
                <a:lnTo>
                  <a:pt x="6590" y="8172"/>
                </a:lnTo>
                <a:lnTo>
                  <a:pt x="6581" y="8172"/>
                </a:lnTo>
                <a:lnTo>
                  <a:pt x="6581" y="8180"/>
                </a:lnTo>
                <a:lnTo>
                  <a:pt x="6581" y="8198"/>
                </a:lnTo>
                <a:lnTo>
                  <a:pt x="6581" y="8207"/>
                </a:lnTo>
                <a:lnTo>
                  <a:pt x="6581" y="8225"/>
                </a:lnTo>
                <a:lnTo>
                  <a:pt x="6564" y="8216"/>
                </a:lnTo>
                <a:lnTo>
                  <a:pt x="6555" y="8225"/>
                </a:lnTo>
                <a:lnTo>
                  <a:pt x="6546" y="8233"/>
                </a:lnTo>
                <a:lnTo>
                  <a:pt x="6555" y="8242"/>
                </a:lnTo>
                <a:lnTo>
                  <a:pt x="6564" y="8242"/>
                </a:lnTo>
                <a:lnTo>
                  <a:pt x="6564" y="8260"/>
                </a:lnTo>
                <a:lnTo>
                  <a:pt x="6555" y="8260"/>
                </a:lnTo>
                <a:lnTo>
                  <a:pt x="6537" y="8269"/>
                </a:lnTo>
                <a:lnTo>
                  <a:pt x="6520" y="8277"/>
                </a:lnTo>
                <a:lnTo>
                  <a:pt x="6502" y="8277"/>
                </a:lnTo>
                <a:lnTo>
                  <a:pt x="6493" y="8277"/>
                </a:lnTo>
                <a:lnTo>
                  <a:pt x="6493" y="8286"/>
                </a:lnTo>
                <a:lnTo>
                  <a:pt x="6484" y="8286"/>
                </a:lnTo>
                <a:lnTo>
                  <a:pt x="6476" y="8286"/>
                </a:lnTo>
                <a:lnTo>
                  <a:pt x="6467" y="8295"/>
                </a:lnTo>
                <a:lnTo>
                  <a:pt x="6476" y="8304"/>
                </a:lnTo>
                <a:lnTo>
                  <a:pt x="6476" y="8322"/>
                </a:lnTo>
                <a:lnTo>
                  <a:pt x="6476" y="8339"/>
                </a:lnTo>
                <a:lnTo>
                  <a:pt x="6467" y="8348"/>
                </a:lnTo>
                <a:lnTo>
                  <a:pt x="6458" y="8357"/>
                </a:lnTo>
                <a:lnTo>
                  <a:pt x="6449" y="8366"/>
                </a:lnTo>
                <a:lnTo>
                  <a:pt x="6440" y="8375"/>
                </a:lnTo>
                <a:lnTo>
                  <a:pt x="6440" y="8383"/>
                </a:lnTo>
                <a:lnTo>
                  <a:pt x="6449" y="8392"/>
                </a:lnTo>
                <a:lnTo>
                  <a:pt x="6458" y="8392"/>
                </a:lnTo>
                <a:lnTo>
                  <a:pt x="6449" y="8401"/>
                </a:lnTo>
                <a:lnTo>
                  <a:pt x="6440" y="8392"/>
                </a:lnTo>
                <a:lnTo>
                  <a:pt x="6440" y="8401"/>
                </a:lnTo>
                <a:lnTo>
                  <a:pt x="6440" y="8410"/>
                </a:lnTo>
                <a:lnTo>
                  <a:pt x="6432" y="8419"/>
                </a:lnTo>
                <a:lnTo>
                  <a:pt x="6414" y="8419"/>
                </a:lnTo>
                <a:lnTo>
                  <a:pt x="6414" y="8427"/>
                </a:lnTo>
                <a:lnTo>
                  <a:pt x="6414" y="8445"/>
                </a:lnTo>
                <a:lnTo>
                  <a:pt x="6414" y="8454"/>
                </a:lnTo>
                <a:lnTo>
                  <a:pt x="6414" y="8472"/>
                </a:lnTo>
                <a:lnTo>
                  <a:pt x="6423" y="8480"/>
                </a:lnTo>
                <a:lnTo>
                  <a:pt x="6423" y="8489"/>
                </a:lnTo>
                <a:lnTo>
                  <a:pt x="6423" y="8507"/>
                </a:lnTo>
                <a:lnTo>
                  <a:pt x="6414" y="8507"/>
                </a:lnTo>
                <a:lnTo>
                  <a:pt x="6405" y="8507"/>
                </a:lnTo>
                <a:lnTo>
                  <a:pt x="6405" y="8516"/>
                </a:lnTo>
                <a:lnTo>
                  <a:pt x="6414" y="8525"/>
                </a:lnTo>
                <a:lnTo>
                  <a:pt x="6423" y="8525"/>
                </a:lnTo>
                <a:lnTo>
                  <a:pt x="6440" y="8542"/>
                </a:lnTo>
                <a:lnTo>
                  <a:pt x="6449" y="8542"/>
                </a:lnTo>
                <a:lnTo>
                  <a:pt x="6458" y="8551"/>
                </a:lnTo>
                <a:lnTo>
                  <a:pt x="6458" y="8542"/>
                </a:lnTo>
                <a:lnTo>
                  <a:pt x="6467" y="8533"/>
                </a:lnTo>
                <a:lnTo>
                  <a:pt x="6476" y="8525"/>
                </a:lnTo>
                <a:lnTo>
                  <a:pt x="6476" y="8542"/>
                </a:lnTo>
                <a:lnTo>
                  <a:pt x="6484" y="8533"/>
                </a:lnTo>
                <a:lnTo>
                  <a:pt x="6484" y="8525"/>
                </a:lnTo>
                <a:lnTo>
                  <a:pt x="6484" y="8507"/>
                </a:lnTo>
                <a:lnTo>
                  <a:pt x="6484" y="8498"/>
                </a:lnTo>
                <a:lnTo>
                  <a:pt x="6493" y="8507"/>
                </a:lnTo>
                <a:lnTo>
                  <a:pt x="6484" y="8507"/>
                </a:lnTo>
                <a:lnTo>
                  <a:pt x="6493" y="8525"/>
                </a:lnTo>
                <a:lnTo>
                  <a:pt x="6493" y="8533"/>
                </a:lnTo>
                <a:lnTo>
                  <a:pt x="6493" y="8542"/>
                </a:lnTo>
                <a:lnTo>
                  <a:pt x="6493" y="8551"/>
                </a:lnTo>
                <a:lnTo>
                  <a:pt x="6484" y="8578"/>
                </a:lnTo>
                <a:lnTo>
                  <a:pt x="6476" y="8578"/>
                </a:lnTo>
                <a:lnTo>
                  <a:pt x="6476" y="8586"/>
                </a:lnTo>
                <a:lnTo>
                  <a:pt x="6467" y="8586"/>
                </a:lnTo>
                <a:lnTo>
                  <a:pt x="6467" y="8595"/>
                </a:lnTo>
                <a:lnTo>
                  <a:pt x="6458" y="8595"/>
                </a:lnTo>
                <a:lnTo>
                  <a:pt x="6449" y="8595"/>
                </a:lnTo>
                <a:lnTo>
                  <a:pt x="6440" y="8604"/>
                </a:lnTo>
                <a:lnTo>
                  <a:pt x="6432" y="8613"/>
                </a:lnTo>
                <a:lnTo>
                  <a:pt x="6423" y="8622"/>
                </a:lnTo>
                <a:lnTo>
                  <a:pt x="6414" y="8630"/>
                </a:lnTo>
                <a:lnTo>
                  <a:pt x="6387" y="8657"/>
                </a:lnTo>
                <a:lnTo>
                  <a:pt x="6379" y="8666"/>
                </a:lnTo>
                <a:lnTo>
                  <a:pt x="6379" y="8692"/>
                </a:lnTo>
                <a:lnTo>
                  <a:pt x="6379" y="8701"/>
                </a:lnTo>
                <a:lnTo>
                  <a:pt x="6387" y="8710"/>
                </a:lnTo>
                <a:lnTo>
                  <a:pt x="6396" y="8719"/>
                </a:lnTo>
                <a:lnTo>
                  <a:pt x="6396" y="8728"/>
                </a:lnTo>
                <a:lnTo>
                  <a:pt x="6387" y="8728"/>
                </a:lnTo>
                <a:lnTo>
                  <a:pt x="6405" y="8754"/>
                </a:lnTo>
                <a:lnTo>
                  <a:pt x="6414" y="8763"/>
                </a:lnTo>
                <a:lnTo>
                  <a:pt x="6414" y="8772"/>
                </a:lnTo>
                <a:lnTo>
                  <a:pt x="6405" y="8781"/>
                </a:lnTo>
                <a:lnTo>
                  <a:pt x="6396" y="8781"/>
                </a:lnTo>
                <a:lnTo>
                  <a:pt x="6387" y="8781"/>
                </a:lnTo>
                <a:lnTo>
                  <a:pt x="6387" y="8789"/>
                </a:lnTo>
                <a:lnTo>
                  <a:pt x="6396" y="8798"/>
                </a:lnTo>
                <a:lnTo>
                  <a:pt x="6414" y="8807"/>
                </a:lnTo>
                <a:lnTo>
                  <a:pt x="6467" y="8833"/>
                </a:lnTo>
                <a:lnTo>
                  <a:pt x="6476" y="8842"/>
                </a:lnTo>
                <a:lnTo>
                  <a:pt x="6484" y="8860"/>
                </a:lnTo>
                <a:lnTo>
                  <a:pt x="6493" y="8869"/>
                </a:lnTo>
                <a:lnTo>
                  <a:pt x="6502" y="8886"/>
                </a:lnTo>
                <a:lnTo>
                  <a:pt x="6511" y="8895"/>
                </a:lnTo>
                <a:lnTo>
                  <a:pt x="6520" y="8922"/>
                </a:lnTo>
                <a:lnTo>
                  <a:pt x="6529" y="8931"/>
                </a:lnTo>
                <a:lnTo>
                  <a:pt x="6537" y="8939"/>
                </a:lnTo>
                <a:lnTo>
                  <a:pt x="6546" y="8948"/>
                </a:lnTo>
                <a:lnTo>
                  <a:pt x="6555" y="8966"/>
                </a:lnTo>
                <a:lnTo>
                  <a:pt x="6564" y="8984"/>
                </a:lnTo>
                <a:lnTo>
                  <a:pt x="6573" y="8992"/>
                </a:lnTo>
                <a:lnTo>
                  <a:pt x="6573" y="9010"/>
                </a:lnTo>
                <a:lnTo>
                  <a:pt x="6581" y="9019"/>
                </a:lnTo>
                <a:lnTo>
                  <a:pt x="6590" y="9036"/>
                </a:lnTo>
                <a:lnTo>
                  <a:pt x="6599" y="9054"/>
                </a:lnTo>
                <a:lnTo>
                  <a:pt x="6608" y="9072"/>
                </a:lnTo>
                <a:lnTo>
                  <a:pt x="6608" y="9089"/>
                </a:lnTo>
                <a:lnTo>
                  <a:pt x="6617" y="9107"/>
                </a:lnTo>
                <a:lnTo>
                  <a:pt x="6643" y="9142"/>
                </a:lnTo>
                <a:lnTo>
                  <a:pt x="6652" y="9160"/>
                </a:lnTo>
                <a:lnTo>
                  <a:pt x="6652" y="9169"/>
                </a:lnTo>
                <a:lnTo>
                  <a:pt x="6652" y="9178"/>
                </a:lnTo>
                <a:lnTo>
                  <a:pt x="6679" y="9195"/>
                </a:lnTo>
                <a:lnTo>
                  <a:pt x="6679" y="9204"/>
                </a:lnTo>
                <a:lnTo>
                  <a:pt x="6687" y="9231"/>
                </a:lnTo>
                <a:lnTo>
                  <a:pt x="6687" y="9239"/>
                </a:lnTo>
                <a:lnTo>
                  <a:pt x="6696" y="9239"/>
                </a:lnTo>
                <a:lnTo>
                  <a:pt x="6696" y="9248"/>
                </a:lnTo>
                <a:lnTo>
                  <a:pt x="6714" y="9257"/>
                </a:lnTo>
                <a:lnTo>
                  <a:pt x="6714" y="9275"/>
                </a:lnTo>
                <a:lnTo>
                  <a:pt x="6723" y="9284"/>
                </a:lnTo>
                <a:lnTo>
                  <a:pt x="6731" y="9292"/>
                </a:lnTo>
                <a:lnTo>
                  <a:pt x="6731" y="9301"/>
                </a:lnTo>
                <a:lnTo>
                  <a:pt x="6740" y="9310"/>
                </a:lnTo>
                <a:lnTo>
                  <a:pt x="6758" y="9337"/>
                </a:lnTo>
                <a:lnTo>
                  <a:pt x="6758" y="9345"/>
                </a:lnTo>
                <a:lnTo>
                  <a:pt x="6749" y="9363"/>
                </a:lnTo>
                <a:lnTo>
                  <a:pt x="6740" y="9372"/>
                </a:lnTo>
                <a:lnTo>
                  <a:pt x="6749" y="9381"/>
                </a:lnTo>
                <a:lnTo>
                  <a:pt x="6749" y="9389"/>
                </a:lnTo>
                <a:lnTo>
                  <a:pt x="6758" y="9398"/>
                </a:lnTo>
                <a:lnTo>
                  <a:pt x="6758" y="9407"/>
                </a:lnTo>
                <a:lnTo>
                  <a:pt x="6767" y="9416"/>
                </a:lnTo>
                <a:lnTo>
                  <a:pt x="6776" y="9425"/>
                </a:lnTo>
                <a:lnTo>
                  <a:pt x="6793" y="9442"/>
                </a:lnTo>
                <a:lnTo>
                  <a:pt x="6802" y="9451"/>
                </a:lnTo>
                <a:lnTo>
                  <a:pt x="6820" y="9460"/>
                </a:lnTo>
                <a:lnTo>
                  <a:pt x="6829" y="9469"/>
                </a:lnTo>
                <a:lnTo>
                  <a:pt x="6829" y="9478"/>
                </a:lnTo>
                <a:lnTo>
                  <a:pt x="6837" y="9487"/>
                </a:lnTo>
                <a:lnTo>
                  <a:pt x="6881" y="9504"/>
                </a:lnTo>
                <a:lnTo>
                  <a:pt x="6890" y="9522"/>
                </a:lnTo>
                <a:lnTo>
                  <a:pt x="6908" y="9522"/>
                </a:lnTo>
                <a:lnTo>
                  <a:pt x="6934" y="9540"/>
                </a:lnTo>
                <a:lnTo>
                  <a:pt x="6934" y="9548"/>
                </a:lnTo>
                <a:lnTo>
                  <a:pt x="6961" y="9557"/>
                </a:lnTo>
                <a:lnTo>
                  <a:pt x="6970" y="9557"/>
                </a:lnTo>
                <a:lnTo>
                  <a:pt x="6996" y="9566"/>
                </a:lnTo>
                <a:lnTo>
                  <a:pt x="7005" y="9575"/>
                </a:lnTo>
                <a:lnTo>
                  <a:pt x="7031" y="9584"/>
                </a:lnTo>
                <a:lnTo>
                  <a:pt x="7040" y="9592"/>
                </a:lnTo>
                <a:lnTo>
                  <a:pt x="7049" y="9592"/>
                </a:lnTo>
                <a:lnTo>
                  <a:pt x="7058" y="9601"/>
                </a:lnTo>
                <a:lnTo>
                  <a:pt x="7067" y="9610"/>
                </a:lnTo>
                <a:lnTo>
                  <a:pt x="7076" y="9619"/>
                </a:lnTo>
                <a:lnTo>
                  <a:pt x="7084" y="9619"/>
                </a:lnTo>
                <a:lnTo>
                  <a:pt x="7102" y="9628"/>
                </a:lnTo>
                <a:lnTo>
                  <a:pt x="7111" y="9637"/>
                </a:lnTo>
                <a:lnTo>
                  <a:pt x="7111" y="9654"/>
                </a:lnTo>
                <a:lnTo>
                  <a:pt x="7137" y="9672"/>
                </a:lnTo>
                <a:lnTo>
                  <a:pt x="7146" y="9672"/>
                </a:lnTo>
                <a:lnTo>
                  <a:pt x="7155" y="9681"/>
                </a:lnTo>
                <a:lnTo>
                  <a:pt x="7173" y="9698"/>
                </a:lnTo>
                <a:lnTo>
                  <a:pt x="7181" y="9707"/>
                </a:lnTo>
                <a:lnTo>
                  <a:pt x="7190" y="9725"/>
                </a:lnTo>
                <a:lnTo>
                  <a:pt x="7190" y="9743"/>
                </a:lnTo>
                <a:lnTo>
                  <a:pt x="7190" y="9778"/>
                </a:lnTo>
                <a:lnTo>
                  <a:pt x="7199" y="9795"/>
                </a:lnTo>
                <a:lnTo>
                  <a:pt x="7199" y="9804"/>
                </a:lnTo>
                <a:lnTo>
                  <a:pt x="7199" y="9813"/>
                </a:lnTo>
                <a:lnTo>
                  <a:pt x="7199" y="9848"/>
                </a:lnTo>
                <a:lnTo>
                  <a:pt x="7199" y="9875"/>
                </a:lnTo>
                <a:lnTo>
                  <a:pt x="7199" y="9884"/>
                </a:lnTo>
                <a:lnTo>
                  <a:pt x="7208" y="9928"/>
                </a:lnTo>
                <a:lnTo>
                  <a:pt x="7208" y="9937"/>
                </a:lnTo>
                <a:lnTo>
                  <a:pt x="7208" y="9946"/>
                </a:lnTo>
                <a:lnTo>
                  <a:pt x="7199" y="9954"/>
                </a:lnTo>
                <a:lnTo>
                  <a:pt x="7199" y="9972"/>
                </a:lnTo>
                <a:lnTo>
                  <a:pt x="7199" y="9981"/>
                </a:lnTo>
                <a:lnTo>
                  <a:pt x="7199" y="9998"/>
                </a:lnTo>
                <a:lnTo>
                  <a:pt x="7190" y="10025"/>
                </a:lnTo>
                <a:lnTo>
                  <a:pt x="7190" y="10051"/>
                </a:lnTo>
                <a:lnTo>
                  <a:pt x="7181" y="10060"/>
                </a:lnTo>
                <a:lnTo>
                  <a:pt x="7173" y="10069"/>
                </a:lnTo>
                <a:lnTo>
                  <a:pt x="7173" y="10078"/>
                </a:lnTo>
                <a:lnTo>
                  <a:pt x="7173" y="10087"/>
                </a:lnTo>
                <a:lnTo>
                  <a:pt x="7173" y="10096"/>
                </a:lnTo>
                <a:lnTo>
                  <a:pt x="7181" y="10104"/>
                </a:lnTo>
                <a:lnTo>
                  <a:pt x="7181" y="10113"/>
                </a:lnTo>
                <a:lnTo>
                  <a:pt x="7173" y="10122"/>
                </a:lnTo>
                <a:lnTo>
                  <a:pt x="7173" y="10131"/>
                </a:lnTo>
                <a:lnTo>
                  <a:pt x="7173" y="10140"/>
                </a:lnTo>
                <a:lnTo>
                  <a:pt x="7173" y="10148"/>
                </a:lnTo>
                <a:lnTo>
                  <a:pt x="7173" y="10166"/>
                </a:lnTo>
                <a:lnTo>
                  <a:pt x="7173" y="10193"/>
                </a:lnTo>
                <a:lnTo>
                  <a:pt x="7173" y="10201"/>
                </a:lnTo>
                <a:lnTo>
                  <a:pt x="7181" y="10228"/>
                </a:lnTo>
                <a:lnTo>
                  <a:pt x="7181" y="10237"/>
                </a:lnTo>
                <a:lnTo>
                  <a:pt x="7173" y="10246"/>
                </a:lnTo>
                <a:lnTo>
                  <a:pt x="7173" y="10254"/>
                </a:lnTo>
                <a:lnTo>
                  <a:pt x="7164" y="10263"/>
                </a:lnTo>
                <a:lnTo>
                  <a:pt x="7164" y="10281"/>
                </a:lnTo>
                <a:lnTo>
                  <a:pt x="7164" y="10290"/>
                </a:lnTo>
                <a:lnTo>
                  <a:pt x="7164" y="10316"/>
                </a:lnTo>
                <a:lnTo>
                  <a:pt x="7164" y="10325"/>
                </a:lnTo>
                <a:lnTo>
                  <a:pt x="7164" y="10343"/>
                </a:lnTo>
                <a:lnTo>
                  <a:pt x="7155" y="10360"/>
                </a:lnTo>
                <a:lnTo>
                  <a:pt x="7155" y="10369"/>
                </a:lnTo>
                <a:lnTo>
                  <a:pt x="7146" y="10387"/>
                </a:lnTo>
                <a:lnTo>
                  <a:pt x="7146" y="10396"/>
                </a:lnTo>
                <a:lnTo>
                  <a:pt x="7146" y="10413"/>
                </a:lnTo>
                <a:lnTo>
                  <a:pt x="7146" y="10422"/>
                </a:lnTo>
                <a:lnTo>
                  <a:pt x="7137" y="10431"/>
                </a:lnTo>
                <a:lnTo>
                  <a:pt x="7128" y="10440"/>
                </a:lnTo>
                <a:lnTo>
                  <a:pt x="7128" y="10457"/>
                </a:lnTo>
                <a:lnTo>
                  <a:pt x="7128" y="10484"/>
                </a:lnTo>
                <a:lnTo>
                  <a:pt x="7120" y="10493"/>
                </a:lnTo>
                <a:lnTo>
                  <a:pt x="7120" y="10502"/>
                </a:lnTo>
                <a:lnTo>
                  <a:pt x="7111" y="10510"/>
                </a:lnTo>
                <a:lnTo>
                  <a:pt x="7102" y="10519"/>
                </a:lnTo>
                <a:lnTo>
                  <a:pt x="7102" y="10528"/>
                </a:lnTo>
                <a:lnTo>
                  <a:pt x="7102" y="10546"/>
                </a:lnTo>
                <a:lnTo>
                  <a:pt x="7111" y="10563"/>
                </a:lnTo>
                <a:lnTo>
                  <a:pt x="7120" y="10581"/>
                </a:lnTo>
                <a:lnTo>
                  <a:pt x="7111" y="10607"/>
                </a:lnTo>
                <a:lnTo>
                  <a:pt x="7111" y="10625"/>
                </a:lnTo>
                <a:lnTo>
                  <a:pt x="7093" y="10634"/>
                </a:lnTo>
                <a:lnTo>
                  <a:pt x="7084" y="10660"/>
                </a:lnTo>
                <a:lnTo>
                  <a:pt x="7084" y="10669"/>
                </a:lnTo>
                <a:lnTo>
                  <a:pt x="7093" y="10687"/>
                </a:lnTo>
                <a:lnTo>
                  <a:pt x="7093" y="10705"/>
                </a:lnTo>
                <a:lnTo>
                  <a:pt x="7093" y="10731"/>
                </a:lnTo>
                <a:lnTo>
                  <a:pt x="7102" y="10757"/>
                </a:lnTo>
                <a:lnTo>
                  <a:pt x="7102" y="10793"/>
                </a:lnTo>
                <a:lnTo>
                  <a:pt x="7111" y="10802"/>
                </a:lnTo>
                <a:lnTo>
                  <a:pt x="7102" y="10819"/>
                </a:lnTo>
                <a:lnTo>
                  <a:pt x="7102" y="10828"/>
                </a:lnTo>
                <a:lnTo>
                  <a:pt x="7093" y="10855"/>
                </a:lnTo>
                <a:lnTo>
                  <a:pt x="7084" y="10863"/>
                </a:lnTo>
                <a:lnTo>
                  <a:pt x="7084" y="10881"/>
                </a:lnTo>
                <a:lnTo>
                  <a:pt x="7084" y="10890"/>
                </a:lnTo>
                <a:lnTo>
                  <a:pt x="7093" y="10899"/>
                </a:lnTo>
                <a:lnTo>
                  <a:pt x="7093" y="10908"/>
                </a:lnTo>
                <a:lnTo>
                  <a:pt x="7076" y="10925"/>
                </a:lnTo>
                <a:lnTo>
                  <a:pt x="7067" y="10934"/>
                </a:lnTo>
                <a:lnTo>
                  <a:pt x="7067" y="10952"/>
                </a:lnTo>
                <a:lnTo>
                  <a:pt x="7067" y="10960"/>
                </a:lnTo>
                <a:lnTo>
                  <a:pt x="7067" y="10969"/>
                </a:lnTo>
                <a:lnTo>
                  <a:pt x="7058" y="10987"/>
                </a:lnTo>
                <a:lnTo>
                  <a:pt x="7049" y="11013"/>
                </a:lnTo>
                <a:lnTo>
                  <a:pt x="7049" y="11031"/>
                </a:lnTo>
                <a:lnTo>
                  <a:pt x="7040" y="11040"/>
                </a:lnTo>
                <a:lnTo>
                  <a:pt x="7031" y="11049"/>
                </a:lnTo>
                <a:lnTo>
                  <a:pt x="7031" y="11058"/>
                </a:lnTo>
                <a:lnTo>
                  <a:pt x="7023" y="11058"/>
                </a:lnTo>
                <a:lnTo>
                  <a:pt x="7023" y="11066"/>
                </a:lnTo>
                <a:lnTo>
                  <a:pt x="7023" y="11084"/>
                </a:lnTo>
                <a:lnTo>
                  <a:pt x="7014" y="11093"/>
                </a:lnTo>
                <a:lnTo>
                  <a:pt x="7005" y="11102"/>
                </a:lnTo>
                <a:lnTo>
                  <a:pt x="7005" y="11137"/>
                </a:lnTo>
                <a:lnTo>
                  <a:pt x="6996" y="11146"/>
                </a:lnTo>
                <a:lnTo>
                  <a:pt x="6987" y="11155"/>
                </a:lnTo>
                <a:lnTo>
                  <a:pt x="6987" y="11163"/>
                </a:lnTo>
                <a:lnTo>
                  <a:pt x="6978" y="11172"/>
                </a:lnTo>
                <a:lnTo>
                  <a:pt x="6978" y="11190"/>
                </a:lnTo>
                <a:lnTo>
                  <a:pt x="6978" y="11199"/>
                </a:lnTo>
                <a:lnTo>
                  <a:pt x="6970" y="11208"/>
                </a:lnTo>
                <a:lnTo>
                  <a:pt x="6961" y="11208"/>
                </a:lnTo>
                <a:lnTo>
                  <a:pt x="6943" y="11199"/>
                </a:lnTo>
                <a:lnTo>
                  <a:pt x="6943" y="11208"/>
                </a:lnTo>
                <a:lnTo>
                  <a:pt x="6943" y="11216"/>
                </a:lnTo>
                <a:lnTo>
                  <a:pt x="6943" y="11225"/>
                </a:lnTo>
                <a:lnTo>
                  <a:pt x="6943" y="11234"/>
                </a:lnTo>
                <a:lnTo>
                  <a:pt x="6943" y="11243"/>
                </a:lnTo>
                <a:lnTo>
                  <a:pt x="6952" y="11261"/>
                </a:lnTo>
                <a:lnTo>
                  <a:pt x="6961" y="11278"/>
                </a:lnTo>
                <a:lnTo>
                  <a:pt x="6952" y="11305"/>
                </a:lnTo>
                <a:lnTo>
                  <a:pt x="6952" y="11313"/>
                </a:lnTo>
                <a:lnTo>
                  <a:pt x="6952" y="11322"/>
                </a:lnTo>
                <a:lnTo>
                  <a:pt x="6978" y="11375"/>
                </a:lnTo>
                <a:lnTo>
                  <a:pt x="6970" y="11393"/>
                </a:lnTo>
                <a:lnTo>
                  <a:pt x="6961" y="11428"/>
                </a:lnTo>
                <a:lnTo>
                  <a:pt x="6952" y="11428"/>
                </a:lnTo>
                <a:lnTo>
                  <a:pt x="6943" y="11437"/>
                </a:lnTo>
                <a:lnTo>
                  <a:pt x="6943" y="11446"/>
                </a:lnTo>
                <a:lnTo>
                  <a:pt x="6934" y="11464"/>
                </a:lnTo>
                <a:lnTo>
                  <a:pt x="6934" y="11481"/>
                </a:lnTo>
                <a:lnTo>
                  <a:pt x="6926" y="11516"/>
                </a:lnTo>
                <a:lnTo>
                  <a:pt x="6917" y="11525"/>
                </a:lnTo>
                <a:lnTo>
                  <a:pt x="6917" y="11543"/>
                </a:lnTo>
                <a:lnTo>
                  <a:pt x="6926" y="11561"/>
                </a:lnTo>
                <a:lnTo>
                  <a:pt x="6926" y="11569"/>
                </a:lnTo>
                <a:lnTo>
                  <a:pt x="6934" y="11578"/>
                </a:lnTo>
                <a:lnTo>
                  <a:pt x="6943" y="11578"/>
                </a:lnTo>
                <a:lnTo>
                  <a:pt x="6943" y="11587"/>
                </a:lnTo>
                <a:lnTo>
                  <a:pt x="6934" y="11587"/>
                </a:lnTo>
                <a:lnTo>
                  <a:pt x="6934" y="11596"/>
                </a:lnTo>
                <a:lnTo>
                  <a:pt x="6943" y="11596"/>
                </a:lnTo>
                <a:lnTo>
                  <a:pt x="6952" y="11596"/>
                </a:lnTo>
                <a:lnTo>
                  <a:pt x="6970" y="11596"/>
                </a:lnTo>
                <a:lnTo>
                  <a:pt x="6978" y="11596"/>
                </a:lnTo>
                <a:lnTo>
                  <a:pt x="6987" y="11578"/>
                </a:lnTo>
                <a:lnTo>
                  <a:pt x="6996" y="11578"/>
                </a:lnTo>
                <a:lnTo>
                  <a:pt x="7005" y="11578"/>
                </a:lnTo>
                <a:lnTo>
                  <a:pt x="7014" y="11587"/>
                </a:lnTo>
                <a:lnTo>
                  <a:pt x="7023" y="11587"/>
                </a:lnTo>
                <a:lnTo>
                  <a:pt x="7031" y="11587"/>
                </a:lnTo>
                <a:lnTo>
                  <a:pt x="7040" y="11578"/>
                </a:lnTo>
                <a:lnTo>
                  <a:pt x="7040" y="11569"/>
                </a:lnTo>
                <a:lnTo>
                  <a:pt x="7040" y="11587"/>
                </a:lnTo>
                <a:lnTo>
                  <a:pt x="7031" y="11596"/>
                </a:lnTo>
                <a:lnTo>
                  <a:pt x="7014" y="11596"/>
                </a:lnTo>
                <a:lnTo>
                  <a:pt x="7005" y="11605"/>
                </a:lnTo>
                <a:lnTo>
                  <a:pt x="7005" y="11614"/>
                </a:lnTo>
                <a:lnTo>
                  <a:pt x="7014" y="11614"/>
                </a:lnTo>
                <a:lnTo>
                  <a:pt x="7023" y="11614"/>
                </a:lnTo>
                <a:lnTo>
                  <a:pt x="7031" y="11614"/>
                </a:lnTo>
                <a:lnTo>
                  <a:pt x="7031" y="11631"/>
                </a:lnTo>
                <a:lnTo>
                  <a:pt x="7031" y="11649"/>
                </a:lnTo>
                <a:lnTo>
                  <a:pt x="7031" y="11658"/>
                </a:lnTo>
                <a:lnTo>
                  <a:pt x="7023" y="11640"/>
                </a:lnTo>
                <a:lnTo>
                  <a:pt x="7023" y="11631"/>
                </a:lnTo>
                <a:lnTo>
                  <a:pt x="7014" y="11640"/>
                </a:lnTo>
                <a:lnTo>
                  <a:pt x="7005" y="11640"/>
                </a:lnTo>
                <a:lnTo>
                  <a:pt x="7014" y="11649"/>
                </a:lnTo>
                <a:lnTo>
                  <a:pt x="7023" y="11658"/>
                </a:lnTo>
                <a:lnTo>
                  <a:pt x="7014" y="11667"/>
                </a:lnTo>
                <a:lnTo>
                  <a:pt x="7005" y="11658"/>
                </a:lnTo>
                <a:lnTo>
                  <a:pt x="7005" y="11675"/>
                </a:lnTo>
                <a:lnTo>
                  <a:pt x="7005" y="11684"/>
                </a:lnTo>
                <a:lnTo>
                  <a:pt x="7005" y="11693"/>
                </a:lnTo>
                <a:lnTo>
                  <a:pt x="7014" y="11702"/>
                </a:lnTo>
                <a:lnTo>
                  <a:pt x="7014" y="11711"/>
                </a:lnTo>
                <a:lnTo>
                  <a:pt x="7005" y="11711"/>
                </a:lnTo>
                <a:lnTo>
                  <a:pt x="6996" y="11719"/>
                </a:lnTo>
                <a:lnTo>
                  <a:pt x="6996" y="11728"/>
                </a:lnTo>
                <a:lnTo>
                  <a:pt x="6987" y="11737"/>
                </a:lnTo>
                <a:lnTo>
                  <a:pt x="6987" y="11746"/>
                </a:lnTo>
                <a:lnTo>
                  <a:pt x="6996" y="11764"/>
                </a:lnTo>
                <a:lnTo>
                  <a:pt x="6987" y="11781"/>
                </a:lnTo>
                <a:lnTo>
                  <a:pt x="6978" y="11781"/>
                </a:lnTo>
                <a:lnTo>
                  <a:pt x="6970" y="11799"/>
                </a:lnTo>
                <a:lnTo>
                  <a:pt x="6970" y="11808"/>
                </a:lnTo>
                <a:lnTo>
                  <a:pt x="6978" y="11817"/>
                </a:lnTo>
                <a:lnTo>
                  <a:pt x="6987" y="11825"/>
                </a:lnTo>
                <a:lnTo>
                  <a:pt x="7005" y="11834"/>
                </a:lnTo>
                <a:lnTo>
                  <a:pt x="7014" y="11834"/>
                </a:lnTo>
                <a:lnTo>
                  <a:pt x="7014" y="11852"/>
                </a:lnTo>
                <a:lnTo>
                  <a:pt x="7014" y="11861"/>
                </a:lnTo>
                <a:lnTo>
                  <a:pt x="6987" y="11878"/>
                </a:lnTo>
                <a:lnTo>
                  <a:pt x="6970" y="11878"/>
                </a:lnTo>
                <a:lnTo>
                  <a:pt x="6961" y="11887"/>
                </a:lnTo>
                <a:lnTo>
                  <a:pt x="6961" y="11896"/>
                </a:lnTo>
                <a:lnTo>
                  <a:pt x="6961" y="11905"/>
                </a:lnTo>
                <a:lnTo>
                  <a:pt x="6978" y="11905"/>
                </a:lnTo>
                <a:lnTo>
                  <a:pt x="6987" y="11914"/>
                </a:lnTo>
                <a:lnTo>
                  <a:pt x="6996" y="11922"/>
                </a:lnTo>
                <a:lnTo>
                  <a:pt x="6978" y="11914"/>
                </a:lnTo>
                <a:lnTo>
                  <a:pt x="6970" y="11914"/>
                </a:lnTo>
                <a:lnTo>
                  <a:pt x="6961" y="11922"/>
                </a:lnTo>
                <a:lnTo>
                  <a:pt x="6952" y="11931"/>
                </a:lnTo>
                <a:lnTo>
                  <a:pt x="6934" y="11931"/>
                </a:lnTo>
                <a:lnTo>
                  <a:pt x="6934" y="11940"/>
                </a:lnTo>
                <a:lnTo>
                  <a:pt x="6934" y="11949"/>
                </a:lnTo>
                <a:lnTo>
                  <a:pt x="6943" y="11949"/>
                </a:lnTo>
                <a:lnTo>
                  <a:pt x="6952" y="11958"/>
                </a:lnTo>
                <a:lnTo>
                  <a:pt x="6952" y="11967"/>
                </a:lnTo>
                <a:lnTo>
                  <a:pt x="6943" y="11975"/>
                </a:lnTo>
                <a:lnTo>
                  <a:pt x="6943" y="11993"/>
                </a:lnTo>
                <a:lnTo>
                  <a:pt x="6943" y="12002"/>
                </a:lnTo>
                <a:lnTo>
                  <a:pt x="6943" y="12011"/>
                </a:lnTo>
                <a:lnTo>
                  <a:pt x="6934" y="12020"/>
                </a:lnTo>
                <a:lnTo>
                  <a:pt x="6926" y="12028"/>
                </a:lnTo>
                <a:lnTo>
                  <a:pt x="6926" y="12020"/>
                </a:lnTo>
                <a:lnTo>
                  <a:pt x="6934" y="12011"/>
                </a:lnTo>
                <a:lnTo>
                  <a:pt x="6943" y="11984"/>
                </a:lnTo>
                <a:lnTo>
                  <a:pt x="6943" y="11975"/>
                </a:lnTo>
                <a:lnTo>
                  <a:pt x="6943" y="11967"/>
                </a:lnTo>
                <a:lnTo>
                  <a:pt x="6934" y="11958"/>
                </a:lnTo>
                <a:lnTo>
                  <a:pt x="6926" y="11958"/>
                </a:lnTo>
                <a:lnTo>
                  <a:pt x="6926" y="11984"/>
                </a:lnTo>
                <a:lnTo>
                  <a:pt x="6917" y="11993"/>
                </a:lnTo>
                <a:lnTo>
                  <a:pt x="6908" y="11993"/>
                </a:lnTo>
                <a:lnTo>
                  <a:pt x="6899" y="12002"/>
                </a:lnTo>
                <a:lnTo>
                  <a:pt x="6890" y="12002"/>
                </a:lnTo>
                <a:lnTo>
                  <a:pt x="6890" y="11993"/>
                </a:lnTo>
                <a:lnTo>
                  <a:pt x="6908" y="11984"/>
                </a:lnTo>
                <a:lnTo>
                  <a:pt x="6917" y="11984"/>
                </a:lnTo>
                <a:lnTo>
                  <a:pt x="6917" y="11975"/>
                </a:lnTo>
                <a:lnTo>
                  <a:pt x="6917" y="11967"/>
                </a:lnTo>
                <a:lnTo>
                  <a:pt x="6917" y="11958"/>
                </a:lnTo>
                <a:lnTo>
                  <a:pt x="6926" y="11940"/>
                </a:lnTo>
                <a:lnTo>
                  <a:pt x="6926" y="11931"/>
                </a:lnTo>
                <a:lnTo>
                  <a:pt x="6934" y="11922"/>
                </a:lnTo>
                <a:lnTo>
                  <a:pt x="6926" y="11922"/>
                </a:lnTo>
                <a:lnTo>
                  <a:pt x="6917" y="11922"/>
                </a:lnTo>
                <a:lnTo>
                  <a:pt x="6908" y="11922"/>
                </a:lnTo>
                <a:lnTo>
                  <a:pt x="6908" y="11931"/>
                </a:lnTo>
                <a:lnTo>
                  <a:pt x="6908" y="11940"/>
                </a:lnTo>
                <a:lnTo>
                  <a:pt x="6908" y="11949"/>
                </a:lnTo>
                <a:lnTo>
                  <a:pt x="6908" y="11958"/>
                </a:lnTo>
                <a:lnTo>
                  <a:pt x="6899" y="11958"/>
                </a:lnTo>
                <a:lnTo>
                  <a:pt x="6890" y="11958"/>
                </a:lnTo>
                <a:lnTo>
                  <a:pt x="6881" y="11958"/>
                </a:lnTo>
                <a:lnTo>
                  <a:pt x="6873" y="11958"/>
                </a:lnTo>
                <a:lnTo>
                  <a:pt x="6864" y="11958"/>
                </a:lnTo>
                <a:lnTo>
                  <a:pt x="6837" y="11967"/>
                </a:lnTo>
                <a:lnTo>
                  <a:pt x="6837" y="11975"/>
                </a:lnTo>
                <a:lnTo>
                  <a:pt x="6846" y="11984"/>
                </a:lnTo>
                <a:lnTo>
                  <a:pt x="6846" y="11993"/>
                </a:lnTo>
                <a:lnTo>
                  <a:pt x="6837" y="12002"/>
                </a:lnTo>
                <a:lnTo>
                  <a:pt x="6829" y="12011"/>
                </a:lnTo>
                <a:lnTo>
                  <a:pt x="6820" y="12020"/>
                </a:lnTo>
                <a:lnTo>
                  <a:pt x="6811" y="12020"/>
                </a:lnTo>
                <a:lnTo>
                  <a:pt x="6793" y="12028"/>
                </a:lnTo>
                <a:lnTo>
                  <a:pt x="6793" y="12037"/>
                </a:lnTo>
                <a:lnTo>
                  <a:pt x="6793" y="12046"/>
                </a:lnTo>
                <a:lnTo>
                  <a:pt x="6802" y="12055"/>
                </a:lnTo>
                <a:lnTo>
                  <a:pt x="6811" y="12064"/>
                </a:lnTo>
                <a:lnTo>
                  <a:pt x="6820" y="12055"/>
                </a:lnTo>
                <a:lnTo>
                  <a:pt x="6811" y="12046"/>
                </a:lnTo>
                <a:lnTo>
                  <a:pt x="6802" y="12046"/>
                </a:lnTo>
                <a:lnTo>
                  <a:pt x="6802" y="12037"/>
                </a:lnTo>
                <a:lnTo>
                  <a:pt x="6811" y="12037"/>
                </a:lnTo>
                <a:lnTo>
                  <a:pt x="6820" y="12037"/>
                </a:lnTo>
                <a:lnTo>
                  <a:pt x="6837" y="12028"/>
                </a:lnTo>
                <a:lnTo>
                  <a:pt x="6846" y="12020"/>
                </a:lnTo>
                <a:lnTo>
                  <a:pt x="6837" y="12037"/>
                </a:lnTo>
                <a:lnTo>
                  <a:pt x="6846" y="12037"/>
                </a:lnTo>
                <a:lnTo>
                  <a:pt x="6846" y="12046"/>
                </a:lnTo>
                <a:lnTo>
                  <a:pt x="6855" y="12046"/>
                </a:lnTo>
                <a:lnTo>
                  <a:pt x="6864" y="12055"/>
                </a:lnTo>
                <a:lnTo>
                  <a:pt x="6881" y="12055"/>
                </a:lnTo>
                <a:lnTo>
                  <a:pt x="6881" y="12046"/>
                </a:lnTo>
                <a:lnTo>
                  <a:pt x="6899" y="12046"/>
                </a:lnTo>
                <a:lnTo>
                  <a:pt x="6899" y="12055"/>
                </a:lnTo>
                <a:lnTo>
                  <a:pt x="6908" y="12064"/>
                </a:lnTo>
                <a:lnTo>
                  <a:pt x="6899" y="12072"/>
                </a:lnTo>
                <a:lnTo>
                  <a:pt x="6908" y="12081"/>
                </a:lnTo>
                <a:lnTo>
                  <a:pt x="6899" y="12090"/>
                </a:lnTo>
                <a:lnTo>
                  <a:pt x="6890" y="12099"/>
                </a:lnTo>
                <a:lnTo>
                  <a:pt x="6881" y="12108"/>
                </a:lnTo>
                <a:lnTo>
                  <a:pt x="6890" y="12117"/>
                </a:lnTo>
                <a:lnTo>
                  <a:pt x="6899" y="12117"/>
                </a:lnTo>
                <a:lnTo>
                  <a:pt x="6908" y="12125"/>
                </a:lnTo>
                <a:lnTo>
                  <a:pt x="6899" y="12134"/>
                </a:lnTo>
                <a:lnTo>
                  <a:pt x="6890" y="12134"/>
                </a:lnTo>
                <a:lnTo>
                  <a:pt x="6890" y="12125"/>
                </a:lnTo>
                <a:lnTo>
                  <a:pt x="6881" y="12125"/>
                </a:lnTo>
                <a:lnTo>
                  <a:pt x="6873" y="12125"/>
                </a:lnTo>
                <a:lnTo>
                  <a:pt x="6873" y="12134"/>
                </a:lnTo>
                <a:lnTo>
                  <a:pt x="6873" y="12143"/>
                </a:lnTo>
                <a:lnTo>
                  <a:pt x="6890" y="12143"/>
                </a:lnTo>
                <a:lnTo>
                  <a:pt x="6890" y="12152"/>
                </a:lnTo>
                <a:lnTo>
                  <a:pt x="6899" y="12161"/>
                </a:lnTo>
                <a:lnTo>
                  <a:pt x="6908" y="12161"/>
                </a:lnTo>
                <a:lnTo>
                  <a:pt x="6926" y="12152"/>
                </a:lnTo>
                <a:lnTo>
                  <a:pt x="6934" y="12134"/>
                </a:lnTo>
                <a:lnTo>
                  <a:pt x="6934" y="12125"/>
                </a:lnTo>
                <a:lnTo>
                  <a:pt x="6943" y="12125"/>
                </a:lnTo>
                <a:lnTo>
                  <a:pt x="6943" y="12152"/>
                </a:lnTo>
                <a:lnTo>
                  <a:pt x="6943" y="12161"/>
                </a:lnTo>
                <a:lnTo>
                  <a:pt x="6952" y="12161"/>
                </a:lnTo>
                <a:lnTo>
                  <a:pt x="6952" y="12170"/>
                </a:lnTo>
                <a:lnTo>
                  <a:pt x="6961" y="12178"/>
                </a:lnTo>
                <a:lnTo>
                  <a:pt x="6952" y="12178"/>
                </a:lnTo>
                <a:lnTo>
                  <a:pt x="6926" y="12170"/>
                </a:lnTo>
                <a:lnTo>
                  <a:pt x="6899" y="12170"/>
                </a:lnTo>
                <a:lnTo>
                  <a:pt x="6890" y="12161"/>
                </a:lnTo>
                <a:lnTo>
                  <a:pt x="6873" y="12161"/>
                </a:lnTo>
                <a:lnTo>
                  <a:pt x="6873" y="12178"/>
                </a:lnTo>
                <a:lnTo>
                  <a:pt x="6873" y="12187"/>
                </a:lnTo>
                <a:lnTo>
                  <a:pt x="6881" y="12196"/>
                </a:lnTo>
                <a:lnTo>
                  <a:pt x="6881" y="12205"/>
                </a:lnTo>
                <a:lnTo>
                  <a:pt x="6890" y="12205"/>
                </a:lnTo>
                <a:lnTo>
                  <a:pt x="6899" y="12205"/>
                </a:lnTo>
                <a:lnTo>
                  <a:pt x="6908" y="12205"/>
                </a:lnTo>
                <a:lnTo>
                  <a:pt x="6917" y="12205"/>
                </a:lnTo>
                <a:lnTo>
                  <a:pt x="6908" y="12205"/>
                </a:lnTo>
                <a:lnTo>
                  <a:pt x="6899" y="12214"/>
                </a:lnTo>
                <a:lnTo>
                  <a:pt x="6890" y="12214"/>
                </a:lnTo>
                <a:lnTo>
                  <a:pt x="6890" y="12240"/>
                </a:lnTo>
                <a:lnTo>
                  <a:pt x="6890" y="12258"/>
                </a:lnTo>
                <a:lnTo>
                  <a:pt x="6890" y="12293"/>
                </a:lnTo>
                <a:lnTo>
                  <a:pt x="6899" y="12302"/>
                </a:lnTo>
                <a:lnTo>
                  <a:pt x="6908" y="12293"/>
                </a:lnTo>
                <a:lnTo>
                  <a:pt x="6908" y="12284"/>
                </a:lnTo>
                <a:lnTo>
                  <a:pt x="6908" y="12275"/>
                </a:lnTo>
                <a:lnTo>
                  <a:pt x="6917" y="12275"/>
                </a:lnTo>
                <a:lnTo>
                  <a:pt x="6917" y="12267"/>
                </a:lnTo>
                <a:lnTo>
                  <a:pt x="6917" y="12258"/>
                </a:lnTo>
                <a:lnTo>
                  <a:pt x="6926" y="12258"/>
                </a:lnTo>
                <a:lnTo>
                  <a:pt x="6917" y="12258"/>
                </a:lnTo>
                <a:lnTo>
                  <a:pt x="6917" y="12267"/>
                </a:lnTo>
                <a:lnTo>
                  <a:pt x="6917" y="12275"/>
                </a:lnTo>
                <a:lnTo>
                  <a:pt x="6917" y="12284"/>
                </a:lnTo>
                <a:lnTo>
                  <a:pt x="6908" y="12293"/>
                </a:lnTo>
                <a:lnTo>
                  <a:pt x="6917" y="12302"/>
                </a:lnTo>
                <a:lnTo>
                  <a:pt x="6926" y="12302"/>
                </a:lnTo>
                <a:lnTo>
                  <a:pt x="6934" y="12311"/>
                </a:lnTo>
                <a:lnTo>
                  <a:pt x="6926" y="12311"/>
                </a:lnTo>
                <a:lnTo>
                  <a:pt x="6908" y="12311"/>
                </a:lnTo>
                <a:lnTo>
                  <a:pt x="6899" y="12311"/>
                </a:lnTo>
                <a:lnTo>
                  <a:pt x="6890" y="12328"/>
                </a:lnTo>
                <a:lnTo>
                  <a:pt x="6908" y="12346"/>
                </a:lnTo>
                <a:lnTo>
                  <a:pt x="6917" y="12346"/>
                </a:lnTo>
                <a:lnTo>
                  <a:pt x="6917" y="12355"/>
                </a:lnTo>
                <a:lnTo>
                  <a:pt x="6890" y="12346"/>
                </a:lnTo>
                <a:lnTo>
                  <a:pt x="6890" y="12355"/>
                </a:lnTo>
                <a:lnTo>
                  <a:pt x="6873" y="12373"/>
                </a:lnTo>
                <a:lnTo>
                  <a:pt x="6881" y="12373"/>
                </a:lnTo>
                <a:lnTo>
                  <a:pt x="6890" y="12381"/>
                </a:lnTo>
                <a:lnTo>
                  <a:pt x="6890" y="12390"/>
                </a:lnTo>
                <a:lnTo>
                  <a:pt x="6899" y="12390"/>
                </a:lnTo>
                <a:lnTo>
                  <a:pt x="6917" y="12399"/>
                </a:lnTo>
                <a:lnTo>
                  <a:pt x="6926" y="12399"/>
                </a:lnTo>
                <a:lnTo>
                  <a:pt x="6908" y="12399"/>
                </a:lnTo>
                <a:lnTo>
                  <a:pt x="6908" y="12408"/>
                </a:lnTo>
                <a:lnTo>
                  <a:pt x="6908" y="12417"/>
                </a:lnTo>
                <a:lnTo>
                  <a:pt x="6917" y="12434"/>
                </a:lnTo>
                <a:lnTo>
                  <a:pt x="6926" y="12426"/>
                </a:lnTo>
                <a:lnTo>
                  <a:pt x="6934" y="12399"/>
                </a:lnTo>
                <a:lnTo>
                  <a:pt x="6943" y="12399"/>
                </a:lnTo>
                <a:lnTo>
                  <a:pt x="6943" y="12408"/>
                </a:lnTo>
                <a:lnTo>
                  <a:pt x="6943" y="12417"/>
                </a:lnTo>
                <a:lnTo>
                  <a:pt x="6934" y="12417"/>
                </a:lnTo>
                <a:lnTo>
                  <a:pt x="6934" y="12434"/>
                </a:lnTo>
                <a:lnTo>
                  <a:pt x="6934" y="12443"/>
                </a:lnTo>
                <a:lnTo>
                  <a:pt x="6926" y="12443"/>
                </a:lnTo>
                <a:lnTo>
                  <a:pt x="6908" y="12426"/>
                </a:lnTo>
                <a:lnTo>
                  <a:pt x="6890" y="12408"/>
                </a:lnTo>
                <a:lnTo>
                  <a:pt x="6890" y="12399"/>
                </a:lnTo>
                <a:lnTo>
                  <a:pt x="6873" y="12390"/>
                </a:lnTo>
                <a:lnTo>
                  <a:pt x="6873" y="12381"/>
                </a:lnTo>
                <a:lnTo>
                  <a:pt x="6864" y="12390"/>
                </a:lnTo>
                <a:lnTo>
                  <a:pt x="6864" y="12399"/>
                </a:lnTo>
                <a:lnTo>
                  <a:pt x="6873" y="12408"/>
                </a:lnTo>
                <a:lnTo>
                  <a:pt x="6864" y="12417"/>
                </a:lnTo>
                <a:lnTo>
                  <a:pt x="6855" y="12417"/>
                </a:lnTo>
                <a:lnTo>
                  <a:pt x="6837" y="12417"/>
                </a:lnTo>
                <a:lnTo>
                  <a:pt x="6837" y="12426"/>
                </a:lnTo>
                <a:lnTo>
                  <a:pt x="6846" y="12434"/>
                </a:lnTo>
                <a:lnTo>
                  <a:pt x="6855" y="12452"/>
                </a:lnTo>
                <a:lnTo>
                  <a:pt x="6864" y="12452"/>
                </a:lnTo>
                <a:lnTo>
                  <a:pt x="6873" y="12461"/>
                </a:lnTo>
                <a:lnTo>
                  <a:pt x="6881" y="12461"/>
                </a:lnTo>
                <a:lnTo>
                  <a:pt x="6890" y="12461"/>
                </a:lnTo>
                <a:lnTo>
                  <a:pt x="6890" y="12470"/>
                </a:lnTo>
                <a:lnTo>
                  <a:pt x="6899" y="12470"/>
                </a:lnTo>
                <a:lnTo>
                  <a:pt x="6908" y="12470"/>
                </a:lnTo>
                <a:lnTo>
                  <a:pt x="6926" y="12470"/>
                </a:lnTo>
                <a:lnTo>
                  <a:pt x="6926" y="12478"/>
                </a:lnTo>
                <a:lnTo>
                  <a:pt x="6926" y="12505"/>
                </a:lnTo>
                <a:lnTo>
                  <a:pt x="6917" y="12505"/>
                </a:lnTo>
                <a:lnTo>
                  <a:pt x="6908" y="12514"/>
                </a:lnTo>
                <a:lnTo>
                  <a:pt x="6917" y="12523"/>
                </a:lnTo>
                <a:lnTo>
                  <a:pt x="6926" y="12523"/>
                </a:lnTo>
                <a:lnTo>
                  <a:pt x="6934" y="12523"/>
                </a:lnTo>
                <a:lnTo>
                  <a:pt x="6943" y="12531"/>
                </a:lnTo>
                <a:lnTo>
                  <a:pt x="6952" y="12540"/>
                </a:lnTo>
                <a:lnTo>
                  <a:pt x="6952" y="12549"/>
                </a:lnTo>
                <a:lnTo>
                  <a:pt x="6961" y="12549"/>
                </a:lnTo>
                <a:lnTo>
                  <a:pt x="6978" y="12540"/>
                </a:lnTo>
                <a:lnTo>
                  <a:pt x="6996" y="12531"/>
                </a:lnTo>
                <a:lnTo>
                  <a:pt x="7023" y="12523"/>
                </a:lnTo>
                <a:lnTo>
                  <a:pt x="7014" y="12514"/>
                </a:lnTo>
                <a:lnTo>
                  <a:pt x="7005" y="12505"/>
                </a:lnTo>
                <a:lnTo>
                  <a:pt x="6987" y="12496"/>
                </a:lnTo>
                <a:lnTo>
                  <a:pt x="6978" y="12496"/>
                </a:lnTo>
                <a:lnTo>
                  <a:pt x="6978" y="12487"/>
                </a:lnTo>
                <a:lnTo>
                  <a:pt x="7005" y="12505"/>
                </a:lnTo>
                <a:lnTo>
                  <a:pt x="7023" y="12514"/>
                </a:lnTo>
                <a:lnTo>
                  <a:pt x="7031" y="12523"/>
                </a:lnTo>
                <a:lnTo>
                  <a:pt x="7031" y="12531"/>
                </a:lnTo>
                <a:lnTo>
                  <a:pt x="7023" y="12531"/>
                </a:lnTo>
                <a:lnTo>
                  <a:pt x="7023" y="12540"/>
                </a:lnTo>
                <a:lnTo>
                  <a:pt x="7023" y="12549"/>
                </a:lnTo>
                <a:lnTo>
                  <a:pt x="7023" y="12558"/>
                </a:lnTo>
                <a:lnTo>
                  <a:pt x="7023" y="12567"/>
                </a:lnTo>
                <a:lnTo>
                  <a:pt x="7023" y="12576"/>
                </a:lnTo>
                <a:lnTo>
                  <a:pt x="7023" y="12584"/>
                </a:lnTo>
                <a:lnTo>
                  <a:pt x="7014" y="12584"/>
                </a:lnTo>
                <a:lnTo>
                  <a:pt x="7014" y="12576"/>
                </a:lnTo>
                <a:lnTo>
                  <a:pt x="7023" y="12567"/>
                </a:lnTo>
                <a:lnTo>
                  <a:pt x="7023" y="12558"/>
                </a:lnTo>
                <a:lnTo>
                  <a:pt x="7014" y="12558"/>
                </a:lnTo>
                <a:lnTo>
                  <a:pt x="7014" y="12549"/>
                </a:lnTo>
                <a:lnTo>
                  <a:pt x="7014" y="12540"/>
                </a:lnTo>
                <a:lnTo>
                  <a:pt x="7005" y="12540"/>
                </a:lnTo>
                <a:lnTo>
                  <a:pt x="6996" y="12549"/>
                </a:lnTo>
                <a:lnTo>
                  <a:pt x="6978" y="12558"/>
                </a:lnTo>
                <a:lnTo>
                  <a:pt x="6970" y="12558"/>
                </a:lnTo>
                <a:lnTo>
                  <a:pt x="6961" y="12558"/>
                </a:lnTo>
                <a:lnTo>
                  <a:pt x="6952" y="12558"/>
                </a:lnTo>
                <a:lnTo>
                  <a:pt x="6943" y="12549"/>
                </a:lnTo>
                <a:lnTo>
                  <a:pt x="6943" y="12558"/>
                </a:lnTo>
                <a:lnTo>
                  <a:pt x="6943" y="12567"/>
                </a:lnTo>
                <a:lnTo>
                  <a:pt x="6934" y="12567"/>
                </a:lnTo>
                <a:lnTo>
                  <a:pt x="6917" y="12558"/>
                </a:lnTo>
                <a:lnTo>
                  <a:pt x="6908" y="12558"/>
                </a:lnTo>
                <a:lnTo>
                  <a:pt x="6899" y="12558"/>
                </a:lnTo>
                <a:lnTo>
                  <a:pt x="6899" y="12567"/>
                </a:lnTo>
                <a:lnTo>
                  <a:pt x="6908" y="12576"/>
                </a:lnTo>
                <a:lnTo>
                  <a:pt x="6908" y="12584"/>
                </a:lnTo>
                <a:lnTo>
                  <a:pt x="6917" y="12584"/>
                </a:lnTo>
                <a:lnTo>
                  <a:pt x="6917" y="12593"/>
                </a:lnTo>
                <a:lnTo>
                  <a:pt x="6917" y="12602"/>
                </a:lnTo>
                <a:lnTo>
                  <a:pt x="6917" y="12611"/>
                </a:lnTo>
                <a:lnTo>
                  <a:pt x="6926" y="12611"/>
                </a:lnTo>
                <a:lnTo>
                  <a:pt x="6943" y="12611"/>
                </a:lnTo>
                <a:lnTo>
                  <a:pt x="6952" y="12611"/>
                </a:lnTo>
                <a:lnTo>
                  <a:pt x="6961" y="12602"/>
                </a:lnTo>
                <a:lnTo>
                  <a:pt x="6970" y="12611"/>
                </a:lnTo>
                <a:lnTo>
                  <a:pt x="6978" y="12602"/>
                </a:lnTo>
                <a:lnTo>
                  <a:pt x="6978" y="12593"/>
                </a:lnTo>
                <a:lnTo>
                  <a:pt x="6987" y="12602"/>
                </a:lnTo>
                <a:lnTo>
                  <a:pt x="6978" y="12602"/>
                </a:lnTo>
                <a:lnTo>
                  <a:pt x="6970" y="12611"/>
                </a:lnTo>
                <a:lnTo>
                  <a:pt x="6970" y="12620"/>
                </a:lnTo>
                <a:lnTo>
                  <a:pt x="6943" y="12629"/>
                </a:lnTo>
                <a:lnTo>
                  <a:pt x="6952" y="12637"/>
                </a:lnTo>
                <a:lnTo>
                  <a:pt x="6961" y="12637"/>
                </a:lnTo>
                <a:lnTo>
                  <a:pt x="6970" y="12646"/>
                </a:lnTo>
                <a:lnTo>
                  <a:pt x="6978" y="12655"/>
                </a:lnTo>
                <a:lnTo>
                  <a:pt x="6987" y="12646"/>
                </a:lnTo>
                <a:lnTo>
                  <a:pt x="6987" y="12637"/>
                </a:lnTo>
                <a:lnTo>
                  <a:pt x="6996" y="12620"/>
                </a:lnTo>
                <a:lnTo>
                  <a:pt x="7005" y="12620"/>
                </a:lnTo>
                <a:lnTo>
                  <a:pt x="7005" y="12611"/>
                </a:lnTo>
                <a:lnTo>
                  <a:pt x="7005" y="12602"/>
                </a:lnTo>
                <a:lnTo>
                  <a:pt x="7014" y="12602"/>
                </a:lnTo>
                <a:lnTo>
                  <a:pt x="7014" y="12593"/>
                </a:lnTo>
                <a:lnTo>
                  <a:pt x="7031" y="12602"/>
                </a:lnTo>
                <a:lnTo>
                  <a:pt x="7031" y="12611"/>
                </a:lnTo>
                <a:lnTo>
                  <a:pt x="7040" y="12602"/>
                </a:lnTo>
                <a:lnTo>
                  <a:pt x="7049" y="12593"/>
                </a:lnTo>
                <a:lnTo>
                  <a:pt x="7076" y="12602"/>
                </a:lnTo>
                <a:lnTo>
                  <a:pt x="7093" y="12602"/>
                </a:lnTo>
                <a:lnTo>
                  <a:pt x="7102" y="12602"/>
                </a:lnTo>
                <a:lnTo>
                  <a:pt x="7102" y="12611"/>
                </a:lnTo>
                <a:lnTo>
                  <a:pt x="7093" y="12611"/>
                </a:lnTo>
                <a:lnTo>
                  <a:pt x="7084" y="12611"/>
                </a:lnTo>
                <a:lnTo>
                  <a:pt x="7067" y="12611"/>
                </a:lnTo>
                <a:lnTo>
                  <a:pt x="7058" y="12611"/>
                </a:lnTo>
                <a:lnTo>
                  <a:pt x="7031" y="12629"/>
                </a:lnTo>
                <a:lnTo>
                  <a:pt x="7023" y="12629"/>
                </a:lnTo>
                <a:lnTo>
                  <a:pt x="7023" y="12620"/>
                </a:lnTo>
                <a:lnTo>
                  <a:pt x="7014" y="12620"/>
                </a:lnTo>
                <a:lnTo>
                  <a:pt x="7005" y="12629"/>
                </a:lnTo>
                <a:lnTo>
                  <a:pt x="6996" y="12629"/>
                </a:lnTo>
                <a:lnTo>
                  <a:pt x="6996" y="12637"/>
                </a:lnTo>
                <a:lnTo>
                  <a:pt x="6996" y="12655"/>
                </a:lnTo>
                <a:lnTo>
                  <a:pt x="6987" y="12664"/>
                </a:lnTo>
                <a:lnTo>
                  <a:pt x="6987" y="12673"/>
                </a:lnTo>
                <a:lnTo>
                  <a:pt x="7014" y="12690"/>
                </a:lnTo>
                <a:lnTo>
                  <a:pt x="7023" y="12690"/>
                </a:lnTo>
                <a:lnTo>
                  <a:pt x="7023" y="12681"/>
                </a:lnTo>
                <a:lnTo>
                  <a:pt x="7031" y="12673"/>
                </a:lnTo>
                <a:lnTo>
                  <a:pt x="7040" y="12655"/>
                </a:lnTo>
                <a:lnTo>
                  <a:pt x="7058" y="12646"/>
                </a:lnTo>
                <a:lnTo>
                  <a:pt x="7076" y="12646"/>
                </a:lnTo>
                <a:lnTo>
                  <a:pt x="7111" y="12620"/>
                </a:lnTo>
                <a:lnTo>
                  <a:pt x="7120" y="12629"/>
                </a:lnTo>
                <a:lnTo>
                  <a:pt x="7128" y="12629"/>
                </a:lnTo>
                <a:lnTo>
                  <a:pt x="7128" y="12637"/>
                </a:lnTo>
                <a:lnTo>
                  <a:pt x="7120" y="12646"/>
                </a:lnTo>
                <a:lnTo>
                  <a:pt x="7111" y="12655"/>
                </a:lnTo>
                <a:lnTo>
                  <a:pt x="7084" y="12664"/>
                </a:lnTo>
                <a:lnTo>
                  <a:pt x="7084" y="12690"/>
                </a:lnTo>
                <a:lnTo>
                  <a:pt x="7076" y="12699"/>
                </a:lnTo>
                <a:lnTo>
                  <a:pt x="7076" y="12690"/>
                </a:lnTo>
                <a:lnTo>
                  <a:pt x="7076" y="12681"/>
                </a:lnTo>
                <a:lnTo>
                  <a:pt x="7076" y="12673"/>
                </a:lnTo>
                <a:lnTo>
                  <a:pt x="7067" y="12664"/>
                </a:lnTo>
                <a:lnTo>
                  <a:pt x="7058" y="12673"/>
                </a:lnTo>
                <a:lnTo>
                  <a:pt x="7049" y="12673"/>
                </a:lnTo>
                <a:lnTo>
                  <a:pt x="7040" y="12673"/>
                </a:lnTo>
                <a:lnTo>
                  <a:pt x="7031" y="12681"/>
                </a:lnTo>
                <a:lnTo>
                  <a:pt x="7040" y="12690"/>
                </a:lnTo>
                <a:lnTo>
                  <a:pt x="7049" y="12708"/>
                </a:lnTo>
                <a:lnTo>
                  <a:pt x="7058" y="12708"/>
                </a:lnTo>
                <a:lnTo>
                  <a:pt x="7076" y="12717"/>
                </a:lnTo>
                <a:lnTo>
                  <a:pt x="7084" y="12726"/>
                </a:lnTo>
                <a:lnTo>
                  <a:pt x="7102" y="12726"/>
                </a:lnTo>
                <a:lnTo>
                  <a:pt x="7120" y="12734"/>
                </a:lnTo>
                <a:lnTo>
                  <a:pt x="7128" y="12726"/>
                </a:lnTo>
                <a:lnTo>
                  <a:pt x="7137" y="12726"/>
                </a:lnTo>
                <a:lnTo>
                  <a:pt x="7146" y="12699"/>
                </a:lnTo>
                <a:lnTo>
                  <a:pt x="7137" y="12690"/>
                </a:lnTo>
                <a:lnTo>
                  <a:pt x="7137" y="12681"/>
                </a:lnTo>
                <a:lnTo>
                  <a:pt x="7146" y="12664"/>
                </a:lnTo>
                <a:lnTo>
                  <a:pt x="7155" y="12637"/>
                </a:lnTo>
                <a:lnTo>
                  <a:pt x="7146" y="12637"/>
                </a:lnTo>
                <a:lnTo>
                  <a:pt x="7155" y="12620"/>
                </a:lnTo>
                <a:lnTo>
                  <a:pt x="7164" y="12620"/>
                </a:lnTo>
                <a:lnTo>
                  <a:pt x="7173" y="12611"/>
                </a:lnTo>
                <a:lnTo>
                  <a:pt x="7181" y="12611"/>
                </a:lnTo>
                <a:lnTo>
                  <a:pt x="7217" y="12593"/>
                </a:lnTo>
                <a:lnTo>
                  <a:pt x="7226" y="12593"/>
                </a:lnTo>
                <a:lnTo>
                  <a:pt x="7243" y="12593"/>
                </a:lnTo>
                <a:lnTo>
                  <a:pt x="7243" y="12584"/>
                </a:lnTo>
                <a:lnTo>
                  <a:pt x="7252" y="12576"/>
                </a:lnTo>
                <a:lnTo>
                  <a:pt x="7270" y="12567"/>
                </a:lnTo>
                <a:lnTo>
                  <a:pt x="7278" y="12567"/>
                </a:lnTo>
                <a:lnTo>
                  <a:pt x="7287" y="12567"/>
                </a:lnTo>
                <a:lnTo>
                  <a:pt x="7323" y="12584"/>
                </a:lnTo>
                <a:lnTo>
                  <a:pt x="7331" y="12576"/>
                </a:lnTo>
                <a:lnTo>
                  <a:pt x="7323" y="12567"/>
                </a:lnTo>
                <a:lnTo>
                  <a:pt x="7305" y="12549"/>
                </a:lnTo>
                <a:lnTo>
                  <a:pt x="7296" y="12514"/>
                </a:lnTo>
                <a:lnTo>
                  <a:pt x="7287" y="12514"/>
                </a:lnTo>
                <a:lnTo>
                  <a:pt x="7270" y="12514"/>
                </a:lnTo>
                <a:lnTo>
                  <a:pt x="7261" y="12505"/>
                </a:lnTo>
                <a:lnTo>
                  <a:pt x="7252" y="12505"/>
                </a:lnTo>
                <a:lnTo>
                  <a:pt x="7261" y="12505"/>
                </a:lnTo>
                <a:lnTo>
                  <a:pt x="7270" y="12505"/>
                </a:lnTo>
                <a:lnTo>
                  <a:pt x="7278" y="12505"/>
                </a:lnTo>
                <a:lnTo>
                  <a:pt x="7287" y="12496"/>
                </a:lnTo>
                <a:lnTo>
                  <a:pt x="7287" y="12487"/>
                </a:lnTo>
                <a:lnTo>
                  <a:pt x="7278" y="12478"/>
                </a:lnTo>
                <a:lnTo>
                  <a:pt x="7278" y="12461"/>
                </a:lnTo>
                <a:lnTo>
                  <a:pt x="7270" y="12443"/>
                </a:lnTo>
                <a:lnTo>
                  <a:pt x="7270" y="12452"/>
                </a:lnTo>
                <a:lnTo>
                  <a:pt x="7261" y="12452"/>
                </a:lnTo>
                <a:lnTo>
                  <a:pt x="7270" y="12443"/>
                </a:lnTo>
                <a:lnTo>
                  <a:pt x="7278" y="12434"/>
                </a:lnTo>
                <a:lnTo>
                  <a:pt x="7278" y="12426"/>
                </a:lnTo>
                <a:lnTo>
                  <a:pt x="7278" y="12408"/>
                </a:lnTo>
                <a:lnTo>
                  <a:pt x="7278" y="12399"/>
                </a:lnTo>
                <a:lnTo>
                  <a:pt x="7287" y="12390"/>
                </a:lnTo>
                <a:lnTo>
                  <a:pt x="7305" y="12381"/>
                </a:lnTo>
                <a:lnTo>
                  <a:pt x="7314" y="12373"/>
                </a:lnTo>
                <a:lnTo>
                  <a:pt x="7323" y="12373"/>
                </a:lnTo>
                <a:lnTo>
                  <a:pt x="7331" y="12364"/>
                </a:lnTo>
                <a:lnTo>
                  <a:pt x="7323" y="12364"/>
                </a:lnTo>
                <a:lnTo>
                  <a:pt x="7323" y="12355"/>
                </a:lnTo>
                <a:lnTo>
                  <a:pt x="7314" y="12355"/>
                </a:lnTo>
                <a:lnTo>
                  <a:pt x="7305" y="12346"/>
                </a:lnTo>
                <a:lnTo>
                  <a:pt x="7287" y="12355"/>
                </a:lnTo>
                <a:lnTo>
                  <a:pt x="7296" y="12346"/>
                </a:lnTo>
                <a:lnTo>
                  <a:pt x="7314" y="12346"/>
                </a:lnTo>
                <a:lnTo>
                  <a:pt x="7314" y="12337"/>
                </a:lnTo>
                <a:lnTo>
                  <a:pt x="7314" y="12328"/>
                </a:lnTo>
                <a:lnTo>
                  <a:pt x="7314" y="12337"/>
                </a:lnTo>
                <a:lnTo>
                  <a:pt x="7323" y="12346"/>
                </a:lnTo>
                <a:lnTo>
                  <a:pt x="7331" y="12355"/>
                </a:lnTo>
                <a:lnTo>
                  <a:pt x="7340" y="12364"/>
                </a:lnTo>
                <a:lnTo>
                  <a:pt x="7349" y="12364"/>
                </a:lnTo>
                <a:lnTo>
                  <a:pt x="7367" y="12346"/>
                </a:lnTo>
                <a:lnTo>
                  <a:pt x="7376" y="12346"/>
                </a:lnTo>
                <a:lnTo>
                  <a:pt x="7376" y="12337"/>
                </a:lnTo>
                <a:lnTo>
                  <a:pt x="7384" y="12284"/>
                </a:lnTo>
                <a:lnTo>
                  <a:pt x="7384" y="12275"/>
                </a:lnTo>
                <a:lnTo>
                  <a:pt x="7402" y="12249"/>
                </a:lnTo>
                <a:lnTo>
                  <a:pt x="7411" y="12240"/>
                </a:lnTo>
                <a:lnTo>
                  <a:pt x="7420" y="12223"/>
                </a:lnTo>
                <a:lnTo>
                  <a:pt x="7428" y="12223"/>
                </a:lnTo>
                <a:lnTo>
                  <a:pt x="7446" y="12214"/>
                </a:lnTo>
                <a:lnTo>
                  <a:pt x="7464" y="12205"/>
                </a:lnTo>
                <a:lnTo>
                  <a:pt x="7481" y="12196"/>
                </a:lnTo>
                <a:lnTo>
                  <a:pt x="7508" y="12170"/>
                </a:lnTo>
                <a:lnTo>
                  <a:pt x="7508" y="12161"/>
                </a:lnTo>
                <a:lnTo>
                  <a:pt x="7517" y="12161"/>
                </a:lnTo>
                <a:lnTo>
                  <a:pt x="7517" y="12152"/>
                </a:lnTo>
                <a:lnTo>
                  <a:pt x="7508" y="12143"/>
                </a:lnTo>
                <a:lnTo>
                  <a:pt x="7499" y="12152"/>
                </a:lnTo>
                <a:lnTo>
                  <a:pt x="7490" y="12152"/>
                </a:lnTo>
                <a:lnTo>
                  <a:pt x="7490" y="12143"/>
                </a:lnTo>
                <a:lnTo>
                  <a:pt x="7499" y="12143"/>
                </a:lnTo>
                <a:lnTo>
                  <a:pt x="7517" y="12134"/>
                </a:lnTo>
                <a:lnTo>
                  <a:pt x="7517" y="12125"/>
                </a:lnTo>
                <a:lnTo>
                  <a:pt x="7525" y="12125"/>
                </a:lnTo>
                <a:lnTo>
                  <a:pt x="7525" y="12099"/>
                </a:lnTo>
                <a:lnTo>
                  <a:pt x="7525" y="12090"/>
                </a:lnTo>
                <a:lnTo>
                  <a:pt x="7517" y="12081"/>
                </a:lnTo>
                <a:lnTo>
                  <a:pt x="7508" y="12081"/>
                </a:lnTo>
                <a:lnTo>
                  <a:pt x="7455" y="12072"/>
                </a:lnTo>
                <a:lnTo>
                  <a:pt x="7446" y="12072"/>
                </a:lnTo>
                <a:lnTo>
                  <a:pt x="7402" y="12028"/>
                </a:lnTo>
                <a:lnTo>
                  <a:pt x="7393" y="12020"/>
                </a:lnTo>
                <a:lnTo>
                  <a:pt x="7393" y="12011"/>
                </a:lnTo>
                <a:lnTo>
                  <a:pt x="7393" y="12002"/>
                </a:lnTo>
                <a:lnTo>
                  <a:pt x="7384" y="11993"/>
                </a:lnTo>
                <a:lnTo>
                  <a:pt x="7384" y="11984"/>
                </a:lnTo>
                <a:lnTo>
                  <a:pt x="7393" y="11975"/>
                </a:lnTo>
                <a:lnTo>
                  <a:pt x="7402" y="11958"/>
                </a:lnTo>
                <a:lnTo>
                  <a:pt x="7411" y="11940"/>
                </a:lnTo>
                <a:lnTo>
                  <a:pt x="7437" y="11905"/>
                </a:lnTo>
                <a:lnTo>
                  <a:pt x="7464" y="11905"/>
                </a:lnTo>
                <a:lnTo>
                  <a:pt x="7464" y="11896"/>
                </a:lnTo>
                <a:lnTo>
                  <a:pt x="7473" y="11896"/>
                </a:lnTo>
                <a:lnTo>
                  <a:pt x="7481" y="11887"/>
                </a:lnTo>
                <a:lnTo>
                  <a:pt x="7490" y="11878"/>
                </a:lnTo>
                <a:lnTo>
                  <a:pt x="7525" y="11887"/>
                </a:lnTo>
                <a:lnTo>
                  <a:pt x="7534" y="11887"/>
                </a:lnTo>
                <a:lnTo>
                  <a:pt x="7534" y="11878"/>
                </a:lnTo>
                <a:lnTo>
                  <a:pt x="7534" y="11870"/>
                </a:lnTo>
                <a:lnTo>
                  <a:pt x="7525" y="11870"/>
                </a:lnTo>
                <a:lnTo>
                  <a:pt x="7534" y="11852"/>
                </a:lnTo>
                <a:lnTo>
                  <a:pt x="7552" y="11834"/>
                </a:lnTo>
                <a:lnTo>
                  <a:pt x="7561" y="11825"/>
                </a:lnTo>
                <a:lnTo>
                  <a:pt x="7561" y="11817"/>
                </a:lnTo>
                <a:lnTo>
                  <a:pt x="7561" y="11808"/>
                </a:lnTo>
                <a:lnTo>
                  <a:pt x="7561" y="11799"/>
                </a:lnTo>
                <a:lnTo>
                  <a:pt x="7561" y="11772"/>
                </a:lnTo>
                <a:lnTo>
                  <a:pt x="7561" y="11764"/>
                </a:lnTo>
                <a:lnTo>
                  <a:pt x="7561" y="11755"/>
                </a:lnTo>
                <a:lnTo>
                  <a:pt x="7570" y="11755"/>
                </a:lnTo>
                <a:lnTo>
                  <a:pt x="7578" y="11728"/>
                </a:lnTo>
                <a:lnTo>
                  <a:pt x="7587" y="11719"/>
                </a:lnTo>
                <a:lnTo>
                  <a:pt x="7605" y="11719"/>
                </a:lnTo>
                <a:lnTo>
                  <a:pt x="7623" y="11711"/>
                </a:lnTo>
                <a:lnTo>
                  <a:pt x="7631" y="11702"/>
                </a:lnTo>
                <a:lnTo>
                  <a:pt x="7623" y="11702"/>
                </a:lnTo>
                <a:lnTo>
                  <a:pt x="7605" y="11693"/>
                </a:lnTo>
                <a:lnTo>
                  <a:pt x="7578" y="11684"/>
                </a:lnTo>
                <a:lnTo>
                  <a:pt x="7578" y="11675"/>
                </a:lnTo>
                <a:lnTo>
                  <a:pt x="7596" y="11675"/>
                </a:lnTo>
                <a:lnTo>
                  <a:pt x="7605" y="11667"/>
                </a:lnTo>
                <a:lnTo>
                  <a:pt x="7614" y="11667"/>
                </a:lnTo>
                <a:lnTo>
                  <a:pt x="7631" y="11667"/>
                </a:lnTo>
                <a:lnTo>
                  <a:pt x="7631" y="11675"/>
                </a:lnTo>
                <a:lnTo>
                  <a:pt x="7640" y="11684"/>
                </a:lnTo>
                <a:lnTo>
                  <a:pt x="7640" y="11693"/>
                </a:lnTo>
                <a:lnTo>
                  <a:pt x="7649" y="11693"/>
                </a:lnTo>
                <a:lnTo>
                  <a:pt x="7675" y="11684"/>
                </a:lnTo>
                <a:lnTo>
                  <a:pt x="7684" y="11675"/>
                </a:lnTo>
                <a:lnTo>
                  <a:pt x="7684" y="11667"/>
                </a:lnTo>
                <a:lnTo>
                  <a:pt x="7684" y="11649"/>
                </a:lnTo>
                <a:lnTo>
                  <a:pt x="7684" y="11640"/>
                </a:lnTo>
                <a:lnTo>
                  <a:pt x="7675" y="11631"/>
                </a:lnTo>
                <a:lnTo>
                  <a:pt x="7667" y="11631"/>
                </a:lnTo>
                <a:lnTo>
                  <a:pt x="7658" y="11631"/>
                </a:lnTo>
                <a:lnTo>
                  <a:pt x="7649" y="11631"/>
                </a:lnTo>
                <a:lnTo>
                  <a:pt x="7640" y="11640"/>
                </a:lnTo>
                <a:lnTo>
                  <a:pt x="7631" y="11640"/>
                </a:lnTo>
                <a:lnTo>
                  <a:pt x="7649" y="11640"/>
                </a:lnTo>
                <a:lnTo>
                  <a:pt x="7649" y="11649"/>
                </a:lnTo>
                <a:lnTo>
                  <a:pt x="7631" y="11658"/>
                </a:lnTo>
                <a:lnTo>
                  <a:pt x="7623" y="11658"/>
                </a:lnTo>
                <a:lnTo>
                  <a:pt x="7614" y="11658"/>
                </a:lnTo>
                <a:lnTo>
                  <a:pt x="7614" y="11649"/>
                </a:lnTo>
                <a:lnTo>
                  <a:pt x="7614" y="11640"/>
                </a:lnTo>
                <a:lnTo>
                  <a:pt x="7605" y="11640"/>
                </a:lnTo>
                <a:lnTo>
                  <a:pt x="7587" y="11631"/>
                </a:lnTo>
                <a:lnTo>
                  <a:pt x="7578" y="11622"/>
                </a:lnTo>
                <a:lnTo>
                  <a:pt x="7578" y="11614"/>
                </a:lnTo>
                <a:lnTo>
                  <a:pt x="7578" y="11596"/>
                </a:lnTo>
                <a:lnTo>
                  <a:pt x="7578" y="11578"/>
                </a:lnTo>
                <a:lnTo>
                  <a:pt x="7570" y="11552"/>
                </a:lnTo>
                <a:lnTo>
                  <a:pt x="7570" y="11534"/>
                </a:lnTo>
                <a:lnTo>
                  <a:pt x="7570" y="11525"/>
                </a:lnTo>
                <a:lnTo>
                  <a:pt x="7570" y="11516"/>
                </a:lnTo>
                <a:lnTo>
                  <a:pt x="7578" y="11516"/>
                </a:lnTo>
                <a:lnTo>
                  <a:pt x="7587" y="11508"/>
                </a:lnTo>
                <a:lnTo>
                  <a:pt x="7596" y="11508"/>
                </a:lnTo>
                <a:lnTo>
                  <a:pt x="7587" y="11516"/>
                </a:lnTo>
                <a:lnTo>
                  <a:pt x="7605" y="11516"/>
                </a:lnTo>
                <a:lnTo>
                  <a:pt x="7623" y="11525"/>
                </a:lnTo>
                <a:lnTo>
                  <a:pt x="7640" y="11534"/>
                </a:lnTo>
                <a:lnTo>
                  <a:pt x="7667" y="11543"/>
                </a:lnTo>
                <a:lnTo>
                  <a:pt x="7684" y="11543"/>
                </a:lnTo>
                <a:lnTo>
                  <a:pt x="7711" y="11543"/>
                </a:lnTo>
                <a:lnTo>
                  <a:pt x="7728" y="11543"/>
                </a:lnTo>
                <a:lnTo>
                  <a:pt x="7737" y="11534"/>
                </a:lnTo>
                <a:lnTo>
                  <a:pt x="7773" y="11516"/>
                </a:lnTo>
                <a:lnTo>
                  <a:pt x="7781" y="11516"/>
                </a:lnTo>
                <a:lnTo>
                  <a:pt x="7781" y="11499"/>
                </a:lnTo>
                <a:lnTo>
                  <a:pt x="7773" y="11481"/>
                </a:lnTo>
                <a:lnTo>
                  <a:pt x="7773" y="11472"/>
                </a:lnTo>
                <a:lnTo>
                  <a:pt x="7773" y="11464"/>
                </a:lnTo>
                <a:lnTo>
                  <a:pt x="7773" y="11437"/>
                </a:lnTo>
                <a:lnTo>
                  <a:pt x="7781" y="11437"/>
                </a:lnTo>
                <a:lnTo>
                  <a:pt x="7781" y="11428"/>
                </a:lnTo>
                <a:lnTo>
                  <a:pt x="7790" y="11428"/>
                </a:lnTo>
                <a:lnTo>
                  <a:pt x="7790" y="11402"/>
                </a:lnTo>
                <a:lnTo>
                  <a:pt x="7790" y="11393"/>
                </a:lnTo>
                <a:lnTo>
                  <a:pt x="7799" y="11384"/>
                </a:lnTo>
                <a:lnTo>
                  <a:pt x="7790" y="11384"/>
                </a:lnTo>
                <a:lnTo>
                  <a:pt x="7781" y="11375"/>
                </a:lnTo>
                <a:lnTo>
                  <a:pt x="7773" y="11366"/>
                </a:lnTo>
                <a:lnTo>
                  <a:pt x="7781" y="11358"/>
                </a:lnTo>
                <a:lnTo>
                  <a:pt x="7773" y="11340"/>
                </a:lnTo>
                <a:lnTo>
                  <a:pt x="7790" y="11340"/>
                </a:lnTo>
                <a:lnTo>
                  <a:pt x="7799" y="11349"/>
                </a:lnTo>
                <a:lnTo>
                  <a:pt x="7808" y="11349"/>
                </a:lnTo>
                <a:lnTo>
                  <a:pt x="7825" y="11358"/>
                </a:lnTo>
                <a:lnTo>
                  <a:pt x="7843" y="11358"/>
                </a:lnTo>
                <a:lnTo>
                  <a:pt x="7870" y="11358"/>
                </a:lnTo>
                <a:lnTo>
                  <a:pt x="7878" y="11358"/>
                </a:lnTo>
                <a:lnTo>
                  <a:pt x="7958" y="11340"/>
                </a:lnTo>
                <a:lnTo>
                  <a:pt x="7967" y="11340"/>
                </a:lnTo>
                <a:lnTo>
                  <a:pt x="8020" y="11331"/>
                </a:lnTo>
                <a:lnTo>
                  <a:pt x="8081" y="11305"/>
                </a:lnTo>
                <a:lnTo>
                  <a:pt x="8117" y="11287"/>
                </a:lnTo>
                <a:lnTo>
                  <a:pt x="8125" y="11278"/>
                </a:lnTo>
                <a:lnTo>
                  <a:pt x="8134" y="11261"/>
                </a:lnTo>
                <a:lnTo>
                  <a:pt x="8143" y="11252"/>
                </a:lnTo>
                <a:lnTo>
                  <a:pt x="8161" y="11225"/>
                </a:lnTo>
                <a:lnTo>
                  <a:pt x="8187" y="11181"/>
                </a:lnTo>
                <a:lnTo>
                  <a:pt x="8196" y="11172"/>
                </a:lnTo>
                <a:lnTo>
                  <a:pt x="8196" y="11163"/>
                </a:lnTo>
                <a:lnTo>
                  <a:pt x="8187" y="11137"/>
                </a:lnTo>
                <a:lnTo>
                  <a:pt x="8187" y="11128"/>
                </a:lnTo>
                <a:lnTo>
                  <a:pt x="8170" y="11128"/>
                </a:lnTo>
                <a:lnTo>
                  <a:pt x="8161" y="11128"/>
                </a:lnTo>
                <a:lnTo>
                  <a:pt x="8152" y="11110"/>
                </a:lnTo>
                <a:lnTo>
                  <a:pt x="8143" y="11102"/>
                </a:lnTo>
                <a:lnTo>
                  <a:pt x="8143" y="11093"/>
                </a:lnTo>
                <a:lnTo>
                  <a:pt x="8143" y="11075"/>
                </a:lnTo>
                <a:lnTo>
                  <a:pt x="8152" y="11058"/>
                </a:lnTo>
                <a:lnTo>
                  <a:pt x="8152" y="11049"/>
                </a:lnTo>
                <a:lnTo>
                  <a:pt x="8143" y="11031"/>
                </a:lnTo>
                <a:lnTo>
                  <a:pt x="8125" y="11022"/>
                </a:lnTo>
                <a:lnTo>
                  <a:pt x="8108" y="11013"/>
                </a:lnTo>
                <a:lnTo>
                  <a:pt x="8072" y="10996"/>
                </a:lnTo>
                <a:lnTo>
                  <a:pt x="8064" y="10978"/>
                </a:lnTo>
                <a:lnTo>
                  <a:pt x="8055" y="10960"/>
                </a:lnTo>
                <a:lnTo>
                  <a:pt x="8064" y="10960"/>
                </a:lnTo>
                <a:lnTo>
                  <a:pt x="8064" y="10952"/>
                </a:lnTo>
                <a:lnTo>
                  <a:pt x="8064" y="10943"/>
                </a:lnTo>
                <a:lnTo>
                  <a:pt x="8064" y="10934"/>
                </a:lnTo>
                <a:lnTo>
                  <a:pt x="8064" y="10925"/>
                </a:lnTo>
                <a:lnTo>
                  <a:pt x="8055" y="10916"/>
                </a:lnTo>
                <a:lnTo>
                  <a:pt x="8055" y="10908"/>
                </a:lnTo>
                <a:lnTo>
                  <a:pt x="8064" y="10881"/>
                </a:lnTo>
                <a:lnTo>
                  <a:pt x="8064" y="10863"/>
                </a:lnTo>
                <a:lnTo>
                  <a:pt x="8072" y="10863"/>
                </a:lnTo>
                <a:lnTo>
                  <a:pt x="8081" y="10855"/>
                </a:lnTo>
                <a:lnTo>
                  <a:pt x="8081" y="10819"/>
                </a:lnTo>
                <a:lnTo>
                  <a:pt x="8081" y="10810"/>
                </a:lnTo>
                <a:lnTo>
                  <a:pt x="8081" y="10819"/>
                </a:lnTo>
                <a:lnTo>
                  <a:pt x="8081" y="10837"/>
                </a:lnTo>
                <a:lnTo>
                  <a:pt x="8090" y="10846"/>
                </a:lnTo>
                <a:lnTo>
                  <a:pt x="8090" y="10855"/>
                </a:lnTo>
                <a:lnTo>
                  <a:pt x="8081" y="10863"/>
                </a:lnTo>
                <a:lnTo>
                  <a:pt x="8072" y="10863"/>
                </a:lnTo>
                <a:lnTo>
                  <a:pt x="8064" y="10872"/>
                </a:lnTo>
                <a:lnTo>
                  <a:pt x="8072" y="10872"/>
                </a:lnTo>
                <a:lnTo>
                  <a:pt x="8064" y="10899"/>
                </a:lnTo>
                <a:lnTo>
                  <a:pt x="8064" y="10916"/>
                </a:lnTo>
                <a:lnTo>
                  <a:pt x="8064" y="10925"/>
                </a:lnTo>
                <a:lnTo>
                  <a:pt x="8081" y="10943"/>
                </a:lnTo>
                <a:lnTo>
                  <a:pt x="8099" y="10960"/>
                </a:lnTo>
                <a:lnTo>
                  <a:pt x="8099" y="10969"/>
                </a:lnTo>
                <a:lnTo>
                  <a:pt x="8108" y="10969"/>
                </a:lnTo>
                <a:lnTo>
                  <a:pt x="8108" y="10978"/>
                </a:lnTo>
                <a:lnTo>
                  <a:pt x="8125" y="10969"/>
                </a:lnTo>
                <a:lnTo>
                  <a:pt x="8152" y="10969"/>
                </a:lnTo>
                <a:lnTo>
                  <a:pt x="8178" y="10996"/>
                </a:lnTo>
                <a:lnTo>
                  <a:pt x="8205" y="11005"/>
                </a:lnTo>
                <a:lnTo>
                  <a:pt x="8214" y="11005"/>
                </a:lnTo>
                <a:lnTo>
                  <a:pt x="8222" y="11013"/>
                </a:lnTo>
                <a:lnTo>
                  <a:pt x="8231" y="11013"/>
                </a:lnTo>
                <a:lnTo>
                  <a:pt x="8249" y="11005"/>
                </a:lnTo>
                <a:lnTo>
                  <a:pt x="8267" y="11005"/>
                </a:lnTo>
                <a:lnTo>
                  <a:pt x="8284" y="11005"/>
                </a:lnTo>
                <a:lnTo>
                  <a:pt x="8293" y="11013"/>
                </a:lnTo>
                <a:lnTo>
                  <a:pt x="8311" y="11013"/>
                </a:lnTo>
                <a:lnTo>
                  <a:pt x="8319" y="11013"/>
                </a:lnTo>
                <a:lnTo>
                  <a:pt x="8364" y="10996"/>
                </a:lnTo>
                <a:lnTo>
                  <a:pt x="8372" y="10996"/>
                </a:lnTo>
                <a:lnTo>
                  <a:pt x="8390" y="10978"/>
                </a:lnTo>
                <a:lnTo>
                  <a:pt x="8408" y="10969"/>
                </a:lnTo>
                <a:lnTo>
                  <a:pt x="8408" y="10960"/>
                </a:lnTo>
                <a:lnTo>
                  <a:pt x="8425" y="10934"/>
                </a:lnTo>
                <a:lnTo>
                  <a:pt x="8425" y="10925"/>
                </a:lnTo>
                <a:lnTo>
                  <a:pt x="8434" y="10916"/>
                </a:lnTo>
                <a:lnTo>
                  <a:pt x="8469" y="10890"/>
                </a:lnTo>
                <a:lnTo>
                  <a:pt x="8478" y="10872"/>
                </a:lnTo>
                <a:lnTo>
                  <a:pt x="8487" y="10863"/>
                </a:lnTo>
                <a:lnTo>
                  <a:pt x="8496" y="10846"/>
                </a:lnTo>
                <a:lnTo>
                  <a:pt x="8514" y="10810"/>
                </a:lnTo>
                <a:lnTo>
                  <a:pt x="8514" y="10802"/>
                </a:lnTo>
                <a:lnTo>
                  <a:pt x="8522" y="10793"/>
                </a:lnTo>
                <a:lnTo>
                  <a:pt x="8522" y="10784"/>
                </a:lnTo>
                <a:lnTo>
                  <a:pt x="8522" y="10766"/>
                </a:lnTo>
                <a:lnTo>
                  <a:pt x="8522" y="10749"/>
                </a:lnTo>
                <a:lnTo>
                  <a:pt x="8531" y="10740"/>
                </a:lnTo>
                <a:lnTo>
                  <a:pt x="8540" y="10731"/>
                </a:lnTo>
                <a:lnTo>
                  <a:pt x="8540" y="10722"/>
                </a:lnTo>
                <a:lnTo>
                  <a:pt x="8558" y="10713"/>
                </a:lnTo>
                <a:lnTo>
                  <a:pt x="8575" y="10705"/>
                </a:lnTo>
                <a:lnTo>
                  <a:pt x="8575" y="10696"/>
                </a:lnTo>
                <a:lnTo>
                  <a:pt x="8575" y="10687"/>
                </a:lnTo>
                <a:lnTo>
                  <a:pt x="8584" y="10678"/>
                </a:lnTo>
                <a:lnTo>
                  <a:pt x="8584" y="10669"/>
                </a:lnTo>
                <a:lnTo>
                  <a:pt x="8584" y="10660"/>
                </a:lnTo>
                <a:lnTo>
                  <a:pt x="8593" y="10652"/>
                </a:lnTo>
                <a:lnTo>
                  <a:pt x="8593" y="10643"/>
                </a:lnTo>
                <a:lnTo>
                  <a:pt x="8584" y="10634"/>
                </a:lnTo>
                <a:lnTo>
                  <a:pt x="8584" y="10625"/>
                </a:lnTo>
                <a:lnTo>
                  <a:pt x="8584" y="10616"/>
                </a:lnTo>
                <a:lnTo>
                  <a:pt x="8593" y="10616"/>
                </a:lnTo>
                <a:lnTo>
                  <a:pt x="8593" y="10625"/>
                </a:lnTo>
                <a:lnTo>
                  <a:pt x="8602" y="10634"/>
                </a:lnTo>
                <a:lnTo>
                  <a:pt x="8611" y="10643"/>
                </a:lnTo>
                <a:lnTo>
                  <a:pt x="8637" y="10634"/>
                </a:lnTo>
                <a:lnTo>
                  <a:pt x="8646" y="10634"/>
                </a:lnTo>
                <a:lnTo>
                  <a:pt x="8637" y="10643"/>
                </a:lnTo>
                <a:lnTo>
                  <a:pt x="8637" y="10652"/>
                </a:lnTo>
                <a:lnTo>
                  <a:pt x="8628" y="10643"/>
                </a:lnTo>
                <a:lnTo>
                  <a:pt x="8628" y="10669"/>
                </a:lnTo>
                <a:lnTo>
                  <a:pt x="8628" y="10678"/>
                </a:lnTo>
                <a:lnTo>
                  <a:pt x="8611" y="10687"/>
                </a:lnTo>
                <a:lnTo>
                  <a:pt x="8611" y="10696"/>
                </a:lnTo>
                <a:lnTo>
                  <a:pt x="8602" y="10696"/>
                </a:lnTo>
                <a:lnTo>
                  <a:pt x="8593" y="10705"/>
                </a:lnTo>
                <a:lnTo>
                  <a:pt x="8593" y="10713"/>
                </a:lnTo>
                <a:lnTo>
                  <a:pt x="8593" y="10722"/>
                </a:lnTo>
                <a:lnTo>
                  <a:pt x="8593" y="10731"/>
                </a:lnTo>
                <a:lnTo>
                  <a:pt x="8575" y="10740"/>
                </a:lnTo>
                <a:lnTo>
                  <a:pt x="8558" y="10757"/>
                </a:lnTo>
                <a:lnTo>
                  <a:pt x="8549" y="10757"/>
                </a:lnTo>
                <a:lnTo>
                  <a:pt x="8540" y="10766"/>
                </a:lnTo>
                <a:lnTo>
                  <a:pt x="8540" y="10757"/>
                </a:lnTo>
                <a:lnTo>
                  <a:pt x="8531" y="10757"/>
                </a:lnTo>
                <a:lnTo>
                  <a:pt x="8531" y="10766"/>
                </a:lnTo>
                <a:lnTo>
                  <a:pt x="8531" y="10775"/>
                </a:lnTo>
                <a:lnTo>
                  <a:pt x="8531" y="10784"/>
                </a:lnTo>
                <a:lnTo>
                  <a:pt x="8540" y="10775"/>
                </a:lnTo>
                <a:lnTo>
                  <a:pt x="8549" y="10766"/>
                </a:lnTo>
                <a:lnTo>
                  <a:pt x="8575" y="10749"/>
                </a:lnTo>
                <a:lnTo>
                  <a:pt x="8602" y="10731"/>
                </a:lnTo>
                <a:lnTo>
                  <a:pt x="8611" y="10713"/>
                </a:lnTo>
                <a:lnTo>
                  <a:pt x="8628" y="10696"/>
                </a:lnTo>
                <a:lnTo>
                  <a:pt x="8637" y="10687"/>
                </a:lnTo>
                <a:lnTo>
                  <a:pt x="8664" y="10643"/>
                </a:lnTo>
                <a:lnTo>
                  <a:pt x="8681" y="10599"/>
                </a:lnTo>
                <a:lnTo>
                  <a:pt x="8699" y="10563"/>
                </a:lnTo>
                <a:lnTo>
                  <a:pt x="8717" y="10537"/>
                </a:lnTo>
                <a:lnTo>
                  <a:pt x="8734" y="10519"/>
                </a:lnTo>
                <a:lnTo>
                  <a:pt x="8752" y="10510"/>
                </a:lnTo>
                <a:lnTo>
                  <a:pt x="8769" y="10502"/>
                </a:lnTo>
                <a:lnTo>
                  <a:pt x="8769" y="10484"/>
                </a:lnTo>
                <a:lnTo>
                  <a:pt x="8778" y="10475"/>
                </a:lnTo>
                <a:lnTo>
                  <a:pt x="8778" y="10466"/>
                </a:lnTo>
                <a:lnTo>
                  <a:pt x="8787" y="10457"/>
                </a:lnTo>
                <a:lnTo>
                  <a:pt x="8787" y="10440"/>
                </a:lnTo>
                <a:lnTo>
                  <a:pt x="8778" y="10413"/>
                </a:lnTo>
                <a:lnTo>
                  <a:pt x="8787" y="10404"/>
                </a:lnTo>
                <a:lnTo>
                  <a:pt x="8787" y="10396"/>
                </a:lnTo>
                <a:lnTo>
                  <a:pt x="8787" y="10387"/>
                </a:lnTo>
                <a:lnTo>
                  <a:pt x="8787" y="10378"/>
                </a:lnTo>
                <a:lnTo>
                  <a:pt x="8787" y="10360"/>
                </a:lnTo>
                <a:lnTo>
                  <a:pt x="8778" y="10351"/>
                </a:lnTo>
                <a:lnTo>
                  <a:pt x="8778" y="10343"/>
                </a:lnTo>
                <a:lnTo>
                  <a:pt x="8778" y="10334"/>
                </a:lnTo>
                <a:lnTo>
                  <a:pt x="8778" y="10325"/>
                </a:lnTo>
                <a:lnTo>
                  <a:pt x="8778" y="10316"/>
                </a:lnTo>
                <a:lnTo>
                  <a:pt x="8787" y="10307"/>
                </a:lnTo>
                <a:lnTo>
                  <a:pt x="8787" y="10290"/>
                </a:lnTo>
                <a:lnTo>
                  <a:pt x="8787" y="10281"/>
                </a:lnTo>
                <a:lnTo>
                  <a:pt x="8778" y="10281"/>
                </a:lnTo>
                <a:lnTo>
                  <a:pt x="8787" y="10281"/>
                </a:lnTo>
                <a:lnTo>
                  <a:pt x="8796" y="10263"/>
                </a:lnTo>
                <a:lnTo>
                  <a:pt x="8796" y="10254"/>
                </a:lnTo>
                <a:lnTo>
                  <a:pt x="8778" y="10254"/>
                </a:lnTo>
                <a:lnTo>
                  <a:pt x="8778" y="10246"/>
                </a:lnTo>
                <a:lnTo>
                  <a:pt x="8778" y="10254"/>
                </a:lnTo>
                <a:lnTo>
                  <a:pt x="8787" y="10254"/>
                </a:lnTo>
                <a:lnTo>
                  <a:pt x="8796" y="10254"/>
                </a:lnTo>
                <a:lnTo>
                  <a:pt x="8796" y="10246"/>
                </a:lnTo>
                <a:lnTo>
                  <a:pt x="8796" y="10237"/>
                </a:lnTo>
                <a:lnTo>
                  <a:pt x="8814" y="10237"/>
                </a:lnTo>
                <a:lnTo>
                  <a:pt x="8814" y="10246"/>
                </a:lnTo>
                <a:lnTo>
                  <a:pt x="8831" y="10237"/>
                </a:lnTo>
                <a:lnTo>
                  <a:pt x="8831" y="10228"/>
                </a:lnTo>
                <a:lnTo>
                  <a:pt x="8840" y="10219"/>
                </a:lnTo>
                <a:lnTo>
                  <a:pt x="8831" y="10219"/>
                </a:lnTo>
                <a:lnTo>
                  <a:pt x="8840" y="10219"/>
                </a:lnTo>
                <a:lnTo>
                  <a:pt x="8840" y="10210"/>
                </a:lnTo>
                <a:lnTo>
                  <a:pt x="8858" y="10201"/>
                </a:lnTo>
                <a:lnTo>
                  <a:pt x="8893" y="10175"/>
                </a:lnTo>
                <a:lnTo>
                  <a:pt x="8911" y="10157"/>
                </a:lnTo>
                <a:lnTo>
                  <a:pt x="8928" y="10148"/>
                </a:lnTo>
                <a:lnTo>
                  <a:pt x="8981" y="10122"/>
                </a:lnTo>
                <a:lnTo>
                  <a:pt x="8990" y="10122"/>
                </a:lnTo>
                <a:lnTo>
                  <a:pt x="8999" y="10122"/>
                </a:lnTo>
                <a:lnTo>
                  <a:pt x="9008" y="10122"/>
                </a:lnTo>
                <a:lnTo>
                  <a:pt x="9016" y="10122"/>
                </a:lnTo>
                <a:lnTo>
                  <a:pt x="9016" y="10113"/>
                </a:lnTo>
                <a:lnTo>
                  <a:pt x="9025" y="10104"/>
                </a:lnTo>
                <a:lnTo>
                  <a:pt x="9034" y="10104"/>
                </a:lnTo>
                <a:lnTo>
                  <a:pt x="9052" y="10087"/>
                </a:lnTo>
                <a:lnTo>
                  <a:pt x="9078" y="10087"/>
                </a:lnTo>
                <a:lnTo>
                  <a:pt x="9078" y="10078"/>
                </a:lnTo>
                <a:lnTo>
                  <a:pt x="9069" y="10069"/>
                </a:lnTo>
                <a:lnTo>
                  <a:pt x="9078" y="10069"/>
                </a:lnTo>
                <a:lnTo>
                  <a:pt x="9096" y="10060"/>
                </a:lnTo>
                <a:lnTo>
                  <a:pt x="9114" y="10060"/>
                </a:lnTo>
                <a:lnTo>
                  <a:pt x="9122" y="10060"/>
                </a:lnTo>
                <a:lnTo>
                  <a:pt x="9131" y="10051"/>
                </a:lnTo>
                <a:lnTo>
                  <a:pt x="9149" y="10060"/>
                </a:lnTo>
                <a:lnTo>
                  <a:pt x="9140" y="10069"/>
                </a:lnTo>
                <a:lnTo>
                  <a:pt x="9131" y="10060"/>
                </a:lnTo>
                <a:lnTo>
                  <a:pt x="9122" y="10069"/>
                </a:lnTo>
                <a:lnTo>
                  <a:pt x="9131" y="10069"/>
                </a:lnTo>
                <a:lnTo>
                  <a:pt x="9140" y="10069"/>
                </a:lnTo>
                <a:lnTo>
                  <a:pt x="9158" y="10069"/>
                </a:lnTo>
                <a:lnTo>
                  <a:pt x="9166" y="10060"/>
                </a:lnTo>
                <a:lnTo>
                  <a:pt x="9184" y="10060"/>
                </a:lnTo>
                <a:lnTo>
                  <a:pt x="9184" y="10051"/>
                </a:lnTo>
                <a:lnTo>
                  <a:pt x="9175" y="10051"/>
                </a:lnTo>
                <a:lnTo>
                  <a:pt x="9175" y="10043"/>
                </a:lnTo>
                <a:lnTo>
                  <a:pt x="9184" y="10043"/>
                </a:lnTo>
                <a:lnTo>
                  <a:pt x="9193" y="10043"/>
                </a:lnTo>
                <a:lnTo>
                  <a:pt x="9193" y="10051"/>
                </a:lnTo>
                <a:lnTo>
                  <a:pt x="9193" y="10060"/>
                </a:lnTo>
                <a:lnTo>
                  <a:pt x="9202" y="10060"/>
                </a:lnTo>
                <a:lnTo>
                  <a:pt x="9211" y="10060"/>
                </a:lnTo>
                <a:lnTo>
                  <a:pt x="9228" y="10060"/>
                </a:lnTo>
                <a:lnTo>
                  <a:pt x="9263" y="10060"/>
                </a:lnTo>
                <a:lnTo>
                  <a:pt x="9272" y="10051"/>
                </a:lnTo>
                <a:lnTo>
                  <a:pt x="9272" y="10043"/>
                </a:lnTo>
                <a:lnTo>
                  <a:pt x="9272" y="10034"/>
                </a:lnTo>
                <a:lnTo>
                  <a:pt x="9290" y="10007"/>
                </a:lnTo>
                <a:lnTo>
                  <a:pt x="9299" y="10007"/>
                </a:lnTo>
                <a:lnTo>
                  <a:pt x="9334" y="9990"/>
                </a:lnTo>
                <a:lnTo>
                  <a:pt x="9343" y="9981"/>
                </a:lnTo>
                <a:lnTo>
                  <a:pt x="9343" y="9954"/>
                </a:lnTo>
                <a:lnTo>
                  <a:pt x="9343" y="9946"/>
                </a:lnTo>
                <a:lnTo>
                  <a:pt x="9343" y="9928"/>
                </a:lnTo>
                <a:lnTo>
                  <a:pt x="9361" y="9910"/>
                </a:lnTo>
                <a:lnTo>
                  <a:pt x="9361" y="9901"/>
                </a:lnTo>
                <a:lnTo>
                  <a:pt x="9361" y="9893"/>
                </a:lnTo>
                <a:lnTo>
                  <a:pt x="9369" y="9893"/>
                </a:lnTo>
                <a:lnTo>
                  <a:pt x="9387" y="9875"/>
                </a:lnTo>
                <a:lnTo>
                  <a:pt x="9396" y="9866"/>
                </a:lnTo>
                <a:lnTo>
                  <a:pt x="9396" y="9857"/>
                </a:lnTo>
                <a:lnTo>
                  <a:pt x="9405" y="9848"/>
                </a:lnTo>
                <a:lnTo>
                  <a:pt x="9405" y="9831"/>
                </a:lnTo>
                <a:lnTo>
                  <a:pt x="9413" y="9813"/>
                </a:lnTo>
                <a:lnTo>
                  <a:pt x="9431" y="9804"/>
                </a:lnTo>
                <a:lnTo>
                  <a:pt x="9431" y="9795"/>
                </a:lnTo>
                <a:lnTo>
                  <a:pt x="9440" y="9787"/>
                </a:lnTo>
                <a:lnTo>
                  <a:pt x="9440" y="9778"/>
                </a:lnTo>
                <a:lnTo>
                  <a:pt x="9440" y="9743"/>
                </a:lnTo>
                <a:lnTo>
                  <a:pt x="9440" y="9725"/>
                </a:lnTo>
                <a:lnTo>
                  <a:pt x="9440" y="9698"/>
                </a:lnTo>
                <a:lnTo>
                  <a:pt x="9458" y="9681"/>
                </a:lnTo>
                <a:lnTo>
                  <a:pt x="9458" y="9672"/>
                </a:lnTo>
                <a:lnTo>
                  <a:pt x="9466" y="9672"/>
                </a:lnTo>
                <a:lnTo>
                  <a:pt x="9475" y="9654"/>
                </a:lnTo>
                <a:lnTo>
                  <a:pt x="9475" y="9628"/>
                </a:lnTo>
                <a:lnTo>
                  <a:pt x="9475" y="9619"/>
                </a:lnTo>
                <a:lnTo>
                  <a:pt x="9475" y="9610"/>
                </a:lnTo>
                <a:lnTo>
                  <a:pt x="9484" y="9584"/>
                </a:lnTo>
                <a:lnTo>
                  <a:pt x="9484" y="9566"/>
                </a:lnTo>
                <a:lnTo>
                  <a:pt x="9493" y="9548"/>
                </a:lnTo>
                <a:lnTo>
                  <a:pt x="9502" y="9522"/>
                </a:lnTo>
                <a:lnTo>
                  <a:pt x="9493" y="9495"/>
                </a:lnTo>
                <a:lnTo>
                  <a:pt x="9493" y="9478"/>
                </a:lnTo>
                <a:lnTo>
                  <a:pt x="9493" y="9451"/>
                </a:lnTo>
                <a:lnTo>
                  <a:pt x="9484" y="9434"/>
                </a:lnTo>
                <a:lnTo>
                  <a:pt x="9493" y="9381"/>
                </a:lnTo>
                <a:lnTo>
                  <a:pt x="9493" y="9389"/>
                </a:lnTo>
                <a:lnTo>
                  <a:pt x="9484" y="9381"/>
                </a:lnTo>
                <a:lnTo>
                  <a:pt x="9484" y="9363"/>
                </a:lnTo>
                <a:lnTo>
                  <a:pt x="9493" y="9354"/>
                </a:lnTo>
                <a:lnTo>
                  <a:pt x="9493" y="9345"/>
                </a:lnTo>
                <a:lnTo>
                  <a:pt x="9484" y="9345"/>
                </a:lnTo>
                <a:lnTo>
                  <a:pt x="9484" y="9354"/>
                </a:lnTo>
                <a:lnTo>
                  <a:pt x="9484" y="9345"/>
                </a:lnTo>
                <a:lnTo>
                  <a:pt x="9493" y="9337"/>
                </a:lnTo>
                <a:lnTo>
                  <a:pt x="9493" y="9328"/>
                </a:lnTo>
                <a:lnTo>
                  <a:pt x="9502" y="9319"/>
                </a:lnTo>
                <a:lnTo>
                  <a:pt x="9502" y="9310"/>
                </a:lnTo>
                <a:lnTo>
                  <a:pt x="9511" y="9301"/>
                </a:lnTo>
                <a:lnTo>
                  <a:pt x="9511" y="9292"/>
                </a:lnTo>
                <a:lnTo>
                  <a:pt x="9502" y="9292"/>
                </a:lnTo>
                <a:lnTo>
                  <a:pt x="9511" y="9292"/>
                </a:lnTo>
                <a:lnTo>
                  <a:pt x="9511" y="9284"/>
                </a:lnTo>
                <a:lnTo>
                  <a:pt x="9511" y="9275"/>
                </a:lnTo>
                <a:lnTo>
                  <a:pt x="9519" y="9284"/>
                </a:lnTo>
                <a:lnTo>
                  <a:pt x="9528" y="9292"/>
                </a:lnTo>
                <a:lnTo>
                  <a:pt x="9528" y="9301"/>
                </a:lnTo>
                <a:lnTo>
                  <a:pt x="9537" y="9301"/>
                </a:lnTo>
                <a:lnTo>
                  <a:pt x="9546" y="9292"/>
                </a:lnTo>
                <a:lnTo>
                  <a:pt x="9563" y="9275"/>
                </a:lnTo>
                <a:lnTo>
                  <a:pt x="9563" y="9266"/>
                </a:lnTo>
                <a:lnTo>
                  <a:pt x="9590" y="9239"/>
                </a:lnTo>
                <a:lnTo>
                  <a:pt x="9608" y="9204"/>
                </a:lnTo>
                <a:lnTo>
                  <a:pt x="9608" y="9195"/>
                </a:lnTo>
                <a:lnTo>
                  <a:pt x="9608" y="9187"/>
                </a:lnTo>
                <a:lnTo>
                  <a:pt x="9608" y="9178"/>
                </a:lnTo>
                <a:lnTo>
                  <a:pt x="9616" y="9178"/>
                </a:lnTo>
                <a:lnTo>
                  <a:pt x="9608" y="9187"/>
                </a:lnTo>
                <a:lnTo>
                  <a:pt x="9616" y="9187"/>
                </a:lnTo>
                <a:lnTo>
                  <a:pt x="9625" y="9169"/>
                </a:lnTo>
                <a:lnTo>
                  <a:pt x="9625" y="9160"/>
                </a:lnTo>
                <a:lnTo>
                  <a:pt x="9634" y="9160"/>
                </a:lnTo>
                <a:lnTo>
                  <a:pt x="9643" y="9142"/>
                </a:lnTo>
                <a:lnTo>
                  <a:pt x="9652" y="9134"/>
                </a:lnTo>
                <a:lnTo>
                  <a:pt x="9660" y="9125"/>
                </a:lnTo>
                <a:lnTo>
                  <a:pt x="9678" y="9116"/>
                </a:lnTo>
                <a:lnTo>
                  <a:pt x="9696" y="9098"/>
                </a:lnTo>
                <a:lnTo>
                  <a:pt x="9705" y="9089"/>
                </a:lnTo>
                <a:lnTo>
                  <a:pt x="9722" y="9072"/>
                </a:lnTo>
                <a:lnTo>
                  <a:pt x="9722" y="9063"/>
                </a:lnTo>
                <a:lnTo>
                  <a:pt x="9731" y="9063"/>
                </a:lnTo>
                <a:lnTo>
                  <a:pt x="9740" y="9054"/>
                </a:lnTo>
                <a:lnTo>
                  <a:pt x="9758" y="9028"/>
                </a:lnTo>
                <a:lnTo>
                  <a:pt x="9775" y="9001"/>
                </a:lnTo>
                <a:lnTo>
                  <a:pt x="9784" y="8966"/>
                </a:lnTo>
                <a:lnTo>
                  <a:pt x="9793" y="8939"/>
                </a:lnTo>
                <a:lnTo>
                  <a:pt x="9793" y="8931"/>
                </a:lnTo>
                <a:lnTo>
                  <a:pt x="9793" y="8922"/>
                </a:lnTo>
                <a:lnTo>
                  <a:pt x="9793" y="8913"/>
                </a:lnTo>
                <a:lnTo>
                  <a:pt x="9793" y="8904"/>
                </a:lnTo>
                <a:lnTo>
                  <a:pt x="9802" y="8895"/>
                </a:lnTo>
                <a:lnTo>
                  <a:pt x="9802" y="8886"/>
                </a:lnTo>
                <a:lnTo>
                  <a:pt x="9793" y="8869"/>
                </a:lnTo>
                <a:close/>
                <a:moveTo>
                  <a:pt x="9493" y="9337"/>
                </a:moveTo>
                <a:lnTo>
                  <a:pt x="9493" y="9345"/>
                </a:lnTo>
                <a:lnTo>
                  <a:pt x="9502" y="9345"/>
                </a:lnTo>
                <a:lnTo>
                  <a:pt x="9502" y="9337"/>
                </a:lnTo>
                <a:close/>
                <a:moveTo>
                  <a:pt x="6881" y="11861"/>
                </a:moveTo>
                <a:lnTo>
                  <a:pt x="6890" y="11870"/>
                </a:lnTo>
                <a:lnTo>
                  <a:pt x="6890" y="11878"/>
                </a:lnTo>
                <a:lnTo>
                  <a:pt x="6899" y="11887"/>
                </a:lnTo>
                <a:lnTo>
                  <a:pt x="6908" y="11896"/>
                </a:lnTo>
                <a:lnTo>
                  <a:pt x="6908" y="11905"/>
                </a:lnTo>
                <a:lnTo>
                  <a:pt x="6908" y="11914"/>
                </a:lnTo>
                <a:lnTo>
                  <a:pt x="6917" y="11914"/>
                </a:lnTo>
                <a:lnTo>
                  <a:pt x="6926" y="11914"/>
                </a:lnTo>
                <a:lnTo>
                  <a:pt x="6934" y="11914"/>
                </a:lnTo>
                <a:lnTo>
                  <a:pt x="6934" y="11905"/>
                </a:lnTo>
                <a:lnTo>
                  <a:pt x="6934" y="11896"/>
                </a:lnTo>
                <a:lnTo>
                  <a:pt x="6934" y="11887"/>
                </a:lnTo>
                <a:lnTo>
                  <a:pt x="6934" y="11878"/>
                </a:lnTo>
                <a:lnTo>
                  <a:pt x="6934" y="11870"/>
                </a:lnTo>
                <a:lnTo>
                  <a:pt x="6926" y="11861"/>
                </a:lnTo>
                <a:lnTo>
                  <a:pt x="6926" y="11852"/>
                </a:lnTo>
                <a:lnTo>
                  <a:pt x="6917" y="11852"/>
                </a:lnTo>
                <a:lnTo>
                  <a:pt x="6917" y="11843"/>
                </a:lnTo>
                <a:lnTo>
                  <a:pt x="6926" y="11834"/>
                </a:lnTo>
                <a:lnTo>
                  <a:pt x="6934" y="11834"/>
                </a:lnTo>
                <a:lnTo>
                  <a:pt x="6943" y="11825"/>
                </a:lnTo>
                <a:lnTo>
                  <a:pt x="6943" y="11817"/>
                </a:lnTo>
                <a:lnTo>
                  <a:pt x="6934" y="11817"/>
                </a:lnTo>
                <a:lnTo>
                  <a:pt x="6926" y="11808"/>
                </a:lnTo>
                <a:lnTo>
                  <a:pt x="6917" y="11808"/>
                </a:lnTo>
                <a:lnTo>
                  <a:pt x="6908" y="11808"/>
                </a:lnTo>
                <a:lnTo>
                  <a:pt x="6908" y="11817"/>
                </a:lnTo>
                <a:lnTo>
                  <a:pt x="6908" y="11825"/>
                </a:lnTo>
                <a:lnTo>
                  <a:pt x="6908" y="11834"/>
                </a:lnTo>
                <a:lnTo>
                  <a:pt x="6899" y="11834"/>
                </a:lnTo>
                <a:lnTo>
                  <a:pt x="6890" y="11834"/>
                </a:lnTo>
                <a:lnTo>
                  <a:pt x="6881" y="11834"/>
                </a:lnTo>
                <a:lnTo>
                  <a:pt x="6881" y="11843"/>
                </a:lnTo>
                <a:lnTo>
                  <a:pt x="6873" y="11852"/>
                </a:lnTo>
                <a:close/>
                <a:moveTo>
                  <a:pt x="6837" y="11878"/>
                </a:moveTo>
                <a:lnTo>
                  <a:pt x="6846" y="11870"/>
                </a:lnTo>
                <a:lnTo>
                  <a:pt x="6837" y="11870"/>
                </a:lnTo>
                <a:close/>
                <a:moveTo>
                  <a:pt x="9713" y="12805"/>
                </a:moveTo>
                <a:lnTo>
                  <a:pt x="9722" y="12796"/>
                </a:lnTo>
                <a:lnTo>
                  <a:pt x="9713" y="12805"/>
                </a:lnTo>
                <a:lnTo>
                  <a:pt x="9705" y="12805"/>
                </a:lnTo>
                <a:lnTo>
                  <a:pt x="9705" y="12796"/>
                </a:lnTo>
                <a:lnTo>
                  <a:pt x="9705" y="12787"/>
                </a:lnTo>
                <a:lnTo>
                  <a:pt x="9696" y="12779"/>
                </a:lnTo>
                <a:lnTo>
                  <a:pt x="9687" y="12770"/>
                </a:lnTo>
                <a:lnTo>
                  <a:pt x="9678" y="12779"/>
                </a:lnTo>
                <a:lnTo>
                  <a:pt x="9669" y="12770"/>
                </a:lnTo>
                <a:lnTo>
                  <a:pt x="9660" y="12770"/>
                </a:lnTo>
                <a:lnTo>
                  <a:pt x="9669" y="12761"/>
                </a:lnTo>
                <a:lnTo>
                  <a:pt x="9660" y="12752"/>
                </a:lnTo>
                <a:lnTo>
                  <a:pt x="9652" y="12752"/>
                </a:lnTo>
                <a:lnTo>
                  <a:pt x="9643" y="12752"/>
                </a:lnTo>
                <a:lnTo>
                  <a:pt x="9634" y="12752"/>
                </a:lnTo>
                <a:lnTo>
                  <a:pt x="9625" y="12752"/>
                </a:lnTo>
                <a:lnTo>
                  <a:pt x="9608" y="12743"/>
                </a:lnTo>
                <a:lnTo>
                  <a:pt x="9599" y="12743"/>
                </a:lnTo>
                <a:lnTo>
                  <a:pt x="9572" y="12743"/>
                </a:lnTo>
                <a:lnTo>
                  <a:pt x="9563" y="12743"/>
                </a:lnTo>
                <a:lnTo>
                  <a:pt x="9572" y="12743"/>
                </a:lnTo>
                <a:lnTo>
                  <a:pt x="9590" y="12752"/>
                </a:lnTo>
                <a:lnTo>
                  <a:pt x="9590" y="12761"/>
                </a:lnTo>
                <a:lnTo>
                  <a:pt x="9599" y="12761"/>
                </a:lnTo>
                <a:lnTo>
                  <a:pt x="9625" y="12770"/>
                </a:lnTo>
                <a:lnTo>
                  <a:pt x="9634" y="12779"/>
                </a:lnTo>
                <a:lnTo>
                  <a:pt x="9643" y="12779"/>
                </a:lnTo>
                <a:lnTo>
                  <a:pt x="9652" y="12779"/>
                </a:lnTo>
                <a:lnTo>
                  <a:pt x="9652" y="12787"/>
                </a:lnTo>
                <a:lnTo>
                  <a:pt x="9660" y="12787"/>
                </a:lnTo>
                <a:lnTo>
                  <a:pt x="9669" y="12796"/>
                </a:lnTo>
                <a:lnTo>
                  <a:pt x="9678" y="12796"/>
                </a:lnTo>
                <a:lnTo>
                  <a:pt x="9678" y="12805"/>
                </a:lnTo>
                <a:lnTo>
                  <a:pt x="9687" y="12814"/>
                </a:lnTo>
                <a:lnTo>
                  <a:pt x="9696" y="12823"/>
                </a:lnTo>
                <a:lnTo>
                  <a:pt x="9705" y="12831"/>
                </a:lnTo>
                <a:lnTo>
                  <a:pt x="9713" y="12831"/>
                </a:lnTo>
                <a:lnTo>
                  <a:pt x="9722" y="12823"/>
                </a:lnTo>
                <a:lnTo>
                  <a:pt x="9713" y="12814"/>
                </a:lnTo>
                <a:close/>
                <a:moveTo>
                  <a:pt x="9114" y="10069"/>
                </a:moveTo>
                <a:lnTo>
                  <a:pt x="9105" y="10069"/>
                </a:lnTo>
                <a:lnTo>
                  <a:pt x="9096" y="10078"/>
                </a:lnTo>
                <a:lnTo>
                  <a:pt x="9105" y="10078"/>
                </a:lnTo>
                <a:lnTo>
                  <a:pt x="9114" y="10078"/>
                </a:lnTo>
                <a:close/>
                <a:moveTo>
                  <a:pt x="9519" y="9301"/>
                </a:moveTo>
                <a:lnTo>
                  <a:pt x="9511" y="9301"/>
                </a:lnTo>
                <a:lnTo>
                  <a:pt x="9511" y="9310"/>
                </a:lnTo>
                <a:lnTo>
                  <a:pt x="9511" y="9319"/>
                </a:lnTo>
                <a:lnTo>
                  <a:pt x="9511" y="9310"/>
                </a:lnTo>
                <a:close/>
                <a:moveTo>
                  <a:pt x="9034" y="10122"/>
                </a:moveTo>
                <a:lnTo>
                  <a:pt x="9025" y="10122"/>
                </a:lnTo>
                <a:lnTo>
                  <a:pt x="9016" y="10131"/>
                </a:lnTo>
                <a:lnTo>
                  <a:pt x="9025" y="10131"/>
                </a:lnTo>
                <a:lnTo>
                  <a:pt x="9034" y="10131"/>
                </a:lnTo>
                <a:close/>
                <a:moveTo>
                  <a:pt x="4526" y="6742"/>
                </a:moveTo>
                <a:lnTo>
                  <a:pt x="4517" y="6742"/>
                </a:lnTo>
                <a:lnTo>
                  <a:pt x="4517" y="6751"/>
                </a:lnTo>
                <a:lnTo>
                  <a:pt x="4526" y="6751"/>
                </a:lnTo>
                <a:close/>
                <a:moveTo>
                  <a:pt x="2100" y="9001"/>
                </a:moveTo>
                <a:lnTo>
                  <a:pt x="2091" y="9001"/>
                </a:lnTo>
                <a:lnTo>
                  <a:pt x="2091" y="9010"/>
                </a:lnTo>
                <a:lnTo>
                  <a:pt x="2100" y="9010"/>
                </a:lnTo>
                <a:close/>
                <a:moveTo>
                  <a:pt x="2135" y="9081"/>
                </a:moveTo>
                <a:lnTo>
                  <a:pt x="2126" y="9081"/>
                </a:lnTo>
                <a:close/>
                <a:moveTo>
                  <a:pt x="2135" y="9063"/>
                </a:moveTo>
                <a:lnTo>
                  <a:pt x="2126" y="9063"/>
                </a:lnTo>
                <a:lnTo>
                  <a:pt x="2126" y="9072"/>
                </a:lnTo>
                <a:lnTo>
                  <a:pt x="2135" y="9072"/>
                </a:lnTo>
                <a:lnTo>
                  <a:pt x="2153" y="9072"/>
                </a:lnTo>
                <a:lnTo>
                  <a:pt x="2153" y="9063"/>
                </a:lnTo>
                <a:close/>
                <a:moveTo>
                  <a:pt x="2056" y="9036"/>
                </a:moveTo>
                <a:lnTo>
                  <a:pt x="2056" y="9045"/>
                </a:lnTo>
                <a:lnTo>
                  <a:pt x="2064" y="9045"/>
                </a:lnTo>
                <a:lnTo>
                  <a:pt x="2064" y="9036"/>
                </a:lnTo>
                <a:close/>
                <a:moveTo>
                  <a:pt x="2020" y="9654"/>
                </a:moveTo>
                <a:lnTo>
                  <a:pt x="2012" y="9663"/>
                </a:lnTo>
                <a:lnTo>
                  <a:pt x="2003" y="9663"/>
                </a:lnTo>
                <a:lnTo>
                  <a:pt x="2003" y="9672"/>
                </a:lnTo>
                <a:lnTo>
                  <a:pt x="2012" y="9672"/>
                </a:lnTo>
                <a:lnTo>
                  <a:pt x="2003" y="9672"/>
                </a:lnTo>
                <a:lnTo>
                  <a:pt x="2003" y="9663"/>
                </a:lnTo>
                <a:lnTo>
                  <a:pt x="2012" y="9663"/>
                </a:lnTo>
                <a:close/>
                <a:moveTo>
                  <a:pt x="2064" y="9001"/>
                </a:moveTo>
                <a:lnTo>
                  <a:pt x="2064" y="8992"/>
                </a:lnTo>
                <a:lnTo>
                  <a:pt x="2047" y="8992"/>
                </a:lnTo>
                <a:lnTo>
                  <a:pt x="2047" y="9001"/>
                </a:lnTo>
                <a:lnTo>
                  <a:pt x="2056" y="9001"/>
                </a:lnTo>
                <a:close/>
                <a:moveTo>
                  <a:pt x="2603" y="3680"/>
                </a:moveTo>
                <a:lnTo>
                  <a:pt x="2594" y="3671"/>
                </a:lnTo>
                <a:lnTo>
                  <a:pt x="2594" y="3680"/>
                </a:lnTo>
                <a:lnTo>
                  <a:pt x="2585" y="3689"/>
                </a:lnTo>
                <a:lnTo>
                  <a:pt x="2585" y="3698"/>
                </a:lnTo>
                <a:lnTo>
                  <a:pt x="2594" y="3698"/>
                </a:lnTo>
                <a:lnTo>
                  <a:pt x="2603" y="3698"/>
                </a:lnTo>
                <a:lnTo>
                  <a:pt x="2611" y="3698"/>
                </a:lnTo>
                <a:lnTo>
                  <a:pt x="2611" y="3689"/>
                </a:lnTo>
                <a:close/>
                <a:moveTo>
                  <a:pt x="2161" y="9116"/>
                </a:moveTo>
                <a:lnTo>
                  <a:pt x="2161" y="9125"/>
                </a:lnTo>
                <a:lnTo>
                  <a:pt x="2170" y="9125"/>
                </a:lnTo>
                <a:lnTo>
                  <a:pt x="2170" y="9116"/>
                </a:lnTo>
                <a:close/>
                <a:moveTo>
                  <a:pt x="2285" y="9698"/>
                </a:moveTo>
                <a:lnTo>
                  <a:pt x="2285" y="9707"/>
                </a:lnTo>
                <a:close/>
                <a:moveTo>
                  <a:pt x="2497" y="3619"/>
                </a:moveTo>
                <a:lnTo>
                  <a:pt x="2514" y="3619"/>
                </a:lnTo>
                <a:lnTo>
                  <a:pt x="2514" y="3610"/>
                </a:lnTo>
                <a:lnTo>
                  <a:pt x="2506" y="3601"/>
                </a:lnTo>
                <a:lnTo>
                  <a:pt x="2514" y="3601"/>
                </a:lnTo>
                <a:lnTo>
                  <a:pt x="2514" y="3592"/>
                </a:lnTo>
                <a:lnTo>
                  <a:pt x="2514" y="3583"/>
                </a:lnTo>
                <a:lnTo>
                  <a:pt x="2506" y="3574"/>
                </a:lnTo>
                <a:lnTo>
                  <a:pt x="2488" y="3557"/>
                </a:lnTo>
                <a:lnTo>
                  <a:pt x="2488" y="3548"/>
                </a:lnTo>
                <a:lnTo>
                  <a:pt x="2488" y="3539"/>
                </a:lnTo>
                <a:lnTo>
                  <a:pt x="2497" y="3539"/>
                </a:lnTo>
                <a:lnTo>
                  <a:pt x="2497" y="3548"/>
                </a:lnTo>
                <a:lnTo>
                  <a:pt x="2497" y="3557"/>
                </a:lnTo>
                <a:lnTo>
                  <a:pt x="2506" y="3566"/>
                </a:lnTo>
                <a:lnTo>
                  <a:pt x="2514" y="3583"/>
                </a:lnTo>
                <a:lnTo>
                  <a:pt x="2523" y="3583"/>
                </a:lnTo>
                <a:lnTo>
                  <a:pt x="2514" y="3574"/>
                </a:lnTo>
                <a:lnTo>
                  <a:pt x="2514" y="3566"/>
                </a:lnTo>
                <a:lnTo>
                  <a:pt x="2514" y="3557"/>
                </a:lnTo>
                <a:lnTo>
                  <a:pt x="2506" y="3548"/>
                </a:lnTo>
                <a:lnTo>
                  <a:pt x="2488" y="3530"/>
                </a:lnTo>
                <a:lnTo>
                  <a:pt x="2479" y="3530"/>
                </a:lnTo>
                <a:lnTo>
                  <a:pt x="2461" y="3530"/>
                </a:lnTo>
                <a:lnTo>
                  <a:pt x="2453" y="3521"/>
                </a:lnTo>
                <a:lnTo>
                  <a:pt x="2444" y="3513"/>
                </a:lnTo>
                <a:lnTo>
                  <a:pt x="2444" y="3504"/>
                </a:lnTo>
                <a:lnTo>
                  <a:pt x="2435" y="3513"/>
                </a:lnTo>
                <a:lnTo>
                  <a:pt x="2444" y="3513"/>
                </a:lnTo>
                <a:lnTo>
                  <a:pt x="2444" y="3521"/>
                </a:lnTo>
                <a:lnTo>
                  <a:pt x="2444" y="3530"/>
                </a:lnTo>
                <a:lnTo>
                  <a:pt x="2453" y="3539"/>
                </a:lnTo>
                <a:lnTo>
                  <a:pt x="2453" y="3548"/>
                </a:lnTo>
                <a:lnTo>
                  <a:pt x="2453" y="3574"/>
                </a:lnTo>
                <a:lnTo>
                  <a:pt x="2461" y="3583"/>
                </a:lnTo>
                <a:lnTo>
                  <a:pt x="2461" y="3592"/>
                </a:lnTo>
                <a:lnTo>
                  <a:pt x="2470" y="3601"/>
                </a:lnTo>
                <a:lnTo>
                  <a:pt x="2470" y="3610"/>
                </a:lnTo>
                <a:lnTo>
                  <a:pt x="2461" y="3627"/>
                </a:lnTo>
                <a:lnTo>
                  <a:pt x="2461" y="3636"/>
                </a:lnTo>
                <a:lnTo>
                  <a:pt x="2461" y="3645"/>
                </a:lnTo>
                <a:lnTo>
                  <a:pt x="2470" y="3645"/>
                </a:lnTo>
                <a:lnTo>
                  <a:pt x="2479" y="3645"/>
                </a:lnTo>
                <a:lnTo>
                  <a:pt x="2488" y="3636"/>
                </a:lnTo>
                <a:close/>
                <a:moveTo>
                  <a:pt x="2461" y="3671"/>
                </a:moveTo>
                <a:lnTo>
                  <a:pt x="2461" y="3663"/>
                </a:lnTo>
                <a:lnTo>
                  <a:pt x="2453" y="3645"/>
                </a:lnTo>
                <a:lnTo>
                  <a:pt x="2444" y="3636"/>
                </a:lnTo>
                <a:lnTo>
                  <a:pt x="2444" y="3627"/>
                </a:lnTo>
                <a:lnTo>
                  <a:pt x="2435" y="3610"/>
                </a:lnTo>
                <a:lnTo>
                  <a:pt x="2426" y="3610"/>
                </a:lnTo>
                <a:lnTo>
                  <a:pt x="2426" y="3601"/>
                </a:lnTo>
                <a:lnTo>
                  <a:pt x="2409" y="3592"/>
                </a:lnTo>
                <a:lnTo>
                  <a:pt x="2400" y="3592"/>
                </a:lnTo>
                <a:lnTo>
                  <a:pt x="2391" y="3610"/>
                </a:lnTo>
                <a:lnTo>
                  <a:pt x="2382" y="3619"/>
                </a:lnTo>
                <a:lnTo>
                  <a:pt x="2373" y="3619"/>
                </a:lnTo>
                <a:lnTo>
                  <a:pt x="2373" y="3627"/>
                </a:lnTo>
                <a:lnTo>
                  <a:pt x="2373" y="3636"/>
                </a:lnTo>
                <a:lnTo>
                  <a:pt x="2373" y="3645"/>
                </a:lnTo>
                <a:lnTo>
                  <a:pt x="2382" y="3645"/>
                </a:lnTo>
                <a:lnTo>
                  <a:pt x="2391" y="3645"/>
                </a:lnTo>
                <a:lnTo>
                  <a:pt x="2400" y="3627"/>
                </a:lnTo>
                <a:lnTo>
                  <a:pt x="2409" y="3627"/>
                </a:lnTo>
                <a:lnTo>
                  <a:pt x="2409" y="3645"/>
                </a:lnTo>
                <a:lnTo>
                  <a:pt x="2417" y="3645"/>
                </a:lnTo>
                <a:lnTo>
                  <a:pt x="2409" y="3654"/>
                </a:lnTo>
                <a:lnTo>
                  <a:pt x="2409" y="3663"/>
                </a:lnTo>
                <a:lnTo>
                  <a:pt x="2409" y="3671"/>
                </a:lnTo>
                <a:lnTo>
                  <a:pt x="2417" y="3671"/>
                </a:lnTo>
                <a:lnTo>
                  <a:pt x="2426" y="3671"/>
                </a:lnTo>
                <a:lnTo>
                  <a:pt x="2426" y="3680"/>
                </a:lnTo>
                <a:lnTo>
                  <a:pt x="2435" y="3689"/>
                </a:lnTo>
                <a:lnTo>
                  <a:pt x="2444" y="3680"/>
                </a:lnTo>
                <a:lnTo>
                  <a:pt x="2444" y="3689"/>
                </a:lnTo>
                <a:lnTo>
                  <a:pt x="2435" y="3689"/>
                </a:lnTo>
                <a:lnTo>
                  <a:pt x="2435" y="3698"/>
                </a:lnTo>
                <a:lnTo>
                  <a:pt x="2435" y="3707"/>
                </a:lnTo>
                <a:lnTo>
                  <a:pt x="2444" y="3724"/>
                </a:lnTo>
                <a:lnTo>
                  <a:pt x="2453" y="3724"/>
                </a:lnTo>
                <a:lnTo>
                  <a:pt x="2453" y="3733"/>
                </a:lnTo>
                <a:lnTo>
                  <a:pt x="2461" y="3733"/>
                </a:lnTo>
                <a:lnTo>
                  <a:pt x="2461" y="3724"/>
                </a:lnTo>
                <a:lnTo>
                  <a:pt x="2461" y="3707"/>
                </a:lnTo>
                <a:lnTo>
                  <a:pt x="2461" y="3698"/>
                </a:lnTo>
                <a:lnTo>
                  <a:pt x="2461" y="3689"/>
                </a:lnTo>
                <a:lnTo>
                  <a:pt x="2461" y="3680"/>
                </a:lnTo>
                <a:close/>
                <a:moveTo>
                  <a:pt x="2488" y="3521"/>
                </a:moveTo>
                <a:lnTo>
                  <a:pt x="2479" y="3513"/>
                </a:lnTo>
                <a:lnTo>
                  <a:pt x="2470" y="3513"/>
                </a:lnTo>
                <a:lnTo>
                  <a:pt x="2461" y="3513"/>
                </a:lnTo>
                <a:lnTo>
                  <a:pt x="2461" y="3521"/>
                </a:lnTo>
                <a:lnTo>
                  <a:pt x="2470" y="3521"/>
                </a:lnTo>
                <a:close/>
                <a:moveTo>
                  <a:pt x="2620" y="3760"/>
                </a:moveTo>
                <a:lnTo>
                  <a:pt x="2629" y="3760"/>
                </a:lnTo>
                <a:lnTo>
                  <a:pt x="2638" y="3760"/>
                </a:lnTo>
                <a:lnTo>
                  <a:pt x="2647" y="3760"/>
                </a:lnTo>
                <a:lnTo>
                  <a:pt x="2647" y="3742"/>
                </a:lnTo>
                <a:lnTo>
                  <a:pt x="2647" y="3733"/>
                </a:lnTo>
                <a:lnTo>
                  <a:pt x="2638" y="3716"/>
                </a:lnTo>
                <a:lnTo>
                  <a:pt x="2629" y="3707"/>
                </a:lnTo>
                <a:lnTo>
                  <a:pt x="2620" y="3716"/>
                </a:lnTo>
                <a:lnTo>
                  <a:pt x="2611" y="3724"/>
                </a:lnTo>
                <a:lnTo>
                  <a:pt x="2611" y="3733"/>
                </a:lnTo>
                <a:lnTo>
                  <a:pt x="2603" y="3733"/>
                </a:lnTo>
                <a:lnTo>
                  <a:pt x="2603" y="3742"/>
                </a:lnTo>
                <a:lnTo>
                  <a:pt x="2603" y="3751"/>
                </a:lnTo>
                <a:lnTo>
                  <a:pt x="2611" y="3751"/>
                </a:lnTo>
                <a:lnTo>
                  <a:pt x="2620" y="3751"/>
                </a:lnTo>
                <a:lnTo>
                  <a:pt x="2629" y="3751"/>
                </a:lnTo>
                <a:close/>
                <a:moveTo>
                  <a:pt x="2329" y="9716"/>
                </a:moveTo>
                <a:lnTo>
                  <a:pt x="2338" y="9725"/>
                </a:lnTo>
                <a:lnTo>
                  <a:pt x="2338" y="9716"/>
                </a:lnTo>
                <a:close/>
                <a:moveTo>
                  <a:pt x="2003" y="9690"/>
                </a:moveTo>
                <a:lnTo>
                  <a:pt x="1994" y="9681"/>
                </a:lnTo>
                <a:lnTo>
                  <a:pt x="1994" y="9690"/>
                </a:lnTo>
                <a:lnTo>
                  <a:pt x="2003" y="9690"/>
                </a:lnTo>
                <a:lnTo>
                  <a:pt x="2003" y="9698"/>
                </a:lnTo>
                <a:close/>
                <a:moveTo>
                  <a:pt x="2391" y="3601"/>
                </a:moveTo>
                <a:lnTo>
                  <a:pt x="2391" y="3583"/>
                </a:lnTo>
                <a:lnTo>
                  <a:pt x="2400" y="3583"/>
                </a:lnTo>
                <a:lnTo>
                  <a:pt x="2417" y="3592"/>
                </a:lnTo>
                <a:lnTo>
                  <a:pt x="2426" y="3592"/>
                </a:lnTo>
                <a:lnTo>
                  <a:pt x="2435" y="3601"/>
                </a:lnTo>
                <a:lnTo>
                  <a:pt x="2444" y="3592"/>
                </a:lnTo>
                <a:lnTo>
                  <a:pt x="2444" y="3583"/>
                </a:lnTo>
                <a:lnTo>
                  <a:pt x="2435" y="3574"/>
                </a:lnTo>
                <a:lnTo>
                  <a:pt x="2417" y="3574"/>
                </a:lnTo>
                <a:lnTo>
                  <a:pt x="2409" y="3566"/>
                </a:lnTo>
                <a:lnTo>
                  <a:pt x="2417" y="3566"/>
                </a:lnTo>
                <a:lnTo>
                  <a:pt x="2426" y="3566"/>
                </a:lnTo>
                <a:lnTo>
                  <a:pt x="2435" y="3566"/>
                </a:lnTo>
                <a:lnTo>
                  <a:pt x="2435" y="3548"/>
                </a:lnTo>
                <a:lnTo>
                  <a:pt x="2435" y="3539"/>
                </a:lnTo>
                <a:lnTo>
                  <a:pt x="2426" y="3530"/>
                </a:lnTo>
                <a:lnTo>
                  <a:pt x="2409" y="3530"/>
                </a:lnTo>
                <a:lnTo>
                  <a:pt x="2400" y="3530"/>
                </a:lnTo>
                <a:lnTo>
                  <a:pt x="2391" y="3548"/>
                </a:lnTo>
                <a:lnTo>
                  <a:pt x="2382" y="3539"/>
                </a:lnTo>
                <a:lnTo>
                  <a:pt x="2391" y="3539"/>
                </a:lnTo>
                <a:lnTo>
                  <a:pt x="2391" y="3530"/>
                </a:lnTo>
                <a:lnTo>
                  <a:pt x="2382" y="3521"/>
                </a:lnTo>
                <a:lnTo>
                  <a:pt x="2373" y="3513"/>
                </a:lnTo>
                <a:lnTo>
                  <a:pt x="2373" y="3521"/>
                </a:lnTo>
                <a:lnTo>
                  <a:pt x="2364" y="3521"/>
                </a:lnTo>
                <a:lnTo>
                  <a:pt x="2356" y="3521"/>
                </a:lnTo>
                <a:lnTo>
                  <a:pt x="2347" y="3530"/>
                </a:lnTo>
                <a:lnTo>
                  <a:pt x="2338" y="3521"/>
                </a:lnTo>
                <a:lnTo>
                  <a:pt x="2329" y="3530"/>
                </a:lnTo>
                <a:lnTo>
                  <a:pt x="2320" y="3530"/>
                </a:lnTo>
                <a:lnTo>
                  <a:pt x="2320" y="3539"/>
                </a:lnTo>
                <a:lnTo>
                  <a:pt x="2320" y="3548"/>
                </a:lnTo>
                <a:lnTo>
                  <a:pt x="2329" y="3557"/>
                </a:lnTo>
                <a:lnTo>
                  <a:pt x="2329" y="3566"/>
                </a:lnTo>
                <a:lnTo>
                  <a:pt x="2356" y="3583"/>
                </a:lnTo>
                <a:lnTo>
                  <a:pt x="2364" y="3592"/>
                </a:lnTo>
                <a:lnTo>
                  <a:pt x="2364" y="3601"/>
                </a:lnTo>
                <a:lnTo>
                  <a:pt x="2382" y="3610"/>
                </a:lnTo>
                <a:close/>
                <a:moveTo>
                  <a:pt x="2170" y="9893"/>
                </a:moveTo>
                <a:lnTo>
                  <a:pt x="2179" y="9893"/>
                </a:lnTo>
                <a:lnTo>
                  <a:pt x="2170" y="9901"/>
                </a:lnTo>
                <a:lnTo>
                  <a:pt x="2179" y="9901"/>
                </a:lnTo>
                <a:lnTo>
                  <a:pt x="2179" y="9893"/>
                </a:lnTo>
                <a:close/>
                <a:moveTo>
                  <a:pt x="2012" y="9707"/>
                </a:moveTo>
                <a:lnTo>
                  <a:pt x="2020" y="9716"/>
                </a:lnTo>
                <a:lnTo>
                  <a:pt x="2020" y="9707"/>
                </a:lnTo>
                <a:close/>
                <a:moveTo>
                  <a:pt x="1473" y="3239"/>
                </a:moveTo>
                <a:lnTo>
                  <a:pt x="1482" y="3239"/>
                </a:lnTo>
                <a:lnTo>
                  <a:pt x="1482" y="3230"/>
                </a:lnTo>
                <a:lnTo>
                  <a:pt x="1473" y="3221"/>
                </a:lnTo>
                <a:lnTo>
                  <a:pt x="1473" y="3230"/>
                </a:lnTo>
                <a:close/>
                <a:moveTo>
                  <a:pt x="1465" y="3318"/>
                </a:moveTo>
                <a:lnTo>
                  <a:pt x="1456" y="3318"/>
                </a:lnTo>
                <a:lnTo>
                  <a:pt x="1473" y="3327"/>
                </a:lnTo>
                <a:lnTo>
                  <a:pt x="1473" y="3318"/>
                </a:lnTo>
                <a:lnTo>
                  <a:pt x="1482" y="3318"/>
                </a:lnTo>
                <a:lnTo>
                  <a:pt x="1473" y="3310"/>
                </a:lnTo>
                <a:close/>
                <a:moveTo>
                  <a:pt x="1385" y="9654"/>
                </a:moveTo>
                <a:lnTo>
                  <a:pt x="1376" y="9645"/>
                </a:lnTo>
                <a:lnTo>
                  <a:pt x="1367" y="9645"/>
                </a:lnTo>
                <a:lnTo>
                  <a:pt x="1359" y="9645"/>
                </a:lnTo>
                <a:lnTo>
                  <a:pt x="1359" y="9654"/>
                </a:lnTo>
                <a:lnTo>
                  <a:pt x="1359" y="9663"/>
                </a:lnTo>
                <a:lnTo>
                  <a:pt x="1367" y="9663"/>
                </a:lnTo>
                <a:lnTo>
                  <a:pt x="1376" y="9663"/>
                </a:lnTo>
                <a:lnTo>
                  <a:pt x="1385" y="9663"/>
                </a:lnTo>
                <a:lnTo>
                  <a:pt x="1385" y="9672"/>
                </a:lnTo>
                <a:lnTo>
                  <a:pt x="1394" y="9672"/>
                </a:lnTo>
                <a:lnTo>
                  <a:pt x="1394" y="9663"/>
                </a:lnTo>
                <a:close/>
                <a:moveTo>
                  <a:pt x="1544" y="3292"/>
                </a:moveTo>
                <a:lnTo>
                  <a:pt x="1535" y="3292"/>
                </a:lnTo>
                <a:lnTo>
                  <a:pt x="1526" y="3310"/>
                </a:lnTo>
                <a:lnTo>
                  <a:pt x="1517" y="3318"/>
                </a:lnTo>
                <a:lnTo>
                  <a:pt x="1509" y="3327"/>
                </a:lnTo>
                <a:lnTo>
                  <a:pt x="1500" y="3336"/>
                </a:lnTo>
                <a:lnTo>
                  <a:pt x="1491" y="3336"/>
                </a:lnTo>
                <a:lnTo>
                  <a:pt x="1491" y="3345"/>
                </a:lnTo>
                <a:lnTo>
                  <a:pt x="1491" y="3354"/>
                </a:lnTo>
                <a:lnTo>
                  <a:pt x="1500" y="3345"/>
                </a:lnTo>
                <a:lnTo>
                  <a:pt x="1509" y="3345"/>
                </a:lnTo>
                <a:lnTo>
                  <a:pt x="1517" y="3336"/>
                </a:lnTo>
                <a:lnTo>
                  <a:pt x="1526" y="3327"/>
                </a:lnTo>
                <a:lnTo>
                  <a:pt x="1526" y="3318"/>
                </a:lnTo>
                <a:lnTo>
                  <a:pt x="1553" y="3301"/>
                </a:lnTo>
                <a:lnTo>
                  <a:pt x="1553" y="3292"/>
                </a:lnTo>
                <a:close/>
                <a:moveTo>
                  <a:pt x="1500" y="3274"/>
                </a:moveTo>
                <a:lnTo>
                  <a:pt x="1500" y="3283"/>
                </a:lnTo>
                <a:lnTo>
                  <a:pt x="1491" y="3274"/>
                </a:lnTo>
                <a:lnTo>
                  <a:pt x="1491" y="3283"/>
                </a:lnTo>
                <a:lnTo>
                  <a:pt x="1491" y="3292"/>
                </a:lnTo>
                <a:lnTo>
                  <a:pt x="1482" y="3292"/>
                </a:lnTo>
                <a:lnTo>
                  <a:pt x="1491" y="3301"/>
                </a:lnTo>
                <a:lnTo>
                  <a:pt x="1491" y="3310"/>
                </a:lnTo>
                <a:lnTo>
                  <a:pt x="1500" y="3310"/>
                </a:lnTo>
                <a:lnTo>
                  <a:pt x="1500" y="3301"/>
                </a:lnTo>
                <a:lnTo>
                  <a:pt x="1500" y="3292"/>
                </a:lnTo>
                <a:lnTo>
                  <a:pt x="1500" y="3283"/>
                </a:lnTo>
                <a:close/>
                <a:moveTo>
                  <a:pt x="1341" y="9637"/>
                </a:moveTo>
                <a:lnTo>
                  <a:pt x="1341" y="9645"/>
                </a:lnTo>
                <a:lnTo>
                  <a:pt x="1350" y="9645"/>
                </a:lnTo>
                <a:close/>
                <a:moveTo>
                  <a:pt x="1226" y="9584"/>
                </a:moveTo>
                <a:lnTo>
                  <a:pt x="1226" y="9575"/>
                </a:lnTo>
                <a:lnTo>
                  <a:pt x="1217" y="9575"/>
                </a:lnTo>
                <a:close/>
                <a:moveTo>
                  <a:pt x="1226" y="9584"/>
                </a:moveTo>
                <a:lnTo>
                  <a:pt x="1226" y="9592"/>
                </a:lnTo>
                <a:lnTo>
                  <a:pt x="1235" y="9592"/>
                </a:lnTo>
                <a:lnTo>
                  <a:pt x="1226" y="9592"/>
                </a:lnTo>
                <a:close/>
                <a:moveTo>
                  <a:pt x="1738" y="3336"/>
                </a:moveTo>
                <a:lnTo>
                  <a:pt x="1729" y="3345"/>
                </a:lnTo>
                <a:lnTo>
                  <a:pt x="1747" y="3336"/>
                </a:lnTo>
                <a:lnTo>
                  <a:pt x="1756" y="3327"/>
                </a:lnTo>
                <a:lnTo>
                  <a:pt x="1747" y="3327"/>
                </a:lnTo>
                <a:close/>
                <a:moveTo>
                  <a:pt x="1800" y="9575"/>
                </a:moveTo>
                <a:lnTo>
                  <a:pt x="1791" y="9575"/>
                </a:lnTo>
                <a:close/>
                <a:moveTo>
                  <a:pt x="1614" y="3283"/>
                </a:moveTo>
                <a:lnTo>
                  <a:pt x="1597" y="3283"/>
                </a:lnTo>
                <a:lnTo>
                  <a:pt x="1597" y="3274"/>
                </a:lnTo>
                <a:lnTo>
                  <a:pt x="1588" y="3274"/>
                </a:lnTo>
                <a:lnTo>
                  <a:pt x="1579" y="3274"/>
                </a:lnTo>
                <a:lnTo>
                  <a:pt x="1579" y="3283"/>
                </a:lnTo>
                <a:lnTo>
                  <a:pt x="1570" y="3283"/>
                </a:lnTo>
                <a:lnTo>
                  <a:pt x="1579" y="3292"/>
                </a:lnTo>
                <a:lnTo>
                  <a:pt x="1579" y="3301"/>
                </a:lnTo>
                <a:lnTo>
                  <a:pt x="1597" y="3292"/>
                </a:lnTo>
                <a:close/>
                <a:moveTo>
                  <a:pt x="1809" y="9575"/>
                </a:moveTo>
                <a:lnTo>
                  <a:pt x="1817" y="9584"/>
                </a:lnTo>
                <a:lnTo>
                  <a:pt x="1817" y="9575"/>
                </a:lnTo>
                <a:close/>
                <a:moveTo>
                  <a:pt x="1879" y="9540"/>
                </a:moveTo>
                <a:lnTo>
                  <a:pt x="1888" y="9531"/>
                </a:lnTo>
                <a:lnTo>
                  <a:pt x="1879" y="9531"/>
                </a:lnTo>
                <a:close/>
                <a:moveTo>
                  <a:pt x="1659" y="9548"/>
                </a:moveTo>
                <a:lnTo>
                  <a:pt x="1659" y="9540"/>
                </a:lnTo>
                <a:lnTo>
                  <a:pt x="1650" y="9540"/>
                </a:lnTo>
                <a:lnTo>
                  <a:pt x="1659" y="9548"/>
                </a:lnTo>
                <a:lnTo>
                  <a:pt x="1659" y="9557"/>
                </a:lnTo>
                <a:lnTo>
                  <a:pt x="1667" y="9557"/>
                </a:lnTo>
                <a:close/>
                <a:moveTo>
                  <a:pt x="1685" y="9513"/>
                </a:moveTo>
                <a:lnTo>
                  <a:pt x="1694" y="9522"/>
                </a:lnTo>
                <a:close/>
                <a:moveTo>
                  <a:pt x="1694" y="3292"/>
                </a:moveTo>
                <a:lnTo>
                  <a:pt x="1694" y="3283"/>
                </a:lnTo>
                <a:lnTo>
                  <a:pt x="1685" y="3283"/>
                </a:lnTo>
                <a:lnTo>
                  <a:pt x="1676" y="3292"/>
                </a:lnTo>
                <a:lnTo>
                  <a:pt x="1685" y="3292"/>
                </a:lnTo>
                <a:close/>
                <a:moveTo>
                  <a:pt x="3291" y="4457"/>
                </a:moveTo>
                <a:lnTo>
                  <a:pt x="3282" y="4448"/>
                </a:lnTo>
                <a:lnTo>
                  <a:pt x="3264" y="4439"/>
                </a:lnTo>
                <a:lnTo>
                  <a:pt x="3264" y="4448"/>
                </a:lnTo>
                <a:lnTo>
                  <a:pt x="3273" y="4457"/>
                </a:lnTo>
                <a:close/>
                <a:moveTo>
                  <a:pt x="3211" y="4492"/>
                </a:moveTo>
                <a:lnTo>
                  <a:pt x="3238" y="4501"/>
                </a:lnTo>
                <a:lnTo>
                  <a:pt x="3247" y="4510"/>
                </a:lnTo>
                <a:lnTo>
                  <a:pt x="3273" y="4510"/>
                </a:lnTo>
                <a:lnTo>
                  <a:pt x="3282" y="4501"/>
                </a:lnTo>
                <a:lnTo>
                  <a:pt x="3291" y="4501"/>
                </a:lnTo>
                <a:lnTo>
                  <a:pt x="3300" y="4501"/>
                </a:lnTo>
                <a:lnTo>
                  <a:pt x="3291" y="4483"/>
                </a:lnTo>
                <a:lnTo>
                  <a:pt x="3291" y="4475"/>
                </a:lnTo>
                <a:lnTo>
                  <a:pt x="3282" y="4475"/>
                </a:lnTo>
                <a:lnTo>
                  <a:pt x="3282" y="4483"/>
                </a:lnTo>
                <a:lnTo>
                  <a:pt x="3273" y="4466"/>
                </a:lnTo>
                <a:lnTo>
                  <a:pt x="3264" y="4448"/>
                </a:lnTo>
                <a:lnTo>
                  <a:pt x="3255" y="4439"/>
                </a:lnTo>
                <a:lnTo>
                  <a:pt x="3247" y="4430"/>
                </a:lnTo>
                <a:lnTo>
                  <a:pt x="3229" y="4422"/>
                </a:lnTo>
                <a:lnTo>
                  <a:pt x="3203" y="4413"/>
                </a:lnTo>
                <a:lnTo>
                  <a:pt x="3194" y="4404"/>
                </a:lnTo>
                <a:lnTo>
                  <a:pt x="3185" y="4395"/>
                </a:lnTo>
                <a:lnTo>
                  <a:pt x="3176" y="4386"/>
                </a:lnTo>
                <a:lnTo>
                  <a:pt x="3176" y="4378"/>
                </a:lnTo>
                <a:lnTo>
                  <a:pt x="3167" y="4369"/>
                </a:lnTo>
                <a:lnTo>
                  <a:pt x="3150" y="4351"/>
                </a:lnTo>
                <a:lnTo>
                  <a:pt x="3150" y="4342"/>
                </a:lnTo>
                <a:lnTo>
                  <a:pt x="3141" y="4325"/>
                </a:lnTo>
                <a:lnTo>
                  <a:pt x="3132" y="4325"/>
                </a:lnTo>
                <a:lnTo>
                  <a:pt x="3132" y="4316"/>
                </a:lnTo>
                <a:lnTo>
                  <a:pt x="3123" y="4316"/>
                </a:lnTo>
                <a:lnTo>
                  <a:pt x="3105" y="4316"/>
                </a:lnTo>
                <a:lnTo>
                  <a:pt x="3079" y="4307"/>
                </a:lnTo>
                <a:lnTo>
                  <a:pt x="3044" y="4307"/>
                </a:lnTo>
                <a:lnTo>
                  <a:pt x="3008" y="4289"/>
                </a:lnTo>
                <a:lnTo>
                  <a:pt x="2973" y="4272"/>
                </a:lnTo>
                <a:lnTo>
                  <a:pt x="2955" y="4272"/>
                </a:lnTo>
                <a:lnTo>
                  <a:pt x="2938" y="4272"/>
                </a:lnTo>
                <a:lnTo>
                  <a:pt x="2929" y="4272"/>
                </a:lnTo>
                <a:lnTo>
                  <a:pt x="2920" y="4280"/>
                </a:lnTo>
                <a:lnTo>
                  <a:pt x="2920" y="4289"/>
                </a:lnTo>
                <a:lnTo>
                  <a:pt x="2929" y="4298"/>
                </a:lnTo>
                <a:lnTo>
                  <a:pt x="2938" y="4298"/>
                </a:lnTo>
                <a:lnTo>
                  <a:pt x="2947" y="4307"/>
                </a:lnTo>
                <a:lnTo>
                  <a:pt x="2955" y="4307"/>
                </a:lnTo>
                <a:lnTo>
                  <a:pt x="2964" y="4298"/>
                </a:lnTo>
                <a:lnTo>
                  <a:pt x="2982" y="4298"/>
                </a:lnTo>
                <a:lnTo>
                  <a:pt x="2991" y="4298"/>
                </a:lnTo>
                <a:lnTo>
                  <a:pt x="2982" y="4298"/>
                </a:lnTo>
                <a:lnTo>
                  <a:pt x="2982" y="4307"/>
                </a:lnTo>
                <a:lnTo>
                  <a:pt x="2982" y="4316"/>
                </a:lnTo>
                <a:lnTo>
                  <a:pt x="2982" y="4307"/>
                </a:lnTo>
                <a:lnTo>
                  <a:pt x="2973" y="4307"/>
                </a:lnTo>
                <a:lnTo>
                  <a:pt x="2964" y="4307"/>
                </a:lnTo>
                <a:lnTo>
                  <a:pt x="2955" y="4307"/>
                </a:lnTo>
                <a:lnTo>
                  <a:pt x="2955" y="4316"/>
                </a:lnTo>
                <a:lnTo>
                  <a:pt x="2955" y="4325"/>
                </a:lnTo>
                <a:lnTo>
                  <a:pt x="2964" y="4325"/>
                </a:lnTo>
                <a:lnTo>
                  <a:pt x="2964" y="4333"/>
                </a:lnTo>
                <a:lnTo>
                  <a:pt x="2955" y="4342"/>
                </a:lnTo>
                <a:lnTo>
                  <a:pt x="2964" y="4342"/>
                </a:lnTo>
                <a:lnTo>
                  <a:pt x="2973" y="4333"/>
                </a:lnTo>
                <a:lnTo>
                  <a:pt x="2991" y="4333"/>
                </a:lnTo>
                <a:lnTo>
                  <a:pt x="2991" y="4342"/>
                </a:lnTo>
                <a:lnTo>
                  <a:pt x="3000" y="4351"/>
                </a:lnTo>
                <a:lnTo>
                  <a:pt x="3000" y="4342"/>
                </a:lnTo>
                <a:lnTo>
                  <a:pt x="3008" y="4342"/>
                </a:lnTo>
                <a:lnTo>
                  <a:pt x="3008" y="4351"/>
                </a:lnTo>
                <a:lnTo>
                  <a:pt x="3008" y="4360"/>
                </a:lnTo>
                <a:lnTo>
                  <a:pt x="3017" y="4360"/>
                </a:lnTo>
                <a:lnTo>
                  <a:pt x="3017" y="4369"/>
                </a:lnTo>
                <a:lnTo>
                  <a:pt x="3026" y="4360"/>
                </a:lnTo>
                <a:lnTo>
                  <a:pt x="3035" y="4360"/>
                </a:lnTo>
                <a:lnTo>
                  <a:pt x="3044" y="4360"/>
                </a:lnTo>
                <a:lnTo>
                  <a:pt x="3053" y="4378"/>
                </a:lnTo>
                <a:lnTo>
                  <a:pt x="3061" y="4378"/>
                </a:lnTo>
                <a:lnTo>
                  <a:pt x="3070" y="4386"/>
                </a:lnTo>
                <a:lnTo>
                  <a:pt x="3088" y="4386"/>
                </a:lnTo>
                <a:lnTo>
                  <a:pt x="3061" y="4386"/>
                </a:lnTo>
                <a:lnTo>
                  <a:pt x="3053" y="4395"/>
                </a:lnTo>
                <a:lnTo>
                  <a:pt x="3053" y="4404"/>
                </a:lnTo>
                <a:lnTo>
                  <a:pt x="3061" y="4413"/>
                </a:lnTo>
                <a:lnTo>
                  <a:pt x="3061" y="4404"/>
                </a:lnTo>
                <a:lnTo>
                  <a:pt x="3070" y="4413"/>
                </a:lnTo>
                <a:lnTo>
                  <a:pt x="3079" y="4413"/>
                </a:lnTo>
                <a:lnTo>
                  <a:pt x="3079" y="4404"/>
                </a:lnTo>
                <a:lnTo>
                  <a:pt x="3088" y="4404"/>
                </a:lnTo>
                <a:lnTo>
                  <a:pt x="3088" y="4413"/>
                </a:lnTo>
                <a:lnTo>
                  <a:pt x="3097" y="4413"/>
                </a:lnTo>
                <a:lnTo>
                  <a:pt x="3097" y="4422"/>
                </a:lnTo>
                <a:lnTo>
                  <a:pt x="3105" y="4422"/>
                </a:lnTo>
                <a:lnTo>
                  <a:pt x="3114" y="4422"/>
                </a:lnTo>
                <a:lnTo>
                  <a:pt x="3114" y="4430"/>
                </a:lnTo>
                <a:lnTo>
                  <a:pt x="3123" y="4430"/>
                </a:lnTo>
                <a:lnTo>
                  <a:pt x="3114" y="4430"/>
                </a:lnTo>
                <a:lnTo>
                  <a:pt x="3105" y="4439"/>
                </a:lnTo>
                <a:lnTo>
                  <a:pt x="3123" y="4448"/>
                </a:lnTo>
                <a:lnTo>
                  <a:pt x="3132" y="4448"/>
                </a:lnTo>
                <a:lnTo>
                  <a:pt x="3132" y="4457"/>
                </a:lnTo>
                <a:lnTo>
                  <a:pt x="3141" y="4448"/>
                </a:lnTo>
                <a:lnTo>
                  <a:pt x="3158" y="4448"/>
                </a:lnTo>
                <a:lnTo>
                  <a:pt x="3176" y="4448"/>
                </a:lnTo>
                <a:lnTo>
                  <a:pt x="3176" y="4439"/>
                </a:lnTo>
                <a:lnTo>
                  <a:pt x="3185" y="4430"/>
                </a:lnTo>
                <a:lnTo>
                  <a:pt x="3185" y="4439"/>
                </a:lnTo>
                <a:lnTo>
                  <a:pt x="3176" y="4448"/>
                </a:lnTo>
                <a:lnTo>
                  <a:pt x="3158" y="4466"/>
                </a:lnTo>
                <a:lnTo>
                  <a:pt x="3158" y="4475"/>
                </a:lnTo>
                <a:lnTo>
                  <a:pt x="3167" y="4475"/>
                </a:lnTo>
                <a:lnTo>
                  <a:pt x="3176" y="4483"/>
                </a:lnTo>
                <a:lnTo>
                  <a:pt x="3194" y="4483"/>
                </a:lnTo>
                <a:close/>
                <a:moveTo>
                  <a:pt x="2947" y="4210"/>
                </a:moveTo>
                <a:lnTo>
                  <a:pt x="2955" y="4210"/>
                </a:lnTo>
                <a:lnTo>
                  <a:pt x="2955" y="4201"/>
                </a:lnTo>
                <a:lnTo>
                  <a:pt x="2947" y="4192"/>
                </a:lnTo>
                <a:lnTo>
                  <a:pt x="2947" y="4183"/>
                </a:lnTo>
                <a:lnTo>
                  <a:pt x="2938" y="4192"/>
                </a:lnTo>
                <a:lnTo>
                  <a:pt x="2938" y="4210"/>
                </a:lnTo>
                <a:close/>
                <a:moveTo>
                  <a:pt x="3158" y="4351"/>
                </a:moveTo>
                <a:lnTo>
                  <a:pt x="3158" y="4342"/>
                </a:lnTo>
                <a:lnTo>
                  <a:pt x="3158" y="4333"/>
                </a:lnTo>
                <a:lnTo>
                  <a:pt x="3167" y="4333"/>
                </a:lnTo>
                <a:lnTo>
                  <a:pt x="3158" y="4325"/>
                </a:lnTo>
                <a:lnTo>
                  <a:pt x="3158" y="4316"/>
                </a:lnTo>
                <a:lnTo>
                  <a:pt x="3150" y="4316"/>
                </a:lnTo>
                <a:lnTo>
                  <a:pt x="3141" y="4316"/>
                </a:lnTo>
                <a:lnTo>
                  <a:pt x="3141" y="4325"/>
                </a:lnTo>
                <a:lnTo>
                  <a:pt x="3150" y="4342"/>
                </a:lnTo>
                <a:close/>
                <a:moveTo>
                  <a:pt x="3088" y="4413"/>
                </a:moveTo>
                <a:lnTo>
                  <a:pt x="3079" y="4413"/>
                </a:lnTo>
                <a:lnTo>
                  <a:pt x="3079" y="4422"/>
                </a:lnTo>
                <a:lnTo>
                  <a:pt x="3088" y="4422"/>
                </a:lnTo>
                <a:close/>
                <a:moveTo>
                  <a:pt x="2929" y="4113"/>
                </a:moveTo>
                <a:lnTo>
                  <a:pt x="2929" y="4104"/>
                </a:lnTo>
                <a:lnTo>
                  <a:pt x="2929" y="4086"/>
                </a:lnTo>
                <a:lnTo>
                  <a:pt x="2929" y="4077"/>
                </a:lnTo>
                <a:lnTo>
                  <a:pt x="2920" y="4077"/>
                </a:lnTo>
                <a:lnTo>
                  <a:pt x="2920" y="4086"/>
                </a:lnTo>
                <a:lnTo>
                  <a:pt x="2920" y="4104"/>
                </a:lnTo>
                <a:lnTo>
                  <a:pt x="2920" y="4113"/>
                </a:lnTo>
                <a:lnTo>
                  <a:pt x="2920" y="4122"/>
                </a:lnTo>
                <a:lnTo>
                  <a:pt x="2920" y="4113"/>
                </a:lnTo>
                <a:close/>
                <a:moveTo>
                  <a:pt x="3167" y="4342"/>
                </a:moveTo>
                <a:lnTo>
                  <a:pt x="3167" y="4351"/>
                </a:lnTo>
                <a:lnTo>
                  <a:pt x="3176" y="4342"/>
                </a:lnTo>
                <a:lnTo>
                  <a:pt x="3176" y="4333"/>
                </a:lnTo>
                <a:lnTo>
                  <a:pt x="3167" y="4333"/>
                </a:lnTo>
                <a:close/>
                <a:moveTo>
                  <a:pt x="3044" y="4378"/>
                </a:moveTo>
                <a:lnTo>
                  <a:pt x="3044" y="4369"/>
                </a:lnTo>
                <a:lnTo>
                  <a:pt x="3035" y="4369"/>
                </a:lnTo>
                <a:lnTo>
                  <a:pt x="3026" y="4369"/>
                </a:lnTo>
                <a:lnTo>
                  <a:pt x="3026" y="4378"/>
                </a:lnTo>
                <a:lnTo>
                  <a:pt x="3035" y="4386"/>
                </a:lnTo>
                <a:lnTo>
                  <a:pt x="3044" y="4386"/>
                </a:lnTo>
                <a:lnTo>
                  <a:pt x="3053" y="4386"/>
                </a:lnTo>
                <a:close/>
                <a:moveTo>
                  <a:pt x="2929" y="10166"/>
                </a:moveTo>
                <a:lnTo>
                  <a:pt x="2920" y="10166"/>
                </a:lnTo>
                <a:lnTo>
                  <a:pt x="2929" y="10166"/>
                </a:lnTo>
                <a:lnTo>
                  <a:pt x="2929" y="10175"/>
                </a:lnTo>
                <a:close/>
                <a:moveTo>
                  <a:pt x="3203" y="4386"/>
                </a:moveTo>
                <a:lnTo>
                  <a:pt x="3211" y="4386"/>
                </a:lnTo>
                <a:lnTo>
                  <a:pt x="3220" y="4395"/>
                </a:lnTo>
                <a:lnTo>
                  <a:pt x="3229" y="4395"/>
                </a:lnTo>
                <a:lnTo>
                  <a:pt x="3220" y="4386"/>
                </a:lnTo>
                <a:lnTo>
                  <a:pt x="3211" y="4378"/>
                </a:lnTo>
                <a:lnTo>
                  <a:pt x="3203" y="4378"/>
                </a:lnTo>
                <a:lnTo>
                  <a:pt x="3194" y="4378"/>
                </a:lnTo>
                <a:close/>
                <a:moveTo>
                  <a:pt x="3529" y="5763"/>
                </a:moveTo>
                <a:lnTo>
                  <a:pt x="3520" y="5763"/>
                </a:lnTo>
                <a:lnTo>
                  <a:pt x="3520" y="5772"/>
                </a:lnTo>
                <a:lnTo>
                  <a:pt x="3529" y="5772"/>
                </a:lnTo>
                <a:lnTo>
                  <a:pt x="3538" y="5772"/>
                </a:lnTo>
                <a:close/>
                <a:moveTo>
                  <a:pt x="2903" y="4051"/>
                </a:moveTo>
                <a:lnTo>
                  <a:pt x="2894" y="4042"/>
                </a:lnTo>
                <a:lnTo>
                  <a:pt x="2885" y="4033"/>
                </a:lnTo>
                <a:lnTo>
                  <a:pt x="2876" y="4033"/>
                </a:lnTo>
                <a:lnTo>
                  <a:pt x="2867" y="4033"/>
                </a:lnTo>
                <a:lnTo>
                  <a:pt x="2867" y="4042"/>
                </a:lnTo>
                <a:lnTo>
                  <a:pt x="2867" y="4051"/>
                </a:lnTo>
                <a:lnTo>
                  <a:pt x="2858" y="4060"/>
                </a:lnTo>
                <a:lnTo>
                  <a:pt x="2867" y="4069"/>
                </a:lnTo>
                <a:lnTo>
                  <a:pt x="2867" y="4077"/>
                </a:lnTo>
                <a:lnTo>
                  <a:pt x="2876" y="4086"/>
                </a:lnTo>
                <a:lnTo>
                  <a:pt x="2885" y="4095"/>
                </a:lnTo>
                <a:lnTo>
                  <a:pt x="2894" y="4086"/>
                </a:lnTo>
                <a:lnTo>
                  <a:pt x="2894" y="4095"/>
                </a:lnTo>
                <a:lnTo>
                  <a:pt x="2894" y="4104"/>
                </a:lnTo>
                <a:lnTo>
                  <a:pt x="2894" y="4113"/>
                </a:lnTo>
                <a:lnTo>
                  <a:pt x="2894" y="4122"/>
                </a:lnTo>
                <a:lnTo>
                  <a:pt x="2903" y="4130"/>
                </a:lnTo>
                <a:lnTo>
                  <a:pt x="2903" y="4122"/>
                </a:lnTo>
                <a:lnTo>
                  <a:pt x="2903" y="4113"/>
                </a:lnTo>
                <a:lnTo>
                  <a:pt x="2911" y="4104"/>
                </a:lnTo>
                <a:lnTo>
                  <a:pt x="2911" y="4095"/>
                </a:lnTo>
                <a:lnTo>
                  <a:pt x="2911" y="4069"/>
                </a:lnTo>
                <a:close/>
                <a:moveTo>
                  <a:pt x="3573" y="5763"/>
                </a:moveTo>
                <a:lnTo>
                  <a:pt x="3564" y="5763"/>
                </a:lnTo>
                <a:lnTo>
                  <a:pt x="3547" y="5763"/>
                </a:lnTo>
                <a:lnTo>
                  <a:pt x="3547" y="5772"/>
                </a:lnTo>
                <a:close/>
                <a:moveTo>
                  <a:pt x="3652" y="5860"/>
                </a:moveTo>
                <a:lnTo>
                  <a:pt x="3644" y="5851"/>
                </a:lnTo>
                <a:lnTo>
                  <a:pt x="3644" y="5843"/>
                </a:lnTo>
                <a:lnTo>
                  <a:pt x="3644" y="5851"/>
                </a:lnTo>
                <a:lnTo>
                  <a:pt x="3652" y="5860"/>
                </a:lnTo>
                <a:lnTo>
                  <a:pt x="3661" y="5860"/>
                </a:lnTo>
                <a:close/>
                <a:moveTo>
                  <a:pt x="3573" y="5825"/>
                </a:moveTo>
                <a:lnTo>
                  <a:pt x="3564" y="5825"/>
                </a:lnTo>
                <a:lnTo>
                  <a:pt x="3573" y="5834"/>
                </a:lnTo>
                <a:lnTo>
                  <a:pt x="3582" y="5834"/>
                </a:lnTo>
                <a:close/>
                <a:moveTo>
                  <a:pt x="3511" y="5763"/>
                </a:moveTo>
                <a:lnTo>
                  <a:pt x="3502" y="5763"/>
                </a:lnTo>
                <a:close/>
                <a:moveTo>
                  <a:pt x="3273" y="4457"/>
                </a:moveTo>
                <a:lnTo>
                  <a:pt x="3282" y="4475"/>
                </a:lnTo>
                <a:lnTo>
                  <a:pt x="3282" y="4466"/>
                </a:lnTo>
                <a:lnTo>
                  <a:pt x="3282" y="4457"/>
                </a:lnTo>
                <a:close/>
                <a:moveTo>
                  <a:pt x="3644" y="5816"/>
                </a:moveTo>
                <a:lnTo>
                  <a:pt x="3652" y="5816"/>
                </a:lnTo>
                <a:lnTo>
                  <a:pt x="3652" y="5825"/>
                </a:lnTo>
                <a:lnTo>
                  <a:pt x="3661" y="5825"/>
                </a:lnTo>
                <a:lnTo>
                  <a:pt x="3661" y="5816"/>
                </a:lnTo>
                <a:lnTo>
                  <a:pt x="3652" y="5816"/>
                </a:lnTo>
                <a:lnTo>
                  <a:pt x="3644" y="5807"/>
                </a:lnTo>
                <a:close/>
                <a:moveTo>
                  <a:pt x="2585" y="3663"/>
                </a:moveTo>
                <a:lnTo>
                  <a:pt x="2585" y="3654"/>
                </a:lnTo>
                <a:lnTo>
                  <a:pt x="2576" y="3654"/>
                </a:lnTo>
                <a:lnTo>
                  <a:pt x="2567" y="3654"/>
                </a:lnTo>
                <a:lnTo>
                  <a:pt x="2558" y="3654"/>
                </a:lnTo>
                <a:lnTo>
                  <a:pt x="2532" y="3645"/>
                </a:lnTo>
                <a:lnTo>
                  <a:pt x="2514" y="3645"/>
                </a:lnTo>
                <a:lnTo>
                  <a:pt x="2506" y="3645"/>
                </a:lnTo>
                <a:lnTo>
                  <a:pt x="2514" y="3654"/>
                </a:lnTo>
                <a:lnTo>
                  <a:pt x="2523" y="3663"/>
                </a:lnTo>
                <a:lnTo>
                  <a:pt x="2532" y="3671"/>
                </a:lnTo>
                <a:lnTo>
                  <a:pt x="2532" y="3680"/>
                </a:lnTo>
                <a:lnTo>
                  <a:pt x="2532" y="3689"/>
                </a:lnTo>
                <a:lnTo>
                  <a:pt x="2532" y="3698"/>
                </a:lnTo>
                <a:lnTo>
                  <a:pt x="2532" y="3707"/>
                </a:lnTo>
                <a:lnTo>
                  <a:pt x="2541" y="3707"/>
                </a:lnTo>
                <a:lnTo>
                  <a:pt x="2550" y="3707"/>
                </a:lnTo>
                <a:lnTo>
                  <a:pt x="2567" y="3707"/>
                </a:lnTo>
                <a:lnTo>
                  <a:pt x="2567" y="3698"/>
                </a:lnTo>
                <a:lnTo>
                  <a:pt x="2567" y="3689"/>
                </a:lnTo>
                <a:lnTo>
                  <a:pt x="2567" y="3680"/>
                </a:lnTo>
                <a:lnTo>
                  <a:pt x="2558" y="3671"/>
                </a:lnTo>
                <a:lnTo>
                  <a:pt x="2567" y="3671"/>
                </a:lnTo>
                <a:lnTo>
                  <a:pt x="2567" y="3680"/>
                </a:lnTo>
                <a:lnTo>
                  <a:pt x="2576" y="3689"/>
                </a:lnTo>
                <a:lnTo>
                  <a:pt x="2585" y="3689"/>
                </a:lnTo>
                <a:lnTo>
                  <a:pt x="2585" y="3680"/>
                </a:lnTo>
                <a:lnTo>
                  <a:pt x="2585" y="3671"/>
                </a:lnTo>
                <a:close/>
                <a:moveTo>
                  <a:pt x="2576" y="3866"/>
                </a:moveTo>
                <a:lnTo>
                  <a:pt x="2576" y="3874"/>
                </a:lnTo>
                <a:lnTo>
                  <a:pt x="2585" y="3883"/>
                </a:lnTo>
                <a:lnTo>
                  <a:pt x="2594" y="3883"/>
                </a:lnTo>
                <a:lnTo>
                  <a:pt x="2603" y="3892"/>
                </a:lnTo>
                <a:lnTo>
                  <a:pt x="2603" y="3883"/>
                </a:lnTo>
                <a:lnTo>
                  <a:pt x="2611" y="3874"/>
                </a:lnTo>
                <a:lnTo>
                  <a:pt x="2611" y="3866"/>
                </a:lnTo>
                <a:lnTo>
                  <a:pt x="2603" y="3866"/>
                </a:lnTo>
                <a:lnTo>
                  <a:pt x="2594" y="3866"/>
                </a:lnTo>
                <a:lnTo>
                  <a:pt x="2585" y="3857"/>
                </a:lnTo>
                <a:lnTo>
                  <a:pt x="2585" y="3848"/>
                </a:lnTo>
                <a:lnTo>
                  <a:pt x="2576" y="3839"/>
                </a:lnTo>
                <a:lnTo>
                  <a:pt x="2558" y="3822"/>
                </a:lnTo>
                <a:lnTo>
                  <a:pt x="2550" y="3830"/>
                </a:lnTo>
                <a:lnTo>
                  <a:pt x="2550" y="3839"/>
                </a:lnTo>
                <a:lnTo>
                  <a:pt x="2558" y="3839"/>
                </a:lnTo>
                <a:lnTo>
                  <a:pt x="2567" y="3848"/>
                </a:lnTo>
                <a:lnTo>
                  <a:pt x="2576" y="3857"/>
                </a:lnTo>
                <a:close/>
                <a:moveTo>
                  <a:pt x="2726" y="3830"/>
                </a:moveTo>
                <a:lnTo>
                  <a:pt x="2726" y="3822"/>
                </a:lnTo>
                <a:lnTo>
                  <a:pt x="2726" y="3804"/>
                </a:lnTo>
                <a:lnTo>
                  <a:pt x="2735" y="3795"/>
                </a:lnTo>
                <a:lnTo>
                  <a:pt x="2735" y="3786"/>
                </a:lnTo>
                <a:lnTo>
                  <a:pt x="2726" y="3786"/>
                </a:lnTo>
                <a:lnTo>
                  <a:pt x="2717" y="3769"/>
                </a:lnTo>
                <a:lnTo>
                  <a:pt x="2708" y="3760"/>
                </a:lnTo>
                <a:lnTo>
                  <a:pt x="2682" y="3769"/>
                </a:lnTo>
                <a:lnTo>
                  <a:pt x="2682" y="3795"/>
                </a:lnTo>
                <a:lnTo>
                  <a:pt x="2673" y="3804"/>
                </a:lnTo>
                <a:lnTo>
                  <a:pt x="2664" y="3813"/>
                </a:lnTo>
                <a:lnTo>
                  <a:pt x="2664" y="3822"/>
                </a:lnTo>
                <a:lnTo>
                  <a:pt x="2664" y="3839"/>
                </a:lnTo>
                <a:lnTo>
                  <a:pt x="2673" y="3839"/>
                </a:lnTo>
                <a:lnTo>
                  <a:pt x="2682" y="3830"/>
                </a:lnTo>
                <a:lnTo>
                  <a:pt x="2691" y="3822"/>
                </a:lnTo>
                <a:lnTo>
                  <a:pt x="2691" y="3813"/>
                </a:lnTo>
                <a:lnTo>
                  <a:pt x="2700" y="3822"/>
                </a:lnTo>
                <a:lnTo>
                  <a:pt x="2691" y="3822"/>
                </a:lnTo>
                <a:lnTo>
                  <a:pt x="2700" y="3830"/>
                </a:lnTo>
                <a:lnTo>
                  <a:pt x="2708" y="3830"/>
                </a:lnTo>
                <a:lnTo>
                  <a:pt x="2708" y="3839"/>
                </a:lnTo>
                <a:lnTo>
                  <a:pt x="2717" y="3839"/>
                </a:lnTo>
                <a:close/>
                <a:moveTo>
                  <a:pt x="2629" y="4042"/>
                </a:moveTo>
                <a:lnTo>
                  <a:pt x="2656" y="4033"/>
                </a:lnTo>
                <a:lnTo>
                  <a:pt x="2656" y="4024"/>
                </a:lnTo>
                <a:lnTo>
                  <a:pt x="2664" y="3998"/>
                </a:lnTo>
                <a:lnTo>
                  <a:pt x="2664" y="3989"/>
                </a:lnTo>
                <a:lnTo>
                  <a:pt x="2664" y="3972"/>
                </a:lnTo>
                <a:lnTo>
                  <a:pt x="2673" y="3963"/>
                </a:lnTo>
                <a:lnTo>
                  <a:pt x="2682" y="3954"/>
                </a:lnTo>
                <a:lnTo>
                  <a:pt x="2682" y="3945"/>
                </a:lnTo>
                <a:lnTo>
                  <a:pt x="2673" y="3945"/>
                </a:lnTo>
                <a:lnTo>
                  <a:pt x="2664" y="3954"/>
                </a:lnTo>
                <a:lnTo>
                  <a:pt x="2656" y="3954"/>
                </a:lnTo>
                <a:lnTo>
                  <a:pt x="2647" y="3954"/>
                </a:lnTo>
                <a:lnTo>
                  <a:pt x="2647" y="3963"/>
                </a:lnTo>
                <a:lnTo>
                  <a:pt x="2647" y="3972"/>
                </a:lnTo>
                <a:lnTo>
                  <a:pt x="2647" y="3980"/>
                </a:lnTo>
                <a:lnTo>
                  <a:pt x="2638" y="3989"/>
                </a:lnTo>
                <a:lnTo>
                  <a:pt x="2620" y="3998"/>
                </a:lnTo>
                <a:lnTo>
                  <a:pt x="2611" y="3998"/>
                </a:lnTo>
                <a:lnTo>
                  <a:pt x="2611" y="3989"/>
                </a:lnTo>
                <a:lnTo>
                  <a:pt x="2638" y="3980"/>
                </a:lnTo>
                <a:lnTo>
                  <a:pt x="2638" y="3972"/>
                </a:lnTo>
                <a:lnTo>
                  <a:pt x="2647" y="3972"/>
                </a:lnTo>
                <a:lnTo>
                  <a:pt x="2647" y="3963"/>
                </a:lnTo>
                <a:lnTo>
                  <a:pt x="2638" y="3954"/>
                </a:lnTo>
                <a:lnTo>
                  <a:pt x="2629" y="3945"/>
                </a:lnTo>
                <a:lnTo>
                  <a:pt x="2611" y="3954"/>
                </a:lnTo>
                <a:lnTo>
                  <a:pt x="2603" y="3945"/>
                </a:lnTo>
                <a:lnTo>
                  <a:pt x="2585" y="3945"/>
                </a:lnTo>
                <a:lnTo>
                  <a:pt x="2576" y="3945"/>
                </a:lnTo>
                <a:lnTo>
                  <a:pt x="2576" y="3963"/>
                </a:lnTo>
                <a:lnTo>
                  <a:pt x="2576" y="3972"/>
                </a:lnTo>
                <a:lnTo>
                  <a:pt x="2576" y="3980"/>
                </a:lnTo>
                <a:lnTo>
                  <a:pt x="2585" y="3998"/>
                </a:lnTo>
                <a:lnTo>
                  <a:pt x="2585" y="4007"/>
                </a:lnTo>
                <a:lnTo>
                  <a:pt x="2594" y="4007"/>
                </a:lnTo>
                <a:lnTo>
                  <a:pt x="2603" y="4016"/>
                </a:lnTo>
                <a:lnTo>
                  <a:pt x="2620" y="4024"/>
                </a:lnTo>
                <a:lnTo>
                  <a:pt x="2611" y="4024"/>
                </a:lnTo>
                <a:lnTo>
                  <a:pt x="2603" y="4024"/>
                </a:lnTo>
                <a:lnTo>
                  <a:pt x="2603" y="4033"/>
                </a:lnTo>
                <a:lnTo>
                  <a:pt x="2620" y="4042"/>
                </a:lnTo>
                <a:close/>
                <a:moveTo>
                  <a:pt x="2700" y="3866"/>
                </a:moveTo>
                <a:lnTo>
                  <a:pt x="2708" y="3866"/>
                </a:lnTo>
                <a:lnTo>
                  <a:pt x="2700" y="3848"/>
                </a:lnTo>
                <a:lnTo>
                  <a:pt x="2700" y="3839"/>
                </a:lnTo>
                <a:lnTo>
                  <a:pt x="2691" y="3830"/>
                </a:lnTo>
                <a:lnTo>
                  <a:pt x="2682" y="3830"/>
                </a:lnTo>
                <a:lnTo>
                  <a:pt x="2682" y="3839"/>
                </a:lnTo>
                <a:lnTo>
                  <a:pt x="2691" y="3848"/>
                </a:lnTo>
                <a:lnTo>
                  <a:pt x="2682" y="3848"/>
                </a:lnTo>
                <a:lnTo>
                  <a:pt x="2682" y="3857"/>
                </a:lnTo>
                <a:lnTo>
                  <a:pt x="2691" y="3857"/>
                </a:lnTo>
                <a:lnTo>
                  <a:pt x="2700" y="3857"/>
                </a:lnTo>
                <a:lnTo>
                  <a:pt x="2691" y="3866"/>
                </a:lnTo>
                <a:close/>
                <a:moveTo>
                  <a:pt x="2550" y="3813"/>
                </a:moveTo>
                <a:lnTo>
                  <a:pt x="2558" y="3804"/>
                </a:lnTo>
                <a:lnTo>
                  <a:pt x="2550" y="3804"/>
                </a:lnTo>
                <a:lnTo>
                  <a:pt x="2541" y="3804"/>
                </a:lnTo>
                <a:lnTo>
                  <a:pt x="2532" y="3804"/>
                </a:lnTo>
                <a:lnTo>
                  <a:pt x="2523" y="3804"/>
                </a:lnTo>
                <a:lnTo>
                  <a:pt x="2532" y="3813"/>
                </a:lnTo>
                <a:lnTo>
                  <a:pt x="2532" y="3830"/>
                </a:lnTo>
                <a:lnTo>
                  <a:pt x="2541" y="3822"/>
                </a:lnTo>
                <a:lnTo>
                  <a:pt x="2550" y="3822"/>
                </a:lnTo>
                <a:close/>
                <a:moveTo>
                  <a:pt x="2576" y="3716"/>
                </a:moveTo>
                <a:lnTo>
                  <a:pt x="2585" y="3724"/>
                </a:lnTo>
                <a:lnTo>
                  <a:pt x="2594" y="3733"/>
                </a:lnTo>
                <a:lnTo>
                  <a:pt x="2603" y="3724"/>
                </a:lnTo>
                <a:lnTo>
                  <a:pt x="2603" y="3716"/>
                </a:lnTo>
                <a:lnTo>
                  <a:pt x="2611" y="3716"/>
                </a:lnTo>
                <a:lnTo>
                  <a:pt x="2611" y="3707"/>
                </a:lnTo>
                <a:lnTo>
                  <a:pt x="2603" y="3707"/>
                </a:lnTo>
                <a:lnTo>
                  <a:pt x="2585" y="3707"/>
                </a:lnTo>
                <a:close/>
                <a:moveTo>
                  <a:pt x="2541" y="3751"/>
                </a:moveTo>
                <a:lnTo>
                  <a:pt x="2550" y="3751"/>
                </a:lnTo>
                <a:lnTo>
                  <a:pt x="2558" y="3751"/>
                </a:lnTo>
                <a:lnTo>
                  <a:pt x="2558" y="3760"/>
                </a:lnTo>
                <a:lnTo>
                  <a:pt x="2567" y="3760"/>
                </a:lnTo>
                <a:lnTo>
                  <a:pt x="2558" y="3769"/>
                </a:lnTo>
                <a:lnTo>
                  <a:pt x="2550" y="3777"/>
                </a:lnTo>
                <a:lnTo>
                  <a:pt x="2541" y="3769"/>
                </a:lnTo>
                <a:lnTo>
                  <a:pt x="2532" y="3777"/>
                </a:lnTo>
                <a:lnTo>
                  <a:pt x="2541" y="3786"/>
                </a:lnTo>
                <a:lnTo>
                  <a:pt x="2550" y="3786"/>
                </a:lnTo>
                <a:lnTo>
                  <a:pt x="2558" y="3795"/>
                </a:lnTo>
                <a:lnTo>
                  <a:pt x="2567" y="3795"/>
                </a:lnTo>
                <a:lnTo>
                  <a:pt x="2576" y="3795"/>
                </a:lnTo>
                <a:lnTo>
                  <a:pt x="2576" y="3804"/>
                </a:lnTo>
                <a:lnTo>
                  <a:pt x="2585" y="3813"/>
                </a:lnTo>
                <a:lnTo>
                  <a:pt x="2585" y="3822"/>
                </a:lnTo>
                <a:lnTo>
                  <a:pt x="2576" y="3822"/>
                </a:lnTo>
                <a:lnTo>
                  <a:pt x="2576" y="3830"/>
                </a:lnTo>
                <a:lnTo>
                  <a:pt x="2585" y="3839"/>
                </a:lnTo>
                <a:lnTo>
                  <a:pt x="2594" y="3857"/>
                </a:lnTo>
                <a:lnTo>
                  <a:pt x="2603" y="3857"/>
                </a:lnTo>
                <a:lnTo>
                  <a:pt x="2603" y="3848"/>
                </a:lnTo>
                <a:lnTo>
                  <a:pt x="2603" y="3839"/>
                </a:lnTo>
                <a:lnTo>
                  <a:pt x="2611" y="3848"/>
                </a:lnTo>
                <a:lnTo>
                  <a:pt x="2611" y="3857"/>
                </a:lnTo>
                <a:lnTo>
                  <a:pt x="2611" y="3866"/>
                </a:lnTo>
                <a:lnTo>
                  <a:pt x="2620" y="3866"/>
                </a:lnTo>
                <a:lnTo>
                  <a:pt x="2629" y="3866"/>
                </a:lnTo>
                <a:lnTo>
                  <a:pt x="2638" y="3874"/>
                </a:lnTo>
                <a:lnTo>
                  <a:pt x="2638" y="3883"/>
                </a:lnTo>
                <a:lnTo>
                  <a:pt x="2647" y="3883"/>
                </a:lnTo>
                <a:lnTo>
                  <a:pt x="2656" y="3883"/>
                </a:lnTo>
                <a:lnTo>
                  <a:pt x="2656" y="3874"/>
                </a:lnTo>
                <a:lnTo>
                  <a:pt x="2656" y="3866"/>
                </a:lnTo>
                <a:lnTo>
                  <a:pt x="2656" y="3857"/>
                </a:lnTo>
                <a:lnTo>
                  <a:pt x="2656" y="3839"/>
                </a:lnTo>
                <a:lnTo>
                  <a:pt x="2656" y="3830"/>
                </a:lnTo>
                <a:lnTo>
                  <a:pt x="2647" y="3839"/>
                </a:lnTo>
                <a:lnTo>
                  <a:pt x="2638" y="3830"/>
                </a:lnTo>
                <a:lnTo>
                  <a:pt x="2647" y="3830"/>
                </a:lnTo>
                <a:lnTo>
                  <a:pt x="2647" y="3822"/>
                </a:lnTo>
                <a:lnTo>
                  <a:pt x="2638" y="3822"/>
                </a:lnTo>
                <a:lnTo>
                  <a:pt x="2638" y="3813"/>
                </a:lnTo>
                <a:lnTo>
                  <a:pt x="2620" y="3804"/>
                </a:lnTo>
                <a:lnTo>
                  <a:pt x="2611" y="3813"/>
                </a:lnTo>
                <a:lnTo>
                  <a:pt x="2611" y="3804"/>
                </a:lnTo>
                <a:lnTo>
                  <a:pt x="2611" y="3795"/>
                </a:lnTo>
                <a:lnTo>
                  <a:pt x="2620" y="3795"/>
                </a:lnTo>
                <a:lnTo>
                  <a:pt x="2629" y="3804"/>
                </a:lnTo>
                <a:lnTo>
                  <a:pt x="2638" y="3813"/>
                </a:lnTo>
                <a:lnTo>
                  <a:pt x="2638" y="3804"/>
                </a:lnTo>
                <a:lnTo>
                  <a:pt x="2629" y="3804"/>
                </a:lnTo>
                <a:lnTo>
                  <a:pt x="2620" y="3786"/>
                </a:lnTo>
                <a:lnTo>
                  <a:pt x="2620" y="3777"/>
                </a:lnTo>
                <a:lnTo>
                  <a:pt x="2611" y="3769"/>
                </a:lnTo>
                <a:lnTo>
                  <a:pt x="2603" y="3751"/>
                </a:lnTo>
                <a:lnTo>
                  <a:pt x="2576" y="3742"/>
                </a:lnTo>
                <a:lnTo>
                  <a:pt x="2576" y="3733"/>
                </a:lnTo>
                <a:lnTo>
                  <a:pt x="2567" y="3724"/>
                </a:lnTo>
                <a:lnTo>
                  <a:pt x="2550" y="3724"/>
                </a:lnTo>
                <a:lnTo>
                  <a:pt x="2541" y="3716"/>
                </a:lnTo>
                <a:lnTo>
                  <a:pt x="2541" y="3724"/>
                </a:lnTo>
                <a:lnTo>
                  <a:pt x="2541" y="3733"/>
                </a:lnTo>
                <a:lnTo>
                  <a:pt x="2541" y="3742"/>
                </a:lnTo>
                <a:lnTo>
                  <a:pt x="2523" y="3751"/>
                </a:lnTo>
                <a:lnTo>
                  <a:pt x="2523" y="3760"/>
                </a:lnTo>
                <a:lnTo>
                  <a:pt x="2532" y="3760"/>
                </a:lnTo>
                <a:close/>
                <a:moveTo>
                  <a:pt x="2523" y="3680"/>
                </a:moveTo>
                <a:lnTo>
                  <a:pt x="2523" y="3671"/>
                </a:lnTo>
                <a:lnTo>
                  <a:pt x="2514" y="3671"/>
                </a:lnTo>
                <a:lnTo>
                  <a:pt x="2506" y="3663"/>
                </a:lnTo>
                <a:lnTo>
                  <a:pt x="2497" y="3654"/>
                </a:lnTo>
                <a:lnTo>
                  <a:pt x="2488" y="3663"/>
                </a:lnTo>
                <a:lnTo>
                  <a:pt x="2479" y="3671"/>
                </a:lnTo>
                <a:lnTo>
                  <a:pt x="2479" y="3680"/>
                </a:lnTo>
                <a:lnTo>
                  <a:pt x="2488" y="3689"/>
                </a:lnTo>
                <a:lnTo>
                  <a:pt x="2488" y="3698"/>
                </a:lnTo>
                <a:lnTo>
                  <a:pt x="2497" y="3698"/>
                </a:lnTo>
                <a:lnTo>
                  <a:pt x="2506" y="3707"/>
                </a:lnTo>
                <a:lnTo>
                  <a:pt x="2497" y="3716"/>
                </a:lnTo>
                <a:lnTo>
                  <a:pt x="2488" y="3733"/>
                </a:lnTo>
                <a:lnTo>
                  <a:pt x="2497" y="3751"/>
                </a:lnTo>
                <a:lnTo>
                  <a:pt x="2506" y="3742"/>
                </a:lnTo>
                <a:lnTo>
                  <a:pt x="2514" y="3742"/>
                </a:lnTo>
                <a:lnTo>
                  <a:pt x="2514" y="3733"/>
                </a:lnTo>
                <a:lnTo>
                  <a:pt x="2514" y="3724"/>
                </a:lnTo>
                <a:lnTo>
                  <a:pt x="2514" y="3716"/>
                </a:lnTo>
                <a:lnTo>
                  <a:pt x="2514" y="3707"/>
                </a:lnTo>
                <a:lnTo>
                  <a:pt x="2514" y="3698"/>
                </a:lnTo>
                <a:lnTo>
                  <a:pt x="2523" y="3689"/>
                </a:lnTo>
                <a:close/>
                <a:moveTo>
                  <a:pt x="2770" y="3972"/>
                </a:moveTo>
                <a:lnTo>
                  <a:pt x="2779" y="3972"/>
                </a:lnTo>
                <a:lnTo>
                  <a:pt x="2779" y="3963"/>
                </a:lnTo>
                <a:lnTo>
                  <a:pt x="2788" y="3963"/>
                </a:lnTo>
                <a:lnTo>
                  <a:pt x="2779" y="3954"/>
                </a:lnTo>
                <a:lnTo>
                  <a:pt x="2770" y="3954"/>
                </a:lnTo>
                <a:lnTo>
                  <a:pt x="2761" y="3954"/>
                </a:lnTo>
                <a:lnTo>
                  <a:pt x="2753" y="3963"/>
                </a:lnTo>
                <a:lnTo>
                  <a:pt x="2753" y="3972"/>
                </a:lnTo>
                <a:lnTo>
                  <a:pt x="2753" y="3963"/>
                </a:lnTo>
                <a:lnTo>
                  <a:pt x="2761" y="3963"/>
                </a:lnTo>
                <a:lnTo>
                  <a:pt x="2761" y="3972"/>
                </a:lnTo>
                <a:close/>
                <a:moveTo>
                  <a:pt x="2717" y="4130"/>
                </a:moveTo>
                <a:lnTo>
                  <a:pt x="2708" y="4130"/>
                </a:lnTo>
                <a:lnTo>
                  <a:pt x="2700" y="4130"/>
                </a:lnTo>
                <a:lnTo>
                  <a:pt x="2708" y="4122"/>
                </a:lnTo>
                <a:lnTo>
                  <a:pt x="2708" y="4113"/>
                </a:lnTo>
                <a:lnTo>
                  <a:pt x="2700" y="4122"/>
                </a:lnTo>
                <a:lnTo>
                  <a:pt x="2700" y="4113"/>
                </a:lnTo>
                <a:lnTo>
                  <a:pt x="2682" y="4104"/>
                </a:lnTo>
                <a:lnTo>
                  <a:pt x="2682" y="4095"/>
                </a:lnTo>
                <a:lnTo>
                  <a:pt x="2691" y="4086"/>
                </a:lnTo>
                <a:lnTo>
                  <a:pt x="2682" y="4086"/>
                </a:lnTo>
                <a:lnTo>
                  <a:pt x="2673" y="4086"/>
                </a:lnTo>
                <a:lnTo>
                  <a:pt x="2664" y="4077"/>
                </a:lnTo>
                <a:lnTo>
                  <a:pt x="2664" y="4069"/>
                </a:lnTo>
                <a:lnTo>
                  <a:pt x="2656" y="4069"/>
                </a:lnTo>
                <a:lnTo>
                  <a:pt x="2664" y="4069"/>
                </a:lnTo>
                <a:lnTo>
                  <a:pt x="2673" y="4069"/>
                </a:lnTo>
                <a:lnTo>
                  <a:pt x="2682" y="4069"/>
                </a:lnTo>
                <a:lnTo>
                  <a:pt x="2682" y="4060"/>
                </a:lnTo>
                <a:lnTo>
                  <a:pt x="2682" y="4051"/>
                </a:lnTo>
                <a:lnTo>
                  <a:pt x="2673" y="4042"/>
                </a:lnTo>
                <a:lnTo>
                  <a:pt x="2664" y="4033"/>
                </a:lnTo>
                <a:lnTo>
                  <a:pt x="2656" y="4042"/>
                </a:lnTo>
                <a:lnTo>
                  <a:pt x="2647" y="4042"/>
                </a:lnTo>
                <a:lnTo>
                  <a:pt x="2629" y="4042"/>
                </a:lnTo>
                <a:lnTo>
                  <a:pt x="2620" y="4042"/>
                </a:lnTo>
                <a:lnTo>
                  <a:pt x="2611" y="4042"/>
                </a:lnTo>
                <a:lnTo>
                  <a:pt x="2620" y="4051"/>
                </a:lnTo>
                <a:lnTo>
                  <a:pt x="2647" y="4060"/>
                </a:lnTo>
                <a:lnTo>
                  <a:pt x="2638" y="4069"/>
                </a:lnTo>
                <a:lnTo>
                  <a:pt x="2647" y="4077"/>
                </a:lnTo>
                <a:lnTo>
                  <a:pt x="2647" y="4086"/>
                </a:lnTo>
                <a:lnTo>
                  <a:pt x="2664" y="4104"/>
                </a:lnTo>
                <a:lnTo>
                  <a:pt x="2682" y="4113"/>
                </a:lnTo>
                <a:lnTo>
                  <a:pt x="2691" y="4122"/>
                </a:lnTo>
                <a:lnTo>
                  <a:pt x="2691" y="4130"/>
                </a:lnTo>
                <a:lnTo>
                  <a:pt x="2700" y="4130"/>
                </a:lnTo>
                <a:lnTo>
                  <a:pt x="2708" y="4139"/>
                </a:lnTo>
                <a:lnTo>
                  <a:pt x="2717" y="4139"/>
                </a:lnTo>
                <a:close/>
                <a:moveTo>
                  <a:pt x="2841" y="4042"/>
                </a:moveTo>
                <a:lnTo>
                  <a:pt x="2841" y="4051"/>
                </a:lnTo>
                <a:lnTo>
                  <a:pt x="2841" y="4060"/>
                </a:lnTo>
                <a:lnTo>
                  <a:pt x="2850" y="4060"/>
                </a:lnTo>
                <a:lnTo>
                  <a:pt x="2850" y="4051"/>
                </a:lnTo>
                <a:close/>
                <a:moveTo>
                  <a:pt x="2858" y="4051"/>
                </a:moveTo>
                <a:lnTo>
                  <a:pt x="2858" y="4033"/>
                </a:lnTo>
                <a:lnTo>
                  <a:pt x="2858" y="4024"/>
                </a:lnTo>
                <a:lnTo>
                  <a:pt x="2858" y="4033"/>
                </a:lnTo>
                <a:lnTo>
                  <a:pt x="2850" y="4042"/>
                </a:lnTo>
                <a:lnTo>
                  <a:pt x="2850" y="4051"/>
                </a:lnTo>
                <a:close/>
                <a:moveTo>
                  <a:pt x="2797" y="4016"/>
                </a:moveTo>
                <a:lnTo>
                  <a:pt x="2788" y="4007"/>
                </a:lnTo>
                <a:lnTo>
                  <a:pt x="2770" y="3998"/>
                </a:lnTo>
                <a:lnTo>
                  <a:pt x="2761" y="4007"/>
                </a:lnTo>
                <a:lnTo>
                  <a:pt x="2770" y="4007"/>
                </a:lnTo>
                <a:lnTo>
                  <a:pt x="2779" y="4016"/>
                </a:lnTo>
                <a:lnTo>
                  <a:pt x="2788" y="4024"/>
                </a:lnTo>
                <a:lnTo>
                  <a:pt x="2806" y="4042"/>
                </a:lnTo>
                <a:lnTo>
                  <a:pt x="2814" y="4042"/>
                </a:lnTo>
                <a:lnTo>
                  <a:pt x="2814" y="4033"/>
                </a:lnTo>
                <a:lnTo>
                  <a:pt x="2823" y="4033"/>
                </a:lnTo>
                <a:lnTo>
                  <a:pt x="2806" y="4016"/>
                </a:lnTo>
                <a:close/>
                <a:moveTo>
                  <a:pt x="2876" y="4095"/>
                </a:moveTo>
                <a:lnTo>
                  <a:pt x="2858" y="4077"/>
                </a:lnTo>
                <a:lnTo>
                  <a:pt x="2858" y="4086"/>
                </a:lnTo>
                <a:lnTo>
                  <a:pt x="2867" y="4095"/>
                </a:lnTo>
                <a:lnTo>
                  <a:pt x="2867" y="4104"/>
                </a:lnTo>
                <a:lnTo>
                  <a:pt x="2876" y="4113"/>
                </a:lnTo>
                <a:lnTo>
                  <a:pt x="2876" y="4104"/>
                </a:lnTo>
                <a:close/>
                <a:moveTo>
                  <a:pt x="2717" y="4148"/>
                </a:moveTo>
                <a:lnTo>
                  <a:pt x="2717" y="4157"/>
                </a:lnTo>
                <a:lnTo>
                  <a:pt x="2726" y="4157"/>
                </a:lnTo>
                <a:lnTo>
                  <a:pt x="2726" y="4166"/>
                </a:lnTo>
                <a:lnTo>
                  <a:pt x="2726" y="4148"/>
                </a:lnTo>
                <a:lnTo>
                  <a:pt x="2717" y="4139"/>
                </a:lnTo>
                <a:close/>
                <a:moveTo>
                  <a:pt x="2744" y="3892"/>
                </a:moveTo>
                <a:lnTo>
                  <a:pt x="2735" y="3892"/>
                </a:lnTo>
                <a:lnTo>
                  <a:pt x="2735" y="3901"/>
                </a:lnTo>
                <a:lnTo>
                  <a:pt x="2735" y="3910"/>
                </a:lnTo>
                <a:lnTo>
                  <a:pt x="2744" y="3901"/>
                </a:lnTo>
                <a:close/>
                <a:moveTo>
                  <a:pt x="8655" y="8216"/>
                </a:moveTo>
                <a:lnTo>
                  <a:pt x="8664" y="8207"/>
                </a:lnTo>
                <a:lnTo>
                  <a:pt x="8655" y="8198"/>
                </a:lnTo>
                <a:lnTo>
                  <a:pt x="8655" y="8189"/>
                </a:lnTo>
                <a:lnTo>
                  <a:pt x="8646" y="8198"/>
                </a:lnTo>
                <a:lnTo>
                  <a:pt x="8646" y="8207"/>
                </a:lnTo>
                <a:lnTo>
                  <a:pt x="8646" y="8216"/>
                </a:lnTo>
                <a:close/>
                <a:moveTo>
                  <a:pt x="24799" y="9751"/>
                </a:moveTo>
                <a:lnTo>
                  <a:pt x="24808" y="9751"/>
                </a:lnTo>
                <a:lnTo>
                  <a:pt x="24799" y="9743"/>
                </a:lnTo>
                <a:lnTo>
                  <a:pt x="24790" y="9734"/>
                </a:lnTo>
                <a:lnTo>
                  <a:pt x="24790" y="9725"/>
                </a:lnTo>
                <a:lnTo>
                  <a:pt x="24781" y="9725"/>
                </a:lnTo>
                <a:lnTo>
                  <a:pt x="24781" y="9734"/>
                </a:lnTo>
                <a:lnTo>
                  <a:pt x="24781" y="9743"/>
                </a:lnTo>
                <a:close/>
                <a:moveTo>
                  <a:pt x="24975" y="7836"/>
                </a:moveTo>
                <a:lnTo>
                  <a:pt x="24984" y="7845"/>
                </a:lnTo>
                <a:lnTo>
                  <a:pt x="24975" y="7836"/>
                </a:lnTo>
                <a:lnTo>
                  <a:pt x="24966" y="7836"/>
                </a:lnTo>
                <a:close/>
                <a:moveTo>
                  <a:pt x="25081" y="4060"/>
                </a:moveTo>
                <a:lnTo>
                  <a:pt x="25072" y="4060"/>
                </a:lnTo>
                <a:lnTo>
                  <a:pt x="25063" y="4060"/>
                </a:lnTo>
                <a:lnTo>
                  <a:pt x="25055" y="4060"/>
                </a:lnTo>
                <a:lnTo>
                  <a:pt x="25037" y="4069"/>
                </a:lnTo>
                <a:lnTo>
                  <a:pt x="25046" y="4069"/>
                </a:lnTo>
                <a:lnTo>
                  <a:pt x="25055" y="4069"/>
                </a:lnTo>
                <a:lnTo>
                  <a:pt x="25055" y="4077"/>
                </a:lnTo>
                <a:lnTo>
                  <a:pt x="25072" y="4086"/>
                </a:lnTo>
                <a:lnTo>
                  <a:pt x="25081" y="4077"/>
                </a:lnTo>
                <a:lnTo>
                  <a:pt x="25090" y="4077"/>
                </a:lnTo>
                <a:lnTo>
                  <a:pt x="25099" y="4077"/>
                </a:lnTo>
                <a:lnTo>
                  <a:pt x="25107" y="4077"/>
                </a:lnTo>
                <a:lnTo>
                  <a:pt x="25090" y="4069"/>
                </a:lnTo>
                <a:close/>
                <a:moveTo>
                  <a:pt x="24843" y="9848"/>
                </a:moveTo>
                <a:lnTo>
                  <a:pt x="24843" y="9840"/>
                </a:lnTo>
                <a:lnTo>
                  <a:pt x="24834" y="9840"/>
                </a:lnTo>
                <a:lnTo>
                  <a:pt x="24834" y="9848"/>
                </a:lnTo>
                <a:close/>
                <a:moveTo>
                  <a:pt x="24816" y="8410"/>
                </a:moveTo>
                <a:lnTo>
                  <a:pt x="24816" y="8419"/>
                </a:lnTo>
                <a:close/>
                <a:moveTo>
                  <a:pt x="24799" y="9795"/>
                </a:moveTo>
                <a:lnTo>
                  <a:pt x="24808" y="9804"/>
                </a:lnTo>
                <a:lnTo>
                  <a:pt x="24816" y="9804"/>
                </a:lnTo>
                <a:lnTo>
                  <a:pt x="24816" y="9795"/>
                </a:lnTo>
                <a:lnTo>
                  <a:pt x="24808" y="9787"/>
                </a:lnTo>
                <a:lnTo>
                  <a:pt x="24808" y="9778"/>
                </a:lnTo>
                <a:lnTo>
                  <a:pt x="24799" y="9778"/>
                </a:lnTo>
                <a:close/>
                <a:moveTo>
                  <a:pt x="24825" y="7916"/>
                </a:moveTo>
                <a:lnTo>
                  <a:pt x="24834" y="7916"/>
                </a:lnTo>
                <a:lnTo>
                  <a:pt x="24825" y="7916"/>
                </a:lnTo>
                <a:lnTo>
                  <a:pt x="24825" y="7924"/>
                </a:lnTo>
                <a:close/>
                <a:moveTo>
                  <a:pt x="25116" y="4122"/>
                </a:moveTo>
                <a:lnTo>
                  <a:pt x="25125" y="4122"/>
                </a:lnTo>
                <a:lnTo>
                  <a:pt x="25125" y="4113"/>
                </a:lnTo>
                <a:lnTo>
                  <a:pt x="25134" y="4113"/>
                </a:lnTo>
                <a:lnTo>
                  <a:pt x="25125" y="4113"/>
                </a:lnTo>
                <a:lnTo>
                  <a:pt x="25116" y="4113"/>
                </a:lnTo>
                <a:lnTo>
                  <a:pt x="25107" y="4113"/>
                </a:lnTo>
                <a:lnTo>
                  <a:pt x="25107" y="4122"/>
                </a:lnTo>
                <a:close/>
                <a:moveTo>
                  <a:pt x="24940" y="7836"/>
                </a:moveTo>
                <a:lnTo>
                  <a:pt x="24949" y="7836"/>
                </a:lnTo>
                <a:lnTo>
                  <a:pt x="24957" y="7836"/>
                </a:lnTo>
                <a:lnTo>
                  <a:pt x="24957" y="7827"/>
                </a:lnTo>
                <a:lnTo>
                  <a:pt x="24940" y="7836"/>
                </a:lnTo>
                <a:lnTo>
                  <a:pt x="24931" y="7827"/>
                </a:lnTo>
                <a:close/>
                <a:moveTo>
                  <a:pt x="25143" y="11508"/>
                </a:moveTo>
                <a:lnTo>
                  <a:pt x="25134" y="11508"/>
                </a:lnTo>
                <a:lnTo>
                  <a:pt x="25134" y="11516"/>
                </a:lnTo>
                <a:lnTo>
                  <a:pt x="25134" y="11525"/>
                </a:lnTo>
                <a:lnTo>
                  <a:pt x="25143" y="11516"/>
                </a:lnTo>
                <a:close/>
                <a:moveTo>
                  <a:pt x="25055" y="8127"/>
                </a:moveTo>
                <a:lnTo>
                  <a:pt x="25063" y="8127"/>
                </a:lnTo>
                <a:close/>
                <a:moveTo>
                  <a:pt x="25469" y="11243"/>
                </a:moveTo>
                <a:lnTo>
                  <a:pt x="25460" y="11234"/>
                </a:lnTo>
                <a:lnTo>
                  <a:pt x="25443" y="11234"/>
                </a:lnTo>
                <a:lnTo>
                  <a:pt x="25434" y="11234"/>
                </a:lnTo>
                <a:lnTo>
                  <a:pt x="25425" y="11243"/>
                </a:lnTo>
                <a:lnTo>
                  <a:pt x="25416" y="11252"/>
                </a:lnTo>
                <a:lnTo>
                  <a:pt x="25407" y="11261"/>
                </a:lnTo>
                <a:lnTo>
                  <a:pt x="25399" y="11269"/>
                </a:lnTo>
                <a:lnTo>
                  <a:pt x="25390" y="11269"/>
                </a:lnTo>
                <a:lnTo>
                  <a:pt x="25381" y="11269"/>
                </a:lnTo>
                <a:lnTo>
                  <a:pt x="25354" y="11261"/>
                </a:lnTo>
                <a:lnTo>
                  <a:pt x="25337" y="11261"/>
                </a:lnTo>
                <a:lnTo>
                  <a:pt x="25319" y="11243"/>
                </a:lnTo>
                <a:lnTo>
                  <a:pt x="25310" y="11243"/>
                </a:lnTo>
                <a:lnTo>
                  <a:pt x="25302" y="11243"/>
                </a:lnTo>
                <a:lnTo>
                  <a:pt x="25302" y="11234"/>
                </a:lnTo>
                <a:lnTo>
                  <a:pt x="25293" y="11234"/>
                </a:lnTo>
                <a:lnTo>
                  <a:pt x="25302" y="11234"/>
                </a:lnTo>
                <a:lnTo>
                  <a:pt x="25293" y="11225"/>
                </a:lnTo>
                <a:lnTo>
                  <a:pt x="25293" y="11208"/>
                </a:lnTo>
                <a:lnTo>
                  <a:pt x="25284" y="11181"/>
                </a:lnTo>
                <a:lnTo>
                  <a:pt x="25284" y="11172"/>
                </a:lnTo>
                <a:lnTo>
                  <a:pt x="25275" y="11172"/>
                </a:lnTo>
                <a:lnTo>
                  <a:pt x="25275" y="11163"/>
                </a:lnTo>
                <a:lnTo>
                  <a:pt x="25257" y="11155"/>
                </a:lnTo>
                <a:lnTo>
                  <a:pt x="25257" y="11146"/>
                </a:lnTo>
                <a:lnTo>
                  <a:pt x="25249" y="11146"/>
                </a:lnTo>
                <a:lnTo>
                  <a:pt x="25249" y="11155"/>
                </a:lnTo>
                <a:lnTo>
                  <a:pt x="25257" y="11155"/>
                </a:lnTo>
                <a:lnTo>
                  <a:pt x="25257" y="11163"/>
                </a:lnTo>
                <a:lnTo>
                  <a:pt x="25257" y="11172"/>
                </a:lnTo>
                <a:lnTo>
                  <a:pt x="25257" y="11190"/>
                </a:lnTo>
                <a:lnTo>
                  <a:pt x="25266" y="11199"/>
                </a:lnTo>
                <a:lnTo>
                  <a:pt x="25257" y="11208"/>
                </a:lnTo>
                <a:lnTo>
                  <a:pt x="25249" y="11208"/>
                </a:lnTo>
                <a:lnTo>
                  <a:pt x="25249" y="11199"/>
                </a:lnTo>
                <a:lnTo>
                  <a:pt x="25249" y="11190"/>
                </a:lnTo>
                <a:lnTo>
                  <a:pt x="25240" y="11190"/>
                </a:lnTo>
                <a:lnTo>
                  <a:pt x="25240" y="11181"/>
                </a:lnTo>
                <a:lnTo>
                  <a:pt x="25222" y="11181"/>
                </a:lnTo>
                <a:lnTo>
                  <a:pt x="25213" y="11172"/>
                </a:lnTo>
                <a:lnTo>
                  <a:pt x="25213" y="11181"/>
                </a:lnTo>
                <a:lnTo>
                  <a:pt x="25213" y="11172"/>
                </a:lnTo>
                <a:lnTo>
                  <a:pt x="25205" y="11172"/>
                </a:lnTo>
                <a:lnTo>
                  <a:pt x="25205" y="11163"/>
                </a:lnTo>
                <a:lnTo>
                  <a:pt x="25205" y="11155"/>
                </a:lnTo>
                <a:lnTo>
                  <a:pt x="25205" y="11146"/>
                </a:lnTo>
                <a:lnTo>
                  <a:pt x="25205" y="11137"/>
                </a:lnTo>
                <a:lnTo>
                  <a:pt x="25205" y="11128"/>
                </a:lnTo>
                <a:lnTo>
                  <a:pt x="25196" y="11110"/>
                </a:lnTo>
                <a:lnTo>
                  <a:pt x="25187" y="11102"/>
                </a:lnTo>
                <a:lnTo>
                  <a:pt x="25187" y="11093"/>
                </a:lnTo>
                <a:lnTo>
                  <a:pt x="25178" y="11084"/>
                </a:lnTo>
                <a:lnTo>
                  <a:pt x="25187" y="11084"/>
                </a:lnTo>
                <a:lnTo>
                  <a:pt x="25187" y="11075"/>
                </a:lnTo>
                <a:lnTo>
                  <a:pt x="25187" y="11066"/>
                </a:lnTo>
                <a:lnTo>
                  <a:pt x="25178" y="11058"/>
                </a:lnTo>
                <a:lnTo>
                  <a:pt x="25178" y="11049"/>
                </a:lnTo>
                <a:lnTo>
                  <a:pt x="25169" y="11040"/>
                </a:lnTo>
                <a:lnTo>
                  <a:pt x="25160" y="11049"/>
                </a:lnTo>
                <a:lnTo>
                  <a:pt x="25160" y="11040"/>
                </a:lnTo>
                <a:lnTo>
                  <a:pt x="25152" y="11040"/>
                </a:lnTo>
                <a:lnTo>
                  <a:pt x="25160" y="11031"/>
                </a:lnTo>
                <a:lnTo>
                  <a:pt x="25152" y="11031"/>
                </a:lnTo>
                <a:lnTo>
                  <a:pt x="25143" y="11022"/>
                </a:lnTo>
                <a:lnTo>
                  <a:pt x="25134" y="11022"/>
                </a:lnTo>
                <a:lnTo>
                  <a:pt x="25125" y="11022"/>
                </a:lnTo>
                <a:lnTo>
                  <a:pt x="25107" y="11013"/>
                </a:lnTo>
                <a:lnTo>
                  <a:pt x="25107" y="11005"/>
                </a:lnTo>
                <a:lnTo>
                  <a:pt x="25099" y="11013"/>
                </a:lnTo>
                <a:lnTo>
                  <a:pt x="25090" y="11013"/>
                </a:lnTo>
                <a:lnTo>
                  <a:pt x="25090" y="11005"/>
                </a:lnTo>
                <a:lnTo>
                  <a:pt x="25081" y="10987"/>
                </a:lnTo>
                <a:lnTo>
                  <a:pt x="25072" y="10987"/>
                </a:lnTo>
                <a:lnTo>
                  <a:pt x="25072" y="10978"/>
                </a:lnTo>
                <a:lnTo>
                  <a:pt x="25081" y="10969"/>
                </a:lnTo>
                <a:lnTo>
                  <a:pt x="25063" y="10969"/>
                </a:lnTo>
                <a:lnTo>
                  <a:pt x="25055" y="10978"/>
                </a:lnTo>
                <a:lnTo>
                  <a:pt x="25063" y="10987"/>
                </a:lnTo>
                <a:lnTo>
                  <a:pt x="25072" y="11005"/>
                </a:lnTo>
                <a:lnTo>
                  <a:pt x="25081" y="11013"/>
                </a:lnTo>
                <a:lnTo>
                  <a:pt x="25090" y="11022"/>
                </a:lnTo>
                <a:lnTo>
                  <a:pt x="25090" y="11031"/>
                </a:lnTo>
                <a:lnTo>
                  <a:pt x="25081" y="11040"/>
                </a:lnTo>
                <a:lnTo>
                  <a:pt x="25090" y="11040"/>
                </a:lnTo>
                <a:lnTo>
                  <a:pt x="25090" y="11049"/>
                </a:lnTo>
                <a:lnTo>
                  <a:pt x="25099" y="11049"/>
                </a:lnTo>
                <a:lnTo>
                  <a:pt x="25099" y="11058"/>
                </a:lnTo>
                <a:lnTo>
                  <a:pt x="25107" y="11058"/>
                </a:lnTo>
                <a:lnTo>
                  <a:pt x="25107" y="11049"/>
                </a:lnTo>
                <a:lnTo>
                  <a:pt x="25116" y="11049"/>
                </a:lnTo>
                <a:lnTo>
                  <a:pt x="25107" y="11058"/>
                </a:lnTo>
                <a:lnTo>
                  <a:pt x="25107" y="11066"/>
                </a:lnTo>
                <a:lnTo>
                  <a:pt x="25143" y="11119"/>
                </a:lnTo>
                <a:lnTo>
                  <a:pt x="25152" y="11128"/>
                </a:lnTo>
                <a:lnTo>
                  <a:pt x="25152" y="11137"/>
                </a:lnTo>
                <a:lnTo>
                  <a:pt x="25160" y="11137"/>
                </a:lnTo>
                <a:lnTo>
                  <a:pt x="25160" y="11128"/>
                </a:lnTo>
                <a:lnTo>
                  <a:pt x="25152" y="11110"/>
                </a:lnTo>
                <a:lnTo>
                  <a:pt x="25143" y="11102"/>
                </a:lnTo>
                <a:lnTo>
                  <a:pt x="25143" y="11093"/>
                </a:lnTo>
                <a:lnTo>
                  <a:pt x="25143" y="11102"/>
                </a:lnTo>
                <a:lnTo>
                  <a:pt x="25152" y="11110"/>
                </a:lnTo>
                <a:lnTo>
                  <a:pt x="25169" y="11119"/>
                </a:lnTo>
                <a:lnTo>
                  <a:pt x="25178" y="11119"/>
                </a:lnTo>
                <a:lnTo>
                  <a:pt x="25178" y="11128"/>
                </a:lnTo>
                <a:lnTo>
                  <a:pt x="25169" y="11128"/>
                </a:lnTo>
                <a:lnTo>
                  <a:pt x="25169" y="11137"/>
                </a:lnTo>
                <a:lnTo>
                  <a:pt x="25178" y="11137"/>
                </a:lnTo>
                <a:lnTo>
                  <a:pt x="25178" y="11146"/>
                </a:lnTo>
                <a:lnTo>
                  <a:pt x="25178" y="11155"/>
                </a:lnTo>
                <a:lnTo>
                  <a:pt x="25169" y="11146"/>
                </a:lnTo>
                <a:lnTo>
                  <a:pt x="25160" y="11146"/>
                </a:lnTo>
                <a:lnTo>
                  <a:pt x="25178" y="11163"/>
                </a:lnTo>
                <a:lnTo>
                  <a:pt x="25178" y="11172"/>
                </a:lnTo>
                <a:lnTo>
                  <a:pt x="25178" y="11181"/>
                </a:lnTo>
                <a:lnTo>
                  <a:pt x="25187" y="11181"/>
                </a:lnTo>
                <a:lnTo>
                  <a:pt x="25196" y="11181"/>
                </a:lnTo>
                <a:lnTo>
                  <a:pt x="25205" y="11181"/>
                </a:lnTo>
                <a:lnTo>
                  <a:pt x="25213" y="11190"/>
                </a:lnTo>
                <a:lnTo>
                  <a:pt x="25205" y="11199"/>
                </a:lnTo>
                <a:lnTo>
                  <a:pt x="25205" y="11208"/>
                </a:lnTo>
                <a:lnTo>
                  <a:pt x="25196" y="11190"/>
                </a:lnTo>
                <a:lnTo>
                  <a:pt x="25187" y="11199"/>
                </a:lnTo>
                <a:lnTo>
                  <a:pt x="25196" y="11208"/>
                </a:lnTo>
                <a:lnTo>
                  <a:pt x="25196" y="11216"/>
                </a:lnTo>
                <a:lnTo>
                  <a:pt x="25205" y="11216"/>
                </a:lnTo>
                <a:lnTo>
                  <a:pt x="25205" y="11225"/>
                </a:lnTo>
                <a:lnTo>
                  <a:pt x="25213" y="11243"/>
                </a:lnTo>
                <a:lnTo>
                  <a:pt x="25213" y="11252"/>
                </a:lnTo>
                <a:lnTo>
                  <a:pt x="25213" y="11261"/>
                </a:lnTo>
                <a:lnTo>
                  <a:pt x="25205" y="11261"/>
                </a:lnTo>
                <a:lnTo>
                  <a:pt x="25213" y="11269"/>
                </a:lnTo>
                <a:lnTo>
                  <a:pt x="25205" y="11278"/>
                </a:lnTo>
                <a:lnTo>
                  <a:pt x="25196" y="11287"/>
                </a:lnTo>
                <a:lnTo>
                  <a:pt x="25196" y="11305"/>
                </a:lnTo>
                <a:lnTo>
                  <a:pt x="25196" y="11322"/>
                </a:lnTo>
                <a:lnTo>
                  <a:pt x="25196" y="11340"/>
                </a:lnTo>
                <a:lnTo>
                  <a:pt x="25187" y="11340"/>
                </a:lnTo>
                <a:lnTo>
                  <a:pt x="25178" y="11349"/>
                </a:lnTo>
                <a:lnTo>
                  <a:pt x="25178" y="11358"/>
                </a:lnTo>
                <a:lnTo>
                  <a:pt x="25169" y="11358"/>
                </a:lnTo>
                <a:lnTo>
                  <a:pt x="25152" y="11358"/>
                </a:lnTo>
                <a:lnTo>
                  <a:pt x="25134" y="11366"/>
                </a:lnTo>
                <a:lnTo>
                  <a:pt x="25134" y="11375"/>
                </a:lnTo>
                <a:lnTo>
                  <a:pt x="25134" y="11384"/>
                </a:lnTo>
                <a:lnTo>
                  <a:pt x="25134" y="11393"/>
                </a:lnTo>
                <a:lnTo>
                  <a:pt x="25143" y="11402"/>
                </a:lnTo>
                <a:lnTo>
                  <a:pt x="25160" y="11402"/>
                </a:lnTo>
                <a:lnTo>
                  <a:pt x="25169" y="11411"/>
                </a:lnTo>
                <a:lnTo>
                  <a:pt x="25178" y="11419"/>
                </a:lnTo>
                <a:lnTo>
                  <a:pt x="25187" y="11428"/>
                </a:lnTo>
                <a:lnTo>
                  <a:pt x="25196" y="11428"/>
                </a:lnTo>
                <a:lnTo>
                  <a:pt x="25205" y="11428"/>
                </a:lnTo>
                <a:lnTo>
                  <a:pt x="25222" y="11437"/>
                </a:lnTo>
                <a:lnTo>
                  <a:pt x="25231" y="11455"/>
                </a:lnTo>
                <a:lnTo>
                  <a:pt x="25240" y="11464"/>
                </a:lnTo>
                <a:lnTo>
                  <a:pt x="25240" y="11490"/>
                </a:lnTo>
                <a:lnTo>
                  <a:pt x="25231" y="11499"/>
                </a:lnTo>
                <a:lnTo>
                  <a:pt x="25222" y="11516"/>
                </a:lnTo>
                <a:lnTo>
                  <a:pt x="25213" y="11534"/>
                </a:lnTo>
                <a:lnTo>
                  <a:pt x="25196" y="11552"/>
                </a:lnTo>
                <a:lnTo>
                  <a:pt x="25196" y="11561"/>
                </a:lnTo>
                <a:lnTo>
                  <a:pt x="25205" y="11561"/>
                </a:lnTo>
                <a:lnTo>
                  <a:pt x="25213" y="11552"/>
                </a:lnTo>
                <a:lnTo>
                  <a:pt x="25205" y="11552"/>
                </a:lnTo>
                <a:lnTo>
                  <a:pt x="25213" y="11552"/>
                </a:lnTo>
                <a:lnTo>
                  <a:pt x="25213" y="11561"/>
                </a:lnTo>
                <a:lnTo>
                  <a:pt x="25213" y="11569"/>
                </a:lnTo>
                <a:lnTo>
                  <a:pt x="25222" y="11561"/>
                </a:lnTo>
                <a:lnTo>
                  <a:pt x="25231" y="11569"/>
                </a:lnTo>
                <a:lnTo>
                  <a:pt x="25240" y="11578"/>
                </a:lnTo>
                <a:lnTo>
                  <a:pt x="25249" y="11578"/>
                </a:lnTo>
                <a:lnTo>
                  <a:pt x="25257" y="11578"/>
                </a:lnTo>
                <a:lnTo>
                  <a:pt x="25275" y="11569"/>
                </a:lnTo>
                <a:lnTo>
                  <a:pt x="25284" y="11561"/>
                </a:lnTo>
                <a:lnTo>
                  <a:pt x="25293" y="11552"/>
                </a:lnTo>
                <a:lnTo>
                  <a:pt x="25302" y="11543"/>
                </a:lnTo>
                <a:lnTo>
                  <a:pt x="25302" y="11534"/>
                </a:lnTo>
                <a:lnTo>
                  <a:pt x="25310" y="11516"/>
                </a:lnTo>
                <a:lnTo>
                  <a:pt x="25319" y="11508"/>
                </a:lnTo>
                <a:lnTo>
                  <a:pt x="25319" y="11499"/>
                </a:lnTo>
                <a:lnTo>
                  <a:pt x="25328" y="11490"/>
                </a:lnTo>
                <a:lnTo>
                  <a:pt x="25337" y="11481"/>
                </a:lnTo>
                <a:lnTo>
                  <a:pt x="25346" y="11464"/>
                </a:lnTo>
                <a:lnTo>
                  <a:pt x="25354" y="11464"/>
                </a:lnTo>
                <a:lnTo>
                  <a:pt x="25354" y="11455"/>
                </a:lnTo>
                <a:lnTo>
                  <a:pt x="25363" y="11437"/>
                </a:lnTo>
                <a:lnTo>
                  <a:pt x="25372" y="11411"/>
                </a:lnTo>
                <a:lnTo>
                  <a:pt x="25363" y="11411"/>
                </a:lnTo>
                <a:lnTo>
                  <a:pt x="25363" y="11402"/>
                </a:lnTo>
                <a:lnTo>
                  <a:pt x="25363" y="11384"/>
                </a:lnTo>
                <a:lnTo>
                  <a:pt x="25372" y="11375"/>
                </a:lnTo>
                <a:lnTo>
                  <a:pt x="25381" y="11375"/>
                </a:lnTo>
                <a:lnTo>
                  <a:pt x="25390" y="11366"/>
                </a:lnTo>
                <a:lnTo>
                  <a:pt x="25399" y="11366"/>
                </a:lnTo>
                <a:lnTo>
                  <a:pt x="25407" y="11366"/>
                </a:lnTo>
                <a:lnTo>
                  <a:pt x="25416" y="11366"/>
                </a:lnTo>
                <a:lnTo>
                  <a:pt x="25425" y="11366"/>
                </a:lnTo>
                <a:lnTo>
                  <a:pt x="25434" y="11375"/>
                </a:lnTo>
                <a:lnTo>
                  <a:pt x="25443" y="11366"/>
                </a:lnTo>
                <a:lnTo>
                  <a:pt x="25434" y="11366"/>
                </a:lnTo>
                <a:lnTo>
                  <a:pt x="25434" y="11358"/>
                </a:lnTo>
                <a:lnTo>
                  <a:pt x="25434" y="11340"/>
                </a:lnTo>
                <a:lnTo>
                  <a:pt x="25443" y="11331"/>
                </a:lnTo>
                <a:lnTo>
                  <a:pt x="25452" y="11331"/>
                </a:lnTo>
                <a:lnTo>
                  <a:pt x="25452" y="11322"/>
                </a:lnTo>
                <a:lnTo>
                  <a:pt x="25460" y="11313"/>
                </a:lnTo>
                <a:lnTo>
                  <a:pt x="25460" y="11305"/>
                </a:lnTo>
                <a:lnTo>
                  <a:pt x="25469" y="11287"/>
                </a:lnTo>
                <a:lnTo>
                  <a:pt x="25469" y="11269"/>
                </a:lnTo>
                <a:lnTo>
                  <a:pt x="25478" y="11261"/>
                </a:lnTo>
                <a:lnTo>
                  <a:pt x="25478" y="11252"/>
                </a:lnTo>
                <a:lnTo>
                  <a:pt x="25478" y="11243"/>
                </a:lnTo>
                <a:close/>
                <a:moveTo>
                  <a:pt x="25090" y="8251"/>
                </a:moveTo>
                <a:lnTo>
                  <a:pt x="25081" y="8251"/>
                </a:lnTo>
                <a:lnTo>
                  <a:pt x="25072" y="8251"/>
                </a:lnTo>
                <a:lnTo>
                  <a:pt x="25081" y="8251"/>
                </a:lnTo>
                <a:close/>
                <a:moveTo>
                  <a:pt x="25072" y="8286"/>
                </a:moveTo>
                <a:lnTo>
                  <a:pt x="25081" y="8286"/>
                </a:lnTo>
                <a:lnTo>
                  <a:pt x="25081" y="8277"/>
                </a:lnTo>
                <a:lnTo>
                  <a:pt x="25072" y="8277"/>
                </a:lnTo>
                <a:lnTo>
                  <a:pt x="25081" y="8277"/>
                </a:lnTo>
                <a:lnTo>
                  <a:pt x="25081" y="8286"/>
                </a:lnTo>
                <a:close/>
                <a:moveTo>
                  <a:pt x="25072" y="8216"/>
                </a:moveTo>
                <a:lnTo>
                  <a:pt x="25072" y="8207"/>
                </a:lnTo>
                <a:close/>
                <a:moveTo>
                  <a:pt x="25072" y="8225"/>
                </a:moveTo>
                <a:lnTo>
                  <a:pt x="25081" y="8225"/>
                </a:lnTo>
                <a:lnTo>
                  <a:pt x="25081" y="8216"/>
                </a:lnTo>
                <a:lnTo>
                  <a:pt x="25072" y="8216"/>
                </a:lnTo>
                <a:close/>
                <a:moveTo>
                  <a:pt x="25063" y="8127"/>
                </a:moveTo>
                <a:lnTo>
                  <a:pt x="25072" y="8119"/>
                </a:lnTo>
                <a:close/>
                <a:moveTo>
                  <a:pt x="24640" y="9504"/>
                </a:moveTo>
                <a:lnTo>
                  <a:pt x="24649" y="9513"/>
                </a:lnTo>
                <a:lnTo>
                  <a:pt x="24649" y="9504"/>
                </a:lnTo>
                <a:close/>
                <a:moveTo>
                  <a:pt x="24649" y="9522"/>
                </a:moveTo>
                <a:lnTo>
                  <a:pt x="24640" y="9540"/>
                </a:lnTo>
                <a:lnTo>
                  <a:pt x="24649" y="9540"/>
                </a:lnTo>
                <a:lnTo>
                  <a:pt x="24658" y="9540"/>
                </a:lnTo>
                <a:lnTo>
                  <a:pt x="24658" y="9548"/>
                </a:lnTo>
                <a:lnTo>
                  <a:pt x="24666" y="9557"/>
                </a:lnTo>
                <a:lnTo>
                  <a:pt x="24666" y="9566"/>
                </a:lnTo>
                <a:lnTo>
                  <a:pt x="24666" y="9575"/>
                </a:lnTo>
                <a:lnTo>
                  <a:pt x="24675" y="9575"/>
                </a:lnTo>
                <a:lnTo>
                  <a:pt x="24675" y="9566"/>
                </a:lnTo>
                <a:lnTo>
                  <a:pt x="24693" y="9566"/>
                </a:lnTo>
                <a:lnTo>
                  <a:pt x="24693" y="9557"/>
                </a:lnTo>
                <a:lnTo>
                  <a:pt x="24684" y="9557"/>
                </a:lnTo>
                <a:lnTo>
                  <a:pt x="24684" y="9548"/>
                </a:lnTo>
                <a:lnTo>
                  <a:pt x="24666" y="9540"/>
                </a:lnTo>
                <a:lnTo>
                  <a:pt x="24658" y="9522"/>
                </a:lnTo>
                <a:close/>
                <a:moveTo>
                  <a:pt x="24658" y="9363"/>
                </a:moveTo>
                <a:lnTo>
                  <a:pt x="24666" y="9372"/>
                </a:lnTo>
                <a:lnTo>
                  <a:pt x="24675" y="9372"/>
                </a:lnTo>
                <a:lnTo>
                  <a:pt x="24675" y="9363"/>
                </a:lnTo>
                <a:lnTo>
                  <a:pt x="24666" y="9363"/>
                </a:lnTo>
                <a:close/>
                <a:moveTo>
                  <a:pt x="24666" y="10034"/>
                </a:moveTo>
                <a:lnTo>
                  <a:pt x="24675" y="10034"/>
                </a:lnTo>
                <a:lnTo>
                  <a:pt x="24675" y="10025"/>
                </a:lnTo>
                <a:lnTo>
                  <a:pt x="24666" y="10025"/>
                </a:lnTo>
                <a:close/>
                <a:moveTo>
                  <a:pt x="24631" y="9901"/>
                </a:moveTo>
                <a:lnTo>
                  <a:pt x="24640" y="9910"/>
                </a:lnTo>
                <a:lnTo>
                  <a:pt x="24649" y="9919"/>
                </a:lnTo>
                <a:lnTo>
                  <a:pt x="24658" y="9919"/>
                </a:lnTo>
                <a:lnTo>
                  <a:pt x="24666" y="9919"/>
                </a:lnTo>
                <a:lnTo>
                  <a:pt x="24666" y="9910"/>
                </a:lnTo>
                <a:lnTo>
                  <a:pt x="24658" y="9901"/>
                </a:lnTo>
                <a:lnTo>
                  <a:pt x="24658" y="9884"/>
                </a:lnTo>
                <a:lnTo>
                  <a:pt x="24649" y="9884"/>
                </a:lnTo>
                <a:lnTo>
                  <a:pt x="24640" y="9884"/>
                </a:lnTo>
                <a:lnTo>
                  <a:pt x="24640" y="9893"/>
                </a:lnTo>
                <a:lnTo>
                  <a:pt x="24649" y="9893"/>
                </a:lnTo>
                <a:lnTo>
                  <a:pt x="24640" y="9901"/>
                </a:lnTo>
                <a:close/>
                <a:moveTo>
                  <a:pt x="24666" y="9389"/>
                </a:moveTo>
                <a:lnTo>
                  <a:pt x="24666" y="9398"/>
                </a:lnTo>
                <a:lnTo>
                  <a:pt x="24675" y="9407"/>
                </a:lnTo>
                <a:lnTo>
                  <a:pt x="24675" y="9398"/>
                </a:lnTo>
                <a:close/>
                <a:moveTo>
                  <a:pt x="24702" y="9954"/>
                </a:moveTo>
                <a:lnTo>
                  <a:pt x="24710" y="9954"/>
                </a:lnTo>
                <a:lnTo>
                  <a:pt x="24719" y="9954"/>
                </a:lnTo>
                <a:lnTo>
                  <a:pt x="24719" y="9946"/>
                </a:lnTo>
                <a:lnTo>
                  <a:pt x="24710" y="9946"/>
                </a:lnTo>
                <a:lnTo>
                  <a:pt x="24702" y="9937"/>
                </a:lnTo>
                <a:lnTo>
                  <a:pt x="24693" y="9937"/>
                </a:lnTo>
                <a:lnTo>
                  <a:pt x="24702" y="9946"/>
                </a:lnTo>
                <a:close/>
                <a:moveTo>
                  <a:pt x="24693" y="9478"/>
                </a:moveTo>
                <a:lnTo>
                  <a:pt x="24684" y="9487"/>
                </a:lnTo>
                <a:lnTo>
                  <a:pt x="24693" y="9495"/>
                </a:lnTo>
                <a:lnTo>
                  <a:pt x="24702" y="9487"/>
                </a:lnTo>
                <a:lnTo>
                  <a:pt x="24710" y="9478"/>
                </a:lnTo>
                <a:close/>
                <a:moveTo>
                  <a:pt x="24702" y="3892"/>
                </a:moveTo>
                <a:lnTo>
                  <a:pt x="24684" y="3883"/>
                </a:lnTo>
                <a:lnTo>
                  <a:pt x="24675" y="3874"/>
                </a:lnTo>
                <a:lnTo>
                  <a:pt x="24666" y="3874"/>
                </a:lnTo>
                <a:lnTo>
                  <a:pt x="24684" y="3892"/>
                </a:lnTo>
                <a:lnTo>
                  <a:pt x="24710" y="3910"/>
                </a:lnTo>
                <a:lnTo>
                  <a:pt x="24710" y="3901"/>
                </a:lnTo>
                <a:close/>
                <a:moveTo>
                  <a:pt x="25160" y="11552"/>
                </a:moveTo>
                <a:lnTo>
                  <a:pt x="25152" y="11552"/>
                </a:lnTo>
                <a:lnTo>
                  <a:pt x="25160" y="11543"/>
                </a:lnTo>
                <a:lnTo>
                  <a:pt x="25169" y="11534"/>
                </a:lnTo>
                <a:lnTo>
                  <a:pt x="25160" y="11534"/>
                </a:lnTo>
                <a:lnTo>
                  <a:pt x="25160" y="11525"/>
                </a:lnTo>
                <a:lnTo>
                  <a:pt x="25152" y="11525"/>
                </a:lnTo>
                <a:lnTo>
                  <a:pt x="25152" y="11534"/>
                </a:lnTo>
                <a:lnTo>
                  <a:pt x="25143" y="11534"/>
                </a:lnTo>
                <a:lnTo>
                  <a:pt x="25143" y="11543"/>
                </a:lnTo>
                <a:lnTo>
                  <a:pt x="25143" y="11552"/>
                </a:lnTo>
                <a:lnTo>
                  <a:pt x="25134" y="11552"/>
                </a:lnTo>
                <a:lnTo>
                  <a:pt x="25134" y="11543"/>
                </a:lnTo>
                <a:lnTo>
                  <a:pt x="25143" y="11534"/>
                </a:lnTo>
                <a:lnTo>
                  <a:pt x="25143" y="11525"/>
                </a:lnTo>
                <a:lnTo>
                  <a:pt x="25152" y="11525"/>
                </a:lnTo>
                <a:lnTo>
                  <a:pt x="25143" y="11525"/>
                </a:lnTo>
                <a:lnTo>
                  <a:pt x="25134" y="11525"/>
                </a:lnTo>
                <a:lnTo>
                  <a:pt x="25125" y="11525"/>
                </a:lnTo>
                <a:lnTo>
                  <a:pt x="25116" y="11534"/>
                </a:lnTo>
                <a:lnTo>
                  <a:pt x="25107" y="11543"/>
                </a:lnTo>
                <a:lnTo>
                  <a:pt x="25099" y="11552"/>
                </a:lnTo>
                <a:lnTo>
                  <a:pt x="25090" y="11552"/>
                </a:lnTo>
                <a:lnTo>
                  <a:pt x="25081" y="11552"/>
                </a:lnTo>
                <a:lnTo>
                  <a:pt x="25081" y="11543"/>
                </a:lnTo>
                <a:lnTo>
                  <a:pt x="25081" y="11534"/>
                </a:lnTo>
                <a:lnTo>
                  <a:pt x="25081" y="11525"/>
                </a:lnTo>
                <a:lnTo>
                  <a:pt x="25072" y="11516"/>
                </a:lnTo>
                <a:lnTo>
                  <a:pt x="25063" y="11516"/>
                </a:lnTo>
                <a:lnTo>
                  <a:pt x="25055" y="11508"/>
                </a:lnTo>
                <a:lnTo>
                  <a:pt x="25055" y="11499"/>
                </a:lnTo>
                <a:lnTo>
                  <a:pt x="25055" y="11490"/>
                </a:lnTo>
                <a:lnTo>
                  <a:pt x="25072" y="11490"/>
                </a:lnTo>
                <a:lnTo>
                  <a:pt x="25063" y="11481"/>
                </a:lnTo>
                <a:lnTo>
                  <a:pt x="25055" y="11481"/>
                </a:lnTo>
                <a:lnTo>
                  <a:pt x="25046" y="11490"/>
                </a:lnTo>
                <a:lnTo>
                  <a:pt x="25037" y="11499"/>
                </a:lnTo>
                <a:lnTo>
                  <a:pt x="25019" y="11508"/>
                </a:lnTo>
                <a:lnTo>
                  <a:pt x="25010" y="11525"/>
                </a:lnTo>
                <a:lnTo>
                  <a:pt x="25010" y="11543"/>
                </a:lnTo>
                <a:lnTo>
                  <a:pt x="25002" y="11569"/>
                </a:lnTo>
                <a:lnTo>
                  <a:pt x="24993" y="11578"/>
                </a:lnTo>
                <a:lnTo>
                  <a:pt x="24984" y="11587"/>
                </a:lnTo>
                <a:lnTo>
                  <a:pt x="24984" y="11596"/>
                </a:lnTo>
                <a:lnTo>
                  <a:pt x="24975" y="11596"/>
                </a:lnTo>
                <a:lnTo>
                  <a:pt x="24966" y="11596"/>
                </a:lnTo>
                <a:lnTo>
                  <a:pt x="24957" y="11614"/>
                </a:lnTo>
                <a:lnTo>
                  <a:pt x="24957" y="11622"/>
                </a:lnTo>
                <a:lnTo>
                  <a:pt x="24949" y="11631"/>
                </a:lnTo>
                <a:lnTo>
                  <a:pt x="24949" y="11640"/>
                </a:lnTo>
                <a:lnTo>
                  <a:pt x="24949" y="11649"/>
                </a:lnTo>
                <a:lnTo>
                  <a:pt x="24949" y="11658"/>
                </a:lnTo>
                <a:lnTo>
                  <a:pt x="24940" y="11658"/>
                </a:lnTo>
                <a:lnTo>
                  <a:pt x="24931" y="11675"/>
                </a:lnTo>
                <a:lnTo>
                  <a:pt x="24931" y="11684"/>
                </a:lnTo>
                <a:lnTo>
                  <a:pt x="24931" y="11693"/>
                </a:lnTo>
                <a:lnTo>
                  <a:pt x="24931" y="11684"/>
                </a:lnTo>
                <a:lnTo>
                  <a:pt x="24922" y="11684"/>
                </a:lnTo>
                <a:lnTo>
                  <a:pt x="24913" y="11693"/>
                </a:lnTo>
                <a:lnTo>
                  <a:pt x="24905" y="11702"/>
                </a:lnTo>
                <a:lnTo>
                  <a:pt x="24905" y="11711"/>
                </a:lnTo>
                <a:lnTo>
                  <a:pt x="24905" y="11702"/>
                </a:lnTo>
                <a:lnTo>
                  <a:pt x="24896" y="11702"/>
                </a:lnTo>
                <a:lnTo>
                  <a:pt x="24896" y="11711"/>
                </a:lnTo>
                <a:lnTo>
                  <a:pt x="24887" y="11711"/>
                </a:lnTo>
                <a:lnTo>
                  <a:pt x="24878" y="11711"/>
                </a:lnTo>
                <a:lnTo>
                  <a:pt x="24878" y="11719"/>
                </a:lnTo>
                <a:lnTo>
                  <a:pt x="24887" y="11719"/>
                </a:lnTo>
                <a:lnTo>
                  <a:pt x="24878" y="11719"/>
                </a:lnTo>
                <a:lnTo>
                  <a:pt x="24869" y="11719"/>
                </a:lnTo>
                <a:lnTo>
                  <a:pt x="24869" y="11728"/>
                </a:lnTo>
                <a:lnTo>
                  <a:pt x="24860" y="11728"/>
                </a:lnTo>
                <a:lnTo>
                  <a:pt x="24852" y="11737"/>
                </a:lnTo>
                <a:lnTo>
                  <a:pt x="24843" y="11746"/>
                </a:lnTo>
                <a:lnTo>
                  <a:pt x="24843" y="11755"/>
                </a:lnTo>
                <a:lnTo>
                  <a:pt x="24834" y="11755"/>
                </a:lnTo>
                <a:lnTo>
                  <a:pt x="24825" y="11755"/>
                </a:lnTo>
                <a:lnTo>
                  <a:pt x="24816" y="11764"/>
                </a:lnTo>
                <a:lnTo>
                  <a:pt x="24808" y="11764"/>
                </a:lnTo>
                <a:lnTo>
                  <a:pt x="24790" y="11772"/>
                </a:lnTo>
                <a:lnTo>
                  <a:pt x="24790" y="11781"/>
                </a:lnTo>
                <a:lnTo>
                  <a:pt x="24790" y="11790"/>
                </a:lnTo>
                <a:lnTo>
                  <a:pt x="24781" y="11781"/>
                </a:lnTo>
                <a:lnTo>
                  <a:pt x="24763" y="11790"/>
                </a:lnTo>
                <a:lnTo>
                  <a:pt x="24755" y="11790"/>
                </a:lnTo>
                <a:lnTo>
                  <a:pt x="24737" y="11799"/>
                </a:lnTo>
                <a:lnTo>
                  <a:pt x="24719" y="11817"/>
                </a:lnTo>
                <a:lnTo>
                  <a:pt x="24710" y="11825"/>
                </a:lnTo>
                <a:lnTo>
                  <a:pt x="24693" y="11843"/>
                </a:lnTo>
                <a:lnTo>
                  <a:pt x="24693" y="11852"/>
                </a:lnTo>
                <a:lnTo>
                  <a:pt x="24702" y="11852"/>
                </a:lnTo>
                <a:lnTo>
                  <a:pt x="24693" y="11852"/>
                </a:lnTo>
                <a:lnTo>
                  <a:pt x="24684" y="11852"/>
                </a:lnTo>
                <a:lnTo>
                  <a:pt x="24675" y="11861"/>
                </a:lnTo>
                <a:lnTo>
                  <a:pt x="24666" y="11861"/>
                </a:lnTo>
                <a:lnTo>
                  <a:pt x="24666" y="11870"/>
                </a:lnTo>
                <a:lnTo>
                  <a:pt x="24666" y="11878"/>
                </a:lnTo>
                <a:lnTo>
                  <a:pt x="24666" y="11870"/>
                </a:lnTo>
                <a:lnTo>
                  <a:pt x="24649" y="11878"/>
                </a:lnTo>
                <a:lnTo>
                  <a:pt x="24649" y="11887"/>
                </a:lnTo>
                <a:lnTo>
                  <a:pt x="24649" y="11896"/>
                </a:lnTo>
                <a:lnTo>
                  <a:pt x="24640" y="11887"/>
                </a:lnTo>
                <a:lnTo>
                  <a:pt x="24631" y="11896"/>
                </a:lnTo>
                <a:lnTo>
                  <a:pt x="24631" y="11905"/>
                </a:lnTo>
                <a:lnTo>
                  <a:pt x="24640" y="11905"/>
                </a:lnTo>
                <a:lnTo>
                  <a:pt x="24649" y="11914"/>
                </a:lnTo>
                <a:lnTo>
                  <a:pt x="24640" y="11914"/>
                </a:lnTo>
                <a:lnTo>
                  <a:pt x="24649" y="11922"/>
                </a:lnTo>
                <a:lnTo>
                  <a:pt x="24640" y="11922"/>
                </a:lnTo>
                <a:lnTo>
                  <a:pt x="24622" y="11914"/>
                </a:lnTo>
                <a:lnTo>
                  <a:pt x="24622" y="11922"/>
                </a:lnTo>
                <a:lnTo>
                  <a:pt x="24631" y="11922"/>
                </a:lnTo>
                <a:lnTo>
                  <a:pt x="24613" y="11922"/>
                </a:lnTo>
                <a:lnTo>
                  <a:pt x="24613" y="11931"/>
                </a:lnTo>
                <a:lnTo>
                  <a:pt x="24622" y="11931"/>
                </a:lnTo>
                <a:lnTo>
                  <a:pt x="24631" y="11931"/>
                </a:lnTo>
                <a:lnTo>
                  <a:pt x="24622" y="11940"/>
                </a:lnTo>
                <a:lnTo>
                  <a:pt x="24622" y="11949"/>
                </a:lnTo>
                <a:lnTo>
                  <a:pt x="24631" y="11949"/>
                </a:lnTo>
                <a:lnTo>
                  <a:pt x="24622" y="11958"/>
                </a:lnTo>
                <a:lnTo>
                  <a:pt x="24596" y="11958"/>
                </a:lnTo>
                <a:lnTo>
                  <a:pt x="24596" y="11967"/>
                </a:lnTo>
                <a:lnTo>
                  <a:pt x="24596" y="11975"/>
                </a:lnTo>
                <a:lnTo>
                  <a:pt x="24605" y="11975"/>
                </a:lnTo>
                <a:lnTo>
                  <a:pt x="24613" y="11967"/>
                </a:lnTo>
                <a:lnTo>
                  <a:pt x="24613" y="11975"/>
                </a:lnTo>
                <a:lnTo>
                  <a:pt x="24605" y="11984"/>
                </a:lnTo>
                <a:lnTo>
                  <a:pt x="24613" y="11984"/>
                </a:lnTo>
                <a:lnTo>
                  <a:pt x="24622" y="11975"/>
                </a:lnTo>
                <a:lnTo>
                  <a:pt x="24631" y="11975"/>
                </a:lnTo>
                <a:lnTo>
                  <a:pt x="24613" y="11984"/>
                </a:lnTo>
                <a:lnTo>
                  <a:pt x="24613" y="11993"/>
                </a:lnTo>
                <a:lnTo>
                  <a:pt x="24622" y="11993"/>
                </a:lnTo>
                <a:lnTo>
                  <a:pt x="24640" y="12002"/>
                </a:lnTo>
                <a:lnTo>
                  <a:pt x="24658" y="12002"/>
                </a:lnTo>
                <a:lnTo>
                  <a:pt x="24666" y="11993"/>
                </a:lnTo>
                <a:lnTo>
                  <a:pt x="24675" y="11993"/>
                </a:lnTo>
                <a:lnTo>
                  <a:pt x="24684" y="11993"/>
                </a:lnTo>
                <a:lnTo>
                  <a:pt x="24693" y="12011"/>
                </a:lnTo>
                <a:lnTo>
                  <a:pt x="24702" y="12011"/>
                </a:lnTo>
                <a:lnTo>
                  <a:pt x="24710" y="12011"/>
                </a:lnTo>
                <a:lnTo>
                  <a:pt x="24719" y="12011"/>
                </a:lnTo>
                <a:lnTo>
                  <a:pt x="24728" y="12011"/>
                </a:lnTo>
                <a:lnTo>
                  <a:pt x="24728" y="12020"/>
                </a:lnTo>
                <a:lnTo>
                  <a:pt x="24728" y="12028"/>
                </a:lnTo>
                <a:lnTo>
                  <a:pt x="24737" y="12028"/>
                </a:lnTo>
                <a:lnTo>
                  <a:pt x="24746" y="12028"/>
                </a:lnTo>
                <a:lnTo>
                  <a:pt x="24755" y="12028"/>
                </a:lnTo>
                <a:lnTo>
                  <a:pt x="24763" y="12028"/>
                </a:lnTo>
                <a:lnTo>
                  <a:pt x="24772" y="12028"/>
                </a:lnTo>
                <a:lnTo>
                  <a:pt x="24781" y="12028"/>
                </a:lnTo>
                <a:lnTo>
                  <a:pt x="24790" y="12037"/>
                </a:lnTo>
                <a:lnTo>
                  <a:pt x="24808" y="12037"/>
                </a:lnTo>
                <a:lnTo>
                  <a:pt x="24834" y="12028"/>
                </a:lnTo>
                <a:lnTo>
                  <a:pt x="24834" y="12020"/>
                </a:lnTo>
                <a:lnTo>
                  <a:pt x="24852" y="12011"/>
                </a:lnTo>
                <a:lnTo>
                  <a:pt x="24869" y="11993"/>
                </a:lnTo>
                <a:lnTo>
                  <a:pt x="24869" y="11984"/>
                </a:lnTo>
                <a:lnTo>
                  <a:pt x="24878" y="11975"/>
                </a:lnTo>
                <a:lnTo>
                  <a:pt x="24887" y="11967"/>
                </a:lnTo>
                <a:lnTo>
                  <a:pt x="24905" y="11967"/>
                </a:lnTo>
                <a:lnTo>
                  <a:pt x="24913" y="11967"/>
                </a:lnTo>
                <a:lnTo>
                  <a:pt x="24913" y="11958"/>
                </a:lnTo>
                <a:lnTo>
                  <a:pt x="24905" y="11958"/>
                </a:lnTo>
                <a:lnTo>
                  <a:pt x="24905" y="11949"/>
                </a:lnTo>
                <a:lnTo>
                  <a:pt x="24913" y="11931"/>
                </a:lnTo>
                <a:lnTo>
                  <a:pt x="24922" y="11922"/>
                </a:lnTo>
                <a:lnTo>
                  <a:pt x="24922" y="11905"/>
                </a:lnTo>
                <a:lnTo>
                  <a:pt x="24922" y="11896"/>
                </a:lnTo>
                <a:lnTo>
                  <a:pt x="24931" y="11887"/>
                </a:lnTo>
                <a:lnTo>
                  <a:pt x="24940" y="11887"/>
                </a:lnTo>
                <a:lnTo>
                  <a:pt x="24931" y="11878"/>
                </a:lnTo>
                <a:lnTo>
                  <a:pt x="24940" y="11878"/>
                </a:lnTo>
                <a:lnTo>
                  <a:pt x="24940" y="11861"/>
                </a:lnTo>
                <a:lnTo>
                  <a:pt x="24940" y="11852"/>
                </a:lnTo>
                <a:lnTo>
                  <a:pt x="24940" y="11843"/>
                </a:lnTo>
                <a:lnTo>
                  <a:pt x="24949" y="11825"/>
                </a:lnTo>
                <a:lnTo>
                  <a:pt x="24949" y="11817"/>
                </a:lnTo>
                <a:lnTo>
                  <a:pt x="24957" y="11817"/>
                </a:lnTo>
                <a:lnTo>
                  <a:pt x="24957" y="11808"/>
                </a:lnTo>
                <a:lnTo>
                  <a:pt x="24966" y="11808"/>
                </a:lnTo>
                <a:lnTo>
                  <a:pt x="24975" y="11808"/>
                </a:lnTo>
                <a:lnTo>
                  <a:pt x="24984" y="11799"/>
                </a:lnTo>
                <a:lnTo>
                  <a:pt x="24993" y="11799"/>
                </a:lnTo>
                <a:lnTo>
                  <a:pt x="25002" y="11790"/>
                </a:lnTo>
                <a:lnTo>
                  <a:pt x="25010" y="11790"/>
                </a:lnTo>
                <a:lnTo>
                  <a:pt x="25010" y="11781"/>
                </a:lnTo>
                <a:lnTo>
                  <a:pt x="25002" y="11772"/>
                </a:lnTo>
                <a:lnTo>
                  <a:pt x="25002" y="11764"/>
                </a:lnTo>
                <a:lnTo>
                  <a:pt x="25010" y="11772"/>
                </a:lnTo>
                <a:lnTo>
                  <a:pt x="25019" y="11781"/>
                </a:lnTo>
                <a:lnTo>
                  <a:pt x="25028" y="11781"/>
                </a:lnTo>
                <a:lnTo>
                  <a:pt x="25028" y="11772"/>
                </a:lnTo>
                <a:lnTo>
                  <a:pt x="25037" y="11772"/>
                </a:lnTo>
                <a:lnTo>
                  <a:pt x="25046" y="11772"/>
                </a:lnTo>
                <a:lnTo>
                  <a:pt x="25037" y="11781"/>
                </a:lnTo>
                <a:lnTo>
                  <a:pt x="25055" y="11781"/>
                </a:lnTo>
                <a:lnTo>
                  <a:pt x="25063" y="11781"/>
                </a:lnTo>
                <a:lnTo>
                  <a:pt x="25072" y="11781"/>
                </a:lnTo>
                <a:lnTo>
                  <a:pt x="25081" y="11781"/>
                </a:lnTo>
                <a:lnTo>
                  <a:pt x="25081" y="11772"/>
                </a:lnTo>
                <a:lnTo>
                  <a:pt x="25081" y="11764"/>
                </a:lnTo>
                <a:lnTo>
                  <a:pt x="25072" y="11764"/>
                </a:lnTo>
                <a:lnTo>
                  <a:pt x="25063" y="11764"/>
                </a:lnTo>
                <a:lnTo>
                  <a:pt x="25055" y="11755"/>
                </a:lnTo>
                <a:lnTo>
                  <a:pt x="25055" y="11746"/>
                </a:lnTo>
                <a:lnTo>
                  <a:pt x="25037" y="11746"/>
                </a:lnTo>
                <a:lnTo>
                  <a:pt x="25046" y="11746"/>
                </a:lnTo>
                <a:lnTo>
                  <a:pt x="25055" y="11737"/>
                </a:lnTo>
                <a:lnTo>
                  <a:pt x="25046" y="11728"/>
                </a:lnTo>
                <a:lnTo>
                  <a:pt x="25055" y="11728"/>
                </a:lnTo>
                <a:lnTo>
                  <a:pt x="25063" y="11719"/>
                </a:lnTo>
                <a:lnTo>
                  <a:pt x="25081" y="11711"/>
                </a:lnTo>
                <a:lnTo>
                  <a:pt x="25090" y="11702"/>
                </a:lnTo>
                <a:lnTo>
                  <a:pt x="25099" y="11693"/>
                </a:lnTo>
                <a:lnTo>
                  <a:pt x="25116" y="11667"/>
                </a:lnTo>
                <a:lnTo>
                  <a:pt x="25116" y="11658"/>
                </a:lnTo>
                <a:lnTo>
                  <a:pt x="25134" y="11640"/>
                </a:lnTo>
                <a:lnTo>
                  <a:pt x="25143" y="11631"/>
                </a:lnTo>
                <a:lnTo>
                  <a:pt x="25143" y="11622"/>
                </a:lnTo>
                <a:lnTo>
                  <a:pt x="25152" y="11614"/>
                </a:lnTo>
                <a:lnTo>
                  <a:pt x="25160" y="11605"/>
                </a:lnTo>
                <a:lnTo>
                  <a:pt x="25169" y="11605"/>
                </a:lnTo>
                <a:lnTo>
                  <a:pt x="25169" y="11596"/>
                </a:lnTo>
                <a:lnTo>
                  <a:pt x="25160" y="11587"/>
                </a:lnTo>
                <a:lnTo>
                  <a:pt x="25152" y="11587"/>
                </a:lnTo>
                <a:lnTo>
                  <a:pt x="25160" y="11578"/>
                </a:lnTo>
                <a:lnTo>
                  <a:pt x="25152" y="11569"/>
                </a:lnTo>
                <a:lnTo>
                  <a:pt x="25152" y="11561"/>
                </a:lnTo>
                <a:lnTo>
                  <a:pt x="25160" y="11561"/>
                </a:lnTo>
                <a:lnTo>
                  <a:pt x="25169" y="11561"/>
                </a:lnTo>
                <a:lnTo>
                  <a:pt x="25169" y="11552"/>
                </a:lnTo>
                <a:lnTo>
                  <a:pt x="25178" y="11543"/>
                </a:lnTo>
                <a:lnTo>
                  <a:pt x="25178" y="11534"/>
                </a:lnTo>
                <a:lnTo>
                  <a:pt x="25169" y="11543"/>
                </a:lnTo>
                <a:close/>
                <a:moveTo>
                  <a:pt x="24719" y="12064"/>
                </a:moveTo>
                <a:lnTo>
                  <a:pt x="24710" y="12064"/>
                </a:lnTo>
                <a:lnTo>
                  <a:pt x="24710" y="12055"/>
                </a:lnTo>
                <a:lnTo>
                  <a:pt x="24719" y="12055"/>
                </a:lnTo>
                <a:lnTo>
                  <a:pt x="24702" y="12037"/>
                </a:lnTo>
                <a:lnTo>
                  <a:pt x="24693" y="12037"/>
                </a:lnTo>
                <a:lnTo>
                  <a:pt x="24693" y="12046"/>
                </a:lnTo>
                <a:lnTo>
                  <a:pt x="24693" y="12064"/>
                </a:lnTo>
                <a:lnTo>
                  <a:pt x="24684" y="12064"/>
                </a:lnTo>
                <a:lnTo>
                  <a:pt x="24684" y="12072"/>
                </a:lnTo>
                <a:lnTo>
                  <a:pt x="24675" y="12072"/>
                </a:lnTo>
                <a:lnTo>
                  <a:pt x="24675" y="12081"/>
                </a:lnTo>
                <a:lnTo>
                  <a:pt x="24675" y="12090"/>
                </a:lnTo>
                <a:lnTo>
                  <a:pt x="24684" y="12090"/>
                </a:lnTo>
                <a:lnTo>
                  <a:pt x="24693" y="12081"/>
                </a:lnTo>
                <a:lnTo>
                  <a:pt x="24702" y="12081"/>
                </a:lnTo>
                <a:lnTo>
                  <a:pt x="24710" y="12081"/>
                </a:lnTo>
                <a:lnTo>
                  <a:pt x="24719" y="12081"/>
                </a:lnTo>
                <a:lnTo>
                  <a:pt x="24728" y="12072"/>
                </a:lnTo>
                <a:lnTo>
                  <a:pt x="24728" y="12064"/>
                </a:lnTo>
                <a:close/>
                <a:moveTo>
                  <a:pt x="24790" y="12593"/>
                </a:moveTo>
                <a:lnTo>
                  <a:pt x="24781" y="12593"/>
                </a:lnTo>
                <a:lnTo>
                  <a:pt x="24790" y="12602"/>
                </a:lnTo>
                <a:lnTo>
                  <a:pt x="24799" y="12602"/>
                </a:lnTo>
                <a:close/>
                <a:moveTo>
                  <a:pt x="24763" y="7819"/>
                </a:moveTo>
                <a:lnTo>
                  <a:pt x="24755" y="7819"/>
                </a:lnTo>
                <a:close/>
                <a:moveTo>
                  <a:pt x="24596" y="11949"/>
                </a:moveTo>
                <a:lnTo>
                  <a:pt x="24605" y="11949"/>
                </a:lnTo>
                <a:lnTo>
                  <a:pt x="24613" y="11949"/>
                </a:lnTo>
                <a:lnTo>
                  <a:pt x="24613" y="11940"/>
                </a:lnTo>
                <a:lnTo>
                  <a:pt x="24605" y="11940"/>
                </a:lnTo>
                <a:close/>
                <a:moveTo>
                  <a:pt x="24631" y="11905"/>
                </a:moveTo>
                <a:lnTo>
                  <a:pt x="24622" y="11905"/>
                </a:lnTo>
                <a:lnTo>
                  <a:pt x="24631" y="11914"/>
                </a:lnTo>
                <a:close/>
                <a:moveTo>
                  <a:pt x="24605" y="9866"/>
                </a:moveTo>
                <a:lnTo>
                  <a:pt x="24605" y="9875"/>
                </a:lnTo>
                <a:lnTo>
                  <a:pt x="24596" y="9884"/>
                </a:lnTo>
                <a:lnTo>
                  <a:pt x="24605" y="9884"/>
                </a:lnTo>
                <a:lnTo>
                  <a:pt x="24605" y="9875"/>
                </a:lnTo>
                <a:close/>
                <a:moveTo>
                  <a:pt x="25187" y="8410"/>
                </a:moveTo>
                <a:lnTo>
                  <a:pt x="25187" y="8401"/>
                </a:lnTo>
                <a:lnTo>
                  <a:pt x="25178" y="8401"/>
                </a:lnTo>
                <a:lnTo>
                  <a:pt x="25178" y="8392"/>
                </a:lnTo>
                <a:lnTo>
                  <a:pt x="25178" y="8401"/>
                </a:lnTo>
                <a:lnTo>
                  <a:pt x="25187" y="8410"/>
                </a:lnTo>
                <a:lnTo>
                  <a:pt x="25178" y="8410"/>
                </a:lnTo>
                <a:close/>
                <a:moveTo>
                  <a:pt x="24569" y="9134"/>
                </a:moveTo>
                <a:lnTo>
                  <a:pt x="24560" y="9134"/>
                </a:lnTo>
                <a:lnTo>
                  <a:pt x="24552" y="9134"/>
                </a:lnTo>
                <a:lnTo>
                  <a:pt x="24552" y="9142"/>
                </a:lnTo>
                <a:lnTo>
                  <a:pt x="24543" y="9142"/>
                </a:lnTo>
                <a:lnTo>
                  <a:pt x="24552" y="9142"/>
                </a:lnTo>
                <a:lnTo>
                  <a:pt x="24552" y="9151"/>
                </a:lnTo>
                <a:lnTo>
                  <a:pt x="24560" y="9142"/>
                </a:lnTo>
                <a:lnTo>
                  <a:pt x="24569" y="9142"/>
                </a:lnTo>
                <a:close/>
                <a:moveTo>
                  <a:pt x="24737" y="9584"/>
                </a:moveTo>
                <a:lnTo>
                  <a:pt x="24728" y="9584"/>
                </a:lnTo>
                <a:lnTo>
                  <a:pt x="24719" y="9575"/>
                </a:lnTo>
                <a:lnTo>
                  <a:pt x="24719" y="9584"/>
                </a:lnTo>
                <a:lnTo>
                  <a:pt x="24719" y="9592"/>
                </a:lnTo>
                <a:lnTo>
                  <a:pt x="24728" y="9592"/>
                </a:lnTo>
                <a:lnTo>
                  <a:pt x="24737" y="9592"/>
                </a:lnTo>
                <a:lnTo>
                  <a:pt x="24746" y="9592"/>
                </a:lnTo>
                <a:lnTo>
                  <a:pt x="24737" y="9592"/>
                </a:lnTo>
                <a:close/>
                <a:moveTo>
                  <a:pt x="20202" y="6804"/>
                </a:moveTo>
                <a:lnTo>
                  <a:pt x="20211" y="6804"/>
                </a:lnTo>
                <a:lnTo>
                  <a:pt x="20211" y="6812"/>
                </a:lnTo>
                <a:lnTo>
                  <a:pt x="20211" y="6804"/>
                </a:lnTo>
                <a:close/>
                <a:moveTo>
                  <a:pt x="20696" y="6645"/>
                </a:moveTo>
                <a:lnTo>
                  <a:pt x="20696" y="6654"/>
                </a:lnTo>
                <a:lnTo>
                  <a:pt x="20705" y="6662"/>
                </a:lnTo>
                <a:lnTo>
                  <a:pt x="20705" y="6654"/>
                </a:lnTo>
                <a:close/>
                <a:moveTo>
                  <a:pt x="20255" y="6804"/>
                </a:moveTo>
                <a:lnTo>
                  <a:pt x="20264" y="6804"/>
                </a:lnTo>
                <a:lnTo>
                  <a:pt x="20264" y="6795"/>
                </a:lnTo>
                <a:lnTo>
                  <a:pt x="20255" y="6795"/>
                </a:lnTo>
                <a:close/>
                <a:moveTo>
                  <a:pt x="21649" y="5560"/>
                </a:moveTo>
                <a:lnTo>
                  <a:pt x="21649" y="5551"/>
                </a:lnTo>
                <a:lnTo>
                  <a:pt x="21640" y="5551"/>
                </a:lnTo>
                <a:lnTo>
                  <a:pt x="21640" y="5560"/>
                </a:lnTo>
                <a:lnTo>
                  <a:pt x="21649" y="5569"/>
                </a:lnTo>
                <a:close/>
                <a:moveTo>
                  <a:pt x="20264" y="6777"/>
                </a:moveTo>
                <a:lnTo>
                  <a:pt x="20255" y="6777"/>
                </a:lnTo>
                <a:lnTo>
                  <a:pt x="20255" y="6786"/>
                </a:lnTo>
                <a:close/>
                <a:moveTo>
                  <a:pt x="21296" y="5957"/>
                </a:moveTo>
                <a:lnTo>
                  <a:pt x="21287" y="5957"/>
                </a:lnTo>
                <a:lnTo>
                  <a:pt x="21287" y="5948"/>
                </a:lnTo>
                <a:lnTo>
                  <a:pt x="21279" y="5948"/>
                </a:lnTo>
                <a:lnTo>
                  <a:pt x="21270" y="5948"/>
                </a:lnTo>
                <a:lnTo>
                  <a:pt x="21279" y="5957"/>
                </a:lnTo>
                <a:lnTo>
                  <a:pt x="21287" y="5966"/>
                </a:lnTo>
                <a:lnTo>
                  <a:pt x="21305" y="5975"/>
                </a:lnTo>
                <a:lnTo>
                  <a:pt x="21314" y="5975"/>
                </a:lnTo>
                <a:lnTo>
                  <a:pt x="21314" y="5966"/>
                </a:lnTo>
                <a:close/>
                <a:moveTo>
                  <a:pt x="21649" y="5463"/>
                </a:moveTo>
                <a:lnTo>
                  <a:pt x="21658" y="5463"/>
                </a:lnTo>
                <a:lnTo>
                  <a:pt x="21658" y="5454"/>
                </a:lnTo>
                <a:lnTo>
                  <a:pt x="21649" y="5445"/>
                </a:lnTo>
                <a:lnTo>
                  <a:pt x="21649" y="5454"/>
                </a:lnTo>
                <a:close/>
                <a:moveTo>
                  <a:pt x="21543" y="5295"/>
                </a:moveTo>
                <a:lnTo>
                  <a:pt x="21534" y="5295"/>
                </a:lnTo>
                <a:lnTo>
                  <a:pt x="21534" y="5304"/>
                </a:lnTo>
                <a:close/>
                <a:moveTo>
                  <a:pt x="20220" y="6804"/>
                </a:moveTo>
                <a:lnTo>
                  <a:pt x="20220" y="6812"/>
                </a:lnTo>
                <a:lnTo>
                  <a:pt x="20229" y="6812"/>
                </a:lnTo>
                <a:lnTo>
                  <a:pt x="20229" y="6804"/>
                </a:lnTo>
                <a:close/>
                <a:moveTo>
                  <a:pt x="19699" y="7651"/>
                </a:moveTo>
                <a:lnTo>
                  <a:pt x="19699" y="7660"/>
                </a:lnTo>
                <a:lnTo>
                  <a:pt x="19708" y="7660"/>
                </a:lnTo>
                <a:lnTo>
                  <a:pt x="19717" y="7651"/>
                </a:lnTo>
                <a:lnTo>
                  <a:pt x="19708" y="7651"/>
                </a:lnTo>
                <a:close/>
                <a:moveTo>
                  <a:pt x="19885" y="7466"/>
                </a:moveTo>
                <a:lnTo>
                  <a:pt x="19876" y="7457"/>
                </a:lnTo>
                <a:lnTo>
                  <a:pt x="19876" y="7466"/>
                </a:lnTo>
                <a:lnTo>
                  <a:pt x="19876" y="7474"/>
                </a:lnTo>
                <a:lnTo>
                  <a:pt x="19885" y="7474"/>
                </a:lnTo>
                <a:close/>
                <a:moveTo>
                  <a:pt x="19893" y="7492"/>
                </a:moveTo>
                <a:lnTo>
                  <a:pt x="19893" y="7501"/>
                </a:lnTo>
                <a:lnTo>
                  <a:pt x="19902" y="7501"/>
                </a:lnTo>
                <a:lnTo>
                  <a:pt x="19902" y="7492"/>
                </a:lnTo>
                <a:close/>
                <a:moveTo>
                  <a:pt x="19708" y="7642"/>
                </a:moveTo>
                <a:lnTo>
                  <a:pt x="19717" y="7642"/>
                </a:lnTo>
                <a:lnTo>
                  <a:pt x="19717" y="7633"/>
                </a:lnTo>
                <a:lnTo>
                  <a:pt x="19708" y="7633"/>
                </a:lnTo>
                <a:close/>
                <a:moveTo>
                  <a:pt x="20008" y="7589"/>
                </a:moveTo>
                <a:lnTo>
                  <a:pt x="19999" y="7589"/>
                </a:lnTo>
                <a:lnTo>
                  <a:pt x="19990" y="7589"/>
                </a:lnTo>
                <a:lnTo>
                  <a:pt x="19990" y="7598"/>
                </a:lnTo>
                <a:lnTo>
                  <a:pt x="19999" y="7598"/>
                </a:lnTo>
                <a:lnTo>
                  <a:pt x="19999" y="7616"/>
                </a:lnTo>
                <a:lnTo>
                  <a:pt x="20008" y="7616"/>
                </a:lnTo>
                <a:lnTo>
                  <a:pt x="20008" y="7607"/>
                </a:lnTo>
                <a:lnTo>
                  <a:pt x="20008" y="7598"/>
                </a:lnTo>
                <a:close/>
                <a:moveTo>
                  <a:pt x="20008" y="8145"/>
                </a:moveTo>
                <a:lnTo>
                  <a:pt x="20017" y="8154"/>
                </a:lnTo>
                <a:lnTo>
                  <a:pt x="20017" y="8145"/>
                </a:lnTo>
                <a:close/>
                <a:moveTo>
                  <a:pt x="19929" y="7518"/>
                </a:moveTo>
                <a:lnTo>
                  <a:pt x="19929" y="7527"/>
                </a:lnTo>
                <a:close/>
                <a:moveTo>
                  <a:pt x="19946" y="7563"/>
                </a:moveTo>
                <a:lnTo>
                  <a:pt x="19946" y="7571"/>
                </a:lnTo>
                <a:lnTo>
                  <a:pt x="19955" y="7563"/>
                </a:lnTo>
                <a:close/>
                <a:moveTo>
                  <a:pt x="22425" y="3848"/>
                </a:moveTo>
                <a:lnTo>
                  <a:pt x="22417" y="3857"/>
                </a:lnTo>
                <a:lnTo>
                  <a:pt x="22408" y="3866"/>
                </a:lnTo>
                <a:lnTo>
                  <a:pt x="22417" y="3866"/>
                </a:lnTo>
                <a:lnTo>
                  <a:pt x="22425" y="3866"/>
                </a:lnTo>
                <a:lnTo>
                  <a:pt x="22434" y="3866"/>
                </a:lnTo>
                <a:lnTo>
                  <a:pt x="22443" y="3848"/>
                </a:lnTo>
                <a:lnTo>
                  <a:pt x="22434" y="3848"/>
                </a:lnTo>
                <a:close/>
                <a:moveTo>
                  <a:pt x="26140" y="8975"/>
                </a:moveTo>
                <a:lnTo>
                  <a:pt x="26140" y="8984"/>
                </a:lnTo>
                <a:close/>
                <a:moveTo>
                  <a:pt x="26157" y="4122"/>
                </a:moveTo>
                <a:lnTo>
                  <a:pt x="26149" y="4122"/>
                </a:lnTo>
                <a:lnTo>
                  <a:pt x="26140" y="4122"/>
                </a:lnTo>
                <a:lnTo>
                  <a:pt x="26131" y="4130"/>
                </a:lnTo>
                <a:lnTo>
                  <a:pt x="26140" y="4130"/>
                </a:lnTo>
                <a:close/>
                <a:moveTo>
                  <a:pt x="26149" y="9337"/>
                </a:moveTo>
                <a:lnTo>
                  <a:pt x="26140" y="9345"/>
                </a:lnTo>
                <a:lnTo>
                  <a:pt x="26131" y="9345"/>
                </a:lnTo>
                <a:lnTo>
                  <a:pt x="26122" y="9345"/>
                </a:lnTo>
                <a:lnTo>
                  <a:pt x="26131" y="9354"/>
                </a:lnTo>
                <a:lnTo>
                  <a:pt x="26140" y="9363"/>
                </a:lnTo>
                <a:lnTo>
                  <a:pt x="26149" y="9363"/>
                </a:lnTo>
                <a:lnTo>
                  <a:pt x="26157" y="9363"/>
                </a:lnTo>
                <a:lnTo>
                  <a:pt x="26166" y="9354"/>
                </a:lnTo>
                <a:lnTo>
                  <a:pt x="26157" y="9345"/>
                </a:lnTo>
                <a:close/>
                <a:moveTo>
                  <a:pt x="26149" y="3292"/>
                </a:moveTo>
                <a:lnTo>
                  <a:pt x="26157" y="3292"/>
                </a:lnTo>
                <a:lnTo>
                  <a:pt x="26149" y="3283"/>
                </a:lnTo>
                <a:lnTo>
                  <a:pt x="26140" y="3283"/>
                </a:lnTo>
                <a:lnTo>
                  <a:pt x="26122" y="3274"/>
                </a:lnTo>
                <a:lnTo>
                  <a:pt x="26113" y="3274"/>
                </a:lnTo>
                <a:lnTo>
                  <a:pt x="26104" y="3257"/>
                </a:lnTo>
                <a:lnTo>
                  <a:pt x="26096" y="3265"/>
                </a:lnTo>
                <a:lnTo>
                  <a:pt x="26096" y="3274"/>
                </a:lnTo>
                <a:lnTo>
                  <a:pt x="26104" y="3274"/>
                </a:lnTo>
                <a:lnTo>
                  <a:pt x="26131" y="3292"/>
                </a:lnTo>
                <a:close/>
                <a:moveTo>
                  <a:pt x="25257" y="11128"/>
                </a:moveTo>
                <a:lnTo>
                  <a:pt x="25257" y="11119"/>
                </a:lnTo>
                <a:lnTo>
                  <a:pt x="25257" y="11110"/>
                </a:lnTo>
                <a:lnTo>
                  <a:pt x="25249" y="11110"/>
                </a:lnTo>
                <a:lnTo>
                  <a:pt x="25249" y="11119"/>
                </a:lnTo>
                <a:close/>
                <a:moveTo>
                  <a:pt x="26096" y="4148"/>
                </a:moveTo>
                <a:lnTo>
                  <a:pt x="26078" y="4148"/>
                </a:lnTo>
                <a:lnTo>
                  <a:pt x="26060" y="4148"/>
                </a:lnTo>
                <a:lnTo>
                  <a:pt x="26051" y="4148"/>
                </a:lnTo>
                <a:lnTo>
                  <a:pt x="26043" y="4148"/>
                </a:lnTo>
                <a:lnTo>
                  <a:pt x="26034" y="4148"/>
                </a:lnTo>
                <a:lnTo>
                  <a:pt x="26043" y="4157"/>
                </a:lnTo>
                <a:lnTo>
                  <a:pt x="26051" y="4148"/>
                </a:lnTo>
                <a:lnTo>
                  <a:pt x="26069" y="4157"/>
                </a:lnTo>
                <a:lnTo>
                  <a:pt x="26078" y="4157"/>
                </a:lnTo>
                <a:lnTo>
                  <a:pt x="26087" y="4148"/>
                </a:lnTo>
                <a:lnTo>
                  <a:pt x="26104" y="4148"/>
                </a:lnTo>
                <a:close/>
                <a:moveTo>
                  <a:pt x="25205" y="8445"/>
                </a:moveTo>
                <a:lnTo>
                  <a:pt x="25205" y="8436"/>
                </a:lnTo>
                <a:close/>
                <a:moveTo>
                  <a:pt x="26166" y="8683"/>
                </a:moveTo>
                <a:lnTo>
                  <a:pt x="26157" y="8683"/>
                </a:lnTo>
                <a:lnTo>
                  <a:pt x="26166" y="8683"/>
                </a:lnTo>
                <a:lnTo>
                  <a:pt x="26157" y="8683"/>
                </a:lnTo>
                <a:close/>
                <a:moveTo>
                  <a:pt x="16232" y="4784"/>
                </a:moveTo>
                <a:lnTo>
                  <a:pt x="16232" y="4775"/>
                </a:lnTo>
                <a:lnTo>
                  <a:pt x="16223" y="4775"/>
                </a:lnTo>
                <a:lnTo>
                  <a:pt x="16223" y="4784"/>
                </a:lnTo>
                <a:close/>
                <a:moveTo>
                  <a:pt x="26184" y="2692"/>
                </a:moveTo>
                <a:lnTo>
                  <a:pt x="26193" y="2692"/>
                </a:lnTo>
                <a:lnTo>
                  <a:pt x="26219" y="2692"/>
                </a:lnTo>
                <a:lnTo>
                  <a:pt x="26237" y="2692"/>
                </a:lnTo>
                <a:lnTo>
                  <a:pt x="26246" y="2692"/>
                </a:lnTo>
                <a:lnTo>
                  <a:pt x="26237" y="2683"/>
                </a:lnTo>
                <a:lnTo>
                  <a:pt x="26228" y="2674"/>
                </a:lnTo>
                <a:lnTo>
                  <a:pt x="26219" y="2665"/>
                </a:lnTo>
                <a:lnTo>
                  <a:pt x="26219" y="2657"/>
                </a:lnTo>
                <a:lnTo>
                  <a:pt x="26237" y="2665"/>
                </a:lnTo>
                <a:lnTo>
                  <a:pt x="26246" y="2674"/>
                </a:lnTo>
                <a:lnTo>
                  <a:pt x="26254" y="2674"/>
                </a:lnTo>
                <a:lnTo>
                  <a:pt x="26272" y="2683"/>
                </a:lnTo>
                <a:lnTo>
                  <a:pt x="26281" y="2674"/>
                </a:lnTo>
                <a:lnTo>
                  <a:pt x="26281" y="2665"/>
                </a:lnTo>
                <a:lnTo>
                  <a:pt x="26281" y="2657"/>
                </a:lnTo>
                <a:lnTo>
                  <a:pt x="26281" y="2648"/>
                </a:lnTo>
                <a:lnTo>
                  <a:pt x="26298" y="2639"/>
                </a:lnTo>
                <a:lnTo>
                  <a:pt x="26316" y="2630"/>
                </a:lnTo>
                <a:lnTo>
                  <a:pt x="26325" y="2630"/>
                </a:lnTo>
                <a:lnTo>
                  <a:pt x="26334" y="2630"/>
                </a:lnTo>
                <a:lnTo>
                  <a:pt x="26343" y="2630"/>
                </a:lnTo>
                <a:lnTo>
                  <a:pt x="26343" y="2612"/>
                </a:lnTo>
                <a:lnTo>
                  <a:pt x="26334" y="2612"/>
                </a:lnTo>
                <a:lnTo>
                  <a:pt x="26307" y="2612"/>
                </a:lnTo>
                <a:lnTo>
                  <a:pt x="26307" y="2604"/>
                </a:lnTo>
                <a:lnTo>
                  <a:pt x="26298" y="2595"/>
                </a:lnTo>
                <a:lnTo>
                  <a:pt x="26290" y="2604"/>
                </a:lnTo>
                <a:lnTo>
                  <a:pt x="26281" y="2604"/>
                </a:lnTo>
                <a:lnTo>
                  <a:pt x="26281" y="2595"/>
                </a:lnTo>
                <a:lnTo>
                  <a:pt x="26290" y="2595"/>
                </a:lnTo>
                <a:lnTo>
                  <a:pt x="26281" y="2586"/>
                </a:lnTo>
                <a:lnTo>
                  <a:pt x="26254" y="2568"/>
                </a:lnTo>
                <a:lnTo>
                  <a:pt x="26237" y="2559"/>
                </a:lnTo>
                <a:lnTo>
                  <a:pt x="26228" y="2551"/>
                </a:lnTo>
                <a:lnTo>
                  <a:pt x="26210" y="2533"/>
                </a:lnTo>
                <a:lnTo>
                  <a:pt x="26193" y="2515"/>
                </a:lnTo>
                <a:lnTo>
                  <a:pt x="26175" y="2515"/>
                </a:lnTo>
                <a:lnTo>
                  <a:pt x="26157" y="2515"/>
                </a:lnTo>
                <a:lnTo>
                  <a:pt x="26140" y="2515"/>
                </a:lnTo>
                <a:lnTo>
                  <a:pt x="26131" y="2506"/>
                </a:lnTo>
                <a:lnTo>
                  <a:pt x="26104" y="2506"/>
                </a:lnTo>
                <a:lnTo>
                  <a:pt x="26131" y="2515"/>
                </a:lnTo>
                <a:lnTo>
                  <a:pt x="26140" y="2515"/>
                </a:lnTo>
                <a:lnTo>
                  <a:pt x="26131" y="2524"/>
                </a:lnTo>
                <a:lnTo>
                  <a:pt x="26104" y="2515"/>
                </a:lnTo>
                <a:lnTo>
                  <a:pt x="26096" y="2515"/>
                </a:lnTo>
                <a:lnTo>
                  <a:pt x="26087" y="2515"/>
                </a:lnTo>
                <a:lnTo>
                  <a:pt x="26087" y="2524"/>
                </a:lnTo>
                <a:lnTo>
                  <a:pt x="26087" y="2533"/>
                </a:lnTo>
                <a:lnTo>
                  <a:pt x="26078" y="2533"/>
                </a:lnTo>
                <a:lnTo>
                  <a:pt x="26078" y="2524"/>
                </a:lnTo>
                <a:lnTo>
                  <a:pt x="26078" y="2515"/>
                </a:lnTo>
                <a:lnTo>
                  <a:pt x="26087" y="2506"/>
                </a:lnTo>
                <a:lnTo>
                  <a:pt x="26096" y="2506"/>
                </a:lnTo>
                <a:lnTo>
                  <a:pt x="26069" y="2498"/>
                </a:lnTo>
                <a:lnTo>
                  <a:pt x="26060" y="2498"/>
                </a:lnTo>
                <a:lnTo>
                  <a:pt x="26051" y="2489"/>
                </a:lnTo>
                <a:lnTo>
                  <a:pt x="26034" y="2498"/>
                </a:lnTo>
                <a:lnTo>
                  <a:pt x="25999" y="2498"/>
                </a:lnTo>
                <a:lnTo>
                  <a:pt x="25990" y="2498"/>
                </a:lnTo>
                <a:lnTo>
                  <a:pt x="25990" y="2506"/>
                </a:lnTo>
                <a:lnTo>
                  <a:pt x="25999" y="2506"/>
                </a:lnTo>
                <a:lnTo>
                  <a:pt x="26007" y="2506"/>
                </a:lnTo>
                <a:lnTo>
                  <a:pt x="26016" y="2515"/>
                </a:lnTo>
                <a:lnTo>
                  <a:pt x="26025" y="2515"/>
                </a:lnTo>
                <a:lnTo>
                  <a:pt x="26025" y="2524"/>
                </a:lnTo>
                <a:lnTo>
                  <a:pt x="26025" y="2533"/>
                </a:lnTo>
                <a:lnTo>
                  <a:pt x="26025" y="2542"/>
                </a:lnTo>
                <a:lnTo>
                  <a:pt x="26025" y="2551"/>
                </a:lnTo>
                <a:lnTo>
                  <a:pt x="26016" y="2551"/>
                </a:lnTo>
                <a:lnTo>
                  <a:pt x="26016" y="2559"/>
                </a:lnTo>
                <a:lnTo>
                  <a:pt x="26025" y="2568"/>
                </a:lnTo>
                <a:lnTo>
                  <a:pt x="26034" y="2568"/>
                </a:lnTo>
                <a:lnTo>
                  <a:pt x="26043" y="2577"/>
                </a:lnTo>
                <a:lnTo>
                  <a:pt x="26043" y="2586"/>
                </a:lnTo>
                <a:lnTo>
                  <a:pt x="26034" y="2595"/>
                </a:lnTo>
                <a:lnTo>
                  <a:pt x="26034" y="2604"/>
                </a:lnTo>
                <a:lnTo>
                  <a:pt x="26025" y="2604"/>
                </a:lnTo>
                <a:lnTo>
                  <a:pt x="26025" y="2586"/>
                </a:lnTo>
                <a:lnTo>
                  <a:pt x="26025" y="2577"/>
                </a:lnTo>
                <a:lnTo>
                  <a:pt x="26016" y="2577"/>
                </a:lnTo>
                <a:lnTo>
                  <a:pt x="26007" y="2586"/>
                </a:lnTo>
                <a:lnTo>
                  <a:pt x="25999" y="2595"/>
                </a:lnTo>
                <a:lnTo>
                  <a:pt x="25999" y="2586"/>
                </a:lnTo>
                <a:lnTo>
                  <a:pt x="25999" y="2577"/>
                </a:lnTo>
                <a:lnTo>
                  <a:pt x="25990" y="2568"/>
                </a:lnTo>
                <a:lnTo>
                  <a:pt x="25981" y="2559"/>
                </a:lnTo>
                <a:lnTo>
                  <a:pt x="25963" y="2559"/>
                </a:lnTo>
                <a:lnTo>
                  <a:pt x="25963" y="2542"/>
                </a:lnTo>
                <a:lnTo>
                  <a:pt x="25972" y="2542"/>
                </a:lnTo>
                <a:lnTo>
                  <a:pt x="25972" y="2524"/>
                </a:lnTo>
                <a:lnTo>
                  <a:pt x="25972" y="2515"/>
                </a:lnTo>
                <a:lnTo>
                  <a:pt x="25963" y="2506"/>
                </a:lnTo>
                <a:lnTo>
                  <a:pt x="25963" y="2498"/>
                </a:lnTo>
                <a:lnTo>
                  <a:pt x="25963" y="2489"/>
                </a:lnTo>
                <a:lnTo>
                  <a:pt x="25963" y="2480"/>
                </a:lnTo>
                <a:lnTo>
                  <a:pt x="25963" y="2471"/>
                </a:lnTo>
                <a:lnTo>
                  <a:pt x="25963" y="2462"/>
                </a:lnTo>
                <a:lnTo>
                  <a:pt x="25954" y="2454"/>
                </a:lnTo>
                <a:lnTo>
                  <a:pt x="25954" y="2462"/>
                </a:lnTo>
                <a:lnTo>
                  <a:pt x="25946" y="2462"/>
                </a:lnTo>
                <a:lnTo>
                  <a:pt x="25928" y="2462"/>
                </a:lnTo>
                <a:lnTo>
                  <a:pt x="25937" y="2454"/>
                </a:lnTo>
                <a:lnTo>
                  <a:pt x="25937" y="2445"/>
                </a:lnTo>
                <a:lnTo>
                  <a:pt x="25937" y="2436"/>
                </a:lnTo>
                <a:lnTo>
                  <a:pt x="25928" y="2427"/>
                </a:lnTo>
                <a:lnTo>
                  <a:pt x="25813" y="2374"/>
                </a:lnTo>
                <a:lnTo>
                  <a:pt x="25796" y="2365"/>
                </a:lnTo>
                <a:lnTo>
                  <a:pt x="25787" y="2356"/>
                </a:lnTo>
                <a:lnTo>
                  <a:pt x="25778" y="2356"/>
                </a:lnTo>
                <a:lnTo>
                  <a:pt x="25769" y="2356"/>
                </a:lnTo>
                <a:lnTo>
                  <a:pt x="25760" y="2356"/>
                </a:lnTo>
                <a:lnTo>
                  <a:pt x="25769" y="2348"/>
                </a:lnTo>
                <a:lnTo>
                  <a:pt x="25760" y="2339"/>
                </a:lnTo>
                <a:lnTo>
                  <a:pt x="25716" y="2312"/>
                </a:lnTo>
                <a:lnTo>
                  <a:pt x="25707" y="2312"/>
                </a:lnTo>
                <a:lnTo>
                  <a:pt x="25716" y="2321"/>
                </a:lnTo>
                <a:lnTo>
                  <a:pt x="25743" y="2339"/>
                </a:lnTo>
                <a:lnTo>
                  <a:pt x="25751" y="2339"/>
                </a:lnTo>
                <a:lnTo>
                  <a:pt x="25743" y="2348"/>
                </a:lnTo>
                <a:lnTo>
                  <a:pt x="25734" y="2348"/>
                </a:lnTo>
                <a:lnTo>
                  <a:pt x="25734" y="2339"/>
                </a:lnTo>
                <a:lnTo>
                  <a:pt x="25725" y="2330"/>
                </a:lnTo>
                <a:lnTo>
                  <a:pt x="25716" y="2330"/>
                </a:lnTo>
                <a:lnTo>
                  <a:pt x="25699" y="2321"/>
                </a:lnTo>
                <a:lnTo>
                  <a:pt x="25681" y="2312"/>
                </a:lnTo>
                <a:lnTo>
                  <a:pt x="25681" y="2303"/>
                </a:lnTo>
                <a:lnTo>
                  <a:pt x="25690" y="2312"/>
                </a:lnTo>
                <a:lnTo>
                  <a:pt x="25699" y="2312"/>
                </a:lnTo>
                <a:lnTo>
                  <a:pt x="25681" y="2303"/>
                </a:lnTo>
                <a:lnTo>
                  <a:pt x="25672" y="2286"/>
                </a:lnTo>
                <a:lnTo>
                  <a:pt x="25646" y="2277"/>
                </a:lnTo>
                <a:lnTo>
                  <a:pt x="25637" y="2277"/>
                </a:lnTo>
                <a:lnTo>
                  <a:pt x="25628" y="2268"/>
                </a:lnTo>
                <a:lnTo>
                  <a:pt x="25619" y="2268"/>
                </a:lnTo>
                <a:lnTo>
                  <a:pt x="25602" y="2268"/>
                </a:lnTo>
                <a:lnTo>
                  <a:pt x="25593" y="2259"/>
                </a:lnTo>
                <a:lnTo>
                  <a:pt x="25593" y="2295"/>
                </a:lnTo>
                <a:lnTo>
                  <a:pt x="25593" y="2259"/>
                </a:lnTo>
                <a:lnTo>
                  <a:pt x="25575" y="2259"/>
                </a:lnTo>
                <a:lnTo>
                  <a:pt x="25531" y="2224"/>
                </a:lnTo>
                <a:lnTo>
                  <a:pt x="25513" y="2215"/>
                </a:lnTo>
                <a:lnTo>
                  <a:pt x="25504" y="2206"/>
                </a:lnTo>
                <a:lnTo>
                  <a:pt x="25478" y="2198"/>
                </a:lnTo>
                <a:lnTo>
                  <a:pt x="25434" y="2198"/>
                </a:lnTo>
                <a:lnTo>
                  <a:pt x="25399" y="2180"/>
                </a:lnTo>
                <a:lnTo>
                  <a:pt x="25363" y="2171"/>
                </a:lnTo>
                <a:lnTo>
                  <a:pt x="25328" y="2153"/>
                </a:lnTo>
                <a:lnTo>
                  <a:pt x="25302" y="2145"/>
                </a:lnTo>
                <a:lnTo>
                  <a:pt x="25293" y="2145"/>
                </a:lnTo>
                <a:lnTo>
                  <a:pt x="25275" y="2136"/>
                </a:lnTo>
                <a:lnTo>
                  <a:pt x="25240" y="2145"/>
                </a:lnTo>
                <a:lnTo>
                  <a:pt x="25205" y="2145"/>
                </a:lnTo>
                <a:lnTo>
                  <a:pt x="25169" y="2145"/>
                </a:lnTo>
                <a:lnTo>
                  <a:pt x="25143" y="2145"/>
                </a:lnTo>
                <a:lnTo>
                  <a:pt x="25125" y="2145"/>
                </a:lnTo>
                <a:lnTo>
                  <a:pt x="25107" y="2136"/>
                </a:lnTo>
                <a:lnTo>
                  <a:pt x="25099" y="2136"/>
                </a:lnTo>
                <a:lnTo>
                  <a:pt x="25099" y="2153"/>
                </a:lnTo>
                <a:lnTo>
                  <a:pt x="25081" y="2145"/>
                </a:lnTo>
                <a:lnTo>
                  <a:pt x="25063" y="2136"/>
                </a:lnTo>
                <a:lnTo>
                  <a:pt x="25046" y="2127"/>
                </a:lnTo>
                <a:lnTo>
                  <a:pt x="25002" y="2127"/>
                </a:lnTo>
                <a:lnTo>
                  <a:pt x="24949" y="2118"/>
                </a:lnTo>
                <a:lnTo>
                  <a:pt x="24913" y="2118"/>
                </a:lnTo>
                <a:lnTo>
                  <a:pt x="24887" y="2109"/>
                </a:lnTo>
                <a:lnTo>
                  <a:pt x="24896" y="2136"/>
                </a:lnTo>
                <a:lnTo>
                  <a:pt x="24887" y="2145"/>
                </a:lnTo>
                <a:lnTo>
                  <a:pt x="24878" y="2162"/>
                </a:lnTo>
                <a:lnTo>
                  <a:pt x="24869" y="2171"/>
                </a:lnTo>
                <a:lnTo>
                  <a:pt x="24869" y="2180"/>
                </a:lnTo>
                <a:lnTo>
                  <a:pt x="24896" y="2180"/>
                </a:lnTo>
                <a:lnTo>
                  <a:pt x="24905" y="2206"/>
                </a:lnTo>
                <a:lnTo>
                  <a:pt x="24922" y="2224"/>
                </a:lnTo>
                <a:lnTo>
                  <a:pt x="24931" y="2242"/>
                </a:lnTo>
                <a:lnTo>
                  <a:pt x="24922" y="2251"/>
                </a:lnTo>
                <a:lnTo>
                  <a:pt x="24896" y="2277"/>
                </a:lnTo>
                <a:lnTo>
                  <a:pt x="24860" y="2286"/>
                </a:lnTo>
                <a:lnTo>
                  <a:pt x="24825" y="2286"/>
                </a:lnTo>
                <a:lnTo>
                  <a:pt x="24808" y="2268"/>
                </a:lnTo>
                <a:lnTo>
                  <a:pt x="24799" y="2251"/>
                </a:lnTo>
                <a:lnTo>
                  <a:pt x="24772" y="2233"/>
                </a:lnTo>
                <a:lnTo>
                  <a:pt x="24746" y="2224"/>
                </a:lnTo>
                <a:lnTo>
                  <a:pt x="24737" y="2224"/>
                </a:lnTo>
                <a:lnTo>
                  <a:pt x="24728" y="2224"/>
                </a:lnTo>
                <a:lnTo>
                  <a:pt x="24719" y="2198"/>
                </a:lnTo>
                <a:lnTo>
                  <a:pt x="24719" y="2180"/>
                </a:lnTo>
                <a:lnTo>
                  <a:pt x="24710" y="2180"/>
                </a:lnTo>
                <a:lnTo>
                  <a:pt x="24702" y="2171"/>
                </a:lnTo>
                <a:lnTo>
                  <a:pt x="24693" y="2162"/>
                </a:lnTo>
                <a:lnTo>
                  <a:pt x="24675" y="2162"/>
                </a:lnTo>
                <a:lnTo>
                  <a:pt x="24640" y="2189"/>
                </a:lnTo>
                <a:lnTo>
                  <a:pt x="24622" y="2189"/>
                </a:lnTo>
                <a:lnTo>
                  <a:pt x="24560" y="2189"/>
                </a:lnTo>
                <a:lnTo>
                  <a:pt x="24543" y="2180"/>
                </a:lnTo>
                <a:lnTo>
                  <a:pt x="24446" y="2180"/>
                </a:lnTo>
                <a:lnTo>
                  <a:pt x="24428" y="2162"/>
                </a:lnTo>
                <a:lnTo>
                  <a:pt x="24410" y="2162"/>
                </a:lnTo>
                <a:lnTo>
                  <a:pt x="24393" y="2162"/>
                </a:lnTo>
                <a:lnTo>
                  <a:pt x="24375" y="2171"/>
                </a:lnTo>
                <a:lnTo>
                  <a:pt x="24358" y="2162"/>
                </a:lnTo>
                <a:lnTo>
                  <a:pt x="24331" y="2171"/>
                </a:lnTo>
                <a:lnTo>
                  <a:pt x="24296" y="2171"/>
                </a:lnTo>
                <a:lnTo>
                  <a:pt x="24278" y="2180"/>
                </a:lnTo>
                <a:lnTo>
                  <a:pt x="24261" y="2189"/>
                </a:lnTo>
                <a:lnTo>
                  <a:pt x="24234" y="2206"/>
                </a:lnTo>
                <a:lnTo>
                  <a:pt x="24225" y="2215"/>
                </a:lnTo>
                <a:lnTo>
                  <a:pt x="24225" y="2233"/>
                </a:lnTo>
                <a:lnTo>
                  <a:pt x="24234" y="2251"/>
                </a:lnTo>
                <a:lnTo>
                  <a:pt x="24234" y="2268"/>
                </a:lnTo>
                <a:lnTo>
                  <a:pt x="24225" y="2277"/>
                </a:lnTo>
                <a:lnTo>
                  <a:pt x="24216" y="2277"/>
                </a:lnTo>
                <a:lnTo>
                  <a:pt x="24208" y="2303"/>
                </a:lnTo>
                <a:lnTo>
                  <a:pt x="24199" y="2312"/>
                </a:lnTo>
                <a:lnTo>
                  <a:pt x="24181" y="2321"/>
                </a:lnTo>
                <a:lnTo>
                  <a:pt x="24190" y="2312"/>
                </a:lnTo>
                <a:lnTo>
                  <a:pt x="24199" y="2303"/>
                </a:lnTo>
                <a:lnTo>
                  <a:pt x="24216" y="2268"/>
                </a:lnTo>
                <a:lnTo>
                  <a:pt x="24216" y="2259"/>
                </a:lnTo>
                <a:lnTo>
                  <a:pt x="24199" y="2251"/>
                </a:lnTo>
                <a:lnTo>
                  <a:pt x="24199" y="2242"/>
                </a:lnTo>
                <a:lnTo>
                  <a:pt x="24190" y="2215"/>
                </a:lnTo>
                <a:lnTo>
                  <a:pt x="24190" y="2198"/>
                </a:lnTo>
                <a:lnTo>
                  <a:pt x="24181" y="2180"/>
                </a:lnTo>
                <a:lnTo>
                  <a:pt x="24172" y="2171"/>
                </a:lnTo>
                <a:lnTo>
                  <a:pt x="24128" y="2162"/>
                </a:lnTo>
                <a:lnTo>
                  <a:pt x="24102" y="2153"/>
                </a:lnTo>
                <a:lnTo>
                  <a:pt x="24102" y="2145"/>
                </a:lnTo>
                <a:lnTo>
                  <a:pt x="24111" y="2127"/>
                </a:lnTo>
                <a:lnTo>
                  <a:pt x="24102" y="2118"/>
                </a:lnTo>
                <a:lnTo>
                  <a:pt x="24111" y="2109"/>
                </a:lnTo>
                <a:lnTo>
                  <a:pt x="24119" y="2101"/>
                </a:lnTo>
                <a:lnTo>
                  <a:pt x="24119" y="2083"/>
                </a:lnTo>
                <a:lnTo>
                  <a:pt x="24119" y="2074"/>
                </a:lnTo>
                <a:lnTo>
                  <a:pt x="24111" y="2056"/>
                </a:lnTo>
                <a:lnTo>
                  <a:pt x="24102" y="2048"/>
                </a:lnTo>
                <a:lnTo>
                  <a:pt x="24102" y="2039"/>
                </a:lnTo>
                <a:lnTo>
                  <a:pt x="24066" y="2021"/>
                </a:lnTo>
                <a:lnTo>
                  <a:pt x="24022" y="2003"/>
                </a:lnTo>
                <a:lnTo>
                  <a:pt x="23978" y="1986"/>
                </a:lnTo>
                <a:lnTo>
                  <a:pt x="23934" y="1986"/>
                </a:lnTo>
                <a:lnTo>
                  <a:pt x="23872" y="1977"/>
                </a:lnTo>
                <a:lnTo>
                  <a:pt x="23819" y="1977"/>
                </a:lnTo>
                <a:lnTo>
                  <a:pt x="23793" y="1986"/>
                </a:lnTo>
                <a:lnTo>
                  <a:pt x="23749" y="1986"/>
                </a:lnTo>
                <a:lnTo>
                  <a:pt x="23705" y="1995"/>
                </a:lnTo>
                <a:lnTo>
                  <a:pt x="23661" y="2012"/>
                </a:lnTo>
                <a:lnTo>
                  <a:pt x="23634" y="2012"/>
                </a:lnTo>
                <a:lnTo>
                  <a:pt x="23590" y="2012"/>
                </a:lnTo>
                <a:lnTo>
                  <a:pt x="23564" y="2012"/>
                </a:lnTo>
                <a:lnTo>
                  <a:pt x="23511" y="1995"/>
                </a:lnTo>
                <a:lnTo>
                  <a:pt x="23528" y="1995"/>
                </a:lnTo>
                <a:lnTo>
                  <a:pt x="23537" y="1995"/>
                </a:lnTo>
                <a:lnTo>
                  <a:pt x="23511" y="1968"/>
                </a:lnTo>
                <a:lnTo>
                  <a:pt x="23502" y="1959"/>
                </a:lnTo>
                <a:lnTo>
                  <a:pt x="23467" y="1942"/>
                </a:lnTo>
                <a:lnTo>
                  <a:pt x="23458" y="1942"/>
                </a:lnTo>
                <a:lnTo>
                  <a:pt x="23440" y="1942"/>
                </a:lnTo>
                <a:lnTo>
                  <a:pt x="23405" y="1959"/>
                </a:lnTo>
                <a:lnTo>
                  <a:pt x="23387" y="1959"/>
                </a:lnTo>
                <a:lnTo>
                  <a:pt x="23414" y="1950"/>
                </a:lnTo>
                <a:lnTo>
                  <a:pt x="23422" y="1942"/>
                </a:lnTo>
                <a:lnTo>
                  <a:pt x="23431" y="1933"/>
                </a:lnTo>
                <a:lnTo>
                  <a:pt x="23431" y="1924"/>
                </a:lnTo>
                <a:lnTo>
                  <a:pt x="23387" y="1924"/>
                </a:lnTo>
                <a:lnTo>
                  <a:pt x="23378" y="1915"/>
                </a:lnTo>
                <a:lnTo>
                  <a:pt x="23369" y="1915"/>
                </a:lnTo>
                <a:lnTo>
                  <a:pt x="23343" y="1906"/>
                </a:lnTo>
                <a:lnTo>
                  <a:pt x="23325" y="1898"/>
                </a:lnTo>
                <a:lnTo>
                  <a:pt x="23308" y="1898"/>
                </a:lnTo>
                <a:lnTo>
                  <a:pt x="23308" y="1889"/>
                </a:lnTo>
                <a:lnTo>
                  <a:pt x="23317" y="1889"/>
                </a:lnTo>
                <a:lnTo>
                  <a:pt x="23334" y="1880"/>
                </a:lnTo>
                <a:lnTo>
                  <a:pt x="23378" y="1880"/>
                </a:lnTo>
                <a:lnTo>
                  <a:pt x="23387" y="1871"/>
                </a:lnTo>
                <a:lnTo>
                  <a:pt x="23387" y="1862"/>
                </a:lnTo>
                <a:lnTo>
                  <a:pt x="23378" y="1862"/>
                </a:lnTo>
                <a:lnTo>
                  <a:pt x="23369" y="1845"/>
                </a:lnTo>
                <a:lnTo>
                  <a:pt x="23343" y="1836"/>
                </a:lnTo>
                <a:lnTo>
                  <a:pt x="23308" y="1827"/>
                </a:lnTo>
                <a:lnTo>
                  <a:pt x="23264" y="1818"/>
                </a:lnTo>
                <a:lnTo>
                  <a:pt x="23193" y="1809"/>
                </a:lnTo>
                <a:lnTo>
                  <a:pt x="23184" y="1809"/>
                </a:lnTo>
                <a:lnTo>
                  <a:pt x="23175" y="1818"/>
                </a:lnTo>
                <a:lnTo>
                  <a:pt x="23158" y="1827"/>
                </a:lnTo>
                <a:lnTo>
                  <a:pt x="23114" y="1871"/>
                </a:lnTo>
                <a:lnTo>
                  <a:pt x="23096" y="1880"/>
                </a:lnTo>
                <a:lnTo>
                  <a:pt x="23078" y="1889"/>
                </a:lnTo>
                <a:lnTo>
                  <a:pt x="23025" y="1898"/>
                </a:lnTo>
                <a:lnTo>
                  <a:pt x="23017" y="1889"/>
                </a:lnTo>
                <a:lnTo>
                  <a:pt x="23025" y="1880"/>
                </a:lnTo>
                <a:lnTo>
                  <a:pt x="23017" y="1871"/>
                </a:lnTo>
                <a:lnTo>
                  <a:pt x="23025" y="1871"/>
                </a:lnTo>
                <a:lnTo>
                  <a:pt x="23034" y="1871"/>
                </a:lnTo>
                <a:lnTo>
                  <a:pt x="23043" y="1871"/>
                </a:lnTo>
                <a:lnTo>
                  <a:pt x="23069" y="1862"/>
                </a:lnTo>
                <a:lnTo>
                  <a:pt x="23069" y="1853"/>
                </a:lnTo>
                <a:lnTo>
                  <a:pt x="23061" y="1845"/>
                </a:lnTo>
                <a:lnTo>
                  <a:pt x="23069" y="1836"/>
                </a:lnTo>
                <a:lnTo>
                  <a:pt x="23069" y="1827"/>
                </a:lnTo>
                <a:lnTo>
                  <a:pt x="23078" y="1827"/>
                </a:lnTo>
                <a:lnTo>
                  <a:pt x="23096" y="1836"/>
                </a:lnTo>
                <a:lnTo>
                  <a:pt x="23105" y="1836"/>
                </a:lnTo>
                <a:lnTo>
                  <a:pt x="23087" y="1862"/>
                </a:lnTo>
                <a:lnTo>
                  <a:pt x="23096" y="1862"/>
                </a:lnTo>
                <a:lnTo>
                  <a:pt x="23122" y="1853"/>
                </a:lnTo>
                <a:lnTo>
                  <a:pt x="23131" y="1845"/>
                </a:lnTo>
                <a:lnTo>
                  <a:pt x="23149" y="1827"/>
                </a:lnTo>
                <a:lnTo>
                  <a:pt x="23149" y="1818"/>
                </a:lnTo>
                <a:lnTo>
                  <a:pt x="23131" y="1818"/>
                </a:lnTo>
                <a:lnTo>
                  <a:pt x="23017" y="1818"/>
                </a:lnTo>
                <a:lnTo>
                  <a:pt x="22972" y="1836"/>
                </a:lnTo>
                <a:lnTo>
                  <a:pt x="22964" y="1827"/>
                </a:lnTo>
                <a:lnTo>
                  <a:pt x="22955" y="1818"/>
                </a:lnTo>
                <a:lnTo>
                  <a:pt x="22972" y="1818"/>
                </a:lnTo>
                <a:lnTo>
                  <a:pt x="22981" y="1818"/>
                </a:lnTo>
                <a:lnTo>
                  <a:pt x="22999" y="1809"/>
                </a:lnTo>
                <a:lnTo>
                  <a:pt x="23008" y="1800"/>
                </a:lnTo>
                <a:lnTo>
                  <a:pt x="23034" y="1800"/>
                </a:lnTo>
                <a:lnTo>
                  <a:pt x="23052" y="1809"/>
                </a:lnTo>
                <a:lnTo>
                  <a:pt x="23105" y="1809"/>
                </a:lnTo>
                <a:lnTo>
                  <a:pt x="23105" y="1800"/>
                </a:lnTo>
                <a:lnTo>
                  <a:pt x="23096" y="1792"/>
                </a:lnTo>
                <a:lnTo>
                  <a:pt x="23069" y="1792"/>
                </a:lnTo>
                <a:lnTo>
                  <a:pt x="23052" y="1783"/>
                </a:lnTo>
                <a:lnTo>
                  <a:pt x="23034" y="1783"/>
                </a:lnTo>
                <a:lnTo>
                  <a:pt x="22981" y="1774"/>
                </a:lnTo>
                <a:lnTo>
                  <a:pt x="22964" y="1765"/>
                </a:lnTo>
                <a:lnTo>
                  <a:pt x="22920" y="1765"/>
                </a:lnTo>
                <a:lnTo>
                  <a:pt x="22911" y="1765"/>
                </a:lnTo>
                <a:lnTo>
                  <a:pt x="22796" y="1756"/>
                </a:lnTo>
                <a:lnTo>
                  <a:pt x="22761" y="1747"/>
                </a:lnTo>
                <a:lnTo>
                  <a:pt x="22743" y="1739"/>
                </a:lnTo>
                <a:lnTo>
                  <a:pt x="22708" y="1730"/>
                </a:lnTo>
                <a:lnTo>
                  <a:pt x="22699" y="1730"/>
                </a:lnTo>
                <a:lnTo>
                  <a:pt x="22699" y="1739"/>
                </a:lnTo>
                <a:lnTo>
                  <a:pt x="22717" y="1756"/>
                </a:lnTo>
                <a:lnTo>
                  <a:pt x="22717" y="1774"/>
                </a:lnTo>
                <a:lnTo>
                  <a:pt x="22725" y="1774"/>
                </a:lnTo>
                <a:lnTo>
                  <a:pt x="22699" y="1783"/>
                </a:lnTo>
                <a:lnTo>
                  <a:pt x="22681" y="1792"/>
                </a:lnTo>
                <a:lnTo>
                  <a:pt x="22620" y="1792"/>
                </a:lnTo>
                <a:lnTo>
                  <a:pt x="22611" y="1792"/>
                </a:lnTo>
                <a:lnTo>
                  <a:pt x="22584" y="1809"/>
                </a:lnTo>
                <a:lnTo>
                  <a:pt x="22584" y="1818"/>
                </a:lnTo>
                <a:lnTo>
                  <a:pt x="22584" y="1836"/>
                </a:lnTo>
                <a:lnTo>
                  <a:pt x="22602" y="1836"/>
                </a:lnTo>
                <a:lnTo>
                  <a:pt x="22611" y="1827"/>
                </a:lnTo>
                <a:lnTo>
                  <a:pt x="22620" y="1827"/>
                </a:lnTo>
                <a:lnTo>
                  <a:pt x="22655" y="1827"/>
                </a:lnTo>
                <a:lnTo>
                  <a:pt x="22664" y="1836"/>
                </a:lnTo>
                <a:lnTo>
                  <a:pt x="22646" y="1836"/>
                </a:lnTo>
                <a:lnTo>
                  <a:pt x="22637" y="1836"/>
                </a:lnTo>
                <a:lnTo>
                  <a:pt x="22620" y="1862"/>
                </a:lnTo>
                <a:lnTo>
                  <a:pt x="22602" y="1862"/>
                </a:lnTo>
                <a:lnTo>
                  <a:pt x="22620" y="1871"/>
                </a:lnTo>
                <a:lnTo>
                  <a:pt x="22628" y="1871"/>
                </a:lnTo>
                <a:lnTo>
                  <a:pt x="22628" y="1898"/>
                </a:lnTo>
                <a:lnTo>
                  <a:pt x="22646" y="1915"/>
                </a:lnTo>
                <a:lnTo>
                  <a:pt x="22646" y="1924"/>
                </a:lnTo>
                <a:lnTo>
                  <a:pt x="22620" y="1924"/>
                </a:lnTo>
                <a:lnTo>
                  <a:pt x="22602" y="1933"/>
                </a:lnTo>
                <a:lnTo>
                  <a:pt x="22593" y="1933"/>
                </a:lnTo>
                <a:lnTo>
                  <a:pt x="22575" y="1915"/>
                </a:lnTo>
                <a:lnTo>
                  <a:pt x="22558" y="1906"/>
                </a:lnTo>
                <a:lnTo>
                  <a:pt x="22549" y="1906"/>
                </a:lnTo>
                <a:lnTo>
                  <a:pt x="22540" y="1915"/>
                </a:lnTo>
                <a:lnTo>
                  <a:pt x="22523" y="1915"/>
                </a:lnTo>
                <a:lnTo>
                  <a:pt x="22514" y="1915"/>
                </a:lnTo>
                <a:lnTo>
                  <a:pt x="22505" y="1924"/>
                </a:lnTo>
                <a:lnTo>
                  <a:pt x="22505" y="1933"/>
                </a:lnTo>
                <a:lnTo>
                  <a:pt x="22496" y="1933"/>
                </a:lnTo>
                <a:lnTo>
                  <a:pt x="22496" y="1942"/>
                </a:lnTo>
                <a:lnTo>
                  <a:pt x="22505" y="1942"/>
                </a:lnTo>
                <a:lnTo>
                  <a:pt x="22523" y="1950"/>
                </a:lnTo>
                <a:lnTo>
                  <a:pt x="22505" y="1950"/>
                </a:lnTo>
                <a:lnTo>
                  <a:pt x="22505" y="1959"/>
                </a:lnTo>
                <a:lnTo>
                  <a:pt x="22487" y="1959"/>
                </a:lnTo>
                <a:lnTo>
                  <a:pt x="22496" y="1968"/>
                </a:lnTo>
                <a:lnTo>
                  <a:pt x="22505" y="1977"/>
                </a:lnTo>
                <a:lnTo>
                  <a:pt x="22496" y="1977"/>
                </a:lnTo>
                <a:lnTo>
                  <a:pt x="22487" y="1968"/>
                </a:lnTo>
                <a:lnTo>
                  <a:pt x="22478" y="1968"/>
                </a:lnTo>
                <a:lnTo>
                  <a:pt x="22461" y="1950"/>
                </a:lnTo>
                <a:lnTo>
                  <a:pt x="22452" y="1942"/>
                </a:lnTo>
                <a:lnTo>
                  <a:pt x="22434" y="1942"/>
                </a:lnTo>
                <a:lnTo>
                  <a:pt x="22381" y="1915"/>
                </a:lnTo>
                <a:lnTo>
                  <a:pt x="22364" y="1906"/>
                </a:lnTo>
                <a:lnTo>
                  <a:pt x="22346" y="1906"/>
                </a:lnTo>
                <a:lnTo>
                  <a:pt x="22320" y="1915"/>
                </a:lnTo>
                <a:lnTo>
                  <a:pt x="22311" y="1924"/>
                </a:lnTo>
                <a:lnTo>
                  <a:pt x="22284" y="1924"/>
                </a:lnTo>
                <a:lnTo>
                  <a:pt x="22267" y="1933"/>
                </a:lnTo>
                <a:lnTo>
                  <a:pt x="22258" y="1942"/>
                </a:lnTo>
                <a:lnTo>
                  <a:pt x="22214" y="1942"/>
                </a:lnTo>
                <a:lnTo>
                  <a:pt x="22187" y="1933"/>
                </a:lnTo>
                <a:lnTo>
                  <a:pt x="22161" y="1924"/>
                </a:lnTo>
                <a:lnTo>
                  <a:pt x="22143" y="1915"/>
                </a:lnTo>
                <a:lnTo>
                  <a:pt x="22126" y="1889"/>
                </a:lnTo>
                <a:lnTo>
                  <a:pt x="22117" y="1889"/>
                </a:lnTo>
                <a:lnTo>
                  <a:pt x="22117" y="1880"/>
                </a:lnTo>
                <a:lnTo>
                  <a:pt x="22108" y="1871"/>
                </a:lnTo>
                <a:lnTo>
                  <a:pt x="22099" y="1871"/>
                </a:lnTo>
                <a:lnTo>
                  <a:pt x="22081" y="1898"/>
                </a:lnTo>
                <a:lnTo>
                  <a:pt x="22073" y="1906"/>
                </a:lnTo>
                <a:lnTo>
                  <a:pt x="22064" y="1933"/>
                </a:lnTo>
                <a:lnTo>
                  <a:pt x="22064" y="1950"/>
                </a:lnTo>
                <a:lnTo>
                  <a:pt x="22064" y="1959"/>
                </a:lnTo>
                <a:lnTo>
                  <a:pt x="22055" y="1968"/>
                </a:lnTo>
                <a:lnTo>
                  <a:pt x="22046" y="1977"/>
                </a:lnTo>
                <a:lnTo>
                  <a:pt x="22028" y="2003"/>
                </a:lnTo>
                <a:lnTo>
                  <a:pt x="22020" y="2021"/>
                </a:lnTo>
                <a:lnTo>
                  <a:pt x="22002" y="2021"/>
                </a:lnTo>
                <a:lnTo>
                  <a:pt x="22002" y="2030"/>
                </a:lnTo>
                <a:lnTo>
                  <a:pt x="21984" y="2030"/>
                </a:lnTo>
                <a:lnTo>
                  <a:pt x="21976" y="2021"/>
                </a:lnTo>
                <a:lnTo>
                  <a:pt x="21976" y="2003"/>
                </a:lnTo>
                <a:lnTo>
                  <a:pt x="21967" y="1995"/>
                </a:lnTo>
                <a:lnTo>
                  <a:pt x="21958" y="2012"/>
                </a:lnTo>
                <a:lnTo>
                  <a:pt x="21949" y="2012"/>
                </a:lnTo>
                <a:lnTo>
                  <a:pt x="21931" y="2003"/>
                </a:lnTo>
                <a:lnTo>
                  <a:pt x="21914" y="1986"/>
                </a:lnTo>
                <a:lnTo>
                  <a:pt x="21896" y="1977"/>
                </a:lnTo>
                <a:lnTo>
                  <a:pt x="21870" y="1942"/>
                </a:lnTo>
                <a:lnTo>
                  <a:pt x="21852" y="1924"/>
                </a:lnTo>
                <a:lnTo>
                  <a:pt x="21852" y="1915"/>
                </a:lnTo>
                <a:lnTo>
                  <a:pt x="21834" y="1915"/>
                </a:lnTo>
                <a:lnTo>
                  <a:pt x="21826" y="1906"/>
                </a:lnTo>
                <a:lnTo>
                  <a:pt x="21834" y="1898"/>
                </a:lnTo>
                <a:lnTo>
                  <a:pt x="21861" y="1889"/>
                </a:lnTo>
                <a:lnTo>
                  <a:pt x="21870" y="1898"/>
                </a:lnTo>
                <a:lnTo>
                  <a:pt x="21861" y="1880"/>
                </a:lnTo>
                <a:lnTo>
                  <a:pt x="21852" y="1871"/>
                </a:lnTo>
                <a:lnTo>
                  <a:pt x="21852" y="1862"/>
                </a:lnTo>
                <a:lnTo>
                  <a:pt x="21852" y="1871"/>
                </a:lnTo>
                <a:lnTo>
                  <a:pt x="21852" y="1880"/>
                </a:lnTo>
                <a:lnTo>
                  <a:pt x="21843" y="1889"/>
                </a:lnTo>
                <a:lnTo>
                  <a:pt x="21834" y="1889"/>
                </a:lnTo>
                <a:lnTo>
                  <a:pt x="21790" y="1845"/>
                </a:lnTo>
                <a:lnTo>
                  <a:pt x="21764" y="1827"/>
                </a:lnTo>
                <a:lnTo>
                  <a:pt x="21755" y="1818"/>
                </a:lnTo>
                <a:lnTo>
                  <a:pt x="21746" y="1800"/>
                </a:lnTo>
                <a:lnTo>
                  <a:pt x="21755" y="1800"/>
                </a:lnTo>
                <a:lnTo>
                  <a:pt x="21781" y="1818"/>
                </a:lnTo>
                <a:lnTo>
                  <a:pt x="21799" y="1827"/>
                </a:lnTo>
                <a:lnTo>
                  <a:pt x="21834" y="1845"/>
                </a:lnTo>
                <a:lnTo>
                  <a:pt x="21861" y="1845"/>
                </a:lnTo>
                <a:lnTo>
                  <a:pt x="21870" y="1836"/>
                </a:lnTo>
                <a:lnTo>
                  <a:pt x="21870" y="1818"/>
                </a:lnTo>
                <a:lnTo>
                  <a:pt x="21861" y="1800"/>
                </a:lnTo>
                <a:lnTo>
                  <a:pt x="21852" y="1792"/>
                </a:lnTo>
                <a:lnTo>
                  <a:pt x="21808" y="1792"/>
                </a:lnTo>
                <a:lnTo>
                  <a:pt x="21799" y="1783"/>
                </a:lnTo>
                <a:lnTo>
                  <a:pt x="21817" y="1783"/>
                </a:lnTo>
                <a:lnTo>
                  <a:pt x="21826" y="1774"/>
                </a:lnTo>
                <a:lnTo>
                  <a:pt x="21852" y="1765"/>
                </a:lnTo>
                <a:lnTo>
                  <a:pt x="21861" y="1756"/>
                </a:lnTo>
                <a:lnTo>
                  <a:pt x="21852" y="1747"/>
                </a:lnTo>
                <a:lnTo>
                  <a:pt x="21843" y="1739"/>
                </a:lnTo>
                <a:lnTo>
                  <a:pt x="21817" y="1739"/>
                </a:lnTo>
                <a:lnTo>
                  <a:pt x="21808" y="1730"/>
                </a:lnTo>
                <a:lnTo>
                  <a:pt x="21817" y="1730"/>
                </a:lnTo>
                <a:lnTo>
                  <a:pt x="21826" y="1721"/>
                </a:lnTo>
                <a:lnTo>
                  <a:pt x="21843" y="1712"/>
                </a:lnTo>
                <a:lnTo>
                  <a:pt x="21843" y="1703"/>
                </a:lnTo>
                <a:lnTo>
                  <a:pt x="21834" y="1703"/>
                </a:lnTo>
                <a:lnTo>
                  <a:pt x="21834" y="1695"/>
                </a:lnTo>
                <a:lnTo>
                  <a:pt x="21817" y="1686"/>
                </a:lnTo>
                <a:lnTo>
                  <a:pt x="21808" y="1686"/>
                </a:lnTo>
                <a:lnTo>
                  <a:pt x="21781" y="1677"/>
                </a:lnTo>
                <a:lnTo>
                  <a:pt x="21790" y="1668"/>
                </a:lnTo>
                <a:lnTo>
                  <a:pt x="21773" y="1668"/>
                </a:lnTo>
                <a:lnTo>
                  <a:pt x="21764" y="1659"/>
                </a:lnTo>
                <a:lnTo>
                  <a:pt x="21746" y="1650"/>
                </a:lnTo>
                <a:lnTo>
                  <a:pt x="21693" y="1642"/>
                </a:lnTo>
                <a:lnTo>
                  <a:pt x="21684" y="1659"/>
                </a:lnTo>
                <a:lnTo>
                  <a:pt x="21658" y="1668"/>
                </a:lnTo>
                <a:lnTo>
                  <a:pt x="21640" y="1659"/>
                </a:lnTo>
                <a:lnTo>
                  <a:pt x="21640" y="1650"/>
                </a:lnTo>
                <a:lnTo>
                  <a:pt x="21640" y="1642"/>
                </a:lnTo>
                <a:lnTo>
                  <a:pt x="21623" y="1642"/>
                </a:lnTo>
                <a:lnTo>
                  <a:pt x="21614" y="1650"/>
                </a:lnTo>
                <a:lnTo>
                  <a:pt x="21605" y="1650"/>
                </a:lnTo>
                <a:lnTo>
                  <a:pt x="21587" y="1659"/>
                </a:lnTo>
                <a:lnTo>
                  <a:pt x="21587" y="1642"/>
                </a:lnTo>
                <a:lnTo>
                  <a:pt x="21534" y="1615"/>
                </a:lnTo>
                <a:lnTo>
                  <a:pt x="21508" y="1615"/>
                </a:lnTo>
                <a:lnTo>
                  <a:pt x="21499" y="1615"/>
                </a:lnTo>
                <a:lnTo>
                  <a:pt x="21473" y="1615"/>
                </a:lnTo>
                <a:lnTo>
                  <a:pt x="21464" y="1624"/>
                </a:lnTo>
                <a:lnTo>
                  <a:pt x="21455" y="1633"/>
                </a:lnTo>
                <a:lnTo>
                  <a:pt x="21437" y="1624"/>
                </a:lnTo>
                <a:lnTo>
                  <a:pt x="21429" y="1624"/>
                </a:lnTo>
                <a:lnTo>
                  <a:pt x="21420" y="1642"/>
                </a:lnTo>
                <a:lnTo>
                  <a:pt x="21420" y="1659"/>
                </a:lnTo>
                <a:lnTo>
                  <a:pt x="21429" y="1659"/>
                </a:lnTo>
                <a:lnTo>
                  <a:pt x="21429" y="1668"/>
                </a:lnTo>
                <a:lnTo>
                  <a:pt x="21437" y="1686"/>
                </a:lnTo>
                <a:lnTo>
                  <a:pt x="21446" y="1695"/>
                </a:lnTo>
                <a:lnTo>
                  <a:pt x="21437" y="1695"/>
                </a:lnTo>
                <a:lnTo>
                  <a:pt x="21429" y="1695"/>
                </a:lnTo>
                <a:lnTo>
                  <a:pt x="21429" y="1703"/>
                </a:lnTo>
                <a:lnTo>
                  <a:pt x="21420" y="1721"/>
                </a:lnTo>
                <a:lnTo>
                  <a:pt x="21411" y="1721"/>
                </a:lnTo>
                <a:lnTo>
                  <a:pt x="21402" y="1721"/>
                </a:lnTo>
                <a:lnTo>
                  <a:pt x="21367" y="1712"/>
                </a:lnTo>
                <a:lnTo>
                  <a:pt x="21358" y="1721"/>
                </a:lnTo>
                <a:lnTo>
                  <a:pt x="21376" y="1730"/>
                </a:lnTo>
                <a:lnTo>
                  <a:pt x="21384" y="1730"/>
                </a:lnTo>
                <a:lnTo>
                  <a:pt x="21376" y="1730"/>
                </a:lnTo>
                <a:lnTo>
                  <a:pt x="21367" y="1739"/>
                </a:lnTo>
                <a:lnTo>
                  <a:pt x="21340" y="1739"/>
                </a:lnTo>
                <a:lnTo>
                  <a:pt x="21331" y="1730"/>
                </a:lnTo>
                <a:lnTo>
                  <a:pt x="21314" y="1721"/>
                </a:lnTo>
                <a:lnTo>
                  <a:pt x="21305" y="1721"/>
                </a:lnTo>
                <a:lnTo>
                  <a:pt x="21279" y="1721"/>
                </a:lnTo>
                <a:lnTo>
                  <a:pt x="21252" y="1730"/>
                </a:lnTo>
                <a:lnTo>
                  <a:pt x="21226" y="1721"/>
                </a:lnTo>
                <a:lnTo>
                  <a:pt x="21173" y="1721"/>
                </a:lnTo>
                <a:lnTo>
                  <a:pt x="21164" y="1721"/>
                </a:lnTo>
                <a:lnTo>
                  <a:pt x="21137" y="1712"/>
                </a:lnTo>
                <a:lnTo>
                  <a:pt x="21102" y="1703"/>
                </a:lnTo>
                <a:lnTo>
                  <a:pt x="21067" y="1686"/>
                </a:lnTo>
                <a:lnTo>
                  <a:pt x="21058" y="1668"/>
                </a:lnTo>
                <a:lnTo>
                  <a:pt x="21067" y="1650"/>
                </a:lnTo>
                <a:lnTo>
                  <a:pt x="21084" y="1650"/>
                </a:lnTo>
                <a:lnTo>
                  <a:pt x="21102" y="1650"/>
                </a:lnTo>
                <a:lnTo>
                  <a:pt x="21102" y="1642"/>
                </a:lnTo>
                <a:lnTo>
                  <a:pt x="21093" y="1642"/>
                </a:lnTo>
                <a:lnTo>
                  <a:pt x="21067" y="1633"/>
                </a:lnTo>
                <a:lnTo>
                  <a:pt x="20979" y="1633"/>
                </a:lnTo>
                <a:lnTo>
                  <a:pt x="20917" y="1624"/>
                </a:lnTo>
                <a:lnTo>
                  <a:pt x="20837" y="1615"/>
                </a:lnTo>
                <a:lnTo>
                  <a:pt x="20793" y="1633"/>
                </a:lnTo>
                <a:lnTo>
                  <a:pt x="20740" y="1633"/>
                </a:lnTo>
                <a:lnTo>
                  <a:pt x="20723" y="1642"/>
                </a:lnTo>
                <a:lnTo>
                  <a:pt x="20705" y="1650"/>
                </a:lnTo>
                <a:lnTo>
                  <a:pt x="20705" y="1659"/>
                </a:lnTo>
                <a:lnTo>
                  <a:pt x="20714" y="1668"/>
                </a:lnTo>
                <a:lnTo>
                  <a:pt x="20723" y="1668"/>
                </a:lnTo>
                <a:lnTo>
                  <a:pt x="20732" y="1668"/>
                </a:lnTo>
                <a:lnTo>
                  <a:pt x="20723" y="1668"/>
                </a:lnTo>
                <a:lnTo>
                  <a:pt x="20723" y="1677"/>
                </a:lnTo>
                <a:lnTo>
                  <a:pt x="20714" y="1677"/>
                </a:lnTo>
                <a:lnTo>
                  <a:pt x="20705" y="1686"/>
                </a:lnTo>
                <a:lnTo>
                  <a:pt x="20705" y="1695"/>
                </a:lnTo>
                <a:lnTo>
                  <a:pt x="20705" y="1712"/>
                </a:lnTo>
                <a:lnTo>
                  <a:pt x="20696" y="1730"/>
                </a:lnTo>
                <a:lnTo>
                  <a:pt x="20687" y="1739"/>
                </a:lnTo>
                <a:lnTo>
                  <a:pt x="20679" y="1747"/>
                </a:lnTo>
                <a:lnTo>
                  <a:pt x="20687" y="1756"/>
                </a:lnTo>
                <a:lnTo>
                  <a:pt x="20696" y="1756"/>
                </a:lnTo>
                <a:lnTo>
                  <a:pt x="20714" y="1765"/>
                </a:lnTo>
                <a:lnTo>
                  <a:pt x="20714" y="1774"/>
                </a:lnTo>
                <a:lnTo>
                  <a:pt x="20687" y="1765"/>
                </a:lnTo>
                <a:lnTo>
                  <a:pt x="20679" y="1756"/>
                </a:lnTo>
                <a:lnTo>
                  <a:pt x="20679" y="1747"/>
                </a:lnTo>
                <a:lnTo>
                  <a:pt x="20670" y="1739"/>
                </a:lnTo>
                <a:lnTo>
                  <a:pt x="20679" y="1730"/>
                </a:lnTo>
                <a:lnTo>
                  <a:pt x="20687" y="1730"/>
                </a:lnTo>
                <a:lnTo>
                  <a:pt x="20696" y="1712"/>
                </a:lnTo>
                <a:lnTo>
                  <a:pt x="20696" y="1695"/>
                </a:lnTo>
                <a:lnTo>
                  <a:pt x="20696" y="1668"/>
                </a:lnTo>
                <a:lnTo>
                  <a:pt x="20687" y="1659"/>
                </a:lnTo>
                <a:lnTo>
                  <a:pt x="20679" y="1650"/>
                </a:lnTo>
                <a:lnTo>
                  <a:pt x="20687" y="1633"/>
                </a:lnTo>
                <a:lnTo>
                  <a:pt x="20696" y="1624"/>
                </a:lnTo>
                <a:lnTo>
                  <a:pt x="20687" y="1615"/>
                </a:lnTo>
                <a:lnTo>
                  <a:pt x="20679" y="1597"/>
                </a:lnTo>
                <a:lnTo>
                  <a:pt x="20670" y="1589"/>
                </a:lnTo>
                <a:lnTo>
                  <a:pt x="20661" y="1580"/>
                </a:lnTo>
                <a:lnTo>
                  <a:pt x="20652" y="1580"/>
                </a:lnTo>
                <a:lnTo>
                  <a:pt x="20661" y="1597"/>
                </a:lnTo>
                <a:lnTo>
                  <a:pt x="20652" y="1606"/>
                </a:lnTo>
                <a:lnTo>
                  <a:pt x="20652" y="1615"/>
                </a:lnTo>
                <a:lnTo>
                  <a:pt x="20617" y="1615"/>
                </a:lnTo>
                <a:lnTo>
                  <a:pt x="20599" y="1615"/>
                </a:lnTo>
                <a:lnTo>
                  <a:pt x="20573" y="1615"/>
                </a:lnTo>
                <a:lnTo>
                  <a:pt x="20546" y="1597"/>
                </a:lnTo>
                <a:lnTo>
                  <a:pt x="20537" y="1589"/>
                </a:lnTo>
                <a:lnTo>
                  <a:pt x="20537" y="1580"/>
                </a:lnTo>
                <a:lnTo>
                  <a:pt x="20546" y="1580"/>
                </a:lnTo>
                <a:lnTo>
                  <a:pt x="20555" y="1571"/>
                </a:lnTo>
                <a:lnTo>
                  <a:pt x="20537" y="1571"/>
                </a:lnTo>
                <a:lnTo>
                  <a:pt x="20529" y="1571"/>
                </a:lnTo>
                <a:lnTo>
                  <a:pt x="20520" y="1589"/>
                </a:lnTo>
                <a:lnTo>
                  <a:pt x="20511" y="1580"/>
                </a:lnTo>
                <a:lnTo>
                  <a:pt x="20458" y="1571"/>
                </a:lnTo>
                <a:lnTo>
                  <a:pt x="20449" y="1580"/>
                </a:lnTo>
                <a:lnTo>
                  <a:pt x="20432" y="1589"/>
                </a:lnTo>
                <a:lnTo>
                  <a:pt x="20423" y="1597"/>
                </a:lnTo>
                <a:lnTo>
                  <a:pt x="20414" y="1606"/>
                </a:lnTo>
                <a:lnTo>
                  <a:pt x="20423" y="1615"/>
                </a:lnTo>
                <a:lnTo>
                  <a:pt x="20449" y="1615"/>
                </a:lnTo>
                <a:lnTo>
                  <a:pt x="20476" y="1615"/>
                </a:lnTo>
                <a:lnTo>
                  <a:pt x="20493" y="1606"/>
                </a:lnTo>
                <a:lnTo>
                  <a:pt x="20502" y="1615"/>
                </a:lnTo>
                <a:lnTo>
                  <a:pt x="20511" y="1615"/>
                </a:lnTo>
                <a:lnTo>
                  <a:pt x="20502" y="1624"/>
                </a:lnTo>
                <a:lnTo>
                  <a:pt x="20476" y="1633"/>
                </a:lnTo>
                <a:lnTo>
                  <a:pt x="20432" y="1650"/>
                </a:lnTo>
                <a:lnTo>
                  <a:pt x="20414" y="1650"/>
                </a:lnTo>
                <a:lnTo>
                  <a:pt x="20396" y="1650"/>
                </a:lnTo>
                <a:lnTo>
                  <a:pt x="20379" y="1659"/>
                </a:lnTo>
                <a:lnTo>
                  <a:pt x="20379" y="1668"/>
                </a:lnTo>
                <a:lnTo>
                  <a:pt x="20335" y="1677"/>
                </a:lnTo>
                <a:lnTo>
                  <a:pt x="20326" y="1677"/>
                </a:lnTo>
                <a:lnTo>
                  <a:pt x="20317" y="1677"/>
                </a:lnTo>
                <a:lnTo>
                  <a:pt x="20308" y="1686"/>
                </a:lnTo>
                <a:lnTo>
                  <a:pt x="20299" y="1686"/>
                </a:lnTo>
                <a:lnTo>
                  <a:pt x="20282" y="1695"/>
                </a:lnTo>
                <a:lnTo>
                  <a:pt x="20246" y="1695"/>
                </a:lnTo>
                <a:lnTo>
                  <a:pt x="20229" y="1695"/>
                </a:lnTo>
                <a:lnTo>
                  <a:pt x="20185" y="1695"/>
                </a:lnTo>
                <a:lnTo>
                  <a:pt x="20176" y="1703"/>
                </a:lnTo>
                <a:lnTo>
                  <a:pt x="20167" y="1712"/>
                </a:lnTo>
                <a:lnTo>
                  <a:pt x="20158" y="1721"/>
                </a:lnTo>
                <a:lnTo>
                  <a:pt x="20158" y="1730"/>
                </a:lnTo>
                <a:lnTo>
                  <a:pt x="20132" y="1739"/>
                </a:lnTo>
                <a:lnTo>
                  <a:pt x="20105" y="1747"/>
                </a:lnTo>
                <a:lnTo>
                  <a:pt x="20088" y="1747"/>
                </a:lnTo>
                <a:lnTo>
                  <a:pt x="20105" y="1739"/>
                </a:lnTo>
                <a:lnTo>
                  <a:pt x="20123" y="1721"/>
                </a:lnTo>
                <a:lnTo>
                  <a:pt x="20167" y="1677"/>
                </a:lnTo>
                <a:lnTo>
                  <a:pt x="20202" y="1668"/>
                </a:lnTo>
                <a:lnTo>
                  <a:pt x="20211" y="1668"/>
                </a:lnTo>
                <a:lnTo>
                  <a:pt x="20238" y="1633"/>
                </a:lnTo>
                <a:lnTo>
                  <a:pt x="20246" y="1633"/>
                </a:lnTo>
                <a:lnTo>
                  <a:pt x="20282" y="1633"/>
                </a:lnTo>
                <a:lnTo>
                  <a:pt x="20308" y="1624"/>
                </a:lnTo>
                <a:lnTo>
                  <a:pt x="20379" y="1571"/>
                </a:lnTo>
                <a:lnTo>
                  <a:pt x="20405" y="1562"/>
                </a:lnTo>
                <a:lnTo>
                  <a:pt x="20432" y="1553"/>
                </a:lnTo>
                <a:lnTo>
                  <a:pt x="20432" y="1544"/>
                </a:lnTo>
                <a:lnTo>
                  <a:pt x="20440" y="1536"/>
                </a:lnTo>
                <a:lnTo>
                  <a:pt x="20432" y="1536"/>
                </a:lnTo>
                <a:lnTo>
                  <a:pt x="20432" y="1527"/>
                </a:lnTo>
                <a:lnTo>
                  <a:pt x="20458" y="1518"/>
                </a:lnTo>
                <a:lnTo>
                  <a:pt x="20467" y="1509"/>
                </a:lnTo>
                <a:lnTo>
                  <a:pt x="20511" y="1500"/>
                </a:lnTo>
                <a:lnTo>
                  <a:pt x="20537" y="1483"/>
                </a:lnTo>
                <a:lnTo>
                  <a:pt x="20582" y="1465"/>
                </a:lnTo>
                <a:lnTo>
                  <a:pt x="20608" y="1456"/>
                </a:lnTo>
                <a:lnTo>
                  <a:pt x="20661" y="1430"/>
                </a:lnTo>
                <a:lnTo>
                  <a:pt x="20705" y="1386"/>
                </a:lnTo>
                <a:lnTo>
                  <a:pt x="20714" y="1359"/>
                </a:lnTo>
                <a:lnTo>
                  <a:pt x="20705" y="1359"/>
                </a:lnTo>
                <a:lnTo>
                  <a:pt x="20687" y="1350"/>
                </a:lnTo>
                <a:lnTo>
                  <a:pt x="20679" y="1341"/>
                </a:lnTo>
                <a:lnTo>
                  <a:pt x="20661" y="1341"/>
                </a:lnTo>
                <a:lnTo>
                  <a:pt x="20643" y="1324"/>
                </a:lnTo>
                <a:lnTo>
                  <a:pt x="20626" y="1306"/>
                </a:lnTo>
                <a:lnTo>
                  <a:pt x="20635" y="1306"/>
                </a:lnTo>
                <a:lnTo>
                  <a:pt x="20670" y="1324"/>
                </a:lnTo>
                <a:lnTo>
                  <a:pt x="20696" y="1333"/>
                </a:lnTo>
                <a:lnTo>
                  <a:pt x="20705" y="1341"/>
                </a:lnTo>
                <a:lnTo>
                  <a:pt x="20696" y="1350"/>
                </a:lnTo>
                <a:lnTo>
                  <a:pt x="20705" y="1341"/>
                </a:lnTo>
                <a:lnTo>
                  <a:pt x="20723" y="1324"/>
                </a:lnTo>
                <a:lnTo>
                  <a:pt x="20732" y="1306"/>
                </a:lnTo>
                <a:lnTo>
                  <a:pt x="20723" y="1289"/>
                </a:lnTo>
                <a:lnTo>
                  <a:pt x="20705" y="1297"/>
                </a:lnTo>
                <a:lnTo>
                  <a:pt x="20696" y="1262"/>
                </a:lnTo>
                <a:lnTo>
                  <a:pt x="20687" y="1253"/>
                </a:lnTo>
                <a:lnTo>
                  <a:pt x="20687" y="1244"/>
                </a:lnTo>
                <a:lnTo>
                  <a:pt x="20670" y="1244"/>
                </a:lnTo>
                <a:lnTo>
                  <a:pt x="20661" y="1244"/>
                </a:lnTo>
                <a:lnTo>
                  <a:pt x="20670" y="1244"/>
                </a:lnTo>
                <a:lnTo>
                  <a:pt x="20679" y="1253"/>
                </a:lnTo>
                <a:lnTo>
                  <a:pt x="20670" y="1262"/>
                </a:lnTo>
                <a:lnTo>
                  <a:pt x="20652" y="1271"/>
                </a:lnTo>
                <a:lnTo>
                  <a:pt x="20635" y="1271"/>
                </a:lnTo>
                <a:lnTo>
                  <a:pt x="20643" y="1271"/>
                </a:lnTo>
                <a:lnTo>
                  <a:pt x="20652" y="1262"/>
                </a:lnTo>
                <a:lnTo>
                  <a:pt x="20643" y="1253"/>
                </a:lnTo>
                <a:lnTo>
                  <a:pt x="20643" y="1244"/>
                </a:lnTo>
                <a:lnTo>
                  <a:pt x="20635" y="1227"/>
                </a:lnTo>
                <a:lnTo>
                  <a:pt x="20617" y="1218"/>
                </a:lnTo>
                <a:lnTo>
                  <a:pt x="20608" y="1218"/>
                </a:lnTo>
                <a:lnTo>
                  <a:pt x="20599" y="1218"/>
                </a:lnTo>
                <a:lnTo>
                  <a:pt x="20582" y="1227"/>
                </a:lnTo>
                <a:lnTo>
                  <a:pt x="20590" y="1218"/>
                </a:lnTo>
                <a:lnTo>
                  <a:pt x="20599" y="1209"/>
                </a:lnTo>
                <a:lnTo>
                  <a:pt x="20582" y="1200"/>
                </a:lnTo>
                <a:lnTo>
                  <a:pt x="20573" y="1191"/>
                </a:lnTo>
                <a:lnTo>
                  <a:pt x="20564" y="1183"/>
                </a:lnTo>
                <a:lnTo>
                  <a:pt x="20546" y="1174"/>
                </a:lnTo>
                <a:lnTo>
                  <a:pt x="20529" y="1174"/>
                </a:lnTo>
                <a:lnTo>
                  <a:pt x="20476" y="1165"/>
                </a:lnTo>
                <a:lnTo>
                  <a:pt x="20440" y="1174"/>
                </a:lnTo>
                <a:lnTo>
                  <a:pt x="20396" y="1165"/>
                </a:lnTo>
                <a:lnTo>
                  <a:pt x="20343" y="1174"/>
                </a:lnTo>
                <a:lnTo>
                  <a:pt x="20326" y="1174"/>
                </a:lnTo>
                <a:lnTo>
                  <a:pt x="20308" y="1165"/>
                </a:lnTo>
                <a:lnTo>
                  <a:pt x="20299" y="1174"/>
                </a:lnTo>
                <a:lnTo>
                  <a:pt x="20290" y="1183"/>
                </a:lnTo>
                <a:lnTo>
                  <a:pt x="20290" y="1191"/>
                </a:lnTo>
                <a:lnTo>
                  <a:pt x="20273" y="1200"/>
                </a:lnTo>
                <a:lnTo>
                  <a:pt x="20264" y="1200"/>
                </a:lnTo>
                <a:lnTo>
                  <a:pt x="20238" y="1200"/>
                </a:lnTo>
                <a:lnTo>
                  <a:pt x="20211" y="1209"/>
                </a:lnTo>
                <a:lnTo>
                  <a:pt x="20202" y="1200"/>
                </a:lnTo>
                <a:lnTo>
                  <a:pt x="20176" y="1200"/>
                </a:lnTo>
                <a:lnTo>
                  <a:pt x="20176" y="1191"/>
                </a:lnTo>
                <a:lnTo>
                  <a:pt x="20185" y="1191"/>
                </a:lnTo>
                <a:lnTo>
                  <a:pt x="20193" y="1191"/>
                </a:lnTo>
                <a:lnTo>
                  <a:pt x="20220" y="1165"/>
                </a:lnTo>
                <a:lnTo>
                  <a:pt x="20238" y="1156"/>
                </a:lnTo>
                <a:lnTo>
                  <a:pt x="20255" y="1139"/>
                </a:lnTo>
                <a:lnTo>
                  <a:pt x="20246" y="1130"/>
                </a:lnTo>
                <a:lnTo>
                  <a:pt x="20220" y="1121"/>
                </a:lnTo>
                <a:lnTo>
                  <a:pt x="20202" y="1121"/>
                </a:lnTo>
                <a:lnTo>
                  <a:pt x="20202" y="1130"/>
                </a:lnTo>
                <a:lnTo>
                  <a:pt x="20176" y="1121"/>
                </a:lnTo>
                <a:lnTo>
                  <a:pt x="20158" y="1121"/>
                </a:lnTo>
                <a:lnTo>
                  <a:pt x="20132" y="1130"/>
                </a:lnTo>
                <a:lnTo>
                  <a:pt x="20123" y="1112"/>
                </a:lnTo>
                <a:lnTo>
                  <a:pt x="20096" y="1112"/>
                </a:lnTo>
                <a:lnTo>
                  <a:pt x="20017" y="1112"/>
                </a:lnTo>
                <a:lnTo>
                  <a:pt x="20026" y="1103"/>
                </a:lnTo>
                <a:lnTo>
                  <a:pt x="20070" y="1103"/>
                </a:lnTo>
                <a:lnTo>
                  <a:pt x="20105" y="1094"/>
                </a:lnTo>
                <a:lnTo>
                  <a:pt x="20132" y="1077"/>
                </a:lnTo>
                <a:lnTo>
                  <a:pt x="20149" y="1068"/>
                </a:lnTo>
                <a:lnTo>
                  <a:pt x="20149" y="1059"/>
                </a:lnTo>
                <a:lnTo>
                  <a:pt x="20140" y="1050"/>
                </a:lnTo>
                <a:lnTo>
                  <a:pt x="20132" y="1041"/>
                </a:lnTo>
                <a:lnTo>
                  <a:pt x="20096" y="1041"/>
                </a:lnTo>
                <a:lnTo>
                  <a:pt x="20070" y="1033"/>
                </a:lnTo>
                <a:lnTo>
                  <a:pt x="20061" y="1024"/>
                </a:lnTo>
                <a:lnTo>
                  <a:pt x="20017" y="1015"/>
                </a:lnTo>
                <a:lnTo>
                  <a:pt x="19999" y="1015"/>
                </a:lnTo>
                <a:lnTo>
                  <a:pt x="19973" y="1033"/>
                </a:lnTo>
                <a:lnTo>
                  <a:pt x="19955" y="1024"/>
                </a:lnTo>
                <a:lnTo>
                  <a:pt x="19938" y="1033"/>
                </a:lnTo>
                <a:lnTo>
                  <a:pt x="19902" y="1050"/>
                </a:lnTo>
                <a:lnTo>
                  <a:pt x="19823" y="1094"/>
                </a:lnTo>
                <a:lnTo>
                  <a:pt x="19805" y="1112"/>
                </a:lnTo>
                <a:lnTo>
                  <a:pt x="19796" y="1121"/>
                </a:lnTo>
                <a:lnTo>
                  <a:pt x="19779" y="1130"/>
                </a:lnTo>
                <a:lnTo>
                  <a:pt x="19770" y="1147"/>
                </a:lnTo>
                <a:lnTo>
                  <a:pt x="19779" y="1156"/>
                </a:lnTo>
                <a:lnTo>
                  <a:pt x="19779" y="1165"/>
                </a:lnTo>
                <a:lnTo>
                  <a:pt x="19788" y="1174"/>
                </a:lnTo>
                <a:lnTo>
                  <a:pt x="19779" y="1191"/>
                </a:lnTo>
                <a:lnTo>
                  <a:pt x="19779" y="1200"/>
                </a:lnTo>
                <a:lnTo>
                  <a:pt x="19796" y="1200"/>
                </a:lnTo>
                <a:lnTo>
                  <a:pt x="19832" y="1209"/>
                </a:lnTo>
                <a:lnTo>
                  <a:pt x="19823" y="1218"/>
                </a:lnTo>
                <a:lnTo>
                  <a:pt x="19805" y="1209"/>
                </a:lnTo>
                <a:lnTo>
                  <a:pt x="19788" y="1209"/>
                </a:lnTo>
                <a:lnTo>
                  <a:pt x="19770" y="1200"/>
                </a:lnTo>
                <a:lnTo>
                  <a:pt x="19735" y="1209"/>
                </a:lnTo>
                <a:lnTo>
                  <a:pt x="19699" y="1209"/>
                </a:lnTo>
                <a:lnTo>
                  <a:pt x="19673" y="1209"/>
                </a:lnTo>
                <a:lnTo>
                  <a:pt x="19629" y="1200"/>
                </a:lnTo>
                <a:lnTo>
                  <a:pt x="19620" y="1209"/>
                </a:lnTo>
                <a:lnTo>
                  <a:pt x="19629" y="1218"/>
                </a:lnTo>
                <a:lnTo>
                  <a:pt x="19638" y="1227"/>
                </a:lnTo>
                <a:lnTo>
                  <a:pt x="19664" y="1236"/>
                </a:lnTo>
                <a:lnTo>
                  <a:pt x="19682" y="1244"/>
                </a:lnTo>
                <a:lnTo>
                  <a:pt x="19691" y="1262"/>
                </a:lnTo>
                <a:lnTo>
                  <a:pt x="19699" y="1289"/>
                </a:lnTo>
                <a:lnTo>
                  <a:pt x="19691" y="1297"/>
                </a:lnTo>
                <a:lnTo>
                  <a:pt x="19682" y="1306"/>
                </a:lnTo>
                <a:lnTo>
                  <a:pt x="19673" y="1315"/>
                </a:lnTo>
                <a:lnTo>
                  <a:pt x="19664" y="1315"/>
                </a:lnTo>
                <a:lnTo>
                  <a:pt x="19682" y="1306"/>
                </a:lnTo>
                <a:lnTo>
                  <a:pt x="19682" y="1289"/>
                </a:lnTo>
                <a:lnTo>
                  <a:pt x="19691" y="1280"/>
                </a:lnTo>
                <a:lnTo>
                  <a:pt x="19682" y="1271"/>
                </a:lnTo>
                <a:lnTo>
                  <a:pt x="19673" y="1262"/>
                </a:lnTo>
                <a:lnTo>
                  <a:pt x="19646" y="1253"/>
                </a:lnTo>
                <a:lnTo>
                  <a:pt x="19629" y="1253"/>
                </a:lnTo>
                <a:lnTo>
                  <a:pt x="19620" y="1244"/>
                </a:lnTo>
                <a:lnTo>
                  <a:pt x="19611" y="1244"/>
                </a:lnTo>
                <a:lnTo>
                  <a:pt x="19585" y="1253"/>
                </a:lnTo>
                <a:lnTo>
                  <a:pt x="19576" y="1253"/>
                </a:lnTo>
                <a:lnTo>
                  <a:pt x="19558" y="1262"/>
                </a:lnTo>
                <a:lnTo>
                  <a:pt x="19558" y="1271"/>
                </a:lnTo>
                <a:lnTo>
                  <a:pt x="19541" y="1271"/>
                </a:lnTo>
                <a:lnTo>
                  <a:pt x="19532" y="1280"/>
                </a:lnTo>
                <a:lnTo>
                  <a:pt x="19523" y="1280"/>
                </a:lnTo>
                <a:lnTo>
                  <a:pt x="19514" y="1280"/>
                </a:lnTo>
                <a:lnTo>
                  <a:pt x="19505" y="1280"/>
                </a:lnTo>
                <a:lnTo>
                  <a:pt x="19479" y="1289"/>
                </a:lnTo>
                <a:lnTo>
                  <a:pt x="19452" y="1297"/>
                </a:lnTo>
                <a:lnTo>
                  <a:pt x="19452" y="1289"/>
                </a:lnTo>
                <a:lnTo>
                  <a:pt x="19461" y="1280"/>
                </a:lnTo>
                <a:lnTo>
                  <a:pt x="19452" y="1280"/>
                </a:lnTo>
                <a:lnTo>
                  <a:pt x="19408" y="1289"/>
                </a:lnTo>
                <a:lnTo>
                  <a:pt x="19391" y="1297"/>
                </a:lnTo>
                <a:lnTo>
                  <a:pt x="19417" y="1280"/>
                </a:lnTo>
                <a:lnTo>
                  <a:pt x="19417" y="1271"/>
                </a:lnTo>
                <a:lnTo>
                  <a:pt x="19408" y="1262"/>
                </a:lnTo>
                <a:lnTo>
                  <a:pt x="19382" y="1262"/>
                </a:lnTo>
                <a:lnTo>
                  <a:pt x="19364" y="1262"/>
                </a:lnTo>
                <a:lnTo>
                  <a:pt x="19346" y="1262"/>
                </a:lnTo>
                <a:lnTo>
                  <a:pt x="19311" y="1262"/>
                </a:lnTo>
                <a:lnTo>
                  <a:pt x="19302" y="1262"/>
                </a:lnTo>
                <a:lnTo>
                  <a:pt x="19294" y="1262"/>
                </a:lnTo>
                <a:lnTo>
                  <a:pt x="19276" y="1262"/>
                </a:lnTo>
                <a:lnTo>
                  <a:pt x="19258" y="1262"/>
                </a:lnTo>
                <a:lnTo>
                  <a:pt x="19241" y="1271"/>
                </a:lnTo>
                <a:lnTo>
                  <a:pt x="19223" y="1262"/>
                </a:lnTo>
                <a:lnTo>
                  <a:pt x="19214" y="1262"/>
                </a:lnTo>
                <a:lnTo>
                  <a:pt x="19205" y="1280"/>
                </a:lnTo>
                <a:lnTo>
                  <a:pt x="19188" y="1271"/>
                </a:lnTo>
                <a:lnTo>
                  <a:pt x="19179" y="1280"/>
                </a:lnTo>
                <a:lnTo>
                  <a:pt x="19188" y="1297"/>
                </a:lnTo>
                <a:lnTo>
                  <a:pt x="19196" y="1297"/>
                </a:lnTo>
                <a:lnTo>
                  <a:pt x="19205" y="1289"/>
                </a:lnTo>
                <a:lnTo>
                  <a:pt x="19223" y="1297"/>
                </a:lnTo>
                <a:lnTo>
                  <a:pt x="19232" y="1289"/>
                </a:lnTo>
                <a:lnTo>
                  <a:pt x="19241" y="1289"/>
                </a:lnTo>
                <a:lnTo>
                  <a:pt x="19276" y="1289"/>
                </a:lnTo>
                <a:lnTo>
                  <a:pt x="19276" y="1297"/>
                </a:lnTo>
                <a:lnTo>
                  <a:pt x="19232" y="1306"/>
                </a:lnTo>
                <a:lnTo>
                  <a:pt x="19161" y="1315"/>
                </a:lnTo>
                <a:lnTo>
                  <a:pt x="19152" y="1315"/>
                </a:lnTo>
                <a:lnTo>
                  <a:pt x="19108" y="1324"/>
                </a:lnTo>
                <a:lnTo>
                  <a:pt x="19082" y="1333"/>
                </a:lnTo>
                <a:lnTo>
                  <a:pt x="19046" y="1333"/>
                </a:lnTo>
                <a:lnTo>
                  <a:pt x="18985" y="1341"/>
                </a:lnTo>
                <a:lnTo>
                  <a:pt x="18941" y="1359"/>
                </a:lnTo>
                <a:lnTo>
                  <a:pt x="18923" y="1359"/>
                </a:lnTo>
                <a:lnTo>
                  <a:pt x="18879" y="1377"/>
                </a:lnTo>
                <a:lnTo>
                  <a:pt x="18861" y="1386"/>
                </a:lnTo>
                <a:lnTo>
                  <a:pt x="18799" y="1412"/>
                </a:lnTo>
                <a:lnTo>
                  <a:pt x="18764" y="1403"/>
                </a:lnTo>
                <a:lnTo>
                  <a:pt x="18755" y="1403"/>
                </a:lnTo>
                <a:lnTo>
                  <a:pt x="18747" y="1412"/>
                </a:lnTo>
                <a:lnTo>
                  <a:pt x="18747" y="1421"/>
                </a:lnTo>
                <a:lnTo>
                  <a:pt x="18764" y="1421"/>
                </a:lnTo>
                <a:lnTo>
                  <a:pt x="18773" y="1421"/>
                </a:lnTo>
                <a:lnTo>
                  <a:pt x="18791" y="1430"/>
                </a:lnTo>
                <a:lnTo>
                  <a:pt x="18782" y="1439"/>
                </a:lnTo>
                <a:lnTo>
                  <a:pt x="18755" y="1465"/>
                </a:lnTo>
                <a:lnTo>
                  <a:pt x="18738" y="1474"/>
                </a:lnTo>
                <a:lnTo>
                  <a:pt x="18729" y="1474"/>
                </a:lnTo>
                <a:lnTo>
                  <a:pt x="18694" y="1456"/>
                </a:lnTo>
                <a:lnTo>
                  <a:pt x="18685" y="1465"/>
                </a:lnTo>
                <a:lnTo>
                  <a:pt x="18685" y="1474"/>
                </a:lnTo>
                <a:lnTo>
                  <a:pt x="18667" y="1465"/>
                </a:lnTo>
                <a:lnTo>
                  <a:pt x="18667" y="1483"/>
                </a:lnTo>
                <a:lnTo>
                  <a:pt x="18685" y="1483"/>
                </a:lnTo>
                <a:lnTo>
                  <a:pt x="18711" y="1492"/>
                </a:lnTo>
                <a:lnTo>
                  <a:pt x="18729" y="1500"/>
                </a:lnTo>
                <a:lnTo>
                  <a:pt x="18747" y="1509"/>
                </a:lnTo>
                <a:lnTo>
                  <a:pt x="18764" y="1518"/>
                </a:lnTo>
                <a:lnTo>
                  <a:pt x="18773" y="1527"/>
                </a:lnTo>
                <a:lnTo>
                  <a:pt x="18747" y="1527"/>
                </a:lnTo>
                <a:lnTo>
                  <a:pt x="18729" y="1518"/>
                </a:lnTo>
                <a:lnTo>
                  <a:pt x="18720" y="1509"/>
                </a:lnTo>
                <a:lnTo>
                  <a:pt x="18711" y="1509"/>
                </a:lnTo>
                <a:lnTo>
                  <a:pt x="18694" y="1518"/>
                </a:lnTo>
                <a:lnTo>
                  <a:pt x="18676" y="1527"/>
                </a:lnTo>
                <a:lnTo>
                  <a:pt x="18694" y="1536"/>
                </a:lnTo>
                <a:lnTo>
                  <a:pt x="18720" y="1544"/>
                </a:lnTo>
                <a:lnTo>
                  <a:pt x="18729" y="1544"/>
                </a:lnTo>
                <a:lnTo>
                  <a:pt x="18764" y="1597"/>
                </a:lnTo>
                <a:lnTo>
                  <a:pt x="18773" y="1597"/>
                </a:lnTo>
                <a:lnTo>
                  <a:pt x="18791" y="1597"/>
                </a:lnTo>
                <a:lnTo>
                  <a:pt x="18791" y="1606"/>
                </a:lnTo>
                <a:lnTo>
                  <a:pt x="18782" y="1615"/>
                </a:lnTo>
                <a:lnTo>
                  <a:pt x="18773" y="1615"/>
                </a:lnTo>
                <a:lnTo>
                  <a:pt x="18764" y="1633"/>
                </a:lnTo>
                <a:lnTo>
                  <a:pt x="18702" y="1642"/>
                </a:lnTo>
                <a:lnTo>
                  <a:pt x="18694" y="1642"/>
                </a:lnTo>
                <a:lnTo>
                  <a:pt x="18685" y="1642"/>
                </a:lnTo>
                <a:lnTo>
                  <a:pt x="18676" y="1650"/>
                </a:lnTo>
                <a:lnTo>
                  <a:pt x="18676" y="1659"/>
                </a:lnTo>
                <a:lnTo>
                  <a:pt x="18676" y="1668"/>
                </a:lnTo>
                <a:lnTo>
                  <a:pt x="18685" y="1677"/>
                </a:lnTo>
                <a:lnTo>
                  <a:pt x="18729" y="1703"/>
                </a:lnTo>
                <a:lnTo>
                  <a:pt x="18720" y="1695"/>
                </a:lnTo>
                <a:lnTo>
                  <a:pt x="18702" y="1695"/>
                </a:lnTo>
                <a:lnTo>
                  <a:pt x="18685" y="1677"/>
                </a:lnTo>
                <a:lnTo>
                  <a:pt x="18667" y="1668"/>
                </a:lnTo>
                <a:lnTo>
                  <a:pt x="18667" y="1659"/>
                </a:lnTo>
                <a:lnTo>
                  <a:pt x="18667" y="1650"/>
                </a:lnTo>
                <a:lnTo>
                  <a:pt x="18685" y="1633"/>
                </a:lnTo>
                <a:lnTo>
                  <a:pt x="18702" y="1633"/>
                </a:lnTo>
                <a:lnTo>
                  <a:pt x="18729" y="1615"/>
                </a:lnTo>
                <a:lnTo>
                  <a:pt x="18755" y="1597"/>
                </a:lnTo>
                <a:lnTo>
                  <a:pt x="18747" y="1597"/>
                </a:lnTo>
                <a:lnTo>
                  <a:pt x="18747" y="1589"/>
                </a:lnTo>
                <a:lnTo>
                  <a:pt x="18720" y="1589"/>
                </a:lnTo>
                <a:lnTo>
                  <a:pt x="18676" y="1597"/>
                </a:lnTo>
                <a:lnTo>
                  <a:pt x="18649" y="1597"/>
                </a:lnTo>
                <a:lnTo>
                  <a:pt x="18641" y="1615"/>
                </a:lnTo>
                <a:lnTo>
                  <a:pt x="18623" y="1615"/>
                </a:lnTo>
                <a:lnTo>
                  <a:pt x="18614" y="1615"/>
                </a:lnTo>
                <a:lnTo>
                  <a:pt x="18588" y="1606"/>
                </a:lnTo>
                <a:lnTo>
                  <a:pt x="18561" y="1615"/>
                </a:lnTo>
                <a:lnTo>
                  <a:pt x="18508" y="1624"/>
                </a:lnTo>
                <a:lnTo>
                  <a:pt x="18500" y="1624"/>
                </a:lnTo>
                <a:lnTo>
                  <a:pt x="18367" y="1624"/>
                </a:lnTo>
                <a:lnTo>
                  <a:pt x="18350" y="1624"/>
                </a:lnTo>
                <a:lnTo>
                  <a:pt x="18279" y="1642"/>
                </a:lnTo>
                <a:lnTo>
                  <a:pt x="18279" y="1650"/>
                </a:lnTo>
                <a:lnTo>
                  <a:pt x="18270" y="1659"/>
                </a:lnTo>
                <a:lnTo>
                  <a:pt x="18270" y="1668"/>
                </a:lnTo>
                <a:lnTo>
                  <a:pt x="18270" y="1677"/>
                </a:lnTo>
                <a:lnTo>
                  <a:pt x="18270" y="1686"/>
                </a:lnTo>
                <a:lnTo>
                  <a:pt x="18270" y="1695"/>
                </a:lnTo>
                <a:lnTo>
                  <a:pt x="18279" y="1703"/>
                </a:lnTo>
                <a:lnTo>
                  <a:pt x="18288" y="1712"/>
                </a:lnTo>
                <a:lnTo>
                  <a:pt x="18297" y="1712"/>
                </a:lnTo>
                <a:lnTo>
                  <a:pt x="18297" y="1730"/>
                </a:lnTo>
                <a:lnTo>
                  <a:pt x="18297" y="1739"/>
                </a:lnTo>
                <a:lnTo>
                  <a:pt x="18288" y="1756"/>
                </a:lnTo>
                <a:lnTo>
                  <a:pt x="18288" y="1765"/>
                </a:lnTo>
                <a:lnTo>
                  <a:pt x="18297" y="1783"/>
                </a:lnTo>
                <a:lnTo>
                  <a:pt x="18297" y="1792"/>
                </a:lnTo>
                <a:lnTo>
                  <a:pt x="18314" y="1800"/>
                </a:lnTo>
                <a:lnTo>
                  <a:pt x="18332" y="1809"/>
                </a:lnTo>
                <a:lnTo>
                  <a:pt x="18358" y="1809"/>
                </a:lnTo>
                <a:lnTo>
                  <a:pt x="18367" y="1809"/>
                </a:lnTo>
                <a:lnTo>
                  <a:pt x="18394" y="1818"/>
                </a:lnTo>
                <a:lnTo>
                  <a:pt x="18402" y="1827"/>
                </a:lnTo>
                <a:lnTo>
                  <a:pt x="18402" y="1845"/>
                </a:lnTo>
                <a:lnTo>
                  <a:pt x="18411" y="1845"/>
                </a:lnTo>
                <a:lnTo>
                  <a:pt x="18429" y="1871"/>
                </a:lnTo>
                <a:lnTo>
                  <a:pt x="18438" y="1871"/>
                </a:lnTo>
                <a:lnTo>
                  <a:pt x="18473" y="1871"/>
                </a:lnTo>
                <a:lnTo>
                  <a:pt x="18482" y="1880"/>
                </a:lnTo>
                <a:lnTo>
                  <a:pt x="18500" y="1898"/>
                </a:lnTo>
                <a:lnTo>
                  <a:pt x="18500" y="1906"/>
                </a:lnTo>
                <a:lnTo>
                  <a:pt x="18500" y="1915"/>
                </a:lnTo>
                <a:lnTo>
                  <a:pt x="18500" y="1924"/>
                </a:lnTo>
                <a:lnTo>
                  <a:pt x="18491" y="1933"/>
                </a:lnTo>
                <a:lnTo>
                  <a:pt x="18482" y="1959"/>
                </a:lnTo>
                <a:lnTo>
                  <a:pt x="18473" y="1977"/>
                </a:lnTo>
                <a:lnTo>
                  <a:pt x="18482" y="1995"/>
                </a:lnTo>
                <a:lnTo>
                  <a:pt x="18500" y="2021"/>
                </a:lnTo>
                <a:lnTo>
                  <a:pt x="18508" y="2039"/>
                </a:lnTo>
                <a:lnTo>
                  <a:pt x="18508" y="2056"/>
                </a:lnTo>
                <a:lnTo>
                  <a:pt x="18508" y="2065"/>
                </a:lnTo>
                <a:lnTo>
                  <a:pt x="18508" y="2074"/>
                </a:lnTo>
                <a:lnTo>
                  <a:pt x="18491" y="2083"/>
                </a:lnTo>
                <a:lnTo>
                  <a:pt x="18482" y="2083"/>
                </a:lnTo>
                <a:lnTo>
                  <a:pt x="18464" y="2092"/>
                </a:lnTo>
                <a:lnTo>
                  <a:pt x="18464" y="2101"/>
                </a:lnTo>
                <a:lnTo>
                  <a:pt x="18464" y="2109"/>
                </a:lnTo>
                <a:lnTo>
                  <a:pt x="18464" y="2118"/>
                </a:lnTo>
                <a:lnTo>
                  <a:pt x="18455" y="2118"/>
                </a:lnTo>
                <a:lnTo>
                  <a:pt x="18447" y="2109"/>
                </a:lnTo>
                <a:lnTo>
                  <a:pt x="18438" y="2109"/>
                </a:lnTo>
                <a:lnTo>
                  <a:pt x="18438" y="2101"/>
                </a:lnTo>
                <a:lnTo>
                  <a:pt x="18438" y="2092"/>
                </a:lnTo>
                <a:lnTo>
                  <a:pt x="18455" y="2074"/>
                </a:lnTo>
                <a:lnTo>
                  <a:pt x="18464" y="2048"/>
                </a:lnTo>
                <a:lnTo>
                  <a:pt x="18464" y="2039"/>
                </a:lnTo>
                <a:lnTo>
                  <a:pt x="18464" y="2021"/>
                </a:lnTo>
                <a:lnTo>
                  <a:pt x="18455" y="2012"/>
                </a:lnTo>
                <a:lnTo>
                  <a:pt x="18447" y="2003"/>
                </a:lnTo>
                <a:lnTo>
                  <a:pt x="18438" y="2003"/>
                </a:lnTo>
                <a:lnTo>
                  <a:pt x="18429" y="2012"/>
                </a:lnTo>
                <a:lnTo>
                  <a:pt x="18420" y="2039"/>
                </a:lnTo>
                <a:lnTo>
                  <a:pt x="18402" y="2056"/>
                </a:lnTo>
                <a:lnTo>
                  <a:pt x="18402" y="2065"/>
                </a:lnTo>
                <a:lnTo>
                  <a:pt x="18402" y="2074"/>
                </a:lnTo>
                <a:lnTo>
                  <a:pt x="18394" y="2056"/>
                </a:lnTo>
                <a:lnTo>
                  <a:pt x="18394" y="2048"/>
                </a:lnTo>
                <a:lnTo>
                  <a:pt x="18402" y="2030"/>
                </a:lnTo>
                <a:lnTo>
                  <a:pt x="18411" y="2021"/>
                </a:lnTo>
                <a:lnTo>
                  <a:pt x="18411" y="2012"/>
                </a:lnTo>
                <a:lnTo>
                  <a:pt x="18402" y="1995"/>
                </a:lnTo>
                <a:lnTo>
                  <a:pt x="18402" y="1986"/>
                </a:lnTo>
                <a:lnTo>
                  <a:pt x="18402" y="1977"/>
                </a:lnTo>
                <a:lnTo>
                  <a:pt x="18411" y="1959"/>
                </a:lnTo>
                <a:lnTo>
                  <a:pt x="18420" y="1950"/>
                </a:lnTo>
                <a:lnTo>
                  <a:pt x="18455" y="1933"/>
                </a:lnTo>
                <a:lnTo>
                  <a:pt x="18464" y="1915"/>
                </a:lnTo>
                <a:lnTo>
                  <a:pt x="18473" y="1915"/>
                </a:lnTo>
                <a:lnTo>
                  <a:pt x="18473" y="1906"/>
                </a:lnTo>
                <a:lnTo>
                  <a:pt x="18464" y="1898"/>
                </a:lnTo>
                <a:lnTo>
                  <a:pt x="18455" y="1889"/>
                </a:lnTo>
                <a:lnTo>
                  <a:pt x="18438" y="1889"/>
                </a:lnTo>
                <a:lnTo>
                  <a:pt x="18429" y="1889"/>
                </a:lnTo>
                <a:lnTo>
                  <a:pt x="18394" y="1898"/>
                </a:lnTo>
                <a:lnTo>
                  <a:pt x="18358" y="1898"/>
                </a:lnTo>
                <a:lnTo>
                  <a:pt x="18350" y="1889"/>
                </a:lnTo>
                <a:lnTo>
                  <a:pt x="18297" y="1862"/>
                </a:lnTo>
                <a:lnTo>
                  <a:pt x="18297" y="1853"/>
                </a:lnTo>
                <a:lnTo>
                  <a:pt x="18297" y="1845"/>
                </a:lnTo>
                <a:lnTo>
                  <a:pt x="18288" y="1845"/>
                </a:lnTo>
                <a:lnTo>
                  <a:pt x="18270" y="1836"/>
                </a:lnTo>
                <a:lnTo>
                  <a:pt x="18235" y="1827"/>
                </a:lnTo>
                <a:lnTo>
                  <a:pt x="18191" y="1809"/>
                </a:lnTo>
                <a:lnTo>
                  <a:pt x="18129" y="1800"/>
                </a:lnTo>
                <a:lnTo>
                  <a:pt x="18111" y="1809"/>
                </a:lnTo>
                <a:lnTo>
                  <a:pt x="18085" y="1809"/>
                </a:lnTo>
                <a:lnTo>
                  <a:pt x="18067" y="1827"/>
                </a:lnTo>
                <a:lnTo>
                  <a:pt x="18050" y="1827"/>
                </a:lnTo>
                <a:lnTo>
                  <a:pt x="18050" y="1836"/>
                </a:lnTo>
                <a:lnTo>
                  <a:pt x="18050" y="1845"/>
                </a:lnTo>
                <a:lnTo>
                  <a:pt x="18076" y="1845"/>
                </a:lnTo>
                <a:lnTo>
                  <a:pt x="18094" y="1845"/>
                </a:lnTo>
                <a:lnTo>
                  <a:pt x="18103" y="1853"/>
                </a:lnTo>
                <a:lnTo>
                  <a:pt x="18111" y="1862"/>
                </a:lnTo>
                <a:lnTo>
                  <a:pt x="18103" y="1871"/>
                </a:lnTo>
                <a:lnTo>
                  <a:pt x="18076" y="1880"/>
                </a:lnTo>
                <a:lnTo>
                  <a:pt x="18058" y="1880"/>
                </a:lnTo>
                <a:lnTo>
                  <a:pt x="18023" y="1853"/>
                </a:lnTo>
                <a:lnTo>
                  <a:pt x="18005" y="1853"/>
                </a:lnTo>
                <a:lnTo>
                  <a:pt x="17970" y="1853"/>
                </a:lnTo>
                <a:lnTo>
                  <a:pt x="17953" y="1871"/>
                </a:lnTo>
                <a:lnTo>
                  <a:pt x="17944" y="1871"/>
                </a:lnTo>
                <a:lnTo>
                  <a:pt x="17953" y="1880"/>
                </a:lnTo>
                <a:lnTo>
                  <a:pt x="17961" y="1898"/>
                </a:lnTo>
                <a:lnTo>
                  <a:pt x="17970" y="1915"/>
                </a:lnTo>
                <a:lnTo>
                  <a:pt x="17979" y="1915"/>
                </a:lnTo>
                <a:lnTo>
                  <a:pt x="18005" y="1933"/>
                </a:lnTo>
                <a:lnTo>
                  <a:pt x="18023" y="1942"/>
                </a:lnTo>
                <a:lnTo>
                  <a:pt x="18050" y="1950"/>
                </a:lnTo>
                <a:lnTo>
                  <a:pt x="18067" y="1950"/>
                </a:lnTo>
                <a:lnTo>
                  <a:pt x="18085" y="1950"/>
                </a:lnTo>
                <a:lnTo>
                  <a:pt x="18103" y="1959"/>
                </a:lnTo>
                <a:lnTo>
                  <a:pt x="18120" y="1986"/>
                </a:lnTo>
                <a:lnTo>
                  <a:pt x="18129" y="1995"/>
                </a:lnTo>
                <a:lnTo>
                  <a:pt x="18138" y="1995"/>
                </a:lnTo>
                <a:lnTo>
                  <a:pt x="18147" y="1995"/>
                </a:lnTo>
                <a:lnTo>
                  <a:pt x="18155" y="1995"/>
                </a:lnTo>
                <a:lnTo>
                  <a:pt x="18173" y="1995"/>
                </a:lnTo>
                <a:lnTo>
                  <a:pt x="18164" y="2003"/>
                </a:lnTo>
                <a:lnTo>
                  <a:pt x="18155" y="2003"/>
                </a:lnTo>
                <a:lnTo>
                  <a:pt x="18129" y="2003"/>
                </a:lnTo>
                <a:lnTo>
                  <a:pt x="18111" y="2003"/>
                </a:lnTo>
                <a:lnTo>
                  <a:pt x="18094" y="1995"/>
                </a:lnTo>
                <a:lnTo>
                  <a:pt x="18058" y="1968"/>
                </a:lnTo>
                <a:lnTo>
                  <a:pt x="18014" y="1968"/>
                </a:lnTo>
                <a:lnTo>
                  <a:pt x="18014" y="1977"/>
                </a:lnTo>
                <a:lnTo>
                  <a:pt x="17997" y="1968"/>
                </a:lnTo>
                <a:lnTo>
                  <a:pt x="17953" y="1968"/>
                </a:lnTo>
                <a:lnTo>
                  <a:pt x="17926" y="1959"/>
                </a:lnTo>
                <a:lnTo>
                  <a:pt x="17891" y="1950"/>
                </a:lnTo>
                <a:lnTo>
                  <a:pt x="17891" y="1942"/>
                </a:lnTo>
                <a:lnTo>
                  <a:pt x="17891" y="1933"/>
                </a:lnTo>
                <a:lnTo>
                  <a:pt x="17900" y="1924"/>
                </a:lnTo>
                <a:lnTo>
                  <a:pt x="17908" y="1924"/>
                </a:lnTo>
                <a:lnTo>
                  <a:pt x="17908" y="1906"/>
                </a:lnTo>
                <a:lnTo>
                  <a:pt x="17891" y="1880"/>
                </a:lnTo>
                <a:lnTo>
                  <a:pt x="17891" y="1862"/>
                </a:lnTo>
                <a:lnTo>
                  <a:pt x="17900" y="1862"/>
                </a:lnTo>
                <a:lnTo>
                  <a:pt x="17908" y="1836"/>
                </a:lnTo>
                <a:lnTo>
                  <a:pt x="17917" y="1827"/>
                </a:lnTo>
                <a:lnTo>
                  <a:pt x="17926" y="1818"/>
                </a:lnTo>
                <a:lnTo>
                  <a:pt x="17917" y="1809"/>
                </a:lnTo>
                <a:lnTo>
                  <a:pt x="17917" y="1792"/>
                </a:lnTo>
                <a:lnTo>
                  <a:pt x="17917" y="1783"/>
                </a:lnTo>
                <a:lnTo>
                  <a:pt x="17917" y="1774"/>
                </a:lnTo>
                <a:lnTo>
                  <a:pt x="17908" y="1765"/>
                </a:lnTo>
                <a:lnTo>
                  <a:pt x="17900" y="1747"/>
                </a:lnTo>
                <a:lnTo>
                  <a:pt x="17882" y="1739"/>
                </a:lnTo>
                <a:lnTo>
                  <a:pt x="17864" y="1739"/>
                </a:lnTo>
                <a:lnTo>
                  <a:pt x="17855" y="1747"/>
                </a:lnTo>
                <a:lnTo>
                  <a:pt x="17864" y="1756"/>
                </a:lnTo>
                <a:lnTo>
                  <a:pt x="17873" y="1774"/>
                </a:lnTo>
                <a:lnTo>
                  <a:pt x="17873" y="1783"/>
                </a:lnTo>
                <a:lnTo>
                  <a:pt x="17873" y="1800"/>
                </a:lnTo>
                <a:lnTo>
                  <a:pt x="17873" y="1818"/>
                </a:lnTo>
                <a:lnTo>
                  <a:pt x="17873" y="1827"/>
                </a:lnTo>
                <a:lnTo>
                  <a:pt x="17873" y="1836"/>
                </a:lnTo>
                <a:lnTo>
                  <a:pt x="17855" y="1845"/>
                </a:lnTo>
                <a:lnTo>
                  <a:pt x="17829" y="1862"/>
                </a:lnTo>
                <a:lnTo>
                  <a:pt x="17820" y="1862"/>
                </a:lnTo>
                <a:lnTo>
                  <a:pt x="17794" y="1871"/>
                </a:lnTo>
                <a:lnTo>
                  <a:pt x="17776" y="1880"/>
                </a:lnTo>
                <a:lnTo>
                  <a:pt x="17732" y="1933"/>
                </a:lnTo>
                <a:lnTo>
                  <a:pt x="17732" y="1942"/>
                </a:lnTo>
                <a:lnTo>
                  <a:pt x="17750" y="1950"/>
                </a:lnTo>
                <a:lnTo>
                  <a:pt x="17758" y="1959"/>
                </a:lnTo>
                <a:lnTo>
                  <a:pt x="17767" y="1968"/>
                </a:lnTo>
                <a:lnTo>
                  <a:pt x="17776" y="1986"/>
                </a:lnTo>
                <a:lnTo>
                  <a:pt x="17820" y="2039"/>
                </a:lnTo>
                <a:lnTo>
                  <a:pt x="17820" y="2048"/>
                </a:lnTo>
                <a:lnTo>
                  <a:pt x="17811" y="2065"/>
                </a:lnTo>
                <a:lnTo>
                  <a:pt x="17794" y="2092"/>
                </a:lnTo>
                <a:lnTo>
                  <a:pt x="17785" y="2101"/>
                </a:lnTo>
                <a:lnTo>
                  <a:pt x="17767" y="2153"/>
                </a:lnTo>
                <a:lnTo>
                  <a:pt x="17767" y="2162"/>
                </a:lnTo>
                <a:lnTo>
                  <a:pt x="17776" y="2180"/>
                </a:lnTo>
                <a:lnTo>
                  <a:pt x="17785" y="2189"/>
                </a:lnTo>
                <a:lnTo>
                  <a:pt x="17785" y="2206"/>
                </a:lnTo>
                <a:lnTo>
                  <a:pt x="17776" y="2233"/>
                </a:lnTo>
                <a:lnTo>
                  <a:pt x="17785" y="2242"/>
                </a:lnTo>
                <a:lnTo>
                  <a:pt x="17794" y="2242"/>
                </a:lnTo>
                <a:lnTo>
                  <a:pt x="17820" y="2242"/>
                </a:lnTo>
                <a:lnTo>
                  <a:pt x="17855" y="2242"/>
                </a:lnTo>
                <a:lnTo>
                  <a:pt x="17873" y="2242"/>
                </a:lnTo>
                <a:lnTo>
                  <a:pt x="17900" y="2224"/>
                </a:lnTo>
                <a:lnTo>
                  <a:pt x="17908" y="2224"/>
                </a:lnTo>
                <a:lnTo>
                  <a:pt x="17944" y="2224"/>
                </a:lnTo>
                <a:lnTo>
                  <a:pt x="17988" y="2242"/>
                </a:lnTo>
                <a:lnTo>
                  <a:pt x="18041" y="2259"/>
                </a:lnTo>
                <a:lnTo>
                  <a:pt x="18050" y="2268"/>
                </a:lnTo>
                <a:lnTo>
                  <a:pt x="18067" y="2268"/>
                </a:lnTo>
                <a:lnTo>
                  <a:pt x="18076" y="2303"/>
                </a:lnTo>
                <a:lnTo>
                  <a:pt x="18085" y="2321"/>
                </a:lnTo>
                <a:lnTo>
                  <a:pt x="18085" y="2339"/>
                </a:lnTo>
                <a:lnTo>
                  <a:pt x="18094" y="2356"/>
                </a:lnTo>
                <a:lnTo>
                  <a:pt x="18085" y="2356"/>
                </a:lnTo>
                <a:lnTo>
                  <a:pt x="18076" y="2356"/>
                </a:lnTo>
                <a:lnTo>
                  <a:pt x="18067" y="2365"/>
                </a:lnTo>
                <a:lnTo>
                  <a:pt x="18058" y="2383"/>
                </a:lnTo>
                <a:lnTo>
                  <a:pt x="18058" y="2401"/>
                </a:lnTo>
                <a:lnTo>
                  <a:pt x="18058" y="2418"/>
                </a:lnTo>
                <a:lnTo>
                  <a:pt x="18103" y="2427"/>
                </a:lnTo>
                <a:lnTo>
                  <a:pt x="18129" y="2427"/>
                </a:lnTo>
                <a:lnTo>
                  <a:pt x="18155" y="2436"/>
                </a:lnTo>
                <a:lnTo>
                  <a:pt x="18138" y="2436"/>
                </a:lnTo>
                <a:lnTo>
                  <a:pt x="18094" y="2445"/>
                </a:lnTo>
                <a:lnTo>
                  <a:pt x="18076" y="2436"/>
                </a:lnTo>
                <a:lnTo>
                  <a:pt x="18067" y="2436"/>
                </a:lnTo>
                <a:lnTo>
                  <a:pt x="18058" y="2427"/>
                </a:lnTo>
                <a:lnTo>
                  <a:pt x="18050" y="2427"/>
                </a:lnTo>
                <a:lnTo>
                  <a:pt x="18041" y="2418"/>
                </a:lnTo>
                <a:lnTo>
                  <a:pt x="18032" y="2409"/>
                </a:lnTo>
                <a:lnTo>
                  <a:pt x="18032" y="2392"/>
                </a:lnTo>
                <a:lnTo>
                  <a:pt x="18032" y="2348"/>
                </a:lnTo>
                <a:lnTo>
                  <a:pt x="18032" y="2330"/>
                </a:lnTo>
                <a:lnTo>
                  <a:pt x="18023" y="2312"/>
                </a:lnTo>
                <a:lnTo>
                  <a:pt x="17997" y="2286"/>
                </a:lnTo>
                <a:lnTo>
                  <a:pt x="17988" y="2268"/>
                </a:lnTo>
                <a:lnTo>
                  <a:pt x="17979" y="2259"/>
                </a:lnTo>
                <a:lnTo>
                  <a:pt x="17970" y="2259"/>
                </a:lnTo>
                <a:lnTo>
                  <a:pt x="17953" y="2259"/>
                </a:lnTo>
                <a:lnTo>
                  <a:pt x="17917" y="2268"/>
                </a:lnTo>
                <a:lnTo>
                  <a:pt x="17882" y="2277"/>
                </a:lnTo>
                <a:lnTo>
                  <a:pt x="17838" y="2286"/>
                </a:lnTo>
                <a:lnTo>
                  <a:pt x="17829" y="2303"/>
                </a:lnTo>
                <a:lnTo>
                  <a:pt x="17829" y="2330"/>
                </a:lnTo>
                <a:lnTo>
                  <a:pt x="17838" y="2348"/>
                </a:lnTo>
                <a:lnTo>
                  <a:pt x="17847" y="2356"/>
                </a:lnTo>
                <a:lnTo>
                  <a:pt x="17855" y="2374"/>
                </a:lnTo>
                <a:lnTo>
                  <a:pt x="17855" y="2383"/>
                </a:lnTo>
                <a:lnTo>
                  <a:pt x="17855" y="2401"/>
                </a:lnTo>
                <a:lnTo>
                  <a:pt x="17855" y="2418"/>
                </a:lnTo>
                <a:lnTo>
                  <a:pt x="17847" y="2427"/>
                </a:lnTo>
                <a:lnTo>
                  <a:pt x="17803" y="2462"/>
                </a:lnTo>
                <a:lnTo>
                  <a:pt x="17794" y="2471"/>
                </a:lnTo>
                <a:lnTo>
                  <a:pt x="17785" y="2498"/>
                </a:lnTo>
                <a:lnTo>
                  <a:pt x="17785" y="2515"/>
                </a:lnTo>
                <a:lnTo>
                  <a:pt x="17758" y="2524"/>
                </a:lnTo>
                <a:lnTo>
                  <a:pt x="17750" y="2533"/>
                </a:lnTo>
                <a:lnTo>
                  <a:pt x="17679" y="2568"/>
                </a:lnTo>
                <a:lnTo>
                  <a:pt x="17670" y="2595"/>
                </a:lnTo>
                <a:lnTo>
                  <a:pt x="17653" y="2604"/>
                </a:lnTo>
                <a:lnTo>
                  <a:pt x="17644" y="2604"/>
                </a:lnTo>
                <a:lnTo>
                  <a:pt x="17617" y="2595"/>
                </a:lnTo>
                <a:lnTo>
                  <a:pt x="17600" y="2586"/>
                </a:lnTo>
                <a:lnTo>
                  <a:pt x="17591" y="2586"/>
                </a:lnTo>
                <a:lnTo>
                  <a:pt x="17529" y="2595"/>
                </a:lnTo>
                <a:lnTo>
                  <a:pt x="17503" y="2586"/>
                </a:lnTo>
                <a:lnTo>
                  <a:pt x="17476" y="2577"/>
                </a:lnTo>
                <a:lnTo>
                  <a:pt x="17458" y="2568"/>
                </a:lnTo>
                <a:lnTo>
                  <a:pt x="17441" y="2559"/>
                </a:lnTo>
                <a:lnTo>
                  <a:pt x="17432" y="2542"/>
                </a:lnTo>
                <a:lnTo>
                  <a:pt x="17432" y="2533"/>
                </a:lnTo>
                <a:lnTo>
                  <a:pt x="17441" y="2533"/>
                </a:lnTo>
                <a:lnTo>
                  <a:pt x="17485" y="2533"/>
                </a:lnTo>
                <a:lnTo>
                  <a:pt x="17494" y="2533"/>
                </a:lnTo>
                <a:lnTo>
                  <a:pt x="17503" y="2533"/>
                </a:lnTo>
                <a:lnTo>
                  <a:pt x="17511" y="2542"/>
                </a:lnTo>
                <a:lnTo>
                  <a:pt x="17520" y="2551"/>
                </a:lnTo>
                <a:lnTo>
                  <a:pt x="17538" y="2551"/>
                </a:lnTo>
                <a:lnTo>
                  <a:pt x="17547" y="2542"/>
                </a:lnTo>
                <a:lnTo>
                  <a:pt x="17556" y="2542"/>
                </a:lnTo>
                <a:lnTo>
                  <a:pt x="17547" y="2551"/>
                </a:lnTo>
                <a:lnTo>
                  <a:pt x="17538" y="2551"/>
                </a:lnTo>
                <a:lnTo>
                  <a:pt x="17529" y="2551"/>
                </a:lnTo>
                <a:lnTo>
                  <a:pt x="17529" y="2559"/>
                </a:lnTo>
                <a:lnTo>
                  <a:pt x="17547" y="2568"/>
                </a:lnTo>
                <a:lnTo>
                  <a:pt x="17556" y="2568"/>
                </a:lnTo>
                <a:lnTo>
                  <a:pt x="17573" y="2568"/>
                </a:lnTo>
                <a:lnTo>
                  <a:pt x="17582" y="2559"/>
                </a:lnTo>
                <a:lnTo>
                  <a:pt x="17600" y="2551"/>
                </a:lnTo>
                <a:lnTo>
                  <a:pt x="17617" y="2551"/>
                </a:lnTo>
                <a:lnTo>
                  <a:pt x="17617" y="2542"/>
                </a:lnTo>
                <a:lnTo>
                  <a:pt x="17608" y="2524"/>
                </a:lnTo>
                <a:lnTo>
                  <a:pt x="17600" y="2515"/>
                </a:lnTo>
                <a:lnTo>
                  <a:pt x="17626" y="2515"/>
                </a:lnTo>
                <a:lnTo>
                  <a:pt x="17635" y="2506"/>
                </a:lnTo>
                <a:lnTo>
                  <a:pt x="17697" y="2436"/>
                </a:lnTo>
                <a:lnTo>
                  <a:pt x="17723" y="2427"/>
                </a:lnTo>
                <a:lnTo>
                  <a:pt x="17732" y="2418"/>
                </a:lnTo>
                <a:lnTo>
                  <a:pt x="17732" y="2401"/>
                </a:lnTo>
                <a:lnTo>
                  <a:pt x="17732" y="2392"/>
                </a:lnTo>
                <a:lnTo>
                  <a:pt x="17732" y="2374"/>
                </a:lnTo>
                <a:lnTo>
                  <a:pt x="17732" y="2365"/>
                </a:lnTo>
                <a:lnTo>
                  <a:pt x="17741" y="2348"/>
                </a:lnTo>
                <a:lnTo>
                  <a:pt x="17758" y="2330"/>
                </a:lnTo>
                <a:lnTo>
                  <a:pt x="17767" y="2321"/>
                </a:lnTo>
                <a:lnTo>
                  <a:pt x="17767" y="2312"/>
                </a:lnTo>
                <a:lnTo>
                  <a:pt x="17741" y="2295"/>
                </a:lnTo>
                <a:lnTo>
                  <a:pt x="17705" y="2286"/>
                </a:lnTo>
                <a:lnTo>
                  <a:pt x="17697" y="2277"/>
                </a:lnTo>
                <a:lnTo>
                  <a:pt x="17688" y="2259"/>
                </a:lnTo>
                <a:lnTo>
                  <a:pt x="17688" y="2251"/>
                </a:lnTo>
                <a:lnTo>
                  <a:pt x="17688" y="2242"/>
                </a:lnTo>
                <a:lnTo>
                  <a:pt x="17688" y="2206"/>
                </a:lnTo>
                <a:lnTo>
                  <a:pt x="17697" y="2198"/>
                </a:lnTo>
                <a:lnTo>
                  <a:pt x="17697" y="2153"/>
                </a:lnTo>
                <a:lnTo>
                  <a:pt x="17688" y="2101"/>
                </a:lnTo>
                <a:lnTo>
                  <a:pt x="17688" y="2092"/>
                </a:lnTo>
                <a:lnTo>
                  <a:pt x="17688" y="2083"/>
                </a:lnTo>
                <a:lnTo>
                  <a:pt x="17697" y="2074"/>
                </a:lnTo>
                <a:lnTo>
                  <a:pt x="17697" y="2065"/>
                </a:lnTo>
                <a:lnTo>
                  <a:pt x="17705" y="2021"/>
                </a:lnTo>
                <a:lnTo>
                  <a:pt x="17705" y="1995"/>
                </a:lnTo>
                <a:lnTo>
                  <a:pt x="17688" y="1977"/>
                </a:lnTo>
                <a:lnTo>
                  <a:pt x="17653" y="1950"/>
                </a:lnTo>
                <a:lnTo>
                  <a:pt x="17644" y="1933"/>
                </a:lnTo>
                <a:lnTo>
                  <a:pt x="17644" y="1924"/>
                </a:lnTo>
                <a:lnTo>
                  <a:pt x="17661" y="1915"/>
                </a:lnTo>
                <a:lnTo>
                  <a:pt x="17670" y="1898"/>
                </a:lnTo>
                <a:lnTo>
                  <a:pt x="17679" y="1880"/>
                </a:lnTo>
                <a:lnTo>
                  <a:pt x="17688" y="1853"/>
                </a:lnTo>
                <a:lnTo>
                  <a:pt x="17697" y="1845"/>
                </a:lnTo>
                <a:lnTo>
                  <a:pt x="17705" y="1809"/>
                </a:lnTo>
                <a:lnTo>
                  <a:pt x="17705" y="1792"/>
                </a:lnTo>
                <a:lnTo>
                  <a:pt x="17705" y="1765"/>
                </a:lnTo>
                <a:lnTo>
                  <a:pt x="17697" y="1756"/>
                </a:lnTo>
                <a:lnTo>
                  <a:pt x="17679" y="1747"/>
                </a:lnTo>
                <a:lnTo>
                  <a:pt x="17653" y="1739"/>
                </a:lnTo>
                <a:lnTo>
                  <a:pt x="17644" y="1747"/>
                </a:lnTo>
                <a:lnTo>
                  <a:pt x="17617" y="1730"/>
                </a:lnTo>
                <a:lnTo>
                  <a:pt x="17608" y="1730"/>
                </a:lnTo>
                <a:lnTo>
                  <a:pt x="17547" y="1730"/>
                </a:lnTo>
                <a:lnTo>
                  <a:pt x="17511" y="1730"/>
                </a:lnTo>
                <a:lnTo>
                  <a:pt x="17494" y="1739"/>
                </a:lnTo>
                <a:lnTo>
                  <a:pt x="17485" y="1739"/>
                </a:lnTo>
                <a:lnTo>
                  <a:pt x="17476" y="1730"/>
                </a:lnTo>
                <a:lnTo>
                  <a:pt x="17485" y="1721"/>
                </a:lnTo>
                <a:lnTo>
                  <a:pt x="17476" y="1721"/>
                </a:lnTo>
                <a:lnTo>
                  <a:pt x="17458" y="1721"/>
                </a:lnTo>
                <a:lnTo>
                  <a:pt x="17432" y="1765"/>
                </a:lnTo>
                <a:lnTo>
                  <a:pt x="17414" y="1800"/>
                </a:lnTo>
                <a:lnTo>
                  <a:pt x="17397" y="1853"/>
                </a:lnTo>
                <a:lnTo>
                  <a:pt x="17388" y="1880"/>
                </a:lnTo>
                <a:lnTo>
                  <a:pt x="17379" y="1898"/>
                </a:lnTo>
                <a:lnTo>
                  <a:pt x="17353" y="1924"/>
                </a:lnTo>
                <a:lnTo>
                  <a:pt x="17326" y="1942"/>
                </a:lnTo>
                <a:lnTo>
                  <a:pt x="17300" y="1950"/>
                </a:lnTo>
                <a:lnTo>
                  <a:pt x="17273" y="1959"/>
                </a:lnTo>
                <a:lnTo>
                  <a:pt x="17264" y="1977"/>
                </a:lnTo>
                <a:lnTo>
                  <a:pt x="17256" y="1986"/>
                </a:lnTo>
                <a:lnTo>
                  <a:pt x="17273" y="1986"/>
                </a:lnTo>
                <a:lnTo>
                  <a:pt x="17264" y="1995"/>
                </a:lnTo>
                <a:lnTo>
                  <a:pt x="17256" y="2003"/>
                </a:lnTo>
                <a:lnTo>
                  <a:pt x="17256" y="2012"/>
                </a:lnTo>
                <a:lnTo>
                  <a:pt x="17264" y="2021"/>
                </a:lnTo>
                <a:lnTo>
                  <a:pt x="17273" y="2021"/>
                </a:lnTo>
                <a:lnTo>
                  <a:pt x="17291" y="2012"/>
                </a:lnTo>
                <a:lnTo>
                  <a:pt x="17300" y="2021"/>
                </a:lnTo>
                <a:lnTo>
                  <a:pt x="17300" y="2030"/>
                </a:lnTo>
                <a:lnTo>
                  <a:pt x="17300" y="2065"/>
                </a:lnTo>
                <a:lnTo>
                  <a:pt x="17291" y="2092"/>
                </a:lnTo>
                <a:lnTo>
                  <a:pt x="17291" y="2101"/>
                </a:lnTo>
                <a:lnTo>
                  <a:pt x="17300" y="2101"/>
                </a:lnTo>
                <a:lnTo>
                  <a:pt x="17300" y="2109"/>
                </a:lnTo>
                <a:lnTo>
                  <a:pt x="17291" y="2127"/>
                </a:lnTo>
                <a:lnTo>
                  <a:pt x="17273" y="2127"/>
                </a:lnTo>
                <a:lnTo>
                  <a:pt x="17273" y="2145"/>
                </a:lnTo>
                <a:lnTo>
                  <a:pt x="17264" y="2162"/>
                </a:lnTo>
                <a:lnTo>
                  <a:pt x="17264" y="2171"/>
                </a:lnTo>
                <a:lnTo>
                  <a:pt x="17273" y="2180"/>
                </a:lnTo>
                <a:lnTo>
                  <a:pt x="17273" y="2189"/>
                </a:lnTo>
                <a:lnTo>
                  <a:pt x="17273" y="2180"/>
                </a:lnTo>
                <a:lnTo>
                  <a:pt x="17282" y="2171"/>
                </a:lnTo>
                <a:lnTo>
                  <a:pt x="17291" y="2171"/>
                </a:lnTo>
                <a:lnTo>
                  <a:pt x="17326" y="2180"/>
                </a:lnTo>
                <a:lnTo>
                  <a:pt x="17335" y="2189"/>
                </a:lnTo>
                <a:lnTo>
                  <a:pt x="17353" y="2198"/>
                </a:lnTo>
                <a:lnTo>
                  <a:pt x="17361" y="2206"/>
                </a:lnTo>
                <a:lnTo>
                  <a:pt x="17361" y="2224"/>
                </a:lnTo>
                <a:lnTo>
                  <a:pt x="17379" y="2251"/>
                </a:lnTo>
                <a:lnTo>
                  <a:pt x="17397" y="2259"/>
                </a:lnTo>
                <a:lnTo>
                  <a:pt x="17406" y="2268"/>
                </a:lnTo>
                <a:lnTo>
                  <a:pt x="17414" y="2268"/>
                </a:lnTo>
                <a:lnTo>
                  <a:pt x="17423" y="2259"/>
                </a:lnTo>
                <a:lnTo>
                  <a:pt x="17441" y="2268"/>
                </a:lnTo>
                <a:lnTo>
                  <a:pt x="17432" y="2277"/>
                </a:lnTo>
                <a:lnTo>
                  <a:pt x="17414" y="2312"/>
                </a:lnTo>
                <a:lnTo>
                  <a:pt x="17397" y="2339"/>
                </a:lnTo>
                <a:lnTo>
                  <a:pt x="17379" y="2348"/>
                </a:lnTo>
                <a:lnTo>
                  <a:pt x="17370" y="2330"/>
                </a:lnTo>
                <a:lnTo>
                  <a:pt x="17335" y="2321"/>
                </a:lnTo>
                <a:lnTo>
                  <a:pt x="17326" y="2312"/>
                </a:lnTo>
                <a:lnTo>
                  <a:pt x="17291" y="2286"/>
                </a:lnTo>
                <a:lnTo>
                  <a:pt x="17282" y="2277"/>
                </a:lnTo>
                <a:lnTo>
                  <a:pt x="17264" y="2268"/>
                </a:lnTo>
                <a:lnTo>
                  <a:pt x="17238" y="2268"/>
                </a:lnTo>
                <a:lnTo>
                  <a:pt x="17211" y="2251"/>
                </a:lnTo>
                <a:lnTo>
                  <a:pt x="17194" y="2251"/>
                </a:lnTo>
                <a:lnTo>
                  <a:pt x="17185" y="2242"/>
                </a:lnTo>
                <a:lnTo>
                  <a:pt x="17176" y="2233"/>
                </a:lnTo>
                <a:lnTo>
                  <a:pt x="17159" y="2233"/>
                </a:lnTo>
                <a:lnTo>
                  <a:pt x="17141" y="2224"/>
                </a:lnTo>
                <a:lnTo>
                  <a:pt x="17123" y="2224"/>
                </a:lnTo>
                <a:lnTo>
                  <a:pt x="17132" y="2215"/>
                </a:lnTo>
                <a:lnTo>
                  <a:pt x="17106" y="2198"/>
                </a:lnTo>
                <a:lnTo>
                  <a:pt x="17079" y="2189"/>
                </a:lnTo>
                <a:lnTo>
                  <a:pt x="17017" y="2171"/>
                </a:lnTo>
                <a:lnTo>
                  <a:pt x="16964" y="2162"/>
                </a:lnTo>
                <a:lnTo>
                  <a:pt x="16894" y="2162"/>
                </a:lnTo>
                <a:lnTo>
                  <a:pt x="16841" y="2145"/>
                </a:lnTo>
                <a:lnTo>
                  <a:pt x="16832" y="2145"/>
                </a:lnTo>
                <a:lnTo>
                  <a:pt x="16823" y="2153"/>
                </a:lnTo>
                <a:lnTo>
                  <a:pt x="16806" y="2171"/>
                </a:lnTo>
                <a:lnTo>
                  <a:pt x="16788" y="2171"/>
                </a:lnTo>
                <a:lnTo>
                  <a:pt x="16779" y="2180"/>
                </a:lnTo>
                <a:lnTo>
                  <a:pt x="16788" y="2198"/>
                </a:lnTo>
                <a:lnTo>
                  <a:pt x="16814" y="2242"/>
                </a:lnTo>
                <a:lnTo>
                  <a:pt x="16832" y="2242"/>
                </a:lnTo>
                <a:lnTo>
                  <a:pt x="16832" y="2259"/>
                </a:lnTo>
                <a:lnTo>
                  <a:pt x="16823" y="2268"/>
                </a:lnTo>
                <a:lnTo>
                  <a:pt x="16814" y="2286"/>
                </a:lnTo>
                <a:lnTo>
                  <a:pt x="16806" y="2295"/>
                </a:lnTo>
                <a:lnTo>
                  <a:pt x="16779" y="2295"/>
                </a:lnTo>
                <a:lnTo>
                  <a:pt x="16762" y="2295"/>
                </a:lnTo>
                <a:lnTo>
                  <a:pt x="16762" y="2312"/>
                </a:lnTo>
                <a:lnTo>
                  <a:pt x="16762" y="2321"/>
                </a:lnTo>
                <a:lnTo>
                  <a:pt x="16762" y="2330"/>
                </a:lnTo>
                <a:lnTo>
                  <a:pt x="16753" y="2339"/>
                </a:lnTo>
                <a:lnTo>
                  <a:pt x="16744" y="2339"/>
                </a:lnTo>
                <a:lnTo>
                  <a:pt x="16735" y="2339"/>
                </a:lnTo>
                <a:lnTo>
                  <a:pt x="16717" y="2339"/>
                </a:lnTo>
                <a:lnTo>
                  <a:pt x="16700" y="2330"/>
                </a:lnTo>
                <a:lnTo>
                  <a:pt x="16700" y="2303"/>
                </a:lnTo>
                <a:lnTo>
                  <a:pt x="16709" y="2295"/>
                </a:lnTo>
                <a:lnTo>
                  <a:pt x="16717" y="2295"/>
                </a:lnTo>
                <a:lnTo>
                  <a:pt x="16709" y="2277"/>
                </a:lnTo>
                <a:lnTo>
                  <a:pt x="16700" y="2268"/>
                </a:lnTo>
                <a:lnTo>
                  <a:pt x="16700" y="2259"/>
                </a:lnTo>
                <a:lnTo>
                  <a:pt x="16691" y="2259"/>
                </a:lnTo>
                <a:lnTo>
                  <a:pt x="16647" y="2268"/>
                </a:lnTo>
                <a:lnTo>
                  <a:pt x="16638" y="2277"/>
                </a:lnTo>
                <a:lnTo>
                  <a:pt x="16629" y="2268"/>
                </a:lnTo>
                <a:lnTo>
                  <a:pt x="16576" y="2303"/>
                </a:lnTo>
                <a:lnTo>
                  <a:pt x="16559" y="2312"/>
                </a:lnTo>
                <a:lnTo>
                  <a:pt x="16541" y="2312"/>
                </a:lnTo>
                <a:lnTo>
                  <a:pt x="16523" y="2303"/>
                </a:lnTo>
                <a:lnTo>
                  <a:pt x="16497" y="2303"/>
                </a:lnTo>
                <a:lnTo>
                  <a:pt x="16479" y="2303"/>
                </a:lnTo>
                <a:lnTo>
                  <a:pt x="16470" y="2303"/>
                </a:lnTo>
                <a:lnTo>
                  <a:pt x="16453" y="2312"/>
                </a:lnTo>
                <a:lnTo>
                  <a:pt x="16426" y="2312"/>
                </a:lnTo>
                <a:lnTo>
                  <a:pt x="16409" y="2321"/>
                </a:lnTo>
                <a:lnTo>
                  <a:pt x="16391" y="2339"/>
                </a:lnTo>
                <a:lnTo>
                  <a:pt x="16391" y="2356"/>
                </a:lnTo>
                <a:lnTo>
                  <a:pt x="16382" y="2365"/>
                </a:lnTo>
                <a:lnTo>
                  <a:pt x="16364" y="2348"/>
                </a:lnTo>
                <a:lnTo>
                  <a:pt x="16356" y="2348"/>
                </a:lnTo>
                <a:lnTo>
                  <a:pt x="16347" y="2348"/>
                </a:lnTo>
                <a:lnTo>
                  <a:pt x="16329" y="2356"/>
                </a:lnTo>
                <a:lnTo>
                  <a:pt x="16320" y="2356"/>
                </a:lnTo>
                <a:lnTo>
                  <a:pt x="16294" y="2356"/>
                </a:lnTo>
                <a:lnTo>
                  <a:pt x="16285" y="2356"/>
                </a:lnTo>
                <a:lnTo>
                  <a:pt x="16276" y="2348"/>
                </a:lnTo>
                <a:lnTo>
                  <a:pt x="16276" y="2339"/>
                </a:lnTo>
                <a:lnTo>
                  <a:pt x="16294" y="2339"/>
                </a:lnTo>
                <a:lnTo>
                  <a:pt x="16303" y="2330"/>
                </a:lnTo>
                <a:lnTo>
                  <a:pt x="16312" y="2339"/>
                </a:lnTo>
                <a:lnTo>
                  <a:pt x="16320" y="2330"/>
                </a:lnTo>
                <a:lnTo>
                  <a:pt x="16320" y="2321"/>
                </a:lnTo>
                <a:lnTo>
                  <a:pt x="16312" y="2303"/>
                </a:lnTo>
                <a:lnTo>
                  <a:pt x="16312" y="2295"/>
                </a:lnTo>
                <a:lnTo>
                  <a:pt x="16320" y="2286"/>
                </a:lnTo>
                <a:lnTo>
                  <a:pt x="16320" y="2277"/>
                </a:lnTo>
                <a:lnTo>
                  <a:pt x="16312" y="2268"/>
                </a:lnTo>
                <a:lnTo>
                  <a:pt x="16320" y="2268"/>
                </a:lnTo>
                <a:lnTo>
                  <a:pt x="16356" y="2259"/>
                </a:lnTo>
                <a:lnTo>
                  <a:pt x="16364" y="2259"/>
                </a:lnTo>
                <a:lnTo>
                  <a:pt x="16338" y="2259"/>
                </a:lnTo>
                <a:lnTo>
                  <a:pt x="16312" y="2259"/>
                </a:lnTo>
                <a:lnTo>
                  <a:pt x="16285" y="2268"/>
                </a:lnTo>
                <a:lnTo>
                  <a:pt x="16232" y="2295"/>
                </a:lnTo>
                <a:lnTo>
                  <a:pt x="16206" y="2312"/>
                </a:lnTo>
                <a:lnTo>
                  <a:pt x="16215" y="2303"/>
                </a:lnTo>
                <a:lnTo>
                  <a:pt x="16223" y="2312"/>
                </a:lnTo>
                <a:lnTo>
                  <a:pt x="16223" y="2321"/>
                </a:lnTo>
                <a:lnTo>
                  <a:pt x="16232" y="2321"/>
                </a:lnTo>
                <a:lnTo>
                  <a:pt x="16232" y="2330"/>
                </a:lnTo>
                <a:lnTo>
                  <a:pt x="16215" y="2339"/>
                </a:lnTo>
                <a:lnTo>
                  <a:pt x="16206" y="2339"/>
                </a:lnTo>
                <a:lnTo>
                  <a:pt x="16197" y="2339"/>
                </a:lnTo>
                <a:lnTo>
                  <a:pt x="16197" y="2330"/>
                </a:lnTo>
                <a:lnTo>
                  <a:pt x="16188" y="2321"/>
                </a:lnTo>
                <a:lnTo>
                  <a:pt x="16179" y="2312"/>
                </a:lnTo>
                <a:lnTo>
                  <a:pt x="16179" y="2321"/>
                </a:lnTo>
                <a:lnTo>
                  <a:pt x="16153" y="2321"/>
                </a:lnTo>
                <a:lnTo>
                  <a:pt x="16126" y="2339"/>
                </a:lnTo>
                <a:lnTo>
                  <a:pt x="16109" y="2339"/>
                </a:lnTo>
                <a:lnTo>
                  <a:pt x="16091" y="2339"/>
                </a:lnTo>
                <a:lnTo>
                  <a:pt x="16082" y="2348"/>
                </a:lnTo>
                <a:lnTo>
                  <a:pt x="16065" y="2356"/>
                </a:lnTo>
                <a:lnTo>
                  <a:pt x="16047" y="2365"/>
                </a:lnTo>
                <a:lnTo>
                  <a:pt x="16029" y="2374"/>
                </a:lnTo>
                <a:lnTo>
                  <a:pt x="15967" y="2401"/>
                </a:lnTo>
                <a:lnTo>
                  <a:pt x="15959" y="2401"/>
                </a:lnTo>
                <a:lnTo>
                  <a:pt x="15950" y="2401"/>
                </a:lnTo>
                <a:lnTo>
                  <a:pt x="15941" y="2401"/>
                </a:lnTo>
                <a:lnTo>
                  <a:pt x="15932" y="2401"/>
                </a:lnTo>
                <a:lnTo>
                  <a:pt x="15941" y="2409"/>
                </a:lnTo>
                <a:lnTo>
                  <a:pt x="15950" y="2418"/>
                </a:lnTo>
                <a:lnTo>
                  <a:pt x="15950" y="2427"/>
                </a:lnTo>
                <a:lnTo>
                  <a:pt x="15932" y="2427"/>
                </a:lnTo>
                <a:lnTo>
                  <a:pt x="15906" y="2427"/>
                </a:lnTo>
                <a:lnTo>
                  <a:pt x="15879" y="2436"/>
                </a:lnTo>
                <a:lnTo>
                  <a:pt x="15879" y="2445"/>
                </a:lnTo>
                <a:lnTo>
                  <a:pt x="15879" y="2454"/>
                </a:lnTo>
                <a:lnTo>
                  <a:pt x="15870" y="2462"/>
                </a:lnTo>
                <a:lnTo>
                  <a:pt x="15870" y="2480"/>
                </a:lnTo>
                <a:lnTo>
                  <a:pt x="15862" y="2506"/>
                </a:lnTo>
                <a:lnTo>
                  <a:pt x="15862" y="2515"/>
                </a:lnTo>
                <a:lnTo>
                  <a:pt x="15844" y="2515"/>
                </a:lnTo>
                <a:lnTo>
                  <a:pt x="15791" y="2533"/>
                </a:lnTo>
                <a:lnTo>
                  <a:pt x="15782" y="2533"/>
                </a:lnTo>
                <a:lnTo>
                  <a:pt x="15773" y="2533"/>
                </a:lnTo>
                <a:lnTo>
                  <a:pt x="15756" y="2533"/>
                </a:lnTo>
                <a:lnTo>
                  <a:pt x="15747" y="2533"/>
                </a:lnTo>
                <a:lnTo>
                  <a:pt x="15738" y="2533"/>
                </a:lnTo>
                <a:lnTo>
                  <a:pt x="15729" y="2524"/>
                </a:lnTo>
                <a:lnTo>
                  <a:pt x="15720" y="2515"/>
                </a:lnTo>
                <a:lnTo>
                  <a:pt x="15703" y="2489"/>
                </a:lnTo>
                <a:lnTo>
                  <a:pt x="15676" y="2471"/>
                </a:lnTo>
                <a:lnTo>
                  <a:pt x="15659" y="2471"/>
                </a:lnTo>
                <a:lnTo>
                  <a:pt x="15659" y="2462"/>
                </a:lnTo>
                <a:lnTo>
                  <a:pt x="15659" y="2454"/>
                </a:lnTo>
                <a:lnTo>
                  <a:pt x="15694" y="2427"/>
                </a:lnTo>
                <a:lnTo>
                  <a:pt x="15703" y="2418"/>
                </a:lnTo>
                <a:lnTo>
                  <a:pt x="15747" y="2409"/>
                </a:lnTo>
                <a:lnTo>
                  <a:pt x="15773" y="2409"/>
                </a:lnTo>
                <a:lnTo>
                  <a:pt x="15791" y="2401"/>
                </a:lnTo>
                <a:lnTo>
                  <a:pt x="15791" y="2392"/>
                </a:lnTo>
                <a:lnTo>
                  <a:pt x="15773" y="2374"/>
                </a:lnTo>
                <a:lnTo>
                  <a:pt x="15747" y="2348"/>
                </a:lnTo>
                <a:lnTo>
                  <a:pt x="15729" y="2321"/>
                </a:lnTo>
                <a:lnTo>
                  <a:pt x="15703" y="2312"/>
                </a:lnTo>
                <a:lnTo>
                  <a:pt x="15668" y="2312"/>
                </a:lnTo>
                <a:lnTo>
                  <a:pt x="15606" y="2312"/>
                </a:lnTo>
                <a:lnTo>
                  <a:pt x="15597" y="2312"/>
                </a:lnTo>
                <a:lnTo>
                  <a:pt x="15553" y="2295"/>
                </a:lnTo>
                <a:lnTo>
                  <a:pt x="15544" y="2295"/>
                </a:lnTo>
                <a:lnTo>
                  <a:pt x="15544" y="2303"/>
                </a:lnTo>
                <a:lnTo>
                  <a:pt x="15544" y="2312"/>
                </a:lnTo>
                <a:lnTo>
                  <a:pt x="15606" y="2348"/>
                </a:lnTo>
                <a:lnTo>
                  <a:pt x="15606" y="2356"/>
                </a:lnTo>
                <a:lnTo>
                  <a:pt x="15606" y="2365"/>
                </a:lnTo>
                <a:lnTo>
                  <a:pt x="15606" y="2374"/>
                </a:lnTo>
                <a:lnTo>
                  <a:pt x="15606" y="2383"/>
                </a:lnTo>
                <a:lnTo>
                  <a:pt x="15597" y="2427"/>
                </a:lnTo>
                <a:lnTo>
                  <a:pt x="15579" y="2454"/>
                </a:lnTo>
                <a:lnTo>
                  <a:pt x="15579" y="2471"/>
                </a:lnTo>
                <a:lnTo>
                  <a:pt x="15579" y="2480"/>
                </a:lnTo>
                <a:lnTo>
                  <a:pt x="15579" y="2489"/>
                </a:lnTo>
                <a:lnTo>
                  <a:pt x="15597" y="2489"/>
                </a:lnTo>
                <a:lnTo>
                  <a:pt x="15615" y="2498"/>
                </a:lnTo>
                <a:lnTo>
                  <a:pt x="15623" y="2506"/>
                </a:lnTo>
                <a:lnTo>
                  <a:pt x="15623" y="2515"/>
                </a:lnTo>
                <a:lnTo>
                  <a:pt x="15623" y="2533"/>
                </a:lnTo>
                <a:lnTo>
                  <a:pt x="15623" y="2551"/>
                </a:lnTo>
                <a:lnTo>
                  <a:pt x="15615" y="2577"/>
                </a:lnTo>
                <a:lnTo>
                  <a:pt x="15606" y="2586"/>
                </a:lnTo>
                <a:lnTo>
                  <a:pt x="15597" y="2604"/>
                </a:lnTo>
                <a:lnTo>
                  <a:pt x="15606" y="2621"/>
                </a:lnTo>
                <a:lnTo>
                  <a:pt x="15597" y="2630"/>
                </a:lnTo>
                <a:lnTo>
                  <a:pt x="15588" y="2630"/>
                </a:lnTo>
                <a:lnTo>
                  <a:pt x="15588" y="2621"/>
                </a:lnTo>
                <a:lnTo>
                  <a:pt x="15579" y="2612"/>
                </a:lnTo>
                <a:lnTo>
                  <a:pt x="15570" y="2612"/>
                </a:lnTo>
                <a:lnTo>
                  <a:pt x="15562" y="2612"/>
                </a:lnTo>
                <a:lnTo>
                  <a:pt x="15562" y="2621"/>
                </a:lnTo>
                <a:lnTo>
                  <a:pt x="15562" y="2612"/>
                </a:lnTo>
                <a:lnTo>
                  <a:pt x="15562" y="2604"/>
                </a:lnTo>
                <a:lnTo>
                  <a:pt x="15562" y="2595"/>
                </a:lnTo>
                <a:lnTo>
                  <a:pt x="15535" y="2586"/>
                </a:lnTo>
                <a:lnTo>
                  <a:pt x="15518" y="2586"/>
                </a:lnTo>
                <a:lnTo>
                  <a:pt x="15500" y="2586"/>
                </a:lnTo>
                <a:lnTo>
                  <a:pt x="15491" y="2586"/>
                </a:lnTo>
                <a:lnTo>
                  <a:pt x="15473" y="2577"/>
                </a:lnTo>
                <a:lnTo>
                  <a:pt x="15465" y="2568"/>
                </a:lnTo>
                <a:lnTo>
                  <a:pt x="15456" y="2568"/>
                </a:lnTo>
                <a:lnTo>
                  <a:pt x="15447" y="2577"/>
                </a:lnTo>
                <a:lnTo>
                  <a:pt x="15429" y="2604"/>
                </a:lnTo>
                <a:lnTo>
                  <a:pt x="15403" y="2621"/>
                </a:lnTo>
                <a:lnTo>
                  <a:pt x="15376" y="2630"/>
                </a:lnTo>
                <a:lnTo>
                  <a:pt x="15350" y="2639"/>
                </a:lnTo>
                <a:lnTo>
                  <a:pt x="15332" y="2657"/>
                </a:lnTo>
                <a:lnTo>
                  <a:pt x="15323" y="2665"/>
                </a:lnTo>
                <a:lnTo>
                  <a:pt x="15279" y="2683"/>
                </a:lnTo>
                <a:lnTo>
                  <a:pt x="15279" y="2692"/>
                </a:lnTo>
                <a:lnTo>
                  <a:pt x="15279" y="2701"/>
                </a:lnTo>
                <a:lnTo>
                  <a:pt x="15279" y="2709"/>
                </a:lnTo>
                <a:lnTo>
                  <a:pt x="15288" y="2727"/>
                </a:lnTo>
                <a:lnTo>
                  <a:pt x="15306" y="2745"/>
                </a:lnTo>
                <a:lnTo>
                  <a:pt x="15315" y="2754"/>
                </a:lnTo>
                <a:lnTo>
                  <a:pt x="15323" y="2771"/>
                </a:lnTo>
                <a:lnTo>
                  <a:pt x="15332" y="2780"/>
                </a:lnTo>
                <a:lnTo>
                  <a:pt x="15323" y="2780"/>
                </a:lnTo>
                <a:lnTo>
                  <a:pt x="15315" y="2780"/>
                </a:lnTo>
                <a:lnTo>
                  <a:pt x="15306" y="2780"/>
                </a:lnTo>
                <a:lnTo>
                  <a:pt x="15288" y="2789"/>
                </a:lnTo>
                <a:lnTo>
                  <a:pt x="15288" y="2798"/>
                </a:lnTo>
                <a:lnTo>
                  <a:pt x="15279" y="2807"/>
                </a:lnTo>
                <a:lnTo>
                  <a:pt x="15262" y="2807"/>
                </a:lnTo>
                <a:lnTo>
                  <a:pt x="15226" y="2789"/>
                </a:lnTo>
                <a:lnTo>
                  <a:pt x="15191" y="2780"/>
                </a:lnTo>
                <a:lnTo>
                  <a:pt x="15182" y="2771"/>
                </a:lnTo>
                <a:lnTo>
                  <a:pt x="15165" y="2771"/>
                </a:lnTo>
                <a:lnTo>
                  <a:pt x="15156" y="2771"/>
                </a:lnTo>
                <a:lnTo>
                  <a:pt x="15147" y="2771"/>
                </a:lnTo>
                <a:lnTo>
                  <a:pt x="15112" y="2745"/>
                </a:lnTo>
                <a:lnTo>
                  <a:pt x="15085" y="2727"/>
                </a:lnTo>
                <a:lnTo>
                  <a:pt x="15076" y="2727"/>
                </a:lnTo>
                <a:lnTo>
                  <a:pt x="15068" y="2736"/>
                </a:lnTo>
                <a:lnTo>
                  <a:pt x="15059" y="2754"/>
                </a:lnTo>
                <a:lnTo>
                  <a:pt x="15050" y="2762"/>
                </a:lnTo>
                <a:lnTo>
                  <a:pt x="15041" y="2762"/>
                </a:lnTo>
                <a:lnTo>
                  <a:pt x="15041" y="2771"/>
                </a:lnTo>
                <a:lnTo>
                  <a:pt x="15050" y="2780"/>
                </a:lnTo>
                <a:lnTo>
                  <a:pt x="15059" y="2789"/>
                </a:lnTo>
                <a:lnTo>
                  <a:pt x="15076" y="2815"/>
                </a:lnTo>
                <a:lnTo>
                  <a:pt x="15094" y="2824"/>
                </a:lnTo>
                <a:lnTo>
                  <a:pt x="15094" y="2833"/>
                </a:lnTo>
                <a:lnTo>
                  <a:pt x="15112" y="2833"/>
                </a:lnTo>
                <a:lnTo>
                  <a:pt x="15129" y="2824"/>
                </a:lnTo>
                <a:lnTo>
                  <a:pt x="15138" y="2833"/>
                </a:lnTo>
                <a:lnTo>
                  <a:pt x="15147" y="2833"/>
                </a:lnTo>
                <a:lnTo>
                  <a:pt x="15147" y="2851"/>
                </a:lnTo>
                <a:lnTo>
                  <a:pt x="15156" y="2860"/>
                </a:lnTo>
                <a:lnTo>
                  <a:pt x="15156" y="2868"/>
                </a:lnTo>
                <a:lnTo>
                  <a:pt x="15147" y="2877"/>
                </a:lnTo>
                <a:lnTo>
                  <a:pt x="15121" y="2886"/>
                </a:lnTo>
                <a:lnTo>
                  <a:pt x="15112" y="2895"/>
                </a:lnTo>
                <a:lnTo>
                  <a:pt x="15103" y="2895"/>
                </a:lnTo>
                <a:lnTo>
                  <a:pt x="15076" y="2886"/>
                </a:lnTo>
                <a:lnTo>
                  <a:pt x="15059" y="2877"/>
                </a:lnTo>
                <a:lnTo>
                  <a:pt x="15032" y="2877"/>
                </a:lnTo>
                <a:lnTo>
                  <a:pt x="15023" y="2868"/>
                </a:lnTo>
                <a:lnTo>
                  <a:pt x="15015" y="2851"/>
                </a:lnTo>
                <a:lnTo>
                  <a:pt x="14988" y="2833"/>
                </a:lnTo>
                <a:lnTo>
                  <a:pt x="14979" y="2833"/>
                </a:lnTo>
                <a:lnTo>
                  <a:pt x="14962" y="2833"/>
                </a:lnTo>
                <a:lnTo>
                  <a:pt x="14953" y="2833"/>
                </a:lnTo>
                <a:lnTo>
                  <a:pt x="14935" y="2824"/>
                </a:lnTo>
                <a:lnTo>
                  <a:pt x="14918" y="2807"/>
                </a:lnTo>
                <a:lnTo>
                  <a:pt x="14918" y="2789"/>
                </a:lnTo>
                <a:lnTo>
                  <a:pt x="14926" y="2789"/>
                </a:lnTo>
                <a:lnTo>
                  <a:pt x="14926" y="2780"/>
                </a:lnTo>
                <a:lnTo>
                  <a:pt x="14918" y="2780"/>
                </a:lnTo>
                <a:lnTo>
                  <a:pt x="14918" y="2762"/>
                </a:lnTo>
                <a:lnTo>
                  <a:pt x="14918" y="2754"/>
                </a:lnTo>
                <a:lnTo>
                  <a:pt x="14909" y="2736"/>
                </a:lnTo>
                <a:lnTo>
                  <a:pt x="14891" y="2718"/>
                </a:lnTo>
                <a:lnTo>
                  <a:pt x="14882" y="2709"/>
                </a:lnTo>
                <a:lnTo>
                  <a:pt x="14900" y="2701"/>
                </a:lnTo>
                <a:lnTo>
                  <a:pt x="14900" y="2692"/>
                </a:lnTo>
                <a:lnTo>
                  <a:pt x="14909" y="2674"/>
                </a:lnTo>
                <a:lnTo>
                  <a:pt x="14909" y="2665"/>
                </a:lnTo>
                <a:lnTo>
                  <a:pt x="14918" y="2665"/>
                </a:lnTo>
                <a:lnTo>
                  <a:pt x="14918" y="2657"/>
                </a:lnTo>
                <a:lnTo>
                  <a:pt x="14918" y="2648"/>
                </a:lnTo>
                <a:lnTo>
                  <a:pt x="14909" y="2639"/>
                </a:lnTo>
                <a:lnTo>
                  <a:pt x="14882" y="2621"/>
                </a:lnTo>
                <a:lnTo>
                  <a:pt x="14865" y="2604"/>
                </a:lnTo>
                <a:lnTo>
                  <a:pt x="14821" y="2595"/>
                </a:lnTo>
                <a:lnTo>
                  <a:pt x="14812" y="2595"/>
                </a:lnTo>
                <a:lnTo>
                  <a:pt x="14821" y="2595"/>
                </a:lnTo>
                <a:lnTo>
                  <a:pt x="14829" y="2586"/>
                </a:lnTo>
                <a:lnTo>
                  <a:pt x="14829" y="2577"/>
                </a:lnTo>
                <a:lnTo>
                  <a:pt x="14821" y="2577"/>
                </a:lnTo>
                <a:lnTo>
                  <a:pt x="14812" y="2577"/>
                </a:lnTo>
                <a:lnTo>
                  <a:pt x="14803" y="2568"/>
                </a:lnTo>
                <a:lnTo>
                  <a:pt x="14794" y="2559"/>
                </a:lnTo>
                <a:lnTo>
                  <a:pt x="14803" y="2559"/>
                </a:lnTo>
                <a:lnTo>
                  <a:pt x="14794" y="2551"/>
                </a:lnTo>
                <a:lnTo>
                  <a:pt x="14776" y="2551"/>
                </a:lnTo>
                <a:lnTo>
                  <a:pt x="14776" y="2542"/>
                </a:lnTo>
                <a:lnTo>
                  <a:pt x="14759" y="2533"/>
                </a:lnTo>
                <a:lnTo>
                  <a:pt x="14741" y="2524"/>
                </a:lnTo>
                <a:lnTo>
                  <a:pt x="14750" y="2506"/>
                </a:lnTo>
                <a:lnTo>
                  <a:pt x="14732" y="2506"/>
                </a:lnTo>
                <a:lnTo>
                  <a:pt x="14724" y="2498"/>
                </a:lnTo>
                <a:lnTo>
                  <a:pt x="14706" y="2498"/>
                </a:lnTo>
                <a:lnTo>
                  <a:pt x="14697" y="2489"/>
                </a:lnTo>
                <a:lnTo>
                  <a:pt x="14741" y="2489"/>
                </a:lnTo>
                <a:lnTo>
                  <a:pt x="14776" y="2498"/>
                </a:lnTo>
                <a:lnTo>
                  <a:pt x="14776" y="2506"/>
                </a:lnTo>
                <a:lnTo>
                  <a:pt x="14768" y="2506"/>
                </a:lnTo>
                <a:lnTo>
                  <a:pt x="14785" y="2524"/>
                </a:lnTo>
                <a:lnTo>
                  <a:pt x="14794" y="2533"/>
                </a:lnTo>
                <a:lnTo>
                  <a:pt x="14821" y="2542"/>
                </a:lnTo>
                <a:lnTo>
                  <a:pt x="14829" y="2542"/>
                </a:lnTo>
                <a:lnTo>
                  <a:pt x="14838" y="2542"/>
                </a:lnTo>
                <a:lnTo>
                  <a:pt x="14847" y="2551"/>
                </a:lnTo>
                <a:lnTo>
                  <a:pt x="14865" y="2551"/>
                </a:lnTo>
                <a:lnTo>
                  <a:pt x="14891" y="2551"/>
                </a:lnTo>
                <a:lnTo>
                  <a:pt x="14891" y="2559"/>
                </a:lnTo>
                <a:lnTo>
                  <a:pt x="14882" y="2559"/>
                </a:lnTo>
                <a:lnTo>
                  <a:pt x="14891" y="2568"/>
                </a:lnTo>
                <a:lnTo>
                  <a:pt x="14900" y="2568"/>
                </a:lnTo>
                <a:lnTo>
                  <a:pt x="14918" y="2559"/>
                </a:lnTo>
                <a:lnTo>
                  <a:pt x="14953" y="2577"/>
                </a:lnTo>
                <a:lnTo>
                  <a:pt x="14971" y="2586"/>
                </a:lnTo>
                <a:lnTo>
                  <a:pt x="15032" y="2595"/>
                </a:lnTo>
                <a:lnTo>
                  <a:pt x="15059" y="2595"/>
                </a:lnTo>
                <a:lnTo>
                  <a:pt x="15076" y="2604"/>
                </a:lnTo>
                <a:lnTo>
                  <a:pt x="15094" y="2604"/>
                </a:lnTo>
                <a:lnTo>
                  <a:pt x="15121" y="2621"/>
                </a:lnTo>
                <a:lnTo>
                  <a:pt x="15147" y="2621"/>
                </a:lnTo>
                <a:lnTo>
                  <a:pt x="15182" y="2630"/>
                </a:lnTo>
                <a:lnTo>
                  <a:pt x="15200" y="2621"/>
                </a:lnTo>
                <a:lnTo>
                  <a:pt x="15244" y="2621"/>
                </a:lnTo>
                <a:lnTo>
                  <a:pt x="15306" y="2595"/>
                </a:lnTo>
                <a:lnTo>
                  <a:pt x="15332" y="2577"/>
                </a:lnTo>
                <a:lnTo>
                  <a:pt x="15385" y="2533"/>
                </a:lnTo>
                <a:lnTo>
                  <a:pt x="15394" y="2524"/>
                </a:lnTo>
                <a:lnTo>
                  <a:pt x="15394" y="2498"/>
                </a:lnTo>
                <a:lnTo>
                  <a:pt x="15394" y="2489"/>
                </a:lnTo>
                <a:lnTo>
                  <a:pt x="15394" y="2480"/>
                </a:lnTo>
                <a:lnTo>
                  <a:pt x="15376" y="2480"/>
                </a:lnTo>
                <a:lnTo>
                  <a:pt x="15376" y="2462"/>
                </a:lnTo>
                <a:lnTo>
                  <a:pt x="15376" y="2454"/>
                </a:lnTo>
                <a:lnTo>
                  <a:pt x="15368" y="2418"/>
                </a:lnTo>
                <a:lnTo>
                  <a:pt x="15350" y="2418"/>
                </a:lnTo>
                <a:lnTo>
                  <a:pt x="15341" y="2418"/>
                </a:lnTo>
                <a:lnTo>
                  <a:pt x="15332" y="2409"/>
                </a:lnTo>
                <a:lnTo>
                  <a:pt x="15323" y="2409"/>
                </a:lnTo>
                <a:lnTo>
                  <a:pt x="15315" y="2392"/>
                </a:lnTo>
                <a:lnTo>
                  <a:pt x="15297" y="2383"/>
                </a:lnTo>
                <a:lnTo>
                  <a:pt x="15288" y="2374"/>
                </a:lnTo>
                <a:lnTo>
                  <a:pt x="15279" y="2365"/>
                </a:lnTo>
                <a:lnTo>
                  <a:pt x="15279" y="2374"/>
                </a:lnTo>
                <a:lnTo>
                  <a:pt x="15288" y="2374"/>
                </a:lnTo>
                <a:lnTo>
                  <a:pt x="15262" y="2374"/>
                </a:lnTo>
                <a:lnTo>
                  <a:pt x="15209" y="2348"/>
                </a:lnTo>
                <a:lnTo>
                  <a:pt x="15200" y="2339"/>
                </a:lnTo>
                <a:lnTo>
                  <a:pt x="15200" y="2348"/>
                </a:lnTo>
                <a:lnTo>
                  <a:pt x="15182" y="2339"/>
                </a:lnTo>
                <a:lnTo>
                  <a:pt x="15173" y="2330"/>
                </a:lnTo>
                <a:lnTo>
                  <a:pt x="15129" y="2295"/>
                </a:lnTo>
                <a:lnTo>
                  <a:pt x="15050" y="2259"/>
                </a:lnTo>
                <a:lnTo>
                  <a:pt x="14997" y="2233"/>
                </a:lnTo>
                <a:lnTo>
                  <a:pt x="14953" y="2224"/>
                </a:lnTo>
                <a:lnTo>
                  <a:pt x="14944" y="2224"/>
                </a:lnTo>
                <a:lnTo>
                  <a:pt x="14926" y="2233"/>
                </a:lnTo>
                <a:lnTo>
                  <a:pt x="14918" y="2224"/>
                </a:lnTo>
                <a:lnTo>
                  <a:pt x="14882" y="2215"/>
                </a:lnTo>
                <a:lnTo>
                  <a:pt x="14874" y="2215"/>
                </a:lnTo>
                <a:lnTo>
                  <a:pt x="14829" y="2215"/>
                </a:lnTo>
                <a:lnTo>
                  <a:pt x="14829" y="2224"/>
                </a:lnTo>
                <a:lnTo>
                  <a:pt x="14812" y="2242"/>
                </a:lnTo>
                <a:lnTo>
                  <a:pt x="14803" y="2242"/>
                </a:lnTo>
                <a:lnTo>
                  <a:pt x="14794" y="2251"/>
                </a:lnTo>
                <a:lnTo>
                  <a:pt x="14794" y="2242"/>
                </a:lnTo>
                <a:lnTo>
                  <a:pt x="14803" y="2242"/>
                </a:lnTo>
                <a:lnTo>
                  <a:pt x="14812" y="2224"/>
                </a:lnTo>
                <a:lnTo>
                  <a:pt x="14812" y="2215"/>
                </a:lnTo>
                <a:lnTo>
                  <a:pt x="14821" y="2206"/>
                </a:lnTo>
                <a:lnTo>
                  <a:pt x="14812" y="2206"/>
                </a:lnTo>
                <a:lnTo>
                  <a:pt x="14812" y="2198"/>
                </a:lnTo>
                <a:lnTo>
                  <a:pt x="14803" y="2206"/>
                </a:lnTo>
                <a:lnTo>
                  <a:pt x="14785" y="2206"/>
                </a:lnTo>
                <a:lnTo>
                  <a:pt x="14776" y="2206"/>
                </a:lnTo>
                <a:lnTo>
                  <a:pt x="14785" y="2198"/>
                </a:lnTo>
                <a:lnTo>
                  <a:pt x="14776" y="2198"/>
                </a:lnTo>
                <a:lnTo>
                  <a:pt x="14759" y="2198"/>
                </a:lnTo>
                <a:lnTo>
                  <a:pt x="14741" y="2198"/>
                </a:lnTo>
                <a:lnTo>
                  <a:pt x="14732" y="2189"/>
                </a:lnTo>
                <a:lnTo>
                  <a:pt x="14724" y="2180"/>
                </a:lnTo>
                <a:lnTo>
                  <a:pt x="14715" y="2171"/>
                </a:lnTo>
                <a:lnTo>
                  <a:pt x="14724" y="2171"/>
                </a:lnTo>
                <a:lnTo>
                  <a:pt x="14768" y="2180"/>
                </a:lnTo>
                <a:lnTo>
                  <a:pt x="14776" y="2180"/>
                </a:lnTo>
                <a:lnTo>
                  <a:pt x="14785" y="2180"/>
                </a:lnTo>
                <a:lnTo>
                  <a:pt x="14785" y="2171"/>
                </a:lnTo>
                <a:lnTo>
                  <a:pt x="14785" y="2162"/>
                </a:lnTo>
                <a:lnTo>
                  <a:pt x="14776" y="2162"/>
                </a:lnTo>
                <a:lnTo>
                  <a:pt x="14750" y="2153"/>
                </a:lnTo>
                <a:lnTo>
                  <a:pt x="14741" y="2145"/>
                </a:lnTo>
                <a:lnTo>
                  <a:pt x="14706" y="2136"/>
                </a:lnTo>
                <a:lnTo>
                  <a:pt x="14715" y="2145"/>
                </a:lnTo>
                <a:lnTo>
                  <a:pt x="14706" y="2153"/>
                </a:lnTo>
                <a:lnTo>
                  <a:pt x="14697" y="2153"/>
                </a:lnTo>
                <a:lnTo>
                  <a:pt x="14688" y="2162"/>
                </a:lnTo>
                <a:lnTo>
                  <a:pt x="14679" y="2171"/>
                </a:lnTo>
                <a:lnTo>
                  <a:pt x="14671" y="2171"/>
                </a:lnTo>
                <a:lnTo>
                  <a:pt x="14635" y="2153"/>
                </a:lnTo>
                <a:lnTo>
                  <a:pt x="14626" y="2153"/>
                </a:lnTo>
                <a:lnTo>
                  <a:pt x="14618" y="2153"/>
                </a:lnTo>
                <a:lnTo>
                  <a:pt x="14609" y="2153"/>
                </a:lnTo>
                <a:lnTo>
                  <a:pt x="14600" y="2153"/>
                </a:lnTo>
                <a:lnTo>
                  <a:pt x="14591" y="2162"/>
                </a:lnTo>
                <a:lnTo>
                  <a:pt x="14591" y="2145"/>
                </a:lnTo>
                <a:lnTo>
                  <a:pt x="14582" y="2145"/>
                </a:lnTo>
                <a:lnTo>
                  <a:pt x="14574" y="2145"/>
                </a:lnTo>
                <a:lnTo>
                  <a:pt x="14574" y="2162"/>
                </a:lnTo>
                <a:lnTo>
                  <a:pt x="14565" y="2162"/>
                </a:lnTo>
                <a:lnTo>
                  <a:pt x="14547" y="2162"/>
                </a:lnTo>
                <a:lnTo>
                  <a:pt x="14538" y="2162"/>
                </a:lnTo>
                <a:lnTo>
                  <a:pt x="14538" y="2153"/>
                </a:lnTo>
                <a:lnTo>
                  <a:pt x="14538" y="2145"/>
                </a:lnTo>
                <a:lnTo>
                  <a:pt x="14538" y="2136"/>
                </a:lnTo>
                <a:lnTo>
                  <a:pt x="14529" y="2127"/>
                </a:lnTo>
                <a:lnTo>
                  <a:pt x="14477" y="2118"/>
                </a:lnTo>
                <a:lnTo>
                  <a:pt x="14477" y="2109"/>
                </a:lnTo>
                <a:lnTo>
                  <a:pt x="14556" y="2118"/>
                </a:lnTo>
                <a:lnTo>
                  <a:pt x="14582" y="2109"/>
                </a:lnTo>
                <a:lnTo>
                  <a:pt x="14600" y="2101"/>
                </a:lnTo>
                <a:lnTo>
                  <a:pt x="14635" y="2092"/>
                </a:lnTo>
                <a:lnTo>
                  <a:pt x="14635" y="2083"/>
                </a:lnTo>
                <a:lnTo>
                  <a:pt x="14626" y="2074"/>
                </a:lnTo>
                <a:lnTo>
                  <a:pt x="14609" y="2056"/>
                </a:lnTo>
                <a:lnTo>
                  <a:pt x="14591" y="2056"/>
                </a:lnTo>
                <a:lnTo>
                  <a:pt x="14574" y="2056"/>
                </a:lnTo>
                <a:lnTo>
                  <a:pt x="14582" y="2048"/>
                </a:lnTo>
                <a:lnTo>
                  <a:pt x="14565" y="2030"/>
                </a:lnTo>
                <a:lnTo>
                  <a:pt x="14556" y="2039"/>
                </a:lnTo>
                <a:lnTo>
                  <a:pt x="14547" y="2039"/>
                </a:lnTo>
                <a:lnTo>
                  <a:pt x="14538" y="2039"/>
                </a:lnTo>
                <a:lnTo>
                  <a:pt x="14538" y="2030"/>
                </a:lnTo>
                <a:lnTo>
                  <a:pt x="14521" y="2030"/>
                </a:lnTo>
                <a:lnTo>
                  <a:pt x="14512" y="2030"/>
                </a:lnTo>
                <a:lnTo>
                  <a:pt x="14503" y="2021"/>
                </a:lnTo>
                <a:lnTo>
                  <a:pt x="14494" y="2012"/>
                </a:lnTo>
                <a:lnTo>
                  <a:pt x="14477" y="2012"/>
                </a:lnTo>
                <a:lnTo>
                  <a:pt x="14468" y="2012"/>
                </a:lnTo>
                <a:lnTo>
                  <a:pt x="14459" y="2030"/>
                </a:lnTo>
                <a:lnTo>
                  <a:pt x="14450" y="2048"/>
                </a:lnTo>
                <a:lnTo>
                  <a:pt x="14450" y="2056"/>
                </a:lnTo>
                <a:lnTo>
                  <a:pt x="14441" y="2065"/>
                </a:lnTo>
                <a:lnTo>
                  <a:pt x="14432" y="2074"/>
                </a:lnTo>
                <a:lnTo>
                  <a:pt x="14432" y="2092"/>
                </a:lnTo>
                <a:lnTo>
                  <a:pt x="14424" y="2092"/>
                </a:lnTo>
                <a:lnTo>
                  <a:pt x="14424" y="2083"/>
                </a:lnTo>
                <a:lnTo>
                  <a:pt x="14432" y="2065"/>
                </a:lnTo>
                <a:lnTo>
                  <a:pt x="14432" y="2048"/>
                </a:lnTo>
                <a:lnTo>
                  <a:pt x="14432" y="2039"/>
                </a:lnTo>
                <a:lnTo>
                  <a:pt x="14432" y="2030"/>
                </a:lnTo>
                <a:lnTo>
                  <a:pt x="14415" y="2039"/>
                </a:lnTo>
                <a:lnTo>
                  <a:pt x="14406" y="2039"/>
                </a:lnTo>
                <a:lnTo>
                  <a:pt x="14415" y="2030"/>
                </a:lnTo>
                <a:lnTo>
                  <a:pt x="14432" y="2021"/>
                </a:lnTo>
                <a:lnTo>
                  <a:pt x="14441" y="2021"/>
                </a:lnTo>
                <a:lnTo>
                  <a:pt x="14441" y="2012"/>
                </a:lnTo>
                <a:lnTo>
                  <a:pt x="14441" y="1995"/>
                </a:lnTo>
                <a:lnTo>
                  <a:pt x="14424" y="1986"/>
                </a:lnTo>
                <a:lnTo>
                  <a:pt x="14397" y="1986"/>
                </a:lnTo>
                <a:lnTo>
                  <a:pt x="14388" y="1986"/>
                </a:lnTo>
                <a:lnTo>
                  <a:pt x="14362" y="1995"/>
                </a:lnTo>
                <a:lnTo>
                  <a:pt x="14362" y="2003"/>
                </a:lnTo>
                <a:lnTo>
                  <a:pt x="14379" y="2021"/>
                </a:lnTo>
                <a:lnTo>
                  <a:pt x="14362" y="2021"/>
                </a:lnTo>
                <a:lnTo>
                  <a:pt x="14353" y="2030"/>
                </a:lnTo>
                <a:lnTo>
                  <a:pt x="14353" y="2039"/>
                </a:lnTo>
                <a:lnTo>
                  <a:pt x="14344" y="2048"/>
                </a:lnTo>
                <a:lnTo>
                  <a:pt x="14344" y="2056"/>
                </a:lnTo>
                <a:lnTo>
                  <a:pt x="14318" y="2074"/>
                </a:lnTo>
                <a:lnTo>
                  <a:pt x="14309" y="2074"/>
                </a:lnTo>
                <a:lnTo>
                  <a:pt x="14309" y="2065"/>
                </a:lnTo>
                <a:lnTo>
                  <a:pt x="14309" y="2056"/>
                </a:lnTo>
                <a:lnTo>
                  <a:pt x="14318" y="2056"/>
                </a:lnTo>
                <a:lnTo>
                  <a:pt x="14318" y="2039"/>
                </a:lnTo>
                <a:lnTo>
                  <a:pt x="14309" y="2039"/>
                </a:lnTo>
                <a:lnTo>
                  <a:pt x="14318" y="2030"/>
                </a:lnTo>
                <a:lnTo>
                  <a:pt x="14318" y="2012"/>
                </a:lnTo>
                <a:lnTo>
                  <a:pt x="14318" y="2003"/>
                </a:lnTo>
                <a:lnTo>
                  <a:pt x="14309" y="2003"/>
                </a:lnTo>
                <a:lnTo>
                  <a:pt x="14282" y="2021"/>
                </a:lnTo>
                <a:lnTo>
                  <a:pt x="14265" y="2048"/>
                </a:lnTo>
                <a:lnTo>
                  <a:pt x="14229" y="2083"/>
                </a:lnTo>
                <a:lnTo>
                  <a:pt x="14229" y="2092"/>
                </a:lnTo>
                <a:lnTo>
                  <a:pt x="14212" y="2109"/>
                </a:lnTo>
                <a:lnTo>
                  <a:pt x="14194" y="2109"/>
                </a:lnTo>
                <a:lnTo>
                  <a:pt x="14194" y="2101"/>
                </a:lnTo>
                <a:lnTo>
                  <a:pt x="14203" y="2083"/>
                </a:lnTo>
                <a:lnTo>
                  <a:pt x="14212" y="2065"/>
                </a:lnTo>
                <a:lnTo>
                  <a:pt x="14212" y="2056"/>
                </a:lnTo>
                <a:lnTo>
                  <a:pt x="14229" y="2039"/>
                </a:lnTo>
                <a:lnTo>
                  <a:pt x="14247" y="2021"/>
                </a:lnTo>
                <a:lnTo>
                  <a:pt x="14256" y="2021"/>
                </a:lnTo>
                <a:lnTo>
                  <a:pt x="14247" y="2012"/>
                </a:lnTo>
                <a:lnTo>
                  <a:pt x="14238" y="2012"/>
                </a:lnTo>
                <a:lnTo>
                  <a:pt x="14238" y="2003"/>
                </a:lnTo>
                <a:lnTo>
                  <a:pt x="14229" y="2003"/>
                </a:lnTo>
                <a:lnTo>
                  <a:pt x="14221" y="2012"/>
                </a:lnTo>
                <a:lnTo>
                  <a:pt x="14212" y="2012"/>
                </a:lnTo>
                <a:lnTo>
                  <a:pt x="14203" y="2012"/>
                </a:lnTo>
                <a:lnTo>
                  <a:pt x="14194" y="2003"/>
                </a:lnTo>
                <a:lnTo>
                  <a:pt x="14185" y="1995"/>
                </a:lnTo>
                <a:lnTo>
                  <a:pt x="14177" y="1995"/>
                </a:lnTo>
                <a:lnTo>
                  <a:pt x="14168" y="1995"/>
                </a:lnTo>
                <a:lnTo>
                  <a:pt x="14150" y="2012"/>
                </a:lnTo>
                <a:lnTo>
                  <a:pt x="14141" y="2021"/>
                </a:lnTo>
                <a:lnTo>
                  <a:pt x="14150" y="2030"/>
                </a:lnTo>
                <a:lnTo>
                  <a:pt x="14150" y="2039"/>
                </a:lnTo>
                <a:lnTo>
                  <a:pt x="14141" y="2039"/>
                </a:lnTo>
                <a:lnTo>
                  <a:pt x="14124" y="2065"/>
                </a:lnTo>
                <a:lnTo>
                  <a:pt x="14115" y="2065"/>
                </a:lnTo>
                <a:lnTo>
                  <a:pt x="14097" y="2074"/>
                </a:lnTo>
                <a:lnTo>
                  <a:pt x="14080" y="2092"/>
                </a:lnTo>
                <a:lnTo>
                  <a:pt x="14071" y="2101"/>
                </a:lnTo>
                <a:lnTo>
                  <a:pt x="14071" y="2109"/>
                </a:lnTo>
                <a:lnTo>
                  <a:pt x="14071" y="2118"/>
                </a:lnTo>
                <a:lnTo>
                  <a:pt x="14080" y="2127"/>
                </a:lnTo>
                <a:lnTo>
                  <a:pt x="14071" y="2127"/>
                </a:lnTo>
                <a:lnTo>
                  <a:pt x="14062" y="2127"/>
                </a:lnTo>
                <a:lnTo>
                  <a:pt x="14053" y="2109"/>
                </a:lnTo>
                <a:lnTo>
                  <a:pt x="14044" y="2092"/>
                </a:lnTo>
                <a:lnTo>
                  <a:pt x="14044" y="2083"/>
                </a:lnTo>
                <a:lnTo>
                  <a:pt x="14035" y="2083"/>
                </a:lnTo>
                <a:lnTo>
                  <a:pt x="14027" y="2074"/>
                </a:lnTo>
                <a:lnTo>
                  <a:pt x="14009" y="2083"/>
                </a:lnTo>
                <a:lnTo>
                  <a:pt x="14000" y="2092"/>
                </a:lnTo>
                <a:lnTo>
                  <a:pt x="13991" y="2083"/>
                </a:lnTo>
                <a:lnTo>
                  <a:pt x="13974" y="2092"/>
                </a:lnTo>
                <a:lnTo>
                  <a:pt x="13956" y="2101"/>
                </a:lnTo>
                <a:lnTo>
                  <a:pt x="13938" y="2092"/>
                </a:lnTo>
                <a:lnTo>
                  <a:pt x="13930" y="2101"/>
                </a:lnTo>
                <a:lnTo>
                  <a:pt x="13947" y="2118"/>
                </a:lnTo>
                <a:lnTo>
                  <a:pt x="13956" y="2118"/>
                </a:lnTo>
                <a:lnTo>
                  <a:pt x="13965" y="2127"/>
                </a:lnTo>
                <a:lnTo>
                  <a:pt x="13974" y="2145"/>
                </a:lnTo>
                <a:lnTo>
                  <a:pt x="13965" y="2153"/>
                </a:lnTo>
                <a:lnTo>
                  <a:pt x="13956" y="2145"/>
                </a:lnTo>
                <a:lnTo>
                  <a:pt x="13947" y="2136"/>
                </a:lnTo>
                <a:lnTo>
                  <a:pt x="13930" y="2127"/>
                </a:lnTo>
                <a:lnTo>
                  <a:pt x="13921" y="2127"/>
                </a:lnTo>
                <a:lnTo>
                  <a:pt x="13912" y="2145"/>
                </a:lnTo>
                <a:lnTo>
                  <a:pt x="13903" y="2145"/>
                </a:lnTo>
                <a:lnTo>
                  <a:pt x="13894" y="2136"/>
                </a:lnTo>
                <a:lnTo>
                  <a:pt x="13885" y="2136"/>
                </a:lnTo>
                <a:lnTo>
                  <a:pt x="13877" y="2136"/>
                </a:lnTo>
                <a:lnTo>
                  <a:pt x="13868" y="2145"/>
                </a:lnTo>
                <a:lnTo>
                  <a:pt x="13868" y="2171"/>
                </a:lnTo>
                <a:lnTo>
                  <a:pt x="13877" y="2180"/>
                </a:lnTo>
                <a:lnTo>
                  <a:pt x="13885" y="2189"/>
                </a:lnTo>
                <a:lnTo>
                  <a:pt x="13859" y="2189"/>
                </a:lnTo>
                <a:lnTo>
                  <a:pt x="13841" y="2206"/>
                </a:lnTo>
                <a:lnTo>
                  <a:pt x="13832" y="2215"/>
                </a:lnTo>
                <a:lnTo>
                  <a:pt x="13850" y="2189"/>
                </a:lnTo>
                <a:lnTo>
                  <a:pt x="13850" y="2180"/>
                </a:lnTo>
                <a:lnTo>
                  <a:pt x="13850" y="2171"/>
                </a:lnTo>
                <a:lnTo>
                  <a:pt x="13859" y="2145"/>
                </a:lnTo>
                <a:lnTo>
                  <a:pt x="13850" y="2136"/>
                </a:lnTo>
                <a:lnTo>
                  <a:pt x="13841" y="2136"/>
                </a:lnTo>
                <a:lnTo>
                  <a:pt x="13841" y="2145"/>
                </a:lnTo>
                <a:lnTo>
                  <a:pt x="13832" y="2145"/>
                </a:lnTo>
                <a:lnTo>
                  <a:pt x="13824" y="2153"/>
                </a:lnTo>
                <a:lnTo>
                  <a:pt x="13815" y="2162"/>
                </a:lnTo>
                <a:lnTo>
                  <a:pt x="13806" y="2189"/>
                </a:lnTo>
                <a:lnTo>
                  <a:pt x="13797" y="2206"/>
                </a:lnTo>
                <a:lnTo>
                  <a:pt x="13797" y="2189"/>
                </a:lnTo>
                <a:lnTo>
                  <a:pt x="13806" y="2180"/>
                </a:lnTo>
                <a:lnTo>
                  <a:pt x="13806" y="2153"/>
                </a:lnTo>
                <a:lnTo>
                  <a:pt x="13771" y="2162"/>
                </a:lnTo>
                <a:lnTo>
                  <a:pt x="13753" y="2171"/>
                </a:lnTo>
                <a:lnTo>
                  <a:pt x="13753" y="2180"/>
                </a:lnTo>
                <a:lnTo>
                  <a:pt x="13753" y="2189"/>
                </a:lnTo>
                <a:lnTo>
                  <a:pt x="13744" y="2189"/>
                </a:lnTo>
                <a:lnTo>
                  <a:pt x="13735" y="2189"/>
                </a:lnTo>
                <a:lnTo>
                  <a:pt x="13727" y="2189"/>
                </a:lnTo>
                <a:lnTo>
                  <a:pt x="13727" y="2198"/>
                </a:lnTo>
                <a:lnTo>
                  <a:pt x="13735" y="2206"/>
                </a:lnTo>
                <a:lnTo>
                  <a:pt x="13744" y="2215"/>
                </a:lnTo>
                <a:lnTo>
                  <a:pt x="13727" y="2215"/>
                </a:lnTo>
                <a:lnTo>
                  <a:pt x="13718" y="2206"/>
                </a:lnTo>
                <a:lnTo>
                  <a:pt x="13709" y="2198"/>
                </a:lnTo>
                <a:lnTo>
                  <a:pt x="13700" y="2198"/>
                </a:lnTo>
                <a:lnTo>
                  <a:pt x="13691" y="2198"/>
                </a:lnTo>
                <a:lnTo>
                  <a:pt x="13682" y="2215"/>
                </a:lnTo>
                <a:lnTo>
                  <a:pt x="13682" y="2224"/>
                </a:lnTo>
                <a:lnTo>
                  <a:pt x="13691" y="2233"/>
                </a:lnTo>
                <a:lnTo>
                  <a:pt x="13691" y="2242"/>
                </a:lnTo>
                <a:lnTo>
                  <a:pt x="13656" y="2242"/>
                </a:lnTo>
                <a:lnTo>
                  <a:pt x="13647" y="2259"/>
                </a:lnTo>
                <a:lnTo>
                  <a:pt x="13638" y="2277"/>
                </a:lnTo>
                <a:lnTo>
                  <a:pt x="13638" y="2286"/>
                </a:lnTo>
                <a:lnTo>
                  <a:pt x="13612" y="2295"/>
                </a:lnTo>
                <a:lnTo>
                  <a:pt x="13594" y="2295"/>
                </a:lnTo>
                <a:lnTo>
                  <a:pt x="13577" y="2303"/>
                </a:lnTo>
                <a:lnTo>
                  <a:pt x="13577" y="2312"/>
                </a:lnTo>
                <a:lnTo>
                  <a:pt x="13568" y="2321"/>
                </a:lnTo>
                <a:lnTo>
                  <a:pt x="13577" y="2330"/>
                </a:lnTo>
                <a:lnTo>
                  <a:pt x="13621" y="2330"/>
                </a:lnTo>
                <a:lnTo>
                  <a:pt x="13638" y="2321"/>
                </a:lnTo>
                <a:lnTo>
                  <a:pt x="13647" y="2330"/>
                </a:lnTo>
                <a:lnTo>
                  <a:pt x="13638" y="2330"/>
                </a:lnTo>
                <a:lnTo>
                  <a:pt x="13630" y="2330"/>
                </a:lnTo>
                <a:lnTo>
                  <a:pt x="13612" y="2339"/>
                </a:lnTo>
                <a:lnTo>
                  <a:pt x="13603" y="2339"/>
                </a:lnTo>
                <a:lnTo>
                  <a:pt x="13594" y="2339"/>
                </a:lnTo>
                <a:lnTo>
                  <a:pt x="13577" y="2330"/>
                </a:lnTo>
                <a:lnTo>
                  <a:pt x="13559" y="2339"/>
                </a:lnTo>
                <a:lnTo>
                  <a:pt x="13550" y="2348"/>
                </a:lnTo>
                <a:lnTo>
                  <a:pt x="13550" y="2365"/>
                </a:lnTo>
                <a:lnTo>
                  <a:pt x="13559" y="2374"/>
                </a:lnTo>
                <a:lnTo>
                  <a:pt x="13559" y="2383"/>
                </a:lnTo>
                <a:lnTo>
                  <a:pt x="13550" y="2383"/>
                </a:lnTo>
                <a:lnTo>
                  <a:pt x="13559" y="2401"/>
                </a:lnTo>
                <a:lnTo>
                  <a:pt x="13550" y="2401"/>
                </a:lnTo>
                <a:lnTo>
                  <a:pt x="13541" y="2383"/>
                </a:lnTo>
                <a:lnTo>
                  <a:pt x="13541" y="2356"/>
                </a:lnTo>
                <a:lnTo>
                  <a:pt x="13533" y="2356"/>
                </a:lnTo>
                <a:lnTo>
                  <a:pt x="13524" y="2365"/>
                </a:lnTo>
                <a:lnTo>
                  <a:pt x="13506" y="2365"/>
                </a:lnTo>
                <a:lnTo>
                  <a:pt x="13497" y="2374"/>
                </a:lnTo>
                <a:lnTo>
                  <a:pt x="13480" y="2374"/>
                </a:lnTo>
                <a:lnTo>
                  <a:pt x="13480" y="2383"/>
                </a:lnTo>
                <a:lnTo>
                  <a:pt x="13488" y="2383"/>
                </a:lnTo>
                <a:lnTo>
                  <a:pt x="13506" y="2383"/>
                </a:lnTo>
                <a:lnTo>
                  <a:pt x="13506" y="2392"/>
                </a:lnTo>
                <a:lnTo>
                  <a:pt x="13497" y="2392"/>
                </a:lnTo>
                <a:lnTo>
                  <a:pt x="13488" y="2392"/>
                </a:lnTo>
                <a:lnTo>
                  <a:pt x="13480" y="2392"/>
                </a:lnTo>
                <a:lnTo>
                  <a:pt x="13471" y="2392"/>
                </a:lnTo>
                <a:lnTo>
                  <a:pt x="13462" y="2392"/>
                </a:lnTo>
                <a:lnTo>
                  <a:pt x="13444" y="2409"/>
                </a:lnTo>
                <a:lnTo>
                  <a:pt x="13444" y="2418"/>
                </a:lnTo>
                <a:lnTo>
                  <a:pt x="13444" y="2427"/>
                </a:lnTo>
                <a:lnTo>
                  <a:pt x="13453" y="2427"/>
                </a:lnTo>
                <a:lnTo>
                  <a:pt x="13462" y="2427"/>
                </a:lnTo>
                <a:lnTo>
                  <a:pt x="13480" y="2418"/>
                </a:lnTo>
                <a:lnTo>
                  <a:pt x="13488" y="2418"/>
                </a:lnTo>
                <a:lnTo>
                  <a:pt x="13480" y="2418"/>
                </a:lnTo>
                <a:lnTo>
                  <a:pt x="13480" y="2427"/>
                </a:lnTo>
                <a:lnTo>
                  <a:pt x="13480" y="2436"/>
                </a:lnTo>
                <a:lnTo>
                  <a:pt x="13488" y="2445"/>
                </a:lnTo>
                <a:lnTo>
                  <a:pt x="13497" y="2445"/>
                </a:lnTo>
                <a:lnTo>
                  <a:pt x="13506" y="2445"/>
                </a:lnTo>
                <a:lnTo>
                  <a:pt x="13506" y="2454"/>
                </a:lnTo>
                <a:lnTo>
                  <a:pt x="13506" y="2471"/>
                </a:lnTo>
                <a:lnTo>
                  <a:pt x="13497" y="2471"/>
                </a:lnTo>
                <a:lnTo>
                  <a:pt x="13497" y="2454"/>
                </a:lnTo>
                <a:lnTo>
                  <a:pt x="13488" y="2454"/>
                </a:lnTo>
                <a:lnTo>
                  <a:pt x="13480" y="2454"/>
                </a:lnTo>
                <a:lnTo>
                  <a:pt x="13471" y="2445"/>
                </a:lnTo>
                <a:lnTo>
                  <a:pt x="13453" y="2436"/>
                </a:lnTo>
                <a:lnTo>
                  <a:pt x="13444" y="2445"/>
                </a:lnTo>
                <a:lnTo>
                  <a:pt x="13427" y="2462"/>
                </a:lnTo>
                <a:lnTo>
                  <a:pt x="13427" y="2471"/>
                </a:lnTo>
                <a:lnTo>
                  <a:pt x="13418" y="2471"/>
                </a:lnTo>
                <a:lnTo>
                  <a:pt x="13418" y="2480"/>
                </a:lnTo>
                <a:lnTo>
                  <a:pt x="13427" y="2480"/>
                </a:lnTo>
                <a:lnTo>
                  <a:pt x="13444" y="2480"/>
                </a:lnTo>
                <a:lnTo>
                  <a:pt x="13480" y="2480"/>
                </a:lnTo>
                <a:lnTo>
                  <a:pt x="13488" y="2480"/>
                </a:lnTo>
                <a:lnTo>
                  <a:pt x="13488" y="2489"/>
                </a:lnTo>
                <a:lnTo>
                  <a:pt x="13444" y="2489"/>
                </a:lnTo>
                <a:lnTo>
                  <a:pt x="13427" y="2489"/>
                </a:lnTo>
                <a:lnTo>
                  <a:pt x="13418" y="2489"/>
                </a:lnTo>
                <a:lnTo>
                  <a:pt x="13409" y="2489"/>
                </a:lnTo>
                <a:lnTo>
                  <a:pt x="13400" y="2498"/>
                </a:lnTo>
                <a:lnTo>
                  <a:pt x="13391" y="2498"/>
                </a:lnTo>
                <a:lnTo>
                  <a:pt x="13374" y="2515"/>
                </a:lnTo>
                <a:lnTo>
                  <a:pt x="13365" y="2515"/>
                </a:lnTo>
                <a:lnTo>
                  <a:pt x="13356" y="2524"/>
                </a:lnTo>
                <a:lnTo>
                  <a:pt x="13365" y="2533"/>
                </a:lnTo>
                <a:lnTo>
                  <a:pt x="13383" y="2533"/>
                </a:lnTo>
                <a:lnTo>
                  <a:pt x="13374" y="2542"/>
                </a:lnTo>
                <a:lnTo>
                  <a:pt x="13356" y="2533"/>
                </a:lnTo>
                <a:lnTo>
                  <a:pt x="13347" y="2542"/>
                </a:lnTo>
                <a:lnTo>
                  <a:pt x="13338" y="2551"/>
                </a:lnTo>
                <a:lnTo>
                  <a:pt x="13330" y="2559"/>
                </a:lnTo>
                <a:lnTo>
                  <a:pt x="13330" y="2568"/>
                </a:lnTo>
                <a:lnTo>
                  <a:pt x="13321" y="2568"/>
                </a:lnTo>
                <a:lnTo>
                  <a:pt x="13321" y="2577"/>
                </a:lnTo>
                <a:lnTo>
                  <a:pt x="13321" y="2604"/>
                </a:lnTo>
                <a:lnTo>
                  <a:pt x="13338" y="2604"/>
                </a:lnTo>
                <a:lnTo>
                  <a:pt x="13347" y="2604"/>
                </a:lnTo>
                <a:lnTo>
                  <a:pt x="13365" y="2604"/>
                </a:lnTo>
                <a:lnTo>
                  <a:pt x="13383" y="2595"/>
                </a:lnTo>
                <a:lnTo>
                  <a:pt x="13391" y="2595"/>
                </a:lnTo>
                <a:lnTo>
                  <a:pt x="13383" y="2604"/>
                </a:lnTo>
                <a:lnTo>
                  <a:pt x="13365" y="2604"/>
                </a:lnTo>
                <a:lnTo>
                  <a:pt x="13365" y="2612"/>
                </a:lnTo>
                <a:lnTo>
                  <a:pt x="13338" y="2612"/>
                </a:lnTo>
                <a:lnTo>
                  <a:pt x="13294" y="2621"/>
                </a:lnTo>
                <a:lnTo>
                  <a:pt x="13312" y="2630"/>
                </a:lnTo>
                <a:lnTo>
                  <a:pt x="13312" y="2639"/>
                </a:lnTo>
                <a:lnTo>
                  <a:pt x="13303" y="2639"/>
                </a:lnTo>
                <a:lnTo>
                  <a:pt x="13285" y="2648"/>
                </a:lnTo>
                <a:lnTo>
                  <a:pt x="13285" y="2657"/>
                </a:lnTo>
                <a:lnTo>
                  <a:pt x="13268" y="2683"/>
                </a:lnTo>
                <a:lnTo>
                  <a:pt x="13259" y="2683"/>
                </a:lnTo>
                <a:lnTo>
                  <a:pt x="13250" y="2692"/>
                </a:lnTo>
                <a:lnTo>
                  <a:pt x="13250" y="2709"/>
                </a:lnTo>
                <a:lnTo>
                  <a:pt x="13250" y="2718"/>
                </a:lnTo>
                <a:lnTo>
                  <a:pt x="13250" y="2727"/>
                </a:lnTo>
                <a:lnTo>
                  <a:pt x="13259" y="2727"/>
                </a:lnTo>
                <a:lnTo>
                  <a:pt x="13268" y="2727"/>
                </a:lnTo>
                <a:lnTo>
                  <a:pt x="13268" y="2736"/>
                </a:lnTo>
                <a:lnTo>
                  <a:pt x="13277" y="2727"/>
                </a:lnTo>
                <a:lnTo>
                  <a:pt x="13294" y="2727"/>
                </a:lnTo>
                <a:lnTo>
                  <a:pt x="13303" y="2718"/>
                </a:lnTo>
                <a:lnTo>
                  <a:pt x="13294" y="2727"/>
                </a:lnTo>
                <a:lnTo>
                  <a:pt x="13277" y="2745"/>
                </a:lnTo>
                <a:lnTo>
                  <a:pt x="13259" y="2745"/>
                </a:lnTo>
                <a:lnTo>
                  <a:pt x="13259" y="2736"/>
                </a:lnTo>
                <a:lnTo>
                  <a:pt x="13250" y="2736"/>
                </a:lnTo>
                <a:lnTo>
                  <a:pt x="13198" y="2754"/>
                </a:lnTo>
                <a:lnTo>
                  <a:pt x="13189" y="2762"/>
                </a:lnTo>
                <a:lnTo>
                  <a:pt x="13189" y="2771"/>
                </a:lnTo>
                <a:lnTo>
                  <a:pt x="13189" y="2780"/>
                </a:lnTo>
                <a:lnTo>
                  <a:pt x="13198" y="2780"/>
                </a:lnTo>
                <a:lnTo>
                  <a:pt x="13207" y="2780"/>
                </a:lnTo>
                <a:lnTo>
                  <a:pt x="13215" y="2780"/>
                </a:lnTo>
                <a:lnTo>
                  <a:pt x="13207" y="2789"/>
                </a:lnTo>
                <a:lnTo>
                  <a:pt x="13189" y="2789"/>
                </a:lnTo>
                <a:lnTo>
                  <a:pt x="13181" y="2789"/>
                </a:lnTo>
                <a:lnTo>
                  <a:pt x="13172" y="2798"/>
                </a:lnTo>
                <a:lnTo>
                  <a:pt x="13163" y="2807"/>
                </a:lnTo>
                <a:lnTo>
                  <a:pt x="13154" y="2815"/>
                </a:lnTo>
                <a:lnTo>
                  <a:pt x="13137" y="2824"/>
                </a:lnTo>
                <a:lnTo>
                  <a:pt x="13110" y="2851"/>
                </a:lnTo>
                <a:lnTo>
                  <a:pt x="13092" y="2860"/>
                </a:lnTo>
                <a:lnTo>
                  <a:pt x="13092" y="2877"/>
                </a:lnTo>
                <a:lnTo>
                  <a:pt x="13084" y="2886"/>
                </a:lnTo>
                <a:lnTo>
                  <a:pt x="13075" y="2886"/>
                </a:lnTo>
                <a:lnTo>
                  <a:pt x="13066" y="2895"/>
                </a:lnTo>
                <a:lnTo>
                  <a:pt x="13057" y="2904"/>
                </a:lnTo>
                <a:lnTo>
                  <a:pt x="13066" y="2912"/>
                </a:lnTo>
                <a:lnTo>
                  <a:pt x="13075" y="2912"/>
                </a:lnTo>
                <a:lnTo>
                  <a:pt x="13084" y="2921"/>
                </a:lnTo>
                <a:lnTo>
                  <a:pt x="13084" y="2930"/>
                </a:lnTo>
                <a:lnTo>
                  <a:pt x="13101" y="2930"/>
                </a:lnTo>
                <a:lnTo>
                  <a:pt x="13119" y="2921"/>
                </a:lnTo>
                <a:lnTo>
                  <a:pt x="13163" y="2904"/>
                </a:lnTo>
                <a:lnTo>
                  <a:pt x="13172" y="2895"/>
                </a:lnTo>
                <a:lnTo>
                  <a:pt x="13163" y="2886"/>
                </a:lnTo>
                <a:lnTo>
                  <a:pt x="13172" y="2877"/>
                </a:lnTo>
                <a:lnTo>
                  <a:pt x="13181" y="2868"/>
                </a:lnTo>
                <a:lnTo>
                  <a:pt x="13189" y="2868"/>
                </a:lnTo>
                <a:lnTo>
                  <a:pt x="13198" y="2868"/>
                </a:lnTo>
                <a:lnTo>
                  <a:pt x="13198" y="2877"/>
                </a:lnTo>
                <a:lnTo>
                  <a:pt x="13189" y="2877"/>
                </a:lnTo>
                <a:lnTo>
                  <a:pt x="13181" y="2886"/>
                </a:lnTo>
                <a:lnTo>
                  <a:pt x="13189" y="2886"/>
                </a:lnTo>
                <a:lnTo>
                  <a:pt x="13189" y="2895"/>
                </a:lnTo>
                <a:lnTo>
                  <a:pt x="13181" y="2904"/>
                </a:lnTo>
                <a:lnTo>
                  <a:pt x="13172" y="2904"/>
                </a:lnTo>
                <a:lnTo>
                  <a:pt x="13163" y="2912"/>
                </a:lnTo>
                <a:lnTo>
                  <a:pt x="13154" y="2912"/>
                </a:lnTo>
                <a:lnTo>
                  <a:pt x="13145" y="2921"/>
                </a:lnTo>
                <a:lnTo>
                  <a:pt x="13145" y="2930"/>
                </a:lnTo>
                <a:lnTo>
                  <a:pt x="13145" y="2939"/>
                </a:lnTo>
                <a:lnTo>
                  <a:pt x="13137" y="2939"/>
                </a:lnTo>
                <a:lnTo>
                  <a:pt x="13119" y="2939"/>
                </a:lnTo>
                <a:lnTo>
                  <a:pt x="13110" y="2939"/>
                </a:lnTo>
                <a:lnTo>
                  <a:pt x="13101" y="2939"/>
                </a:lnTo>
                <a:lnTo>
                  <a:pt x="13092" y="2948"/>
                </a:lnTo>
                <a:lnTo>
                  <a:pt x="13092" y="2930"/>
                </a:lnTo>
                <a:lnTo>
                  <a:pt x="13084" y="2930"/>
                </a:lnTo>
                <a:lnTo>
                  <a:pt x="13075" y="2921"/>
                </a:lnTo>
                <a:lnTo>
                  <a:pt x="13066" y="2921"/>
                </a:lnTo>
                <a:lnTo>
                  <a:pt x="13057" y="2921"/>
                </a:lnTo>
                <a:lnTo>
                  <a:pt x="13039" y="2921"/>
                </a:lnTo>
                <a:lnTo>
                  <a:pt x="13031" y="2939"/>
                </a:lnTo>
                <a:lnTo>
                  <a:pt x="13022" y="2939"/>
                </a:lnTo>
                <a:lnTo>
                  <a:pt x="13022" y="2930"/>
                </a:lnTo>
                <a:lnTo>
                  <a:pt x="13031" y="2921"/>
                </a:lnTo>
                <a:lnTo>
                  <a:pt x="13004" y="2912"/>
                </a:lnTo>
                <a:lnTo>
                  <a:pt x="12995" y="2921"/>
                </a:lnTo>
                <a:lnTo>
                  <a:pt x="12987" y="2921"/>
                </a:lnTo>
                <a:lnTo>
                  <a:pt x="12978" y="2930"/>
                </a:lnTo>
                <a:lnTo>
                  <a:pt x="12969" y="2930"/>
                </a:lnTo>
                <a:lnTo>
                  <a:pt x="12978" y="2939"/>
                </a:lnTo>
                <a:lnTo>
                  <a:pt x="12987" y="2939"/>
                </a:lnTo>
                <a:lnTo>
                  <a:pt x="12995" y="2948"/>
                </a:lnTo>
                <a:lnTo>
                  <a:pt x="12987" y="2957"/>
                </a:lnTo>
                <a:lnTo>
                  <a:pt x="12969" y="2957"/>
                </a:lnTo>
                <a:lnTo>
                  <a:pt x="12960" y="2965"/>
                </a:lnTo>
                <a:lnTo>
                  <a:pt x="12960" y="2974"/>
                </a:lnTo>
                <a:lnTo>
                  <a:pt x="12960" y="2983"/>
                </a:lnTo>
                <a:lnTo>
                  <a:pt x="12969" y="2983"/>
                </a:lnTo>
                <a:lnTo>
                  <a:pt x="12987" y="3001"/>
                </a:lnTo>
                <a:lnTo>
                  <a:pt x="12995" y="3010"/>
                </a:lnTo>
                <a:lnTo>
                  <a:pt x="12969" y="2992"/>
                </a:lnTo>
                <a:lnTo>
                  <a:pt x="12960" y="2992"/>
                </a:lnTo>
                <a:lnTo>
                  <a:pt x="12951" y="2983"/>
                </a:lnTo>
                <a:lnTo>
                  <a:pt x="12934" y="2974"/>
                </a:lnTo>
                <a:lnTo>
                  <a:pt x="12925" y="2974"/>
                </a:lnTo>
                <a:lnTo>
                  <a:pt x="12916" y="2974"/>
                </a:lnTo>
                <a:lnTo>
                  <a:pt x="12898" y="2983"/>
                </a:lnTo>
                <a:lnTo>
                  <a:pt x="12872" y="2992"/>
                </a:lnTo>
                <a:lnTo>
                  <a:pt x="12872" y="3001"/>
                </a:lnTo>
                <a:lnTo>
                  <a:pt x="12863" y="3001"/>
                </a:lnTo>
                <a:lnTo>
                  <a:pt x="12854" y="3018"/>
                </a:lnTo>
                <a:lnTo>
                  <a:pt x="12854" y="3027"/>
                </a:lnTo>
                <a:lnTo>
                  <a:pt x="12872" y="3018"/>
                </a:lnTo>
                <a:lnTo>
                  <a:pt x="12881" y="3018"/>
                </a:lnTo>
                <a:lnTo>
                  <a:pt x="12889" y="3018"/>
                </a:lnTo>
                <a:lnTo>
                  <a:pt x="12898" y="3027"/>
                </a:lnTo>
                <a:lnTo>
                  <a:pt x="12951" y="3018"/>
                </a:lnTo>
                <a:lnTo>
                  <a:pt x="12934" y="3018"/>
                </a:lnTo>
                <a:lnTo>
                  <a:pt x="12916" y="3027"/>
                </a:lnTo>
                <a:lnTo>
                  <a:pt x="12907" y="3027"/>
                </a:lnTo>
                <a:lnTo>
                  <a:pt x="12907" y="3036"/>
                </a:lnTo>
                <a:lnTo>
                  <a:pt x="12925" y="3036"/>
                </a:lnTo>
                <a:lnTo>
                  <a:pt x="12916" y="3045"/>
                </a:lnTo>
                <a:lnTo>
                  <a:pt x="12907" y="3045"/>
                </a:lnTo>
                <a:lnTo>
                  <a:pt x="12889" y="3036"/>
                </a:lnTo>
                <a:lnTo>
                  <a:pt x="12872" y="3036"/>
                </a:lnTo>
                <a:lnTo>
                  <a:pt x="12854" y="3027"/>
                </a:lnTo>
                <a:lnTo>
                  <a:pt x="12845" y="3036"/>
                </a:lnTo>
                <a:lnTo>
                  <a:pt x="12828" y="3036"/>
                </a:lnTo>
                <a:lnTo>
                  <a:pt x="12819" y="3036"/>
                </a:lnTo>
                <a:lnTo>
                  <a:pt x="12819" y="3045"/>
                </a:lnTo>
                <a:lnTo>
                  <a:pt x="12810" y="3054"/>
                </a:lnTo>
                <a:lnTo>
                  <a:pt x="12819" y="3054"/>
                </a:lnTo>
                <a:lnTo>
                  <a:pt x="12837" y="3054"/>
                </a:lnTo>
                <a:lnTo>
                  <a:pt x="12845" y="3054"/>
                </a:lnTo>
                <a:lnTo>
                  <a:pt x="12810" y="3063"/>
                </a:lnTo>
                <a:lnTo>
                  <a:pt x="12801" y="3063"/>
                </a:lnTo>
                <a:lnTo>
                  <a:pt x="12801" y="3054"/>
                </a:lnTo>
                <a:lnTo>
                  <a:pt x="12792" y="3054"/>
                </a:lnTo>
                <a:lnTo>
                  <a:pt x="12784" y="3063"/>
                </a:lnTo>
                <a:lnTo>
                  <a:pt x="12775" y="3063"/>
                </a:lnTo>
                <a:lnTo>
                  <a:pt x="12766" y="3071"/>
                </a:lnTo>
                <a:lnTo>
                  <a:pt x="12757" y="3080"/>
                </a:lnTo>
                <a:lnTo>
                  <a:pt x="12748" y="3089"/>
                </a:lnTo>
                <a:lnTo>
                  <a:pt x="12740" y="3080"/>
                </a:lnTo>
                <a:lnTo>
                  <a:pt x="12740" y="3089"/>
                </a:lnTo>
                <a:lnTo>
                  <a:pt x="12731" y="3098"/>
                </a:lnTo>
                <a:lnTo>
                  <a:pt x="12740" y="3107"/>
                </a:lnTo>
                <a:lnTo>
                  <a:pt x="12748" y="3115"/>
                </a:lnTo>
                <a:lnTo>
                  <a:pt x="12757" y="3107"/>
                </a:lnTo>
                <a:lnTo>
                  <a:pt x="12775" y="3115"/>
                </a:lnTo>
                <a:lnTo>
                  <a:pt x="12810" y="3124"/>
                </a:lnTo>
                <a:lnTo>
                  <a:pt x="12828" y="3124"/>
                </a:lnTo>
                <a:lnTo>
                  <a:pt x="12845" y="3115"/>
                </a:lnTo>
                <a:lnTo>
                  <a:pt x="12854" y="3115"/>
                </a:lnTo>
                <a:lnTo>
                  <a:pt x="12837" y="3124"/>
                </a:lnTo>
                <a:lnTo>
                  <a:pt x="12801" y="3124"/>
                </a:lnTo>
                <a:lnTo>
                  <a:pt x="12784" y="3124"/>
                </a:lnTo>
                <a:lnTo>
                  <a:pt x="12757" y="3115"/>
                </a:lnTo>
                <a:lnTo>
                  <a:pt x="12731" y="3115"/>
                </a:lnTo>
                <a:lnTo>
                  <a:pt x="12722" y="3115"/>
                </a:lnTo>
                <a:lnTo>
                  <a:pt x="12722" y="3124"/>
                </a:lnTo>
                <a:lnTo>
                  <a:pt x="12722" y="3133"/>
                </a:lnTo>
                <a:lnTo>
                  <a:pt x="12722" y="3142"/>
                </a:lnTo>
                <a:lnTo>
                  <a:pt x="12731" y="3151"/>
                </a:lnTo>
                <a:lnTo>
                  <a:pt x="12740" y="3160"/>
                </a:lnTo>
                <a:lnTo>
                  <a:pt x="12748" y="3160"/>
                </a:lnTo>
                <a:lnTo>
                  <a:pt x="12748" y="3168"/>
                </a:lnTo>
                <a:lnTo>
                  <a:pt x="12740" y="3168"/>
                </a:lnTo>
                <a:lnTo>
                  <a:pt x="12722" y="3168"/>
                </a:lnTo>
                <a:lnTo>
                  <a:pt x="12722" y="3177"/>
                </a:lnTo>
                <a:lnTo>
                  <a:pt x="12731" y="3186"/>
                </a:lnTo>
                <a:lnTo>
                  <a:pt x="12731" y="3195"/>
                </a:lnTo>
                <a:lnTo>
                  <a:pt x="12748" y="3204"/>
                </a:lnTo>
                <a:lnTo>
                  <a:pt x="12757" y="3204"/>
                </a:lnTo>
                <a:lnTo>
                  <a:pt x="12775" y="3204"/>
                </a:lnTo>
                <a:lnTo>
                  <a:pt x="12801" y="3195"/>
                </a:lnTo>
                <a:lnTo>
                  <a:pt x="12828" y="3204"/>
                </a:lnTo>
                <a:lnTo>
                  <a:pt x="12837" y="3204"/>
                </a:lnTo>
                <a:lnTo>
                  <a:pt x="12837" y="3186"/>
                </a:lnTo>
                <a:lnTo>
                  <a:pt x="12845" y="3186"/>
                </a:lnTo>
                <a:lnTo>
                  <a:pt x="12845" y="3195"/>
                </a:lnTo>
                <a:lnTo>
                  <a:pt x="12854" y="3195"/>
                </a:lnTo>
                <a:lnTo>
                  <a:pt x="12872" y="3195"/>
                </a:lnTo>
                <a:lnTo>
                  <a:pt x="12889" y="3195"/>
                </a:lnTo>
                <a:lnTo>
                  <a:pt x="12898" y="3195"/>
                </a:lnTo>
                <a:lnTo>
                  <a:pt x="12889" y="3186"/>
                </a:lnTo>
                <a:lnTo>
                  <a:pt x="12898" y="3177"/>
                </a:lnTo>
                <a:lnTo>
                  <a:pt x="12907" y="3168"/>
                </a:lnTo>
                <a:lnTo>
                  <a:pt x="12898" y="3186"/>
                </a:lnTo>
                <a:lnTo>
                  <a:pt x="12898" y="3195"/>
                </a:lnTo>
                <a:lnTo>
                  <a:pt x="12916" y="3195"/>
                </a:lnTo>
                <a:lnTo>
                  <a:pt x="12872" y="3204"/>
                </a:lnTo>
                <a:lnTo>
                  <a:pt x="12872" y="3213"/>
                </a:lnTo>
                <a:lnTo>
                  <a:pt x="12881" y="3221"/>
                </a:lnTo>
                <a:lnTo>
                  <a:pt x="12872" y="3221"/>
                </a:lnTo>
                <a:lnTo>
                  <a:pt x="12872" y="3213"/>
                </a:lnTo>
                <a:lnTo>
                  <a:pt x="12863" y="3204"/>
                </a:lnTo>
                <a:lnTo>
                  <a:pt x="12854" y="3204"/>
                </a:lnTo>
                <a:lnTo>
                  <a:pt x="12845" y="3204"/>
                </a:lnTo>
                <a:lnTo>
                  <a:pt x="12828" y="3204"/>
                </a:lnTo>
                <a:lnTo>
                  <a:pt x="12819" y="3204"/>
                </a:lnTo>
                <a:lnTo>
                  <a:pt x="12801" y="3204"/>
                </a:lnTo>
                <a:lnTo>
                  <a:pt x="12766" y="3213"/>
                </a:lnTo>
                <a:lnTo>
                  <a:pt x="12748" y="3213"/>
                </a:lnTo>
                <a:lnTo>
                  <a:pt x="12740" y="3213"/>
                </a:lnTo>
                <a:lnTo>
                  <a:pt x="12731" y="3213"/>
                </a:lnTo>
                <a:lnTo>
                  <a:pt x="12722" y="3213"/>
                </a:lnTo>
                <a:lnTo>
                  <a:pt x="12731" y="3221"/>
                </a:lnTo>
                <a:lnTo>
                  <a:pt x="12722" y="3230"/>
                </a:lnTo>
                <a:lnTo>
                  <a:pt x="12731" y="3248"/>
                </a:lnTo>
                <a:lnTo>
                  <a:pt x="12731" y="3257"/>
                </a:lnTo>
                <a:lnTo>
                  <a:pt x="12740" y="3265"/>
                </a:lnTo>
                <a:lnTo>
                  <a:pt x="12757" y="3257"/>
                </a:lnTo>
                <a:lnTo>
                  <a:pt x="12766" y="3248"/>
                </a:lnTo>
                <a:lnTo>
                  <a:pt x="12775" y="3248"/>
                </a:lnTo>
                <a:lnTo>
                  <a:pt x="12766" y="3257"/>
                </a:lnTo>
                <a:lnTo>
                  <a:pt x="12740" y="3274"/>
                </a:lnTo>
                <a:lnTo>
                  <a:pt x="12740" y="3292"/>
                </a:lnTo>
                <a:lnTo>
                  <a:pt x="12748" y="3301"/>
                </a:lnTo>
                <a:lnTo>
                  <a:pt x="12757" y="3310"/>
                </a:lnTo>
                <a:lnTo>
                  <a:pt x="12766" y="3310"/>
                </a:lnTo>
                <a:lnTo>
                  <a:pt x="12775" y="3310"/>
                </a:lnTo>
                <a:lnTo>
                  <a:pt x="12775" y="3318"/>
                </a:lnTo>
                <a:lnTo>
                  <a:pt x="12766" y="3318"/>
                </a:lnTo>
                <a:lnTo>
                  <a:pt x="12757" y="3318"/>
                </a:lnTo>
                <a:lnTo>
                  <a:pt x="12748" y="3318"/>
                </a:lnTo>
                <a:lnTo>
                  <a:pt x="12740" y="3318"/>
                </a:lnTo>
                <a:lnTo>
                  <a:pt x="12740" y="3327"/>
                </a:lnTo>
                <a:lnTo>
                  <a:pt x="12740" y="3336"/>
                </a:lnTo>
                <a:lnTo>
                  <a:pt x="12731" y="3345"/>
                </a:lnTo>
                <a:lnTo>
                  <a:pt x="12731" y="3354"/>
                </a:lnTo>
                <a:lnTo>
                  <a:pt x="12731" y="3363"/>
                </a:lnTo>
                <a:lnTo>
                  <a:pt x="12740" y="3371"/>
                </a:lnTo>
                <a:lnTo>
                  <a:pt x="12740" y="3363"/>
                </a:lnTo>
                <a:lnTo>
                  <a:pt x="12748" y="3363"/>
                </a:lnTo>
                <a:lnTo>
                  <a:pt x="12748" y="3354"/>
                </a:lnTo>
                <a:lnTo>
                  <a:pt x="12766" y="3345"/>
                </a:lnTo>
                <a:lnTo>
                  <a:pt x="12766" y="3336"/>
                </a:lnTo>
                <a:lnTo>
                  <a:pt x="12775" y="3327"/>
                </a:lnTo>
                <a:lnTo>
                  <a:pt x="12784" y="3327"/>
                </a:lnTo>
                <a:lnTo>
                  <a:pt x="12792" y="3318"/>
                </a:lnTo>
                <a:lnTo>
                  <a:pt x="12792" y="3310"/>
                </a:lnTo>
                <a:lnTo>
                  <a:pt x="12792" y="3301"/>
                </a:lnTo>
                <a:lnTo>
                  <a:pt x="12810" y="3292"/>
                </a:lnTo>
                <a:lnTo>
                  <a:pt x="12828" y="3283"/>
                </a:lnTo>
                <a:lnTo>
                  <a:pt x="12854" y="3274"/>
                </a:lnTo>
                <a:lnTo>
                  <a:pt x="12872" y="3274"/>
                </a:lnTo>
                <a:lnTo>
                  <a:pt x="12854" y="3274"/>
                </a:lnTo>
                <a:lnTo>
                  <a:pt x="12854" y="3283"/>
                </a:lnTo>
                <a:lnTo>
                  <a:pt x="12845" y="3283"/>
                </a:lnTo>
                <a:lnTo>
                  <a:pt x="12837" y="3310"/>
                </a:lnTo>
                <a:lnTo>
                  <a:pt x="12837" y="3301"/>
                </a:lnTo>
                <a:lnTo>
                  <a:pt x="12845" y="3292"/>
                </a:lnTo>
                <a:lnTo>
                  <a:pt x="12837" y="3283"/>
                </a:lnTo>
                <a:lnTo>
                  <a:pt x="12828" y="3292"/>
                </a:lnTo>
                <a:lnTo>
                  <a:pt x="12810" y="3301"/>
                </a:lnTo>
                <a:lnTo>
                  <a:pt x="12810" y="3310"/>
                </a:lnTo>
                <a:lnTo>
                  <a:pt x="12801" y="3318"/>
                </a:lnTo>
                <a:lnTo>
                  <a:pt x="12801" y="3327"/>
                </a:lnTo>
                <a:lnTo>
                  <a:pt x="12784" y="3336"/>
                </a:lnTo>
                <a:lnTo>
                  <a:pt x="12775" y="3345"/>
                </a:lnTo>
                <a:lnTo>
                  <a:pt x="12784" y="3345"/>
                </a:lnTo>
                <a:lnTo>
                  <a:pt x="12784" y="3354"/>
                </a:lnTo>
                <a:lnTo>
                  <a:pt x="12792" y="3345"/>
                </a:lnTo>
                <a:lnTo>
                  <a:pt x="12801" y="3345"/>
                </a:lnTo>
                <a:lnTo>
                  <a:pt x="12810" y="3345"/>
                </a:lnTo>
                <a:lnTo>
                  <a:pt x="12819" y="3345"/>
                </a:lnTo>
                <a:lnTo>
                  <a:pt x="12801" y="3354"/>
                </a:lnTo>
                <a:lnTo>
                  <a:pt x="12792" y="3354"/>
                </a:lnTo>
                <a:lnTo>
                  <a:pt x="12784" y="3363"/>
                </a:lnTo>
                <a:lnTo>
                  <a:pt x="12766" y="3363"/>
                </a:lnTo>
                <a:lnTo>
                  <a:pt x="12757" y="3363"/>
                </a:lnTo>
                <a:lnTo>
                  <a:pt x="12748" y="3371"/>
                </a:lnTo>
                <a:lnTo>
                  <a:pt x="12740" y="3371"/>
                </a:lnTo>
                <a:lnTo>
                  <a:pt x="12740" y="3389"/>
                </a:lnTo>
                <a:lnTo>
                  <a:pt x="12731" y="3416"/>
                </a:lnTo>
                <a:lnTo>
                  <a:pt x="12740" y="3416"/>
                </a:lnTo>
                <a:lnTo>
                  <a:pt x="12748" y="3416"/>
                </a:lnTo>
                <a:lnTo>
                  <a:pt x="12757" y="3416"/>
                </a:lnTo>
                <a:lnTo>
                  <a:pt x="12766" y="3407"/>
                </a:lnTo>
                <a:lnTo>
                  <a:pt x="12775" y="3407"/>
                </a:lnTo>
                <a:lnTo>
                  <a:pt x="12775" y="3398"/>
                </a:lnTo>
                <a:lnTo>
                  <a:pt x="12784" y="3398"/>
                </a:lnTo>
                <a:lnTo>
                  <a:pt x="12801" y="3389"/>
                </a:lnTo>
                <a:lnTo>
                  <a:pt x="12810" y="3380"/>
                </a:lnTo>
                <a:lnTo>
                  <a:pt x="12819" y="3380"/>
                </a:lnTo>
                <a:lnTo>
                  <a:pt x="12828" y="3380"/>
                </a:lnTo>
                <a:lnTo>
                  <a:pt x="12819" y="3380"/>
                </a:lnTo>
                <a:lnTo>
                  <a:pt x="12810" y="3389"/>
                </a:lnTo>
                <a:lnTo>
                  <a:pt x="12801" y="3398"/>
                </a:lnTo>
                <a:lnTo>
                  <a:pt x="12792" y="3407"/>
                </a:lnTo>
                <a:lnTo>
                  <a:pt x="12792" y="3416"/>
                </a:lnTo>
                <a:lnTo>
                  <a:pt x="12792" y="3424"/>
                </a:lnTo>
                <a:lnTo>
                  <a:pt x="12792" y="3433"/>
                </a:lnTo>
                <a:lnTo>
                  <a:pt x="12801" y="3442"/>
                </a:lnTo>
                <a:lnTo>
                  <a:pt x="12810" y="3442"/>
                </a:lnTo>
                <a:lnTo>
                  <a:pt x="12819" y="3433"/>
                </a:lnTo>
                <a:lnTo>
                  <a:pt x="12828" y="3433"/>
                </a:lnTo>
                <a:lnTo>
                  <a:pt x="12819" y="3442"/>
                </a:lnTo>
                <a:lnTo>
                  <a:pt x="12810" y="3451"/>
                </a:lnTo>
                <a:lnTo>
                  <a:pt x="12792" y="3442"/>
                </a:lnTo>
                <a:lnTo>
                  <a:pt x="12766" y="3433"/>
                </a:lnTo>
                <a:lnTo>
                  <a:pt x="12766" y="3442"/>
                </a:lnTo>
                <a:lnTo>
                  <a:pt x="12766" y="3460"/>
                </a:lnTo>
                <a:lnTo>
                  <a:pt x="12766" y="3468"/>
                </a:lnTo>
                <a:lnTo>
                  <a:pt x="12766" y="3477"/>
                </a:lnTo>
                <a:lnTo>
                  <a:pt x="12775" y="3486"/>
                </a:lnTo>
                <a:lnTo>
                  <a:pt x="12801" y="3495"/>
                </a:lnTo>
                <a:lnTo>
                  <a:pt x="12801" y="3504"/>
                </a:lnTo>
                <a:lnTo>
                  <a:pt x="12828" y="3513"/>
                </a:lnTo>
                <a:lnTo>
                  <a:pt x="12837" y="3513"/>
                </a:lnTo>
                <a:lnTo>
                  <a:pt x="12845" y="3513"/>
                </a:lnTo>
                <a:lnTo>
                  <a:pt x="12845" y="3521"/>
                </a:lnTo>
                <a:lnTo>
                  <a:pt x="12837" y="3530"/>
                </a:lnTo>
                <a:lnTo>
                  <a:pt x="12845" y="3530"/>
                </a:lnTo>
                <a:lnTo>
                  <a:pt x="12854" y="3539"/>
                </a:lnTo>
                <a:lnTo>
                  <a:pt x="12854" y="3530"/>
                </a:lnTo>
                <a:lnTo>
                  <a:pt x="12863" y="3530"/>
                </a:lnTo>
                <a:lnTo>
                  <a:pt x="12863" y="3539"/>
                </a:lnTo>
                <a:lnTo>
                  <a:pt x="12872" y="3539"/>
                </a:lnTo>
                <a:lnTo>
                  <a:pt x="12889" y="3539"/>
                </a:lnTo>
                <a:lnTo>
                  <a:pt x="12907" y="3539"/>
                </a:lnTo>
                <a:lnTo>
                  <a:pt x="12934" y="3539"/>
                </a:lnTo>
                <a:lnTo>
                  <a:pt x="12951" y="3530"/>
                </a:lnTo>
                <a:lnTo>
                  <a:pt x="12960" y="3530"/>
                </a:lnTo>
                <a:lnTo>
                  <a:pt x="12969" y="3521"/>
                </a:lnTo>
                <a:lnTo>
                  <a:pt x="12987" y="3513"/>
                </a:lnTo>
                <a:lnTo>
                  <a:pt x="13013" y="3486"/>
                </a:lnTo>
                <a:lnTo>
                  <a:pt x="13031" y="3468"/>
                </a:lnTo>
                <a:lnTo>
                  <a:pt x="13039" y="3468"/>
                </a:lnTo>
                <a:lnTo>
                  <a:pt x="13048" y="3460"/>
                </a:lnTo>
                <a:lnTo>
                  <a:pt x="13039" y="3451"/>
                </a:lnTo>
                <a:lnTo>
                  <a:pt x="13057" y="3442"/>
                </a:lnTo>
                <a:lnTo>
                  <a:pt x="13066" y="3442"/>
                </a:lnTo>
                <a:lnTo>
                  <a:pt x="13075" y="3433"/>
                </a:lnTo>
                <a:lnTo>
                  <a:pt x="13066" y="3433"/>
                </a:lnTo>
                <a:lnTo>
                  <a:pt x="13057" y="3424"/>
                </a:lnTo>
                <a:lnTo>
                  <a:pt x="13066" y="3424"/>
                </a:lnTo>
                <a:lnTo>
                  <a:pt x="13075" y="3433"/>
                </a:lnTo>
                <a:lnTo>
                  <a:pt x="13084" y="3442"/>
                </a:lnTo>
                <a:lnTo>
                  <a:pt x="13092" y="3442"/>
                </a:lnTo>
                <a:lnTo>
                  <a:pt x="13101" y="3433"/>
                </a:lnTo>
                <a:lnTo>
                  <a:pt x="13110" y="3433"/>
                </a:lnTo>
                <a:lnTo>
                  <a:pt x="13128" y="3407"/>
                </a:lnTo>
                <a:lnTo>
                  <a:pt x="13128" y="3398"/>
                </a:lnTo>
                <a:lnTo>
                  <a:pt x="13128" y="3389"/>
                </a:lnTo>
                <a:lnTo>
                  <a:pt x="13119" y="3389"/>
                </a:lnTo>
                <a:lnTo>
                  <a:pt x="13119" y="3380"/>
                </a:lnTo>
                <a:lnTo>
                  <a:pt x="13128" y="3380"/>
                </a:lnTo>
                <a:lnTo>
                  <a:pt x="13137" y="3371"/>
                </a:lnTo>
                <a:lnTo>
                  <a:pt x="13137" y="3363"/>
                </a:lnTo>
                <a:lnTo>
                  <a:pt x="13137" y="3354"/>
                </a:lnTo>
                <a:lnTo>
                  <a:pt x="13137" y="3363"/>
                </a:lnTo>
                <a:lnTo>
                  <a:pt x="13137" y="3371"/>
                </a:lnTo>
                <a:lnTo>
                  <a:pt x="13137" y="3389"/>
                </a:lnTo>
                <a:lnTo>
                  <a:pt x="13137" y="3398"/>
                </a:lnTo>
                <a:lnTo>
                  <a:pt x="13145" y="3407"/>
                </a:lnTo>
                <a:lnTo>
                  <a:pt x="13154" y="3416"/>
                </a:lnTo>
                <a:lnTo>
                  <a:pt x="13163" y="3416"/>
                </a:lnTo>
                <a:lnTo>
                  <a:pt x="13172" y="3424"/>
                </a:lnTo>
                <a:lnTo>
                  <a:pt x="13189" y="3424"/>
                </a:lnTo>
                <a:lnTo>
                  <a:pt x="13198" y="3433"/>
                </a:lnTo>
                <a:lnTo>
                  <a:pt x="13189" y="3424"/>
                </a:lnTo>
                <a:lnTo>
                  <a:pt x="13181" y="3424"/>
                </a:lnTo>
                <a:lnTo>
                  <a:pt x="13181" y="3433"/>
                </a:lnTo>
                <a:lnTo>
                  <a:pt x="13181" y="3442"/>
                </a:lnTo>
                <a:lnTo>
                  <a:pt x="13181" y="3451"/>
                </a:lnTo>
                <a:lnTo>
                  <a:pt x="13181" y="3468"/>
                </a:lnTo>
                <a:lnTo>
                  <a:pt x="13189" y="3495"/>
                </a:lnTo>
                <a:lnTo>
                  <a:pt x="13181" y="3495"/>
                </a:lnTo>
                <a:lnTo>
                  <a:pt x="13181" y="3504"/>
                </a:lnTo>
                <a:lnTo>
                  <a:pt x="13189" y="3504"/>
                </a:lnTo>
                <a:lnTo>
                  <a:pt x="13198" y="3504"/>
                </a:lnTo>
                <a:lnTo>
                  <a:pt x="13198" y="3530"/>
                </a:lnTo>
                <a:lnTo>
                  <a:pt x="13207" y="3548"/>
                </a:lnTo>
                <a:lnTo>
                  <a:pt x="13215" y="3548"/>
                </a:lnTo>
                <a:lnTo>
                  <a:pt x="13215" y="3566"/>
                </a:lnTo>
                <a:lnTo>
                  <a:pt x="13224" y="3574"/>
                </a:lnTo>
                <a:lnTo>
                  <a:pt x="13233" y="3574"/>
                </a:lnTo>
                <a:lnTo>
                  <a:pt x="13233" y="3583"/>
                </a:lnTo>
                <a:lnTo>
                  <a:pt x="13233" y="3592"/>
                </a:lnTo>
                <a:lnTo>
                  <a:pt x="13233" y="3610"/>
                </a:lnTo>
                <a:lnTo>
                  <a:pt x="13241" y="3601"/>
                </a:lnTo>
                <a:lnTo>
                  <a:pt x="13250" y="3627"/>
                </a:lnTo>
                <a:lnTo>
                  <a:pt x="13268" y="3663"/>
                </a:lnTo>
                <a:lnTo>
                  <a:pt x="13277" y="3671"/>
                </a:lnTo>
                <a:lnTo>
                  <a:pt x="13294" y="3689"/>
                </a:lnTo>
                <a:lnTo>
                  <a:pt x="13303" y="3689"/>
                </a:lnTo>
                <a:lnTo>
                  <a:pt x="13303" y="3698"/>
                </a:lnTo>
                <a:lnTo>
                  <a:pt x="13303" y="3707"/>
                </a:lnTo>
                <a:lnTo>
                  <a:pt x="13294" y="3707"/>
                </a:lnTo>
                <a:lnTo>
                  <a:pt x="13285" y="3707"/>
                </a:lnTo>
                <a:lnTo>
                  <a:pt x="13285" y="3716"/>
                </a:lnTo>
                <a:lnTo>
                  <a:pt x="13294" y="3716"/>
                </a:lnTo>
                <a:lnTo>
                  <a:pt x="13294" y="3724"/>
                </a:lnTo>
                <a:lnTo>
                  <a:pt x="13294" y="3733"/>
                </a:lnTo>
                <a:lnTo>
                  <a:pt x="13277" y="3724"/>
                </a:lnTo>
                <a:lnTo>
                  <a:pt x="13277" y="3733"/>
                </a:lnTo>
                <a:lnTo>
                  <a:pt x="13285" y="3742"/>
                </a:lnTo>
                <a:lnTo>
                  <a:pt x="13303" y="3769"/>
                </a:lnTo>
                <a:lnTo>
                  <a:pt x="13312" y="3777"/>
                </a:lnTo>
                <a:lnTo>
                  <a:pt x="13312" y="3786"/>
                </a:lnTo>
                <a:lnTo>
                  <a:pt x="13312" y="3795"/>
                </a:lnTo>
                <a:lnTo>
                  <a:pt x="13312" y="3804"/>
                </a:lnTo>
                <a:lnTo>
                  <a:pt x="13303" y="3813"/>
                </a:lnTo>
                <a:lnTo>
                  <a:pt x="13338" y="3822"/>
                </a:lnTo>
                <a:lnTo>
                  <a:pt x="13374" y="3813"/>
                </a:lnTo>
                <a:lnTo>
                  <a:pt x="13391" y="3822"/>
                </a:lnTo>
                <a:lnTo>
                  <a:pt x="13400" y="3813"/>
                </a:lnTo>
                <a:lnTo>
                  <a:pt x="13409" y="3804"/>
                </a:lnTo>
                <a:lnTo>
                  <a:pt x="13409" y="3795"/>
                </a:lnTo>
                <a:lnTo>
                  <a:pt x="13400" y="3786"/>
                </a:lnTo>
                <a:lnTo>
                  <a:pt x="13400" y="3769"/>
                </a:lnTo>
                <a:lnTo>
                  <a:pt x="13409" y="3769"/>
                </a:lnTo>
                <a:lnTo>
                  <a:pt x="13418" y="3760"/>
                </a:lnTo>
                <a:lnTo>
                  <a:pt x="13418" y="3751"/>
                </a:lnTo>
                <a:lnTo>
                  <a:pt x="13427" y="3751"/>
                </a:lnTo>
                <a:lnTo>
                  <a:pt x="13435" y="3751"/>
                </a:lnTo>
                <a:lnTo>
                  <a:pt x="13444" y="3751"/>
                </a:lnTo>
                <a:lnTo>
                  <a:pt x="13435" y="3742"/>
                </a:lnTo>
                <a:lnTo>
                  <a:pt x="13444" y="3742"/>
                </a:lnTo>
                <a:lnTo>
                  <a:pt x="13462" y="3733"/>
                </a:lnTo>
                <a:lnTo>
                  <a:pt x="13480" y="3742"/>
                </a:lnTo>
                <a:lnTo>
                  <a:pt x="13497" y="3733"/>
                </a:lnTo>
                <a:lnTo>
                  <a:pt x="13506" y="3733"/>
                </a:lnTo>
                <a:lnTo>
                  <a:pt x="13515" y="3742"/>
                </a:lnTo>
                <a:lnTo>
                  <a:pt x="13524" y="3742"/>
                </a:lnTo>
                <a:lnTo>
                  <a:pt x="13524" y="3733"/>
                </a:lnTo>
                <a:lnTo>
                  <a:pt x="13533" y="3733"/>
                </a:lnTo>
                <a:lnTo>
                  <a:pt x="13541" y="3707"/>
                </a:lnTo>
                <a:lnTo>
                  <a:pt x="13550" y="3689"/>
                </a:lnTo>
                <a:lnTo>
                  <a:pt x="13559" y="3680"/>
                </a:lnTo>
                <a:lnTo>
                  <a:pt x="13559" y="3671"/>
                </a:lnTo>
                <a:lnTo>
                  <a:pt x="13568" y="3654"/>
                </a:lnTo>
                <a:lnTo>
                  <a:pt x="13568" y="3645"/>
                </a:lnTo>
                <a:lnTo>
                  <a:pt x="13568" y="3636"/>
                </a:lnTo>
                <a:lnTo>
                  <a:pt x="13568" y="3627"/>
                </a:lnTo>
                <a:lnTo>
                  <a:pt x="13568" y="3619"/>
                </a:lnTo>
                <a:lnTo>
                  <a:pt x="13577" y="3601"/>
                </a:lnTo>
                <a:lnTo>
                  <a:pt x="13577" y="3592"/>
                </a:lnTo>
                <a:lnTo>
                  <a:pt x="13577" y="3583"/>
                </a:lnTo>
                <a:lnTo>
                  <a:pt x="13577" y="3566"/>
                </a:lnTo>
                <a:lnTo>
                  <a:pt x="13577" y="3557"/>
                </a:lnTo>
                <a:lnTo>
                  <a:pt x="13585" y="3557"/>
                </a:lnTo>
                <a:lnTo>
                  <a:pt x="13585" y="3530"/>
                </a:lnTo>
                <a:lnTo>
                  <a:pt x="13585" y="3521"/>
                </a:lnTo>
                <a:lnTo>
                  <a:pt x="13585" y="3513"/>
                </a:lnTo>
                <a:lnTo>
                  <a:pt x="13577" y="3495"/>
                </a:lnTo>
                <a:lnTo>
                  <a:pt x="13594" y="3495"/>
                </a:lnTo>
                <a:lnTo>
                  <a:pt x="13603" y="3495"/>
                </a:lnTo>
                <a:lnTo>
                  <a:pt x="13594" y="3486"/>
                </a:lnTo>
                <a:lnTo>
                  <a:pt x="13585" y="3477"/>
                </a:lnTo>
                <a:lnTo>
                  <a:pt x="13568" y="3477"/>
                </a:lnTo>
                <a:lnTo>
                  <a:pt x="13559" y="3477"/>
                </a:lnTo>
                <a:lnTo>
                  <a:pt x="13550" y="3477"/>
                </a:lnTo>
                <a:lnTo>
                  <a:pt x="13559" y="3477"/>
                </a:lnTo>
                <a:lnTo>
                  <a:pt x="13577" y="3477"/>
                </a:lnTo>
                <a:lnTo>
                  <a:pt x="13603" y="3477"/>
                </a:lnTo>
                <a:lnTo>
                  <a:pt x="13612" y="3468"/>
                </a:lnTo>
                <a:lnTo>
                  <a:pt x="13630" y="3460"/>
                </a:lnTo>
                <a:lnTo>
                  <a:pt x="13638" y="3451"/>
                </a:lnTo>
                <a:lnTo>
                  <a:pt x="13656" y="3442"/>
                </a:lnTo>
                <a:lnTo>
                  <a:pt x="13665" y="3442"/>
                </a:lnTo>
                <a:lnTo>
                  <a:pt x="13682" y="3433"/>
                </a:lnTo>
                <a:lnTo>
                  <a:pt x="13691" y="3433"/>
                </a:lnTo>
                <a:lnTo>
                  <a:pt x="13700" y="3424"/>
                </a:lnTo>
                <a:lnTo>
                  <a:pt x="13709" y="3416"/>
                </a:lnTo>
                <a:lnTo>
                  <a:pt x="13709" y="3407"/>
                </a:lnTo>
                <a:lnTo>
                  <a:pt x="13718" y="3407"/>
                </a:lnTo>
                <a:lnTo>
                  <a:pt x="13727" y="3398"/>
                </a:lnTo>
                <a:lnTo>
                  <a:pt x="13718" y="3398"/>
                </a:lnTo>
                <a:lnTo>
                  <a:pt x="13718" y="3389"/>
                </a:lnTo>
                <a:lnTo>
                  <a:pt x="13718" y="3398"/>
                </a:lnTo>
                <a:lnTo>
                  <a:pt x="13709" y="3398"/>
                </a:lnTo>
                <a:lnTo>
                  <a:pt x="13700" y="3398"/>
                </a:lnTo>
                <a:lnTo>
                  <a:pt x="13691" y="3398"/>
                </a:lnTo>
                <a:lnTo>
                  <a:pt x="13691" y="3407"/>
                </a:lnTo>
                <a:lnTo>
                  <a:pt x="13682" y="3398"/>
                </a:lnTo>
                <a:lnTo>
                  <a:pt x="13674" y="3398"/>
                </a:lnTo>
                <a:lnTo>
                  <a:pt x="13691" y="3389"/>
                </a:lnTo>
                <a:lnTo>
                  <a:pt x="13700" y="3389"/>
                </a:lnTo>
                <a:lnTo>
                  <a:pt x="13709" y="3389"/>
                </a:lnTo>
                <a:lnTo>
                  <a:pt x="13709" y="3380"/>
                </a:lnTo>
                <a:lnTo>
                  <a:pt x="13727" y="3371"/>
                </a:lnTo>
                <a:lnTo>
                  <a:pt x="13735" y="3363"/>
                </a:lnTo>
                <a:lnTo>
                  <a:pt x="13744" y="3354"/>
                </a:lnTo>
                <a:lnTo>
                  <a:pt x="13753" y="3354"/>
                </a:lnTo>
                <a:lnTo>
                  <a:pt x="13753" y="3345"/>
                </a:lnTo>
                <a:lnTo>
                  <a:pt x="13744" y="3336"/>
                </a:lnTo>
                <a:lnTo>
                  <a:pt x="13744" y="3327"/>
                </a:lnTo>
                <a:lnTo>
                  <a:pt x="13735" y="3318"/>
                </a:lnTo>
                <a:lnTo>
                  <a:pt x="13727" y="3318"/>
                </a:lnTo>
                <a:lnTo>
                  <a:pt x="13718" y="3310"/>
                </a:lnTo>
                <a:lnTo>
                  <a:pt x="13718" y="3301"/>
                </a:lnTo>
                <a:lnTo>
                  <a:pt x="13709" y="3292"/>
                </a:lnTo>
                <a:lnTo>
                  <a:pt x="13700" y="3292"/>
                </a:lnTo>
                <a:lnTo>
                  <a:pt x="13691" y="3283"/>
                </a:lnTo>
                <a:lnTo>
                  <a:pt x="13682" y="3274"/>
                </a:lnTo>
                <a:lnTo>
                  <a:pt x="13674" y="3265"/>
                </a:lnTo>
                <a:lnTo>
                  <a:pt x="13665" y="3265"/>
                </a:lnTo>
                <a:lnTo>
                  <a:pt x="13656" y="3265"/>
                </a:lnTo>
                <a:lnTo>
                  <a:pt x="13647" y="3257"/>
                </a:lnTo>
                <a:lnTo>
                  <a:pt x="13638" y="3257"/>
                </a:lnTo>
                <a:lnTo>
                  <a:pt x="13630" y="3257"/>
                </a:lnTo>
                <a:lnTo>
                  <a:pt x="13621" y="3248"/>
                </a:lnTo>
                <a:lnTo>
                  <a:pt x="13630" y="3239"/>
                </a:lnTo>
                <a:lnTo>
                  <a:pt x="13621" y="3221"/>
                </a:lnTo>
                <a:lnTo>
                  <a:pt x="13621" y="3204"/>
                </a:lnTo>
                <a:lnTo>
                  <a:pt x="13621" y="3186"/>
                </a:lnTo>
                <a:lnTo>
                  <a:pt x="13621" y="3177"/>
                </a:lnTo>
                <a:lnTo>
                  <a:pt x="13621" y="3168"/>
                </a:lnTo>
                <a:lnTo>
                  <a:pt x="13621" y="3160"/>
                </a:lnTo>
                <a:lnTo>
                  <a:pt x="13612" y="3151"/>
                </a:lnTo>
                <a:lnTo>
                  <a:pt x="13621" y="3142"/>
                </a:lnTo>
                <a:lnTo>
                  <a:pt x="13621" y="3133"/>
                </a:lnTo>
                <a:lnTo>
                  <a:pt x="13630" y="3142"/>
                </a:lnTo>
                <a:lnTo>
                  <a:pt x="13638" y="3142"/>
                </a:lnTo>
                <a:lnTo>
                  <a:pt x="13638" y="3133"/>
                </a:lnTo>
                <a:lnTo>
                  <a:pt x="13638" y="3115"/>
                </a:lnTo>
                <a:lnTo>
                  <a:pt x="13638" y="3107"/>
                </a:lnTo>
                <a:lnTo>
                  <a:pt x="13638" y="3098"/>
                </a:lnTo>
                <a:lnTo>
                  <a:pt x="13647" y="3089"/>
                </a:lnTo>
                <a:lnTo>
                  <a:pt x="13647" y="3080"/>
                </a:lnTo>
                <a:lnTo>
                  <a:pt x="13656" y="3080"/>
                </a:lnTo>
                <a:lnTo>
                  <a:pt x="13647" y="3071"/>
                </a:lnTo>
                <a:lnTo>
                  <a:pt x="13638" y="3063"/>
                </a:lnTo>
                <a:lnTo>
                  <a:pt x="13630" y="3054"/>
                </a:lnTo>
                <a:lnTo>
                  <a:pt x="13638" y="3054"/>
                </a:lnTo>
                <a:lnTo>
                  <a:pt x="13638" y="3045"/>
                </a:lnTo>
                <a:lnTo>
                  <a:pt x="13647" y="3054"/>
                </a:lnTo>
                <a:lnTo>
                  <a:pt x="13656" y="3054"/>
                </a:lnTo>
                <a:lnTo>
                  <a:pt x="13656" y="3045"/>
                </a:lnTo>
                <a:lnTo>
                  <a:pt x="13665" y="3045"/>
                </a:lnTo>
                <a:lnTo>
                  <a:pt x="13674" y="3036"/>
                </a:lnTo>
                <a:lnTo>
                  <a:pt x="13682" y="3036"/>
                </a:lnTo>
                <a:lnTo>
                  <a:pt x="13674" y="3027"/>
                </a:lnTo>
                <a:lnTo>
                  <a:pt x="13674" y="3018"/>
                </a:lnTo>
                <a:lnTo>
                  <a:pt x="13674" y="3010"/>
                </a:lnTo>
                <a:lnTo>
                  <a:pt x="13674" y="3001"/>
                </a:lnTo>
                <a:lnTo>
                  <a:pt x="13674" y="3010"/>
                </a:lnTo>
                <a:lnTo>
                  <a:pt x="13682" y="3010"/>
                </a:lnTo>
                <a:lnTo>
                  <a:pt x="13691" y="3018"/>
                </a:lnTo>
                <a:lnTo>
                  <a:pt x="13700" y="3010"/>
                </a:lnTo>
                <a:lnTo>
                  <a:pt x="13718" y="3001"/>
                </a:lnTo>
                <a:lnTo>
                  <a:pt x="13718" y="2992"/>
                </a:lnTo>
                <a:lnTo>
                  <a:pt x="13700" y="2992"/>
                </a:lnTo>
                <a:lnTo>
                  <a:pt x="13709" y="2983"/>
                </a:lnTo>
                <a:lnTo>
                  <a:pt x="13718" y="2983"/>
                </a:lnTo>
                <a:lnTo>
                  <a:pt x="13727" y="2974"/>
                </a:lnTo>
                <a:lnTo>
                  <a:pt x="13727" y="2965"/>
                </a:lnTo>
                <a:lnTo>
                  <a:pt x="13735" y="2965"/>
                </a:lnTo>
                <a:lnTo>
                  <a:pt x="13744" y="2965"/>
                </a:lnTo>
                <a:lnTo>
                  <a:pt x="13735" y="2965"/>
                </a:lnTo>
                <a:lnTo>
                  <a:pt x="13744" y="2957"/>
                </a:lnTo>
                <a:lnTo>
                  <a:pt x="13753" y="2965"/>
                </a:lnTo>
                <a:lnTo>
                  <a:pt x="13771" y="2948"/>
                </a:lnTo>
                <a:lnTo>
                  <a:pt x="13771" y="2939"/>
                </a:lnTo>
                <a:lnTo>
                  <a:pt x="13780" y="2930"/>
                </a:lnTo>
                <a:lnTo>
                  <a:pt x="13788" y="2939"/>
                </a:lnTo>
                <a:lnTo>
                  <a:pt x="13788" y="2930"/>
                </a:lnTo>
                <a:lnTo>
                  <a:pt x="13797" y="2930"/>
                </a:lnTo>
                <a:lnTo>
                  <a:pt x="13806" y="2939"/>
                </a:lnTo>
                <a:lnTo>
                  <a:pt x="13815" y="2930"/>
                </a:lnTo>
                <a:lnTo>
                  <a:pt x="13824" y="2921"/>
                </a:lnTo>
                <a:lnTo>
                  <a:pt x="13841" y="2912"/>
                </a:lnTo>
                <a:lnTo>
                  <a:pt x="13850" y="2904"/>
                </a:lnTo>
                <a:lnTo>
                  <a:pt x="13859" y="2904"/>
                </a:lnTo>
                <a:lnTo>
                  <a:pt x="13877" y="2895"/>
                </a:lnTo>
                <a:lnTo>
                  <a:pt x="13885" y="2886"/>
                </a:lnTo>
                <a:lnTo>
                  <a:pt x="13903" y="2851"/>
                </a:lnTo>
                <a:lnTo>
                  <a:pt x="13921" y="2842"/>
                </a:lnTo>
                <a:lnTo>
                  <a:pt x="13938" y="2824"/>
                </a:lnTo>
                <a:lnTo>
                  <a:pt x="13938" y="2815"/>
                </a:lnTo>
                <a:lnTo>
                  <a:pt x="13930" y="2807"/>
                </a:lnTo>
                <a:lnTo>
                  <a:pt x="13921" y="2798"/>
                </a:lnTo>
                <a:lnTo>
                  <a:pt x="13921" y="2789"/>
                </a:lnTo>
                <a:lnTo>
                  <a:pt x="13912" y="2780"/>
                </a:lnTo>
                <a:lnTo>
                  <a:pt x="13912" y="2771"/>
                </a:lnTo>
                <a:lnTo>
                  <a:pt x="13921" y="2762"/>
                </a:lnTo>
                <a:lnTo>
                  <a:pt x="13930" y="2754"/>
                </a:lnTo>
                <a:lnTo>
                  <a:pt x="13938" y="2736"/>
                </a:lnTo>
                <a:lnTo>
                  <a:pt x="13947" y="2736"/>
                </a:lnTo>
                <a:lnTo>
                  <a:pt x="13938" y="2727"/>
                </a:lnTo>
                <a:lnTo>
                  <a:pt x="13930" y="2718"/>
                </a:lnTo>
                <a:lnTo>
                  <a:pt x="13938" y="2727"/>
                </a:lnTo>
                <a:lnTo>
                  <a:pt x="13947" y="2727"/>
                </a:lnTo>
                <a:lnTo>
                  <a:pt x="13947" y="2718"/>
                </a:lnTo>
                <a:lnTo>
                  <a:pt x="13938" y="2718"/>
                </a:lnTo>
                <a:lnTo>
                  <a:pt x="13938" y="2709"/>
                </a:lnTo>
                <a:lnTo>
                  <a:pt x="13947" y="2709"/>
                </a:lnTo>
                <a:lnTo>
                  <a:pt x="13965" y="2701"/>
                </a:lnTo>
                <a:lnTo>
                  <a:pt x="13974" y="2701"/>
                </a:lnTo>
                <a:lnTo>
                  <a:pt x="13965" y="2692"/>
                </a:lnTo>
                <a:lnTo>
                  <a:pt x="13982" y="2692"/>
                </a:lnTo>
                <a:lnTo>
                  <a:pt x="13982" y="2683"/>
                </a:lnTo>
                <a:lnTo>
                  <a:pt x="13991" y="2683"/>
                </a:lnTo>
                <a:lnTo>
                  <a:pt x="13991" y="2665"/>
                </a:lnTo>
                <a:lnTo>
                  <a:pt x="14000" y="2657"/>
                </a:lnTo>
                <a:lnTo>
                  <a:pt x="14000" y="2648"/>
                </a:lnTo>
                <a:lnTo>
                  <a:pt x="14009" y="2648"/>
                </a:lnTo>
                <a:lnTo>
                  <a:pt x="14018" y="2657"/>
                </a:lnTo>
                <a:lnTo>
                  <a:pt x="14027" y="2648"/>
                </a:lnTo>
                <a:lnTo>
                  <a:pt x="14044" y="2657"/>
                </a:lnTo>
                <a:lnTo>
                  <a:pt x="14053" y="2665"/>
                </a:lnTo>
                <a:lnTo>
                  <a:pt x="14062" y="2665"/>
                </a:lnTo>
                <a:lnTo>
                  <a:pt x="14062" y="2657"/>
                </a:lnTo>
                <a:lnTo>
                  <a:pt x="14080" y="2657"/>
                </a:lnTo>
                <a:lnTo>
                  <a:pt x="14088" y="2657"/>
                </a:lnTo>
                <a:lnTo>
                  <a:pt x="14097" y="2657"/>
                </a:lnTo>
                <a:lnTo>
                  <a:pt x="14115" y="2657"/>
                </a:lnTo>
                <a:lnTo>
                  <a:pt x="14132" y="2657"/>
                </a:lnTo>
                <a:lnTo>
                  <a:pt x="14141" y="2657"/>
                </a:lnTo>
                <a:lnTo>
                  <a:pt x="14150" y="2657"/>
                </a:lnTo>
                <a:lnTo>
                  <a:pt x="14159" y="2657"/>
                </a:lnTo>
                <a:lnTo>
                  <a:pt x="14168" y="2648"/>
                </a:lnTo>
                <a:lnTo>
                  <a:pt x="14168" y="2657"/>
                </a:lnTo>
                <a:lnTo>
                  <a:pt x="14168" y="2665"/>
                </a:lnTo>
                <a:lnTo>
                  <a:pt x="14168" y="2674"/>
                </a:lnTo>
                <a:lnTo>
                  <a:pt x="14177" y="2674"/>
                </a:lnTo>
                <a:lnTo>
                  <a:pt x="14185" y="2674"/>
                </a:lnTo>
                <a:lnTo>
                  <a:pt x="14212" y="2692"/>
                </a:lnTo>
                <a:lnTo>
                  <a:pt x="14221" y="2701"/>
                </a:lnTo>
                <a:lnTo>
                  <a:pt x="14221" y="2709"/>
                </a:lnTo>
                <a:lnTo>
                  <a:pt x="14221" y="2727"/>
                </a:lnTo>
                <a:lnTo>
                  <a:pt x="14212" y="2736"/>
                </a:lnTo>
                <a:lnTo>
                  <a:pt x="14221" y="2745"/>
                </a:lnTo>
                <a:lnTo>
                  <a:pt x="14221" y="2754"/>
                </a:lnTo>
                <a:lnTo>
                  <a:pt x="14212" y="2754"/>
                </a:lnTo>
                <a:lnTo>
                  <a:pt x="14212" y="2762"/>
                </a:lnTo>
                <a:lnTo>
                  <a:pt x="14212" y="2771"/>
                </a:lnTo>
                <a:lnTo>
                  <a:pt x="14203" y="2771"/>
                </a:lnTo>
                <a:lnTo>
                  <a:pt x="14194" y="2771"/>
                </a:lnTo>
                <a:lnTo>
                  <a:pt x="14177" y="2771"/>
                </a:lnTo>
                <a:lnTo>
                  <a:pt x="14168" y="2780"/>
                </a:lnTo>
                <a:lnTo>
                  <a:pt x="14159" y="2780"/>
                </a:lnTo>
                <a:lnTo>
                  <a:pt x="14159" y="2789"/>
                </a:lnTo>
                <a:lnTo>
                  <a:pt x="14150" y="2789"/>
                </a:lnTo>
                <a:lnTo>
                  <a:pt x="14141" y="2815"/>
                </a:lnTo>
                <a:lnTo>
                  <a:pt x="14124" y="2824"/>
                </a:lnTo>
                <a:lnTo>
                  <a:pt x="14115" y="2842"/>
                </a:lnTo>
                <a:lnTo>
                  <a:pt x="14097" y="2860"/>
                </a:lnTo>
                <a:lnTo>
                  <a:pt x="14088" y="2868"/>
                </a:lnTo>
                <a:lnTo>
                  <a:pt x="14080" y="2868"/>
                </a:lnTo>
                <a:lnTo>
                  <a:pt x="14062" y="2886"/>
                </a:lnTo>
                <a:lnTo>
                  <a:pt x="14053" y="2886"/>
                </a:lnTo>
                <a:lnTo>
                  <a:pt x="14044" y="2895"/>
                </a:lnTo>
                <a:lnTo>
                  <a:pt x="14027" y="2912"/>
                </a:lnTo>
                <a:lnTo>
                  <a:pt x="14009" y="2912"/>
                </a:lnTo>
                <a:lnTo>
                  <a:pt x="14009" y="2921"/>
                </a:lnTo>
                <a:lnTo>
                  <a:pt x="14000" y="2930"/>
                </a:lnTo>
                <a:lnTo>
                  <a:pt x="14000" y="2939"/>
                </a:lnTo>
                <a:lnTo>
                  <a:pt x="13991" y="2939"/>
                </a:lnTo>
                <a:lnTo>
                  <a:pt x="13991" y="2948"/>
                </a:lnTo>
                <a:lnTo>
                  <a:pt x="14000" y="2948"/>
                </a:lnTo>
                <a:lnTo>
                  <a:pt x="14000" y="2957"/>
                </a:lnTo>
                <a:lnTo>
                  <a:pt x="13982" y="2965"/>
                </a:lnTo>
                <a:lnTo>
                  <a:pt x="13965" y="2965"/>
                </a:lnTo>
                <a:lnTo>
                  <a:pt x="13956" y="2965"/>
                </a:lnTo>
                <a:lnTo>
                  <a:pt x="13938" y="2965"/>
                </a:lnTo>
                <a:lnTo>
                  <a:pt x="13938" y="2974"/>
                </a:lnTo>
                <a:lnTo>
                  <a:pt x="13947" y="2983"/>
                </a:lnTo>
                <a:lnTo>
                  <a:pt x="13938" y="2983"/>
                </a:lnTo>
                <a:lnTo>
                  <a:pt x="13938" y="2992"/>
                </a:lnTo>
                <a:lnTo>
                  <a:pt x="13912" y="3010"/>
                </a:lnTo>
                <a:lnTo>
                  <a:pt x="13912" y="3018"/>
                </a:lnTo>
                <a:lnTo>
                  <a:pt x="13912" y="3027"/>
                </a:lnTo>
                <a:lnTo>
                  <a:pt x="13912" y="3036"/>
                </a:lnTo>
                <a:lnTo>
                  <a:pt x="13912" y="3045"/>
                </a:lnTo>
                <a:lnTo>
                  <a:pt x="13912" y="3054"/>
                </a:lnTo>
                <a:lnTo>
                  <a:pt x="13921" y="3063"/>
                </a:lnTo>
                <a:lnTo>
                  <a:pt x="13930" y="3071"/>
                </a:lnTo>
                <a:lnTo>
                  <a:pt x="13930" y="3080"/>
                </a:lnTo>
                <a:lnTo>
                  <a:pt x="13921" y="3089"/>
                </a:lnTo>
                <a:lnTo>
                  <a:pt x="13921" y="3107"/>
                </a:lnTo>
                <a:lnTo>
                  <a:pt x="13930" y="3115"/>
                </a:lnTo>
                <a:lnTo>
                  <a:pt x="13938" y="3124"/>
                </a:lnTo>
                <a:lnTo>
                  <a:pt x="13938" y="3142"/>
                </a:lnTo>
                <a:lnTo>
                  <a:pt x="13947" y="3151"/>
                </a:lnTo>
                <a:lnTo>
                  <a:pt x="13938" y="3151"/>
                </a:lnTo>
                <a:lnTo>
                  <a:pt x="13938" y="3160"/>
                </a:lnTo>
                <a:lnTo>
                  <a:pt x="13938" y="3168"/>
                </a:lnTo>
                <a:lnTo>
                  <a:pt x="13938" y="3186"/>
                </a:lnTo>
                <a:lnTo>
                  <a:pt x="13938" y="3195"/>
                </a:lnTo>
                <a:lnTo>
                  <a:pt x="13930" y="3204"/>
                </a:lnTo>
                <a:lnTo>
                  <a:pt x="13930" y="3213"/>
                </a:lnTo>
                <a:lnTo>
                  <a:pt x="13930" y="3221"/>
                </a:lnTo>
                <a:lnTo>
                  <a:pt x="13930" y="3230"/>
                </a:lnTo>
                <a:lnTo>
                  <a:pt x="13930" y="3239"/>
                </a:lnTo>
                <a:lnTo>
                  <a:pt x="13930" y="3248"/>
                </a:lnTo>
                <a:lnTo>
                  <a:pt x="13930" y="3257"/>
                </a:lnTo>
                <a:lnTo>
                  <a:pt x="13930" y="3265"/>
                </a:lnTo>
                <a:lnTo>
                  <a:pt x="13938" y="3265"/>
                </a:lnTo>
                <a:lnTo>
                  <a:pt x="13947" y="3265"/>
                </a:lnTo>
                <a:lnTo>
                  <a:pt x="13956" y="3265"/>
                </a:lnTo>
                <a:lnTo>
                  <a:pt x="13965" y="3274"/>
                </a:lnTo>
                <a:lnTo>
                  <a:pt x="13991" y="3283"/>
                </a:lnTo>
                <a:lnTo>
                  <a:pt x="14009" y="3283"/>
                </a:lnTo>
                <a:lnTo>
                  <a:pt x="14018" y="3283"/>
                </a:lnTo>
                <a:lnTo>
                  <a:pt x="14018" y="3292"/>
                </a:lnTo>
                <a:lnTo>
                  <a:pt x="14009" y="3301"/>
                </a:lnTo>
                <a:lnTo>
                  <a:pt x="14018" y="3301"/>
                </a:lnTo>
                <a:lnTo>
                  <a:pt x="14009" y="3310"/>
                </a:lnTo>
                <a:lnTo>
                  <a:pt x="14009" y="3318"/>
                </a:lnTo>
                <a:lnTo>
                  <a:pt x="14009" y="3327"/>
                </a:lnTo>
                <a:lnTo>
                  <a:pt x="14018" y="3327"/>
                </a:lnTo>
                <a:lnTo>
                  <a:pt x="14027" y="3327"/>
                </a:lnTo>
                <a:lnTo>
                  <a:pt x="14027" y="3318"/>
                </a:lnTo>
                <a:lnTo>
                  <a:pt x="14035" y="3318"/>
                </a:lnTo>
                <a:lnTo>
                  <a:pt x="14035" y="3310"/>
                </a:lnTo>
                <a:lnTo>
                  <a:pt x="14035" y="3301"/>
                </a:lnTo>
                <a:lnTo>
                  <a:pt x="14044" y="3301"/>
                </a:lnTo>
                <a:lnTo>
                  <a:pt x="14044" y="3318"/>
                </a:lnTo>
                <a:lnTo>
                  <a:pt x="14053" y="3318"/>
                </a:lnTo>
                <a:lnTo>
                  <a:pt x="14062" y="3327"/>
                </a:lnTo>
                <a:lnTo>
                  <a:pt x="14053" y="3336"/>
                </a:lnTo>
                <a:lnTo>
                  <a:pt x="14044" y="3345"/>
                </a:lnTo>
                <a:lnTo>
                  <a:pt x="14053" y="3345"/>
                </a:lnTo>
                <a:lnTo>
                  <a:pt x="14062" y="3345"/>
                </a:lnTo>
                <a:lnTo>
                  <a:pt x="14071" y="3336"/>
                </a:lnTo>
                <a:lnTo>
                  <a:pt x="14080" y="3327"/>
                </a:lnTo>
                <a:lnTo>
                  <a:pt x="14088" y="3327"/>
                </a:lnTo>
                <a:lnTo>
                  <a:pt x="14097" y="3327"/>
                </a:lnTo>
                <a:lnTo>
                  <a:pt x="14124" y="3327"/>
                </a:lnTo>
                <a:lnTo>
                  <a:pt x="14150" y="3327"/>
                </a:lnTo>
                <a:lnTo>
                  <a:pt x="14159" y="3318"/>
                </a:lnTo>
                <a:lnTo>
                  <a:pt x="14168" y="3318"/>
                </a:lnTo>
                <a:lnTo>
                  <a:pt x="14185" y="3310"/>
                </a:lnTo>
                <a:lnTo>
                  <a:pt x="14194" y="3310"/>
                </a:lnTo>
                <a:lnTo>
                  <a:pt x="14203" y="3310"/>
                </a:lnTo>
                <a:lnTo>
                  <a:pt x="14212" y="3301"/>
                </a:lnTo>
                <a:lnTo>
                  <a:pt x="14229" y="3301"/>
                </a:lnTo>
                <a:lnTo>
                  <a:pt x="14238" y="3292"/>
                </a:lnTo>
                <a:lnTo>
                  <a:pt x="14247" y="3292"/>
                </a:lnTo>
                <a:lnTo>
                  <a:pt x="14247" y="3301"/>
                </a:lnTo>
                <a:lnTo>
                  <a:pt x="14256" y="3292"/>
                </a:lnTo>
                <a:lnTo>
                  <a:pt x="14265" y="3292"/>
                </a:lnTo>
                <a:lnTo>
                  <a:pt x="14274" y="3292"/>
                </a:lnTo>
                <a:lnTo>
                  <a:pt x="14274" y="3283"/>
                </a:lnTo>
                <a:lnTo>
                  <a:pt x="14265" y="3283"/>
                </a:lnTo>
                <a:lnTo>
                  <a:pt x="14265" y="3274"/>
                </a:lnTo>
                <a:lnTo>
                  <a:pt x="14274" y="3274"/>
                </a:lnTo>
                <a:lnTo>
                  <a:pt x="14282" y="3283"/>
                </a:lnTo>
                <a:lnTo>
                  <a:pt x="14300" y="3283"/>
                </a:lnTo>
                <a:lnTo>
                  <a:pt x="14300" y="3274"/>
                </a:lnTo>
                <a:lnTo>
                  <a:pt x="14309" y="3265"/>
                </a:lnTo>
                <a:lnTo>
                  <a:pt x="14309" y="3257"/>
                </a:lnTo>
                <a:lnTo>
                  <a:pt x="14309" y="3265"/>
                </a:lnTo>
                <a:lnTo>
                  <a:pt x="14309" y="3274"/>
                </a:lnTo>
                <a:lnTo>
                  <a:pt x="14309" y="3283"/>
                </a:lnTo>
                <a:lnTo>
                  <a:pt x="14318" y="3274"/>
                </a:lnTo>
                <a:lnTo>
                  <a:pt x="14335" y="3274"/>
                </a:lnTo>
                <a:lnTo>
                  <a:pt x="14344" y="3265"/>
                </a:lnTo>
                <a:lnTo>
                  <a:pt x="14353" y="3265"/>
                </a:lnTo>
                <a:lnTo>
                  <a:pt x="14362" y="3265"/>
                </a:lnTo>
                <a:lnTo>
                  <a:pt x="14379" y="3274"/>
                </a:lnTo>
                <a:lnTo>
                  <a:pt x="14388" y="3274"/>
                </a:lnTo>
                <a:lnTo>
                  <a:pt x="14397" y="3265"/>
                </a:lnTo>
                <a:lnTo>
                  <a:pt x="14432" y="3265"/>
                </a:lnTo>
                <a:lnTo>
                  <a:pt x="14450" y="3257"/>
                </a:lnTo>
                <a:lnTo>
                  <a:pt x="14459" y="3257"/>
                </a:lnTo>
                <a:lnTo>
                  <a:pt x="14459" y="3265"/>
                </a:lnTo>
                <a:lnTo>
                  <a:pt x="14459" y="3274"/>
                </a:lnTo>
                <a:lnTo>
                  <a:pt x="14450" y="3265"/>
                </a:lnTo>
                <a:lnTo>
                  <a:pt x="14450" y="3274"/>
                </a:lnTo>
                <a:lnTo>
                  <a:pt x="14459" y="3283"/>
                </a:lnTo>
                <a:lnTo>
                  <a:pt x="14477" y="3292"/>
                </a:lnTo>
                <a:lnTo>
                  <a:pt x="14494" y="3310"/>
                </a:lnTo>
                <a:lnTo>
                  <a:pt x="14512" y="3310"/>
                </a:lnTo>
                <a:lnTo>
                  <a:pt x="14529" y="3310"/>
                </a:lnTo>
                <a:lnTo>
                  <a:pt x="14538" y="3310"/>
                </a:lnTo>
                <a:lnTo>
                  <a:pt x="14556" y="3318"/>
                </a:lnTo>
                <a:lnTo>
                  <a:pt x="14565" y="3327"/>
                </a:lnTo>
                <a:lnTo>
                  <a:pt x="14574" y="3336"/>
                </a:lnTo>
                <a:lnTo>
                  <a:pt x="14574" y="3345"/>
                </a:lnTo>
                <a:lnTo>
                  <a:pt x="14538" y="3336"/>
                </a:lnTo>
                <a:lnTo>
                  <a:pt x="14503" y="3327"/>
                </a:lnTo>
                <a:lnTo>
                  <a:pt x="14494" y="3336"/>
                </a:lnTo>
                <a:lnTo>
                  <a:pt x="14485" y="3336"/>
                </a:lnTo>
                <a:lnTo>
                  <a:pt x="14485" y="3345"/>
                </a:lnTo>
                <a:lnTo>
                  <a:pt x="14477" y="3345"/>
                </a:lnTo>
                <a:lnTo>
                  <a:pt x="14468" y="3345"/>
                </a:lnTo>
                <a:lnTo>
                  <a:pt x="14459" y="3345"/>
                </a:lnTo>
                <a:lnTo>
                  <a:pt x="14450" y="3345"/>
                </a:lnTo>
                <a:lnTo>
                  <a:pt x="14450" y="3354"/>
                </a:lnTo>
                <a:lnTo>
                  <a:pt x="14441" y="3363"/>
                </a:lnTo>
                <a:lnTo>
                  <a:pt x="14432" y="3354"/>
                </a:lnTo>
                <a:lnTo>
                  <a:pt x="14424" y="3354"/>
                </a:lnTo>
                <a:lnTo>
                  <a:pt x="14415" y="3354"/>
                </a:lnTo>
                <a:lnTo>
                  <a:pt x="14415" y="3363"/>
                </a:lnTo>
                <a:lnTo>
                  <a:pt x="14424" y="3380"/>
                </a:lnTo>
                <a:lnTo>
                  <a:pt x="14415" y="3380"/>
                </a:lnTo>
                <a:lnTo>
                  <a:pt x="14415" y="3389"/>
                </a:lnTo>
                <a:lnTo>
                  <a:pt x="14406" y="3389"/>
                </a:lnTo>
                <a:lnTo>
                  <a:pt x="14371" y="3389"/>
                </a:lnTo>
                <a:lnTo>
                  <a:pt x="14335" y="3389"/>
                </a:lnTo>
                <a:lnTo>
                  <a:pt x="14327" y="3389"/>
                </a:lnTo>
                <a:lnTo>
                  <a:pt x="14318" y="3380"/>
                </a:lnTo>
                <a:lnTo>
                  <a:pt x="14300" y="3380"/>
                </a:lnTo>
                <a:lnTo>
                  <a:pt x="14256" y="3371"/>
                </a:lnTo>
                <a:lnTo>
                  <a:pt x="14238" y="3371"/>
                </a:lnTo>
                <a:lnTo>
                  <a:pt x="14229" y="3371"/>
                </a:lnTo>
                <a:lnTo>
                  <a:pt x="14229" y="3380"/>
                </a:lnTo>
                <a:lnTo>
                  <a:pt x="14185" y="3380"/>
                </a:lnTo>
                <a:lnTo>
                  <a:pt x="14168" y="3389"/>
                </a:lnTo>
                <a:lnTo>
                  <a:pt x="14150" y="3389"/>
                </a:lnTo>
                <a:lnTo>
                  <a:pt x="14132" y="3398"/>
                </a:lnTo>
                <a:lnTo>
                  <a:pt x="14124" y="3398"/>
                </a:lnTo>
                <a:lnTo>
                  <a:pt x="14124" y="3407"/>
                </a:lnTo>
                <a:lnTo>
                  <a:pt x="14106" y="3407"/>
                </a:lnTo>
                <a:lnTo>
                  <a:pt x="14097" y="3407"/>
                </a:lnTo>
                <a:lnTo>
                  <a:pt x="14080" y="3416"/>
                </a:lnTo>
                <a:lnTo>
                  <a:pt x="14088" y="3424"/>
                </a:lnTo>
                <a:lnTo>
                  <a:pt x="14080" y="3433"/>
                </a:lnTo>
                <a:lnTo>
                  <a:pt x="14088" y="3433"/>
                </a:lnTo>
                <a:lnTo>
                  <a:pt x="14080" y="3442"/>
                </a:lnTo>
                <a:lnTo>
                  <a:pt x="14088" y="3460"/>
                </a:lnTo>
                <a:lnTo>
                  <a:pt x="14097" y="3460"/>
                </a:lnTo>
                <a:lnTo>
                  <a:pt x="14088" y="3468"/>
                </a:lnTo>
                <a:lnTo>
                  <a:pt x="14088" y="3477"/>
                </a:lnTo>
                <a:lnTo>
                  <a:pt x="14088" y="3486"/>
                </a:lnTo>
                <a:lnTo>
                  <a:pt x="14097" y="3486"/>
                </a:lnTo>
                <a:lnTo>
                  <a:pt x="14097" y="3495"/>
                </a:lnTo>
                <a:lnTo>
                  <a:pt x="14106" y="3504"/>
                </a:lnTo>
                <a:lnTo>
                  <a:pt x="14124" y="3513"/>
                </a:lnTo>
                <a:lnTo>
                  <a:pt x="14132" y="3513"/>
                </a:lnTo>
                <a:lnTo>
                  <a:pt x="14141" y="3513"/>
                </a:lnTo>
                <a:lnTo>
                  <a:pt x="14150" y="3504"/>
                </a:lnTo>
                <a:lnTo>
                  <a:pt x="14159" y="3504"/>
                </a:lnTo>
                <a:lnTo>
                  <a:pt x="14159" y="3513"/>
                </a:lnTo>
                <a:lnTo>
                  <a:pt x="14159" y="3530"/>
                </a:lnTo>
                <a:lnTo>
                  <a:pt x="14141" y="3557"/>
                </a:lnTo>
                <a:lnTo>
                  <a:pt x="14141" y="3566"/>
                </a:lnTo>
                <a:lnTo>
                  <a:pt x="14150" y="3583"/>
                </a:lnTo>
                <a:lnTo>
                  <a:pt x="14150" y="3619"/>
                </a:lnTo>
                <a:lnTo>
                  <a:pt x="14150" y="3627"/>
                </a:lnTo>
                <a:lnTo>
                  <a:pt x="14141" y="3636"/>
                </a:lnTo>
                <a:lnTo>
                  <a:pt x="14124" y="3645"/>
                </a:lnTo>
                <a:lnTo>
                  <a:pt x="14115" y="3654"/>
                </a:lnTo>
                <a:lnTo>
                  <a:pt x="14097" y="3654"/>
                </a:lnTo>
                <a:lnTo>
                  <a:pt x="14071" y="3645"/>
                </a:lnTo>
                <a:lnTo>
                  <a:pt x="14062" y="3619"/>
                </a:lnTo>
                <a:lnTo>
                  <a:pt x="14053" y="3610"/>
                </a:lnTo>
                <a:lnTo>
                  <a:pt x="14018" y="3583"/>
                </a:lnTo>
                <a:lnTo>
                  <a:pt x="14018" y="3574"/>
                </a:lnTo>
                <a:lnTo>
                  <a:pt x="13991" y="3583"/>
                </a:lnTo>
                <a:lnTo>
                  <a:pt x="13974" y="3583"/>
                </a:lnTo>
                <a:lnTo>
                  <a:pt x="13956" y="3592"/>
                </a:lnTo>
                <a:lnTo>
                  <a:pt x="13938" y="3619"/>
                </a:lnTo>
                <a:lnTo>
                  <a:pt x="13930" y="3627"/>
                </a:lnTo>
                <a:lnTo>
                  <a:pt x="13930" y="3636"/>
                </a:lnTo>
                <a:lnTo>
                  <a:pt x="13930" y="3645"/>
                </a:lnTo>
                <a:lnTo>
                  <a:pt x="13921" y="3654"/>
                </a:lnTo>
                <a:lnTo>
                  <a:pt x="13903" y="3671"/>
                </a:lnTo>
                <a:lnTo>
                  <a:pt x="13903" y="3689"/>
                </a:lnTo>
                <a:lnTo>
                  <a:pt x="13903" y="3724"/>
                </a:lnTo>
                <a:lnTo>
                  <a:pt x="13903" y="3751"/>
                </a:lnTo>
                <a:lnTo>
                  <a:pt x="13903" y="3777"/>
                </a:lnTo>
                <a:lnTo>
                  <a:pt x="13912" y="3795"/>
                </a:lnTo>
                <a:lnTo>
                  <a:pt x="13921" y="3813"/>
                </a:lnTo>
                <a:lnTo>
                  <a:pt x="13912" y="3822"/>
                </a:lnTo>
                <a:lnTo>
                  <a:pt x="13921" y="3830"/>
                </a:lnTo>
                <a:lnTo>
                  <a:pt x="13921" y="3848"/>
                </a:lnTo>
                <a:lnTo>
                  <a:pt x="13912" y="3866"/>
                </a:lnTo>
                <a:lnTo>
                  <a:pt x="13903" y="3866"/>
                </a:lnTo>
                <a:lnTo>
                  <a:pt x="13894" y="3866"/>
                </a:lnTo>
                <a:lnTo>
                  <a:pt x="13885" y="3866"/>
                </a:lnTo>
                <a:lnTo>
                  <a:pt x="13877" y="3866"/>
                </a:lnTo>
                <a:lnTo>
                  <a:pt x="13868" y="3857"/>
                </a:lnTo>
                <a:lnTo>
                  <a:pt x="13894" y="3839"/>
                </a:lnTo>
                <a:lnTo>
                  <a:pt x="13903" y="3822"/>
                </a:lnTo>
                <a:lnTo>
                  <a:pt x="13912" y="3804"/>
                </a:lnTo>
                <a:lnTo>
                  <a:pt x="13912" y="3795"/>
                </a:lnTo>
                <a:lnTo>
                  <a:pt x="13903" y="3795"/>
                </a:lnTo>
                <a:lnTo>
                  <a:pt x="13903" y="3813"/>
                </a:lnTo>
                <a:lnTo>
                  <a:pt x="13894" y="3830"/>
                </a:lnTo>
                <a:lnTo>
                  <a:pt x="13885" y="3830"/>
                </a:lnTo>
                <a:lnTo>
                  <a:pt x="13877" y="3848"/>
                </a:lnTo>
                <a:lnTo>
                  <a:pt x="13868" y="3857"/>
                </a:lnTo>
                <a:lnTo>
                  <a:pt x="13859" y="3866"/>
                </a:lnTo>
                <a:lnTo>
                  <a:pt x="13832" y="3866"/>
                </a:lnTo>
                <a:lnTo>
                  <a:pt x="13824" y="3866"/>
                </a:lnTo>
                <a:lnTo>
                  <a:pt x="13824" y="3874"/>
                </a:lnTo>
                <a:lnTo>
                  <a:pt x="13824" y="3883"/>
                </a:lnTo>
                <a:lnTo>
                  <a:pt x="13815" y="3892"/>
                </a:lnTo>
                <a:lnTo>
                  <a:pt x="13806" y="3901"/>
                </a:lnTo>
                <a:lnTo>
                  <a:pt x="13797" y="3910"/>
                </a:lnTo>
                <a:lnTo>
                  <a:pt x="13797" y="3919"/>
                </a:lnTo>
                <a:lnTo>
                  <a:pt x="13780" y="3919"/>
                </a:lnTo>
                <a:lnTo>
                  <a:pt x="13753" y="3927"/>
                </a:lnTo>
                <a:lnTo>
                  <a:pt x="13744" y="3919"/>
                </a:lnTo>
                <a:lnTo>
                  <a:pt x="13727" y="3919"/>
                </a:lnTo>
                <a:lnTo>
                  <a:pt x="13727" y="3910"/>
                </a:lnTo>
                <a:lnTo>
                  <a:pt x="13709" y="3883"/>
                </a:lnTo>
                <a:lnTo>
                  <a:pt x="13718" y="3883"/>
                </a:lnTo>
                <a:lnTo>
                  <a:pt x="13727" y="3892"/>
                </a:lnTo>
                <a:lnTo>
                  <a:pt x="13735" y="3892"/>
                </a:lnTo>
                <a:lnTo>
                  <a:pt x="13718" y="3883"/>
                </a:lnTo>
                <a:lnTo>
                  <a:pt x="13700" y="3874"/>
                </a:lnTo>
                <a:lnTo>
                  <a:pt x="13682" y="3874"/>
                </a:lnTo>
                <a:lnTo>
                  <a:pt x="13665" y="3874"/>
                </a:lnTo>
                <a:lnTo>
                  <a:pt x="13630" y="3883"/>
                </a:lnTo>
                <a:lnTo>
                  <a:pt x="13603" y="3892"/>
                </a:lnTo>
                <a:lnTo>
                  <a:pt x="13594" y="3901"/>
                </a:lnTo>
                <a:lnTo>
                  <a:pt x="13577" y="3901"/>
                </a:lnTo>
                <a:lnTo>
                  <a:pt x="13559" y="3919"/>
                </a:lnTo>
                <a:lnTo>
                  <a:pt x="13550" y="3919"/>
                </a:lnTo>
                <a:lnTo>
                  <a:pt x="13550" y="3927"/>
                </a:lnTo>
                <a:lnTo>
                  <a:pt x="13533" y="3936"/>
                </a:lnTo>
                <a:lnTo>
                  <a:pt x="13524" y="3936"/>
                </a:lnTo>
                <a:lnTo>
                  <a:pt x="13480" y="3945"/>
                </a:lnTo>
                <a:lnTo>
                  <a:pt x="13435" y="3954"/>
                </a:lnTo>
                <a:lnTo>
                  <a:pt x="13418" y="3963"/>
                </a:lnTo>
                <a:lnTo>
                  <a:pt x="13400" y="3963"/>
                </a:lnTo>
                <a:lnTo>
                  <a:pt x="13391" y="3954"/>
                </a:lnTo>
                <a:lnTo>
                  <a:pt x="13374" y="3945"/>
                </a:lnTo>
                <a:lnTo>
                  <a:pt x="13374" y="3954"/>
                </a:lnTo>
                <a:lnTo>
                  <a:pt x="13383" y="3963"/>
                </a:lnTo>
                <a:lnTo>
                  <a:pt x="13383" y="3972"/>
                </a:lnTo>
                <a:lnTo>
                  <a:pt x="13391" y="3972"/>
                </a:lnTo>
                <a:lnTo>
                  <a:pt x="13400" y="3972"/>
                </a:lnTo>
                <a:lnTo>
                  <a:pt x="13409" y="3972"/>
                </a:lnTo>
                <a:lnTo>
                  <a:pt x="13427" y="3980"/>
                </a:lnTo>
                <a:lnTo>
                  <a:pt x="13427" y="3989"/>
                </a:lnTo>
                <a:lnTo>
                  <a:pt x="13427" y="3998"/>
                </a:lnTo>
                <a:lnTo>
                  <a:pt x="13418" y="3989"/>
                </a:lnTo>
                <a:lnTo>
                  <a:pt x="13400" y="3989"/>
                </a:lnTo>
                <a:lnTo>
                  <a:pt x="13391" y="3980"/>
                </a:lnTo>
                <a:lnTo>
                  <a:pt x="13383" y="3980"/>
                </a:lnTo>
                <a:lnTo>
                  <a:pt x="13374" y="3972"/>
                </a:lnTo>
                <a:lnTo>
                  <a:pt x="13374" y="3954"/>
                </a:lnTo>
                <a:lnTo>
                  <a:pt x="13365" y="3945"/>
                </a:lnTo>
                <a:lnTo>
                  <a:pt x="13347" y="3945"/>
                </a:lnTo>
                <a:lnTo>
                  <a:pt x="13321" y="3927"/>
                </a:lnTo>
                <a:lnTo>
                  <a:pt x="13312" y="3919"/>
                </a:lnTo>
                <a:lnTo>
                  <a:pt x="13303" y="3919"/>
                </a:lnTo>
                <a:lnTo>
                  <a:pt x="13294" y="3910"/>
                </a:lnTo>
                <a:lnTo>
                  <a:pt x="13285" y="3910"/>
                </a:lnTo>
                <a:lnTo>
                  <a:pt x="13268" y="3927"/>
                </a:lnTo>
                <a:lnTo>
                  <a:pt x="13259" y="3927"/>
                </a:lnTo>
                <a:lnTo>
                  <a:pt x="13250" y="3936"/>
                </a:lnTo>
                <a:lnTo>
                  <a:pt x="13250" y="3945"/>
                </a:lnTo>
                <a:lnTo>
                  <a:pt x="13224" y="3945"/>
                </a:lnTo>
                <a:lnTo>
                  <a:pt x="13215" y="3945"/>
                </a:lnTo>
                <a:lnTo>
                  <a:pt x="13198" y="3963"/>
                </a:lnTo>
                <a:lnTo>
                  <a:pt x="13172" y="3954"/>
                </a:lnTo>
                <a:lnTo>
                  <a:pt x="13163" y="3963"/>
                </a:lnTo>
                <a:lnTo>
                  <a:pt x="13154" y="3954"/>
                </a:lnTo>
                <a:lnTo>
                  <a:pt x="13163" y="3945"/>
                </a:lnTo>
                <a:lnTo>
                  <a:pt x="13172" y="3927"/>
                </a:lnTo>
                <a:lnTo>
                  <a:pt x="13163" y="3919"/>
                </a:lnTo>
                <a:lnTo>
                  <a:pt x="13145" y="3927"/>
                </a:lnTo>
                <a:lnTo>
                  <a:pt x="13119" y="3919"/>
                </a:lnTo>
                <a:lnTo>
                  <a:pt x="13110" y="3919"/>
                </a:lnTo>
                <a:lnTo>
                  <a:pt x="13101" y="3910"/>
                </a:lnTo>
                <a:lnTo>
                  <a:pt x="13084" y="3910"/>
                </a:lnTo>
                <a:lnTo>
                  <a:pt x="13092" y="3910"/>
                </a:lnTo>
                <a:lnTo>
                  <a:pt x="13092" y="3901"/>
                </a:lnTo>
                <a:lnTo>
                  <a:pt x="13092" y="3892"/>
                </a:lnTo>
                <a:lnTo>
                  <a:pt x="13092" y="3883"/>
                </a:lnTo>
                <a:lnTo>
                  <a:pt x="13084" y="3883"/>
                </a:lnTo>
                <a:lnTo>
                  <a:pt x="13075" y="3874"/>
                </a:lnTo>
                <a:lnTo>
                  <a:pt x="13075" y="3866"/>
                </a:lnTo>
                <a:lnTo>
                  <a:pt x="13075" y="3857"/>
                </a:lnTo>
                <a:lnTo>
                  <a:pt x="13066" y="3857"/>
                </a:lnTo>
                <a:lnTo>
                  <a:pt x="13057" y="3857"/>
                </a:lnTo>
                <a:lnTo>
                  <a:pt x="13057" y="3848"/>
                </a:lnTo>
                <a:lnTo>
                  <a:pt x="13066" y="3839"/>
                </a:lnTo>
                <a:lnTo>
                  <a:pt x="13066" y="3830"/>
                </a:lnTo>
                <a:lnTo>
                  <a:pt x="13066" y="3822"/>
                </a:lnTo>
                <a:lnTo>
                  <a:pt x="13066" y="3813"/>
                </a:lnTo>
                <a:lnTo>
                  <a:pt x="13066" y="3804"/>
                </a:lnTo>
                <a:lnTo>
                  <a:pt x="13075" y="3795"/>
                </a:lnTo>
                <a:lnTo>
                  <a:pt x="13084" y="3786"/>
                </a:lnTo>
                <a:lnTo>
                  <a:pt x="13092" y="3786"/>
                </a:lnTo>
                <a:lnTo>
                  <a:pt x="13092" y="3777"/>
                </a:lnTo>
                <a:lnTo>
                  <a:pt x="13084" y="3769"/>
                </a:lnTo>
                <a:lnTo>
                  <a:pt x="13092" y="3769"/>
                </a:lnTo>
                <a:lnTo>
                  <a:pt x="13101" y="3769"/>
                </a:lnTo>
                <a:lnTo>
                  <a:pt x="13110" y="3769"/>
                </a:lnTo>
                <a:lnTo>
                  <a:pt x="13110" y="3751"/>
                </a:lnTo>
                <a:lnTo>
                  <a:pt x="13119" y="3733"/>
                </a:lnTo>
                <a:lnTo>
                  <a:pt x="13119" y="3724"/>
                </a:lnTo>
                <a:lnTo>
                  <a:pt x="13128" y="3724"/>
                </a:lnTo>
                <a:lnTo>
                  <a:pt x="13137" y="3733"/>
                </a:lnTo>
                <a:lnTo>
                  <a:pt x="13145" y="3733"/>
                </a:lnTo>
                <a:lnTo>
                  <a:pt x="13154" y="3724"/>
                </a:lnTo>
                <a:lnTo>
                  <a:pt x="13163" y="3716"/>
                </a:lnTo>
                <a:lnTo>
                  <a:pt x="13163" y="3707"/>
                </a:lnTo>
                <a:lnTo>
                  <a:pt x="13154" y="3707"/>
                </a:lnTo>
                <a:lnTo>
                  <a:pt x="13154" y="3698"/>
                </a:lnTo>
                <a:lnTo>
                  <a:pt x="13128" y="3698"/>
                </a:lnTo>
                <a:lnTo>
                  <a:pt x="13119" y="3698"/>
                </a:lnTo>
                <a:lnTo>
                  <a:pt x="13110" y="3689"/>
                </a:lnTo>
                <a:lnTo>
                  <a:pt x="13119" y="3671"/>
                </a:lnTo>
                <a:lnTo>
                  <a:pt x="13110" y="3671"/>
                </a:lnTo>
                <a:lnTo>
                  <a:pt x="13119" y="3654"/>
                </a:lnTo>
                <a:lnTo>
                  <a:pt x="13119" y="3645"/>
                </a:lnTo>
                <a:lnTo>
                  <a:pt x="13128" y="3636"/>
                </a:lnTo>
                <a:lnTo>
                  <a:pt x="13128" y="3627"/>
                </a:lnTo>
                <a:lnTo>
                  <a:pt x="13128" y="3610"/>
                </a:lnTo>
                <a:lnTo>
                  <a:pt x="13137" y="3601"/>
                </a:lnTo>
                <a:lnTo>
                  <a:pt x="13128" y="3592"/>
                </a:lnTo>
                <a:lnTo>
                  <a:pt x="13128" y="3583"/>
                </a:lnTo>
                <a:lnTo>
                  <a:pt x="13137" y="3574"/>
                </a:lnTo>
                <a:lnTo>
                  <a:pt x="13128" y="3574"/>
                </a:lnTo>
                <a:lnTo>
                  <a:pt x="13110" y="3583"/>
                </a:lnTo>
                <a:lnTo>
                  <a:pt x="13092" y="3592"/>
                </a:lnTo>
                <a:lnTo>
                  <a:pt x="13084" y="3601"/>
                </a:lnTo>
                <a:lnTo>
                  <a:pt x="13057" y="3627"/>
                </a:lnTo>
                <a:lnTo>
                  <a:pt x="13048" y="3636"/>
                </a:lnTo>
                <a:lnTo>
                  <a:pt x="13039" y="3636"/>
                </a:lnTo>
                <a:lnTo>
                  <a:pt x="13022" y="3636"/>
                </a:lnTo>
                <a:lnTo>
                  <a:pt x="13013" y="3636"/>
                </a:lnTo>
                <a:lnTo>
                  <a:pt x="13004" y="3636"/>
                </a:lnTo>
                <a:lnTo>
                  <a:pt x="12995" y="3636"/>
                </a:lnTo>
                <a:lnTo>
                  <a:pt x="12978" y="3654"/>
                </a:lnTo>
                <a:lnTo>
                  <a:pt x="12969" y="3663"/>
                </a:lnTo>
                <a:lnTo>
                  <a:pt x="12969" y="3671"/>
                </a:lnTo>
                <a:lnTo>
                  <a:pt x="12969" y="3680"/>
                </a:lnTo>
                <a:lnTo>
                  <a:pt x="12978" y="3689"/>
                </a:lnTo>
                <a:lnTo>
                  <a:pt x="12987" y="3680"/>
                </a:lnTo>
                <a:lnTo>
                  <a:pt x="13004" y="3680"/>
                </a:lnTo>
                <a:lnTo>
                  <a:pt x="13013" y="3663"/>
                </a:lnTo>
                <a:lnTo>
                  <a:pt x="13022" y="3645"/>
                </a:lnTo>
                <a:lnTo>
                  <a:pt x="13031" y="3645"/>
                </a:lnTo>
                <a:lnTo>
                  <a:pt x="13039" y="3645"/>
                </a:lnTo>
                <a:lnTo>
                  <a:pt x="13031" y="3671"/>
                </a:lnTo>
                <a:lnTo>
                  <a:pt x="13031" y="3680"/>
                </a:lnTo>
                <a:lnTo>
                  <a:pt x="13022" y="3671"/>
                </a:lnTo>
                <a:lnTo>
                  <a:pt x="13013" y="3680"/>
                </a:lnTo>
                <a:lnTo>
                  <a:pt x="13004" y="3689"/>
                </a:lnTo>
                <a:lnTo>
                  <a:pt x="12995" y="3698"/>
                </a:lnTo>
                <a:lnTo>
                  <a:pt x="12995" y="3707"/>
                </a:lnTo>
                <a:lnTo>
                  <a:pt x="12987" y="3698"/>
                </a:lnTo>
                <a:lnTo>
                  <a:pt x="12978" y="3698"/>
                </a:lnTo>
                <a:lnTo>
                  <a:pt x="12969" y="3689"/>
                </a:lnTo>
                <a:lnTo>
                  <a:pt x="12960" y="3689"/>
                </a:lnTo>
                <a:lnTo>
                  <a:pt x="12951" y="3724"/>
                </a:lnTo>
                <a:lnTo>
                  <a:pt x="12951" y="3742"/>
                </a:lnTo>
                <a:lnTo>
                  <a:pt x="12960" y="3760"/>
                </a:lnTo>
                <a:lnTo>
                  <a:pt x="12960" y="3769"/>
                </a:lnTo>
                <a:lnTo>
                  <a:pt x="12951" y="3795"/>
                </a:lnTo>
                <a:lnTo>
                  <a:pt x="12969" y="3804"/>
                </a:lnTo>
                <a:lnTo>
                  <a:pt x="12995" y="3813"/>
                </a:lnTo>
                <a:lnTo>
                  <a:pt x="12995" y="3822"/>
                </a:lnTo>
                <a:lnTo>
                  <a:pt x="12995" y="3839"/>
                </a:lnTo>
                <a:lnTo>
                  <a:pt x="12987" y="3848"/>
                </a:lnTo>
                <a:lnTo>
                  <a:pt x="12995" y="3857"/>
                </a:lnTo>
                <a:lnTo>
                  <a:pt x="12995" y="3883"/>
                </a:lnTo>
                <a:lnTo>
                  <a:pt x="13004" y="3892"/>
                </a:lnTo>
                <a:lnTo>
                  <a:pt x="13013" y="3901"/>
                </a:lnTo>
                <a:lnTo>
                  <a:pt x="13013" y="3910"/>
                </a:lnTo>
                <a:lnTo>
                  <a:pt x="13004" y="3919"/>
                </a:lnTo>
                <a:lnTo>
                  <a:pt x="12995" y="3919"/>
                </a:lnTo>
                <a:lnTo>
                  <a:pt x="12995" y="3927"/>
                </a:lnTo>
                <a:lnTo>
                  <a:pt x="13004" y="3927"/>
                </a:lnTo>
                <a:lnTo>
                  <a:pt x="13013" y="3936"/>
                </a:lnTo>
                <a:lnTo>
                  <a:pt x="13013" y="3963"/>
                </a:lnTo>
                <a:lnTo>
                  <a:pt x="13022" y="3963"/>
                </a:lnTo>
                <a:lnTo>
                  <a:pt x="13022" y="3972"/>
                </a:lnTo>
                <a:lnTo>
                  <a:pt x="13039" y="3972"/>
                </a:lnTo>
                <a:lnTo>
                  <a:pt x="13066" y="3998"/>
                </a:lnTo>
                <a:lnTo>
                  <a:pt x="13075" y="4007"/>
                </a:lnTo>
                <a:lnTo>
                  <a:pt x="13066" y="4007"/>
                </a:lnTo>
                <a:lnTo>
                  <a:pt x="13066" y="3998"/>
                </a:lnTo>
                <a:lnTo>
                  <a:pt x="13039" y="3980"/>
                </a:lnTo>
                <a:lnTo>
                  <a:pt x="13031" y="3972"/>
                </a:lnTo>
                <a:lnTo>
                  <a:pt x="13013" y="3972"/>
                </a:lnTo>
                <a:lnTo>
                  <a:pt x="12995" y="3972"/>
                </a:lnTo>
                <a:lnTo>
                  <a:pt x="12987" y="3972"/>
                </a:lnTo>
                <a:lnTo>
                  <a:pt x="12987" y="3980"/>
                </a:lnTo>
                <a:lnTo>
                  <a:pt x="12987" y="3989"/>
                </a:lnTo>
                <a:lnTo>
                  <a:pt x="12987" y="4007"/>
                </a:lnTo>
                <a:lnTo>
                  <a:pt x="12987" y="4016"/>
                </a:lnTo>
                <a:lnTo>
                  <a:pt x="12978" y="4007"/>
                </a:lnTo>
                <a:lnTo>
                  <a:pt x="12969" y="3998"/>
                </a:lnTo>
                <a:lnTo>
                  <a:pt x="12969" y="4007"/>
                </a:lnTo>
                <a:lnTo>
                  <a:pt x="12960" y="4016"/>
                </a:lnTo>
                <a:lnTo>
                  <a:pt x="12951" y="4016"/>
                </a:lnTo>
                <a:lnTo>
                  <a:pt x="12960" y="4007"/>
                </a:lnTo>
                <a:lnTo>
                  <a:pt x="12942" y="3989"/>
                </a:lnTo>
                <a:lnTo>
                  <a:pt x="12916" y="3989"/>
                </a:lnTo>
                <a:lnTo>
                  <a:pt x="12889" y="3989"/>
                </a:lnTo>
                <a:lnTo>
                  <a:pt x="12889" y="3998"/>
                </a:lnTo>
                <a:lnTo>
                  <a:pt x="12881" y="4007"/>
                </a:lnTo>
                <a:lnTo>
                  <a:pt x="12881" y="4016"/>
                </a:lnTo>
                <a:lnTo>
                  <a:pt x="12881" y="4024"/>
                </a:lnTo>
                <a:lnTo>
                  <a:pt x="12889" y="4033"/>
                </a:lnTo>
                <a:lnTo>
                  <a:pt x="12881" y="4033"/>
                </a:lnTo>
                <a:lnTo>
                  <a:pt x="12872" y="4024"/>
                </a:lnTo>
                <a:lnTo>
                  <a:pt x="12863" y="4024"/>
                </a:lnTo>
                <a:lnTo>
                  <a:pt x="12863" y="4016"/>
                </a:lnTo>
                <a:lnTo>
                  <a:pt x="12837" y="4016"/>
                </a:lnTo>
                <a:lnTo>
                  <a:pt x="12828" y="4016"/>
                </a:lnTo>
                <a:lnTo>
                  <a:pt x="12801" y="4016"/>
                </a:lnTo>
                <a:lnTo>
                  <a:pt x="12792" y="4024"/>
                </a:lnTo>
                <a:lnTo>
                  <a:pt x="12766" y="4033"/>
                </a:lnTo>
                <a:lnTo>
                  <a:pt x="12757" y="4042"/>
                </a:lnTo>
                <a:lnTo>
                  <a:pt x="12748" y="4051"/>
                </a:lnTo>
                <a:lnTo>
                  <a:pt x="12731" y="4060"/>
                </a:lnTo>
                <a:lnTo>
                  <a:pt x="12713" y="4069"/>
                </a:lnTo>
                <a:lnTo>
                  <a:pt x="12704" y="4069"/>
                </a:lnTo>
                <a:lnTo>
                  <a:pt x="12704" y="4077"/>
                </a:lnTo>
                <a:lnTo>
                  <a:pt x="12695" y="4113"/>
                </a:lnTo>
                <a:lnTo>
                  <a:pt x="12687" y="4130"/>
                </a:lnTo>
                <a:lnTo>
                  <a:pt x="12678" y="4139"/>
                </a:lnTo>
                <a:lnTo>
                  <a:pt x="12669" y="4148"/>
                </a:lnTo>
                <a:lnTo>
                  <a:pt x="12660" y="4157"/>
                </a:lnTo>
                <a:lnTo>
                  <a:pt x="12651" y="4166"/>
                </a:lnTo>
                <a:lnTo>
                  <a:pt x="12651" y="4175"/>
                </a:lnTo>
                <a:lnTo>
                  <a:pt x="12660" y="4192"/>
                </a:lnTo>
                <a:lnTo>
                  <a:pt x="12669" y="4192"/>
                </a:lnTo>
                <a:lnTo>
                  <a:pt x="12651" y="4201"/>
                </a:lnTo>
                <a:lnTo>
                  <a:pt x="12660" y="4201"/>
                </a:lnTo>
                <a:lnTo>
                  <a:pt x="12669" y="4201"/>
                </a:lnTo>
                <a:lnTo>
                  <a:pt x="12669" y="4210"/>
                </a:lnTo>
                <a:lnTo>
                  <a:pt x="12660" y="4210"/>
                </a:lnTo>
                <a:lnTo>
                  <a:pt x="12642" y="4201"/>
                </a:lnTo>
                <a:lnTo>
                  <a:pt x="12634" y="4201"/>
                </a:lnTo>
                <a:lnTo>
                  <a:pt x="12616" y="4201"/>
                </a:lnTo>
                <a:lnTo>
                  <a:pt x="12607" y="4201"/>
                </a:lnTo>
                <a:lnTo>
                  <a:pt x="12616" y="4210"/>
                </a:lnTo>
                <a:lnTo>
                  <a:pt x="12625" y="4210"/>
                </a:lnTo>
                <a:lnTo>
                  <a:pt x="12634" y="4210"/>
                </a:lnTo>
                <a:lnTo>
                  <a:pt x="12642" y="4219"/>
                </a:lnTo>
                <a:lnTo>
                  <a:pt x="12651" y="4210"/>
                </a:lnTo>
                <a:lnTo>
                  <a:pt x="12660" y="4219"/>
                </a:lnTo>
                <a:lnTo>
                  <a:pt x="12669" y="4219"/>
                </a:lnTo>
                <a:lnTo>
                  <a:pt x="12660" y="4219"/>
                </a:lnTo>
                <a:lnTo>
                  <a:pt x="12651" y="4219"/>
                </a:lnTo>
                <a:lnTo>
                  <a:pt x="12642" y="4219"/>
                </a:lnTo>
                <a:lnTo>
                  <a:pt x="12634" y="4219"/>
                </a:lnTo>
                <a:lnTo>
                  <a:pt x="12625" y="4219"/>
                </a:lnTo>
                <a:lnTo>
                  <a:pt x="12607" y="4219"/>
                </a:lnTo>
                <a:lnTo>
                  <a:pt x="12598" y="4219"/>
                </a:lnTo>
                <a:lnTo>
                  <a:pt x="12572" y="4227"/>
                </a:lnTo>
                <a:lnTo>
                  <a:pt x="12545" y="4245"/>
                </a:lnTo>
                <a:lnTo>
                  <a:pt x="12537" y="4245"/>
                </a:lnTo>
                <a:lnTo>
                  <a:pt x="12501" y="4254"/>
                </a:lnTo>
                <a:lnTo>
                  <a:pt x="12484" y="4263"/>
                </a:lnTo>
                <a:lnTo>
                  <a:pt x="12475" y="4272"/>
                </a:lnTo>
                <a:lnTo>
                  <a:pt x="12475" y="4280"/>
                </a:lnTo>
                <a:lnTo>
                  <a:pt x="12475" y="4325"/>
                </a:lnTo>
                <a:lnTo>
                  <a:pt x="12475" y="4333"/>
                </a:lnTo>
                <a:lnTo>
                  <a:pt x="12466" y="4333"/>
                </a:lnTo>
                <a:lnTo>
                  <a:pt x="12457" y="4342"/>
                </a:lnTo>
                <a:lnTo>
                  <a:pt x="12448" y="4351"/>
                </a:lnTo>
                <a:lnTo>
                  <a:pt x="12422" y="4360"/>
                </a:lnTo>
                <a:lnTo>
                  <a:pt x="12404" y="4369"/>
                </a:lnTo>
                <a:lnTo>
                  <a:pt x="12369" y="4378"/>
                </a:lnTo>
                <a:lnTo>
                  <a:pt x="12369" y="4386"/>
                </a:lnTo>
                <a:lnTo>
                  <a:pt x="12369" y="4395"/>
                </a:lnTo>
                <a:lnTo>
                  <a:pt x="12378" y="4404"/>
                </a:lnTo>
                <a:lnTo>
                  <a:pt x="12387" y="4404"/>
                </a:lnTo>
                <a:lnTo>
                  <a:pt x="12369" y="4413"/>
                </a:lnTo>
                <a:lnTo>
                  <a:pt x="12360" y="4413"/>
                </a:lnTo>
                <a:lnTo>
                  <a:pt x="12342" y="4422"/>
                </a:lnTo>
                <a:lnTo>
                  <a:pt x="12316" y="4413"/>
                </a:lnTo>
                <a:lnTo>
                  <a:pt x="12298" y="4413"/>
                </a:lnTo>
                <a:lnTo>
                  <a:pt x="12290" y="4413"/>
                </a:lnTo>
                <a:lnTo>
                  <a:pt x="12272" y="4413"/>
                </a:lnTo>
                <a:lnTo>
                  <a:pt x="12272" y="4404"/>
                </a:lnTo>
                <a:lnTo>
                  <a:pt x="12263" y="4404"/>
                </a:lnTo>
                <a:lnTo>
                  <a:pt x="12263" y="4395"/>
                </a:lnTo>
                <a:lnTo>
                  <a:pt x="12263" y="4386"/>
                </a:lnTo>
                <a:lnTo>
                  <a:pt x="12254" y="4378"/>
                </a:lnTo>
                <a:lnTo>
                  <a:pt x="12245" y="4386"/>
                </a:lnTo>
                <a:lnTo>
                  <a:pt x="12237" y="4386"/>
                </a:lnTo>
                <a:lnTo>
                  <a:pt x="12219" y="4386"/>
                </a:lnTo>
                <a:lnTo>
                  <a:pt x="12219" y="4395"/>
                </a:lnTo>
                <a:lnTo>
                  <a:pt x="12228" y="4404"/>
                </a:lnTo>
                <a:lnTo>
                  <a:pt x="12237" y="4422"/>
                </a:lnTo>
                <a:lnTo>
                  <a:pt x="12245" y="4430"/>
                </a:lnTo>
                <a:lnTo>
                  <a:pt x="12245" y="4466"/>
                </a:lnTo>
                <a:lnTo>
                  <a:pt x="12245" y="4475"/>
                </a:lnTo>
                <a:lnTo>
                  <a:pt x="12254" y="4483"/>
                </a:lnTo>
                <a:lnTo>
                  <a:pt x="12228" y="4483"/>
                </a:lnTo>
                <a:lnTo>
                  <a:pt x="12219" y="4475"/>
                </a:lnTo>
                <a:lnTo>
                  <a:pt x="12210" y="4483"/>
                </a:lnTo>
                <a:lnTo>
                  <a:pt x="12201" y="4483"/>
                </a:lnTo>
                <a:lnTo>
                  <a:pt x="12175" y="4483"/>
                </a:lnTo>
                <a:lnTo>
                  <a:pt x="12157" y="4492"/>
                </a:lnTo>
                <a:lnTo>
                  <a:pt x="12148" y="4483"/>
                </a:lnTo>
                <a:lnTo>
                  <a:pt x="12140" y="4466"/>
                </a:lnTo>
                <a:lnTo>
                  <a:pt x="12122" y="4466"/>
                </a:lnTo>
                <a:lnTo>
                  <a:pt x="12104" y="4466"/>
                </a:lnTo>
                <a:lnTo>
                  <a:pt x="12095" y="4466"/>
                </a:lnTo>
                <a:lnTo>
                  <a:pt x="12087" y="4475"/>
                </a:lnTo>
                <a:lnTo>
                  <a:pt x="12078" y="4475"/>
                </a:lnTo>
                <a:lnTo>
                  <a:pt x="12060" y="4475"/>
                </a:lnTo>
                <a:lnTo>
                  <a:pt x="12025" y="4483"/>
                </a:lnTo>
                <a:lnTo>
                  <a:pt x="12007" y="4492"/>
                </a:lnTo>
                <a:lnTo>
                  <a:pt x="12007" y="4501"/>
                </a:lnTo>
                <a:lnTo>
                  <a:pt x="12007" y="4510"/>
                </a:lnTo>
                <a:lnTo>
                  <a:pt x="12025" y="4510"/>
                </a:lnTo>
                <a:lnTo>
                  <a:pt x="12034" y="4510"/>
                </a:lnTo>
                <a:lnTo>
                  <a:pt x="12043" y="4510"/>
                </a:lnTo>
                <a:lnTo>
                  <a:pt x="12034" y="4519"/>
                </a:lnTo>
                <a:lnTo>
                  <a:pt x="12025" y="4510"/>
                </a:lnTo>
                <a:lnTo>
                  <a:pt x="12025" y="4519"/>
                </a:lnTo>
                <a:lnTo>
                  <a:pt x="12034" y="4519"/>
                </a:lnTo>
                <a:lnTo>
                  <a:pt x="12043" y="4528"/>
                </a:lnTo>
                <a:lnTo>
                  <a:pt x="12034" y="4528"/>
                </a:lnTo>
                <a:lnTo>
                  <a:pt x="12025" y="4536"/>
                </a:lnTo>
                <a:lnTo>
                  <a:pt x="12016" y="4536"/>
                </a:lnTo>
                <a:lnTo>
                  <a:pt x="12034" y="4545"/>
                </a:lnTo>
                <a:lnTo>
                  <a:pt x="12034" y="4554"/>
                </a:lnTo>
                <a:lnTo>
                  <a:pt x="12043" y="4563"/>
                </a:lnTo>
                <a:lnTo>
                  <a:pt x="12051" y="4563"/>
                </a:lnTo>
                <a:lnTo>
                  <a:pt x="12060" y="4554"/>
                </a:lnTo>
                <a:lnTo>
                  <a:pt x="12069" y="4554"/>
                </a:lnTo>
                <a:lnTo>
                  <a:pt x="12104" y="4563"/>
                </a:lnTo>
                <a:lnTo>
                  <a:pt x="12104" y="4572"/>
                </a:lnTo>
                <a:lnTo>
                  <a:pt x="12113" y="4572"/>
                </a:lnTo>
                <a:lnTo>
                  <a:pt x="12122" y="4572"/>
                </a:lnTo>
                <a:lnTo>
                  <a:pt x="12131" y="4581"/>
                </a:lnTo>
                <a:lnTo>
                  <a:pt x="12140" y="4581"/>
                </a:lnTo>
                <a:lnTo>
                  <a:pt x="12148" y="4581"/>
                </a:lnTo>
                <a:lnTo>
                  <a:pt x="12157" y="4581"/>
                </a:lnTo>
                <a:lnTo>
                  <a:pt x="12148" y="4589"/>
                </a:lnTo>
                <a:lnTo>
                  <a:pt x="12157" y="4589"/>
                </a:lnTo>
                <a:lnTo>
                  <a:pt x="12166" y="4589"/>
                </a:lnTo>
                <a:lnTo>
                  <a:pt x="12175" y="4589"/>
                </a:lnTo>
                <a:lnTo>
                  <a:pt x="12184" y="4589"/>
                </a:lnTo>
                <a:lnTo>
                  <a:pt x="12175" y="4598"/>
                </a:lnTo>
                <a:lnTo>
                  <a:pt x="12175" y="4607"/>
                </a:lnTo>
                <a:lnTo>
                  <a:pt x="12184" y="4607"/>
                </a:lnTo>
                <a:lnTo>
                  <a:pt x="12210" y="4607"/>
                </a:lnTo>
                <a:lnTo>
                  <a:pt x="12228" y="4616"/>
                </a:lnTo>
                <a:lnTo>
                  <a:pt x="12219" y="4607"/>
                </a:lnTo>
                <a:lnTo>
                  <a:pt x="12210" y="4607"/>
                </a:lnTo>
                <a:lnTo>
                  <a:pt x="12201" y="4607"/>
                </a:lnTo>
                <a:lnTo>
                  <a:pt x="12201" y="4616"/>
                </a:lnTo>
                <a:lnTo>
                  <a:pt x="12193" y="4616"/>
                </a:lnTo>
                <a:lnTo>
                  <a:pt x="12201" y="4625"/>
                </a:lnTo>
                <a:lnTo>
                  <a:pt x="12210" y="4633"/>
                </a:lnTo>
                <a:lnTo>
                  <a:pt x="12201" y="4642"/>
                </a:lnTo>
                <a:lnTo>
                  <a:pt x="12201" y="4651"/>
                </a:lnTo>
                <a:lnTo>
                  <a:pt x="12210" y="4651"/>
                </a:lnTo>
                <a:lnTo>
                  <a:pt x="12219" y="4660"/>
                </a:lnTo>
                <a:lnTo>
                  <a:pt x="12228" y="4678"/>
                </a:lnTo>
                <a:lnTo>
                  <a:pt x="12254" y="4695"/>
                </a:lnTo>
                <a:lnTo>
                  <a:pt x="12263" y="4695"/>
                </a:lnTo>
                <a:lnTo>
                  <a:pt x="12272" y="4695"/>
                </a:lnTo>
                <a:lnTo>
                  <a:pt x="12272" y="4704"/>
                </a:lnTo>
                <a:lnTo>
                  <a:pt x="12281" y="4731"/>
                </a:lnTo>
                <a:lnTo>
                  <a:pt x="12281" y="4748"/>
                </a:lnTo>
                <a:lnTo>
                  <a:pt x="12272" y="4748"/>
                </a:lnTo>
                <a:lnTo>
                  <a:pt x="12272" y="4757"/>
                </a:lnTo>
                <a:lnTo>
                  <a:pt x="12290" y="4766"/>
                </a:lnTo>
                <a:lnTo>
                  <a:pt x="12298" y="4775"/>
                </a:lnTo>
                <a:lnTo>
                  <a:pt x="12307" y="4784"/>
                </a:lnTo>
                <a:lnTo>
                  <a:pt x="12307" y="4810"/>
                </a:lnTo>
                <a:lnTo>
                  <a:pt x="12316" y="4810"/>
                </a:lnTo>
                <a:lnTo>
                  <a:pt x="12316" y="4819"/>
                </a:lnTo>
                <a:lnTo>
                  <a:pt x="12307" y="4810"/>
                </a:lnTo>
                <a:lnTo>
                  <a:pt x="12298" y="4792"/>
                </a:lnTo>
                <a:lnTo>
                  <a:pt x="12298" y="4784"/>
                </a:lnTo>
                <a:lnTo>
                  <a:pt x="12290" y="4775"/>
                </a:lnTo>
                <a:lnTo>
                  <a:pt x="12281" y="4766"/>
                </a:lnTo>
                <a:lnTo>
                  <a:pt x="12272" y="4784"/>
                </a:lnTo>
                <a:lnTo>
                  <a:pt x="12272" y="4801"/>
                </a:lnTo>
                <a:lnTo>
                  <a:pt x="12263" y="4845"/>
                </a:lnTo>
                <a:lnTo>
                  <a:pt x="12272" y="4845"/>
                </a:lnTo>
                <a:lnTo>
                  <a:pt x="12272" y="4836"/>
                </a:lnTo>
                <a:lnTo>
                  <a:pt x="12281" y="4845"/>
                </a:lnTo>
                <a:lnTo>
                  <a:pt x="12272" y="4845"/>
                </a:lnTo>
                <a:lnTo>
                  <a:pt x="12263" y="4854"/>
                </a:lnTo>
                <a:lnTo>
                  <a:pt x="12263" y="4907"/>
                </a:lnTo>
                <a:lnTo>
                  <a:pt x="12245" y="4951"/>
                </a:lnTo>
                <a:lnTo>
                  <a:pt x="12237" y="4960"/>
                </a:lnTo>
                <a:lnTo>
                  <a:pt x="12228" y="4960"/>
                </a:lnTo>
                <a:lnTo>
                  <a:pt x="12219" y="4960"/>
                </a:lnTo>
                <a:lnTo>
                  <a:pt x="12210" y="4969"/>
                </a:lnTo>
                <a:lnTo>
                  <a:pt x="12193" y="4969"/>
                </a:lnTo>
                <a:lnTo>
                  <a:pt x="12184" y="4969"/>
                </a:lnTo>
                <a:lnTo>
                  <a:pt x="12166" y="4960"/>
                </a:lnTo>
                <a:lnTo>
                  <a:pt x="12148" y="4960"/>
                </a:lnTo>
                <a:lnTo>
                  <a:pt x="12140" y="4960"/>
                </a:lnTo>
                <a:lnTo>
                  <a:pt x="12131" y="4969"/>
                </a:lnTo>
                <a:lnTo>
                  <a:pt x="12104" y="4960"/>
                </a:lnTo>
                <a:lnTo>
                  <a:pt x="12095" y="4951"/>
                </a:lnTo>
                <a:lnTo>
                  <a:pt x="12078" y="4951"/>
                </a:lnTo>
                <a:lnTo>
                  <a:pt x="12069" y="4951"/>
                </a:lnTo>
                <a:lnTo>
                  <a:pt x="12060" y="4960"/>
                </a:lnTo>
                <a:lnTo>
                  <a:pt x="12043" y="4960"/>
                </a:lnTo>
                <a:lnTo>
                  <a:pt x="12025" y="4960"/>
                </a:lnTo>
                <a:lnTo>
                  <a:pt x="11981" y="4951"/>
                </a:lnTo>
                <a:lnTo>
                  <a:pt x="11963" y="4951"/>
                </a:lnTo>
                <a:lnTo>
                  <a:pt x="11945" y="4942"/>
                </a:lnTo>
                <a:lnTo>
                  <a:pt x="11928" y="4942"/>
                </a:lnTo>
                <a:lnTo>
                  <a:pt x="11910" y="4942"/>
                </a:lnTo>
                <a:lnTo>
                  <a:pt x="11901" y="4942"/>
                </a:lnTo>
                <a:lnTo>
                  <a:pt x="11884" y="4942"/>
                </a:lnTo>
                <a:lnTo>
                  <a:pt x="11875" y="4942"/>
                </a:lnTo>
                <a:lnTo>
                  <a:pt x="11848" y="4942"/>
                </a:lnTo>
                <a:lnTo>
                  <a:pt x="11840" y="4951"/>
                </a:lnTo>
                <a:lnTo>
                  <a:pt x="11822" y="4942"/>
                </a:lnTo>
                <a:lnTo>
                  <a:pt x="11813" y="4934"/>
                </a:lnTo>
                <a:lnTo>
                  <a:pt x="11804" y="4934"/>
                </a:lnTo>
                <a:lnTo>
                  <a:pt x="11796" y="4934"/>
                </a:lnTo>
                <a:lnTo>
                  <a:pt x="11778" y="4934"/>
                </a:lnTo>
                <a:lnTo>
                  <a:pt x="11769" y="4934"/>
                </a:lnTo>
                <a:lnTo>
                  <a:pt x="11760" y="4942"/>
                </a:lnTo>
                <a:lnTo>
                  <a:pt x="11751" y="4942"/>
                </a:lnTo>
                <a:lnTo>
                  <a:pt x="11751" y="4951"/>
                </a:lnTo>
                <a:lnTo>
                  <a:pt x="11751" y="4960"/>
                </a:lnTo>
                <a:lnTo>
                  <a:pt x="11743" y="4960"/>
                </a:lnTo>
                <a:lnTo>
                  <a:pt x="11734" y="4969"/>
                </a:lnTo>
                <a:lnTo>
                  <a:pt x="11725" y="4969"/>
                </a:lnTo>
                <a:lnTo>
                  <a:pt x="11707" y="4969"/>
                </a:lnTo>
                <a:lnTo>
                  <a:pt x="11698" y="4978"/>
                </a:lnTo>
                <a:lnTo>
                  <a:pt x="11690" y="4978"/>
                </a:lnTo>
                <a:lnTo>
                  <a:pt x="11681" y="4986"/>
                </a:lnTo>
                <a:lnTo>
                  <a:pt x="11681" y="4995"/>
                </a:lnTo>
                <a:lnTo>
                  <a:pt x="11681" y="5004"/>
                </a:lnTo>
                <a:lnTo>
                  <a:pt x="11690" y="5013"/>
                </a:lnTo>
                <a:lnTo>
                  <a:pt x="11698" y="5013"/>
                </a:lnTo>
                <a:lnTo>
                  <a:pt x="11698" y="5022"/>
                </a:lnTo>
                <a:lnTo>
                  <a:pt x="11690" y="5031"/>
                </a:lnTo>
                <a:lnTo>
                  <a:pt x="11698" y="5031"/>
                </a:lnTo>
                <a:lnTo>
                  <a:pt x="11707" y="5031"/>
                </a:lnTo>
                <a:lnTo>
                  <a:pt x="11707" y="5039"/>
                </a:lnTo>
                <a:lnTo>
                  <a:pt x="11707" y="5048"/>
                </a:lnTo>
                <a:lnTo>
                  <a:pt x="11716" y="5048"/>
                </a:lnTo>
                <a:lnTo>
                  <a:pt x="11716" y="5057"/>
                </a:lnTo>
                <a:lnTo>
                  <a:pt x="11707" y="5057"/>
                </a:lnTo>
                <a:lnTo>
                  <a:pt x="11716" y="5057"/>
                </a:lnTo>
                <a:lnTo>
                  <a:pt x="11716" y="5066"/>
                </a:lnTo>
                <a:lnTo>
                  <a:pt x="11707" y="5075"/>
                </a:lnTo>
                <a:lnTo>
                  <a:pt x="11707" y="5092"/>
                </a:lnTo>
                <a:lnTo>
                  <a:pt x="11716" y="5092"/>
                </a:lnTo>
                <a:lnTo>
                  <a:pt x="11707" y="5101"/>
                </a:lnTo>
                <a:lnTo>
                  <a:pt x="11707" y="5110"/>
                </a:lnTo>
                <a:lnTo>
                  <a:pt x="11716" y="5110"/>
                </a:lnTo>
                <a:lnTo>
                  <a:pt x="11707" y="5119"/>
                </a:lnTo>
                <a:lnTo>
                  <a:pt x="11707" y="5128"/>
                </a:lnTo>
                <a:lnTo>
                  <a:pt x="11716" y="5145"/>
                </a:lnTo>
                <a:lnTo>
                  <a:pt x="11716" y="5163"/>
                </a:lnTo>
                <a:lnTo>
                  <a:pt x="11725" y="5163"/>
                </a:lnTo>
                <a:lnTo>
                  <a:pt x="11725" y="5172"/>
                </a:lnTo>
                <a:lnTo>
                  <a:pt x="11716" y="5181"/>
                </a:lnTo>
                <a:lnTo>
                  <a:pt x="11716" y="5198"/>
                </a:lnTo>
                <a:lnTo>
                  <a:pt x="11716" y="5207"/>
                </a:lnTo>
                <a:lnTo>
                  <a:pt x="11707" y="5242"/>
                </a:lnTo>
                <a:lnTo>
                  <a:pt x="11707" y="5251"/>
                </a:lnTo>
                <a:lnTo>
                  <a:pt x="11698" y="5278"/>
                </a:lnTo>
                <a:lnTo>
                  <a:pt x="11690" y="5304"/>
                </a:lnTo>
                <a:lnTo>
                  <a:pt x="11681" y="5313"/>
                </a:lnTo>
                <a:lnTo>
                  <a:pt x="11672" y="5313"/>
                </a:lnTo>
                <a:lnTo>
                  <a:pt x="11672" y="5322"/>
                </a:lnTo>
                <a:lnTo>
                  <a:pt x="11663" y="5340"/>
                </a:lnTo>
                <a:lnTo>
                  <a:pt x="11663" y="5348"/>
                </a:lnTo>
                <a:lnTo>
                  <a:pt x="11663" y="5357"/>
                </a:lnTo>
                <a:lnTo>
                  <a:pt x="11663" y="5366"/>
                </a:lnTo>
                <a:lnTo>
                  <a:pt x="11663" y="5375"/>
                </a:lnTo>
                <a:lnTo>
                  <a:pt x="11672" y="5375"/>
                </a:lnTo>
                <a:lnTo>
                  <a:pt x="11681" y="5375"/>
                </a:lnTo>
                <a:lnTo>
                  <a:pt x="11690" y="5366"/>
                </a:lnTo>
                <a:lnTo>
                  <a:pt x="11690" y="5357"/>
                </a:lnTo>
                <a:lnTo>
                  <a:pt x="11698" y="5348"/>
                </a:lnTo>
                <a:lnTo>
                  <a:pt x="11707" y="5340"/>
                </a:lnTo>
                <a:lnTo>
                  <a:pt x="11698" y="5348"/>
                </a:lnTo>
                <a:lnTo>
                  <a:pt x="11698" y="5357"/>
                </a:lnTo>
                <a:lnTo>
                  <a:pt x="11698" y="5366"/>
                </a:lnTo>
                <a:lnTo>
                  <a:pt x="11690" y="5375"/>
                </a:lnTo>
                <a:lnTo>
                  <a:pt x="11681" y="5375"/>
                </a:lnTo>
                <a:lnTo>
                  <a:pt x="11681" y="5384"/>
                </a:lnTo>
                <a:lnTo>
                  <a:pt x="11681" y="5392"/>
                </a:lnTo>
                <a:lnTo>
                  <a:pt x="11690" y="5392"/>
                </a:lnTo>
                <a:lnTo>
                  <a:pt x="11698" y="5392"/>
                </a:lnTo>
                <a:lnTo>
                  <a:pt x="11707" y="5392"/>
                </a:lnTo>
                <a:lnTo>
                  <a:pt x="11716" y="5392"/>
                </a:lnTo>
                <a:lnTo>
                  <a:pt x="11725" y="5392"/>
                </a:lnTo>
                <a:lnTo>
                  <a:pt x="11707" y="5392"/>
                </a:lnTo>
                <a:lnTo>
                  <a:pt x="11707" y="5410"/>
                </a:lnTo>
                <a:lnTo>
                  <a:pt x="11707" y="5419"/>
                </a:lnTo>
                <a:lnTo>
                  <a:pt x="11707" y="5437"/>
                </a:lnTo>
                <a:lnTo>
                  <a:pt x="11707" y="5445"/>
                </a:lnTo>
                <a:lnTo>
                  <a:pt x="11707" y="5454"/>
                </a:lnTo>
                <a:lnTo>
                  <a:pt x="11707" y="5463"/>
                </a:lnTo>
                <a:lnTo>
                  <a:pt x="11707" y="5481"/>
                </a:lnTo>
                <a:lnTo>
                  <a:pt x="11698" y="5507"/>
                </a:lnTo>
                <a:lnTo>
                  <a:pt x="11698" y="5516"/>
                </a:lnTo>
                <a:lnTo>
                  <a:pt x="11707" y="5507"/>
                </a:lnTo>
                <a:lnTo>
                  <a:pt x="11716" y="5507"/>
                </a:lnTo>
                <a:lnTo>
                  <a:pt x="11725" y="5507"/>
                </a:lnTo>
                <a:lnTo>
                  <a:pt x="11734" y="5507"/>
                </a:lnTo>
                <a:lnTo>
                  <a:pt x="11760" y="5507"/>
                </a:lnTo>
                <a:lnTo>
                  <a:pt x="11778" y="5516"/>
                </a:lnTo>
                <a:lnTo>
                  <a:pt x="11804" y="5507"/>
                </a:lnTo>
                <a:lnTo>
                  <a:pt x="11813" y="5498"/>
                </a:lnTo>
                <a:lnTo>
                  <a:pt x="11831" y="5498"/>
                </a:lnTo>
                <a:lnTo>
                  <a:pt x="11848" y="5498"/>
                </a:lnTo>
                <a:lnTo>
                  <a:pt x="11857" y="5490"/>
                </a:lnTo>
                <a:lnTo>
                  <a:pt x="11857" y="5498"/>
                </a:lnTo>
                <a:lnTo>
                  <a:pt x="11848" y="5498"/>
                </a:lnTo>
                <a:lnTo>
                  <a:pt x="11884" y="5525"/>
                </a:lnTo>
                <a:lnTo>
                  <a:pt x="11884" y="5534"/>
                </a:lnTo>
                <a:lnTo>
                  <a:pt x="11893" y="5525"/>
                </a:lnTo>
                <a:lnTo>
                  <a:pt x="11901" y="5525"/>
                </a:lnTo>
                <a:lnTo>
                  <a:pt x="11893" y="5534"/>
                </a:lnTo>
                <a:lnTo>
                  <a:pt x="11884" y="5543"/>
                </a:lnTo>
                <a:lnTo>
                  <a:pt x="11893" y="5551"/>
                </a:lnTo>
                <a:lnTo>
                  <a:pt x="11901" y="5551"/>
                </a:lnTo>
                <a:lnTo>
                  <a:pt x="11901" y="5560"/>
                </a:lnTo>
                <a:lnTo>
                  <a:pt x="11901" y="5569"/>
                </a:lnTo>
                <a:lnTo>
                  <a:pt x="11910" y="5587"/>
                </a:lnTo>
                <a:lnTo>
                  <a:pt x="11919" y="5587"/>
                </a:lnTo>
                <a:lnTo>
                  <a:pt x="11928" y="5595"/>
                </a:lnTo>
                <a:lnTo>
                  <a:pt x="11945" y="5595"/>
                </a:lnTo>
                <a:lnTo>
                  <a:pt x="11954" y="5595"/>
                </a:lnTo>
                <a:lnTo>
                  <a:pt x="11954" y="5587"/>
                </a:lnTo>
                <a:lnTo>
                  <a:pt x="11963" y="5587"/>
                </a:lnTo>
                <a:lnTo>
                  <a:pt x="11963" y="5578"/>
                </a:lnTo>
                <a:lnTo>
                  <a:pt x="11972" y="5569"/>
                </a:lnTo>
                <a:lnTo>
                  <a:pt x="11981" y="5569"/>
                </a:lnTo>
                <a:lnTo>
                  <a:pt x="11998" y="5560"/>
                </a:lnTo>
                <a:lnTo>
                  <a:pt x="12016" y="5560"/>
                </a:lnTo>
                <a:lnTo>
                  <a:pt x="12025" y="5551"/>
                </a:lnTo>
                <a:lnTo>
                  <a:pt x="12034" y="5543"/>
                </a:lnTo>
                <a:lnTo>
                  <a:pt x="12078" y="5534"/>
                </a:lnTo>
                <a:lnTo>
                  <a:pt x="12095" y="5543"/>
                </a:lnTo>
                <a:lnTo>
                  <a:pt x="12104" y="5543"/>
                </a:lnTo>
                <a:lnTo>
                  <a:pt x="12122" y="5534"/>
                </a:lnTo>
                <a:lnTo>
                  <a:pt x="12148" y="5543"/>
                </a:lnTo>
                <a:lnTo>
                  <a:pt x="12157" y="5543"/>
                </a:lnTo>
                <a:lnTo>
                  <a:pt x="12166" y="5534"/>
                </a:lnTo>
                <a:lnTo>
                  <a:pt x="12175" y="5534"/>
                </a:lnTo>
                <a:lnTo>
                  <a:pt x="12193" y="5534"/>
                </a:lnTo>
                <a:lnTo>
                  <a:pt x="12201" y="5543"/>
                </a:lnTo>
                <a:lnTo>
                  <a:pt x="12201" y="5534"/>
                </a:lnTo>
                <a:lnTo>
                  <a:pt x="12219" y="5525"/>
                </a:lnTo>
                <a:lnTo>
                  <a:pt x="12228" y="5498"/>
                </a:lnTo>
                <a:lnTo>
                  <a:pt x="12237" y="5481"/>
                </a:lnTo>
                <a:lnTo>
                  <a:pt x="12263" y="5472"/>
                </a:lnTo>
                <a:lnTo>
                  <a:pt x="12290" y="5472"/>
                </a:lnTo>
                <a:lnTo>
                  <a:pt x="12298" y="5472"/>
                </a:lnTo>
                <a:lnTo>
                  <a:pt x="12298" y="5463"/>
                </a:lnTo>
                <a:lnTo>
                  <a:pt x="12307" y="5463"/>
                </a:lnTo>
                <a:lnTo>
                  <a:pt x="12298" y="5454"/>
                </a:lnTo>
                <a:lnTo>
                  <a:pt x="12298" y="5445"/>
                </a:lnTo>
                <a:lnTo>
                  <a:pt x="12307" y="5445"/>
                </a:lnTo>
                <a:lnTo>
                  <a:pt x="12307" y="5437"/>
                </a:lnTo>
                <a:lnTo>
                  <a:pt x="12307" y="5419"/>
                </a:lnTo>
                <a:lnTo>
                  <a:pt x="12316" y="5419"/>
                </a:lnTo>
                <a:lnTo>
                  <a:pt x="12316" y="5401"/>
                </a:lnTo>
                <a:lnTo>
                  <a:pt x="12334" y="5392"/>
                </a:lnTo>
                <a:lnTo>
                  <a:pt x="12351" y="5384"/>
                </a:lnTo>
                <a:lnTo>
                  <a:pt x="12369" y="5375"/>
                </a:lnTo>
                <a:lnTo>
                  <a:pt x="12369" y="5366"/>
                </a:lnTo>
                <a:lnTo>
                  <a:pt x="12351" y="5357"/>
                </a:lnTo>
                <a:lnTo>
                  <a:pt x="12351" y="5348"/>
                </a:lnTo>
                <a:lnTo>
                  <a:pt x="12342" y="5340"/>
                </a:lnTo>
                <a:lnTo>
                  <a:pt x="12334" y="5313"/>
                </a:lnTo>
                <a:lnTo>
                  <a:pt x="12334" y="5304"/>
                </a:lnTo>
                <a:lnTo>
                  <a:pt x="12351" y="5269"/>
                </a:lnTo>
                <a:lnTo>
                  <a:pt x="12360" y="5260"/>
                </a:lnTo>
                <a:lnTo>
                  <a:pt x="12369" y="5251"/>
                </a:lnTo>
                <a:lnTo>
                  <a:pt x="12387" y="5234"/>
                </a:lnTo>
                <a:lnTo>
                  <a:pt x="12404" y="5207"/>
                </a:lnTo>
                <a:lnTo>
                  <a:pt x="12413" y="5207"/>
                </a:lnTo>
                <a:lnTo>
                  <a:pt x="12422" y="5198"/>
                </a:lnTo>
                <a:lnTo>
                  <a:pt x="12413" y="5189"/>
                </a:lnTo>
                <a:lnTo>
                  <a:pt x="12422" y="5181"/>
                </a:lnTo>
                <a:lnTo>
                  <a:pt x="12431" y="5172"/>
                </a:lnTo>
                <a:lnTo>
                  <a:pt x="12448" y="5163"/>
                </a:lnTo>
                <a:lnTo>
                  <a:pt x="12475" y="5154"/>
                </a:lnTo>
                <a:lnTo>
                  <a:pt x="12510" y="5145"/>
                </a:lnTo>
                <a:lnTo>
                  <a:pt x="12519" y="5145"/>
                </a:lnTo>
                <a:lnTo>
                  <a:pt x="12528" y="5137"/>
                </a:lnTo>
                <a:lnTo>
                  <a:pt x="12581" y="5110"/>
                </a:lnTo>
                <a:lnTo>
                  <a:pt x="12590" y="5101"/>
                </a:lnTo>
                <a:lnTo>
                  <a:pt x="12598" y="5092"/>
                </a:lnTo>
                <a:lnTo>
                  <a:pt x="12598" y="5084"/>
                </a:lnTo>
                <a:lnTo>
                  <a:pt x="12598" y="5075"/>
                </a:lnTo>
                <a:lnTo>
                  <a:pt x="12590" y="5075"/>
                </a:lnTo>
                <a:lnTo>
                  <a:pt x="12590" y="5066"/>
                </a:lnTo>
                <a:lnTo>
                  <a:pt x="12598" y="5066"/>
                </a:lnTo>
                <a:lnTo>
                  <a:pt x="12598" y="5057"/>
                </a:lnTo>
                <a:lnTo>
                  <a:pt x="12590" y="5048"/>
                </a:lnTo>
                <a:lnTo>
                  <a:pt x="12581" y="5031"/>
                </a:lnTo>
                <a:lnTo>
                  <a:pt x="12581" y="5013"/>
                </a:lnTo>
                <a:lnTo>
                  <a:pt x="12581" y="5004"/>
                </a:lnTo>
                <a:lnTo>
                  <a:pt x="12590" y="4986"/>
                </a:lnTo>
                <a:lnTo>
                  <a:pt x="12598" y="4978"/>
                </a:lnTo>
                <a:lnTo>
                  <a:pt x="12634" y="4960"/>
                </a:lnTo>
                <a:lnTo>
                  <a:pt x="12642" y="4951"/>
                </a:lnTo>
                <a:lnTo>
                  <a:pt x="12660" y="4942"/>
                </a:lnTo>
                <a:lnTo>
                  <a:pt x="12660" y="4951"/>
                </a:lnTo>
                <a:lnTo>
                  <a:pt x="12669" y="4951"/>
                </a:lnTo>
                <a:lnTo>
                  <a:pt x="12678" y="4960"/>
                </a:lnTo>
                <a:lnTo>
                  <a:pt x="12695" y="4960"/>
                </a:lnTo>
                <a:lnTo>
                  <a:pt x="12704" y="4969"/>
                </a:lnTo>
                <a:lnTo>
                  <a:pt x="12713" y="4960"/>
                </a:lnTo>
                <a:lnTo>
                  <a:pt x="12722" y="4960"/>
                </a:lnTo>
                <a:lnTo>
                  <a:pt x="12731" y="4960"/>
                </a:lnTo>
                <a:lnTo>
                  <a:pt x="12731" y="4969"/>
                </a:lnTo>
                <a:lnTo>
                  <a:pt x="12740" y="4969"/>
                </a:lnTo>
                <a:lnTo>
                  <a:pt x="12748" y="4969"/>
                </a:lnTo>
                <a:lnTo>
                  <a:pt x="12757" y="4978"/>
                </a:lnTo>
                <a:lnTo>
                  <a:pt x="12775" y="4986"/>
                </a:lnTo>
                <a:lnTo>
                  <a:pt x="12784" y="4986"/>
                </a:lnTo>
                <a:lnTo>
                  <a:pt x="12801" y="4986"/>
                </a:lnTo>
                <a:lnTo>
                  <a:pt x="12810" y="4995"/>
                </a:lnTo>
                <a:lnTo>
                  <a:pt x="12819" y="4986"/>
                </a:lnTo>
                <a:lnTo>
                  <a:pt x="12837" y="4986"/>
                </a:lnTo>
                <a:lnTo>
                  <a:pt x="12837" y="4978"/>
                </a:lnTo>
                <a:lnTo>
                  <a:pt x="12845" y="4978"/>
                </a:lnTo>
                <a:lnTo>
                  <a:pt x="12845" y="4969"/>
                </a:lnTo>
                <a:lnTo>
                  <a:pt x="12854" y="4969"/>
                </a:lnTo>
                <a:lnTo>
                  <a:pt x="12863" y="4960"/>
                </a:lnTo>
                <a:lnTo>
                  <a:pt x="12889" y="4942"/>
                </a:lnTo>
                <a:lnTo>
                  <a:pt x="12889" y="4934"/>
                </a:lnTo>
                <a:lnTo>
                  <a:pt x="12907" y="4934"/>
                </a:lnTo>
                <a:lnTo>
                  <a:pt x="12925" y="4925"/>
                </a:lnTo>
                <a:lnTo>
                  <a:pt x="12942" y="4916"/>
                </a:lnTo>
                <a:lnTo>
                  <a:pt x="12951" y="4916"/>
                </a:lnTo>
                <a:lnTo>
                  <a:pt x="12969" y="4898"/>
                </a:lnTo>
                <a:lnTo>
                  <a:pt x="12987" y="4881"/>
                </a:lnTo>
                <a:lnTo>
                  <a:pt x="13004" y="4872"/>
                </a:lnTo>
                <a:lnTo>
                  <a:pt x="13013" y="4872"/>
                </a:lnTo>
                <a:lnTo>
                  <a:pt x="13031" y="4881"/>
                </a:lnTo>
                <a:lnTo>
                  <a:pt x="13039" y="4881"/>
                </a:lnTo>
                <a:lnTo>
                  <a:pt x="13075" y="4898"/>
                </a:lnTo>
                <a:lnTo>
                  <a:pt x="13092" y="4907"/>
                </a:lnTo>
                <a:lnTo>
                  <a:pt x="13110" y="4916"/>
                </a:lnTo>
                <a:lnTo>
                  <a:pt x="13110" y="4925"/>
                </a:lnTo>
                <a:lnTo>
                  <a:pt x="13119" y="4951"/>
                </a:lnTo>
                <a:lnTo>
                  <a:pt x="13128" y="4969"/>
                </a:lnTo>
                <a:lnTo>
                  <a:pt x="13128" y="4978"/>
                </a:lnTo>
                <a:lnTo>
                  <a:pt x="13128" y="4986"/>
                </a:lnTo>
                <a:lnTo>
                  <a:pt x="13128" y="4995"/>
                </a:lnTo>
                <a:lnTo>
                  <a:pt x="13128" y="5004"/>
                </a:lnTo>
                <a:lnTo>
                  <a:pt x="13137" y="5004"/>
                </a:lnTo>
                <a:lnTo>
                  <a:pt x="13145" y="5004"/>
                </a:lnTo>
                <a:lnTo>
                  <a:pt x="13145" y="5013"/>
                </a:lnTo>
                <a:lnTo>
                  <a:pt x="13154" y="5013"/>
                </a:lnTo>
                <a:lnTo>
                  <a:pt x="13163" y="5022"/>
                </a:lnTo>
                <a:lnTo>
                  <a:pt x="13181" y="5039"/>
                </a:lnTo>
                <a:lnTo>
                  <a:pt x="13181" y="5048"/>
                </a:lnTo>
                <a:lnTo>
                  <a:pt x="13172" y="5048"/>
                </a:lnTo>
                <a:lnTo>
                  <a:pt x="13181" y="5048"/>
                </a:lnTo>
                <a:lnTo>
                  <a:pt x="13189" y="5048"/>
                </a:lnTo>
                <a:lnTo>
                  <a:pt x="13207" y="5057"/>
                </a:lnTo>
                <a:lnTo>
                  <a:pt x="13215" y="5057"/>
                </a:lnTo>
                <a:lnTo>
                  <a:pt x="13224" y="5084"/>
                </a:lnTo>
                <a:lnTo>
                  <a:pt x="13241" y="5092"/>
                </a:lnTo>
                <a:lnTo>
                  <a:pt x="13250" y="5101"/>
                </a:lnTo>
                <a:lnTo>
                  <a:pt x="13285" y="5137"/>
                </a:lnTo>
                <a:lnTo>
                  <a:pt x="13303" y="5137"/>
                </a:lnTo>
                <a:lnTo>
                  <a:pt x="13312" y="5145"/>
                </a:lnTo>
                <a:lnTo>
                  <a:pt x="13312" y="5154"/>
                </a:lnTo>
                <a:lnTo>
                  <a:pt x="13321" y="5154"/>
                </a:lnTo>
                <a:lnTo>
                  <a:pt x="13330" y="5154"/>
                </a:lnTo>
                <a:lnTo>
                  <a:pt x="13330" y="5145"/>
                </a:lnTo>
                <a:lnTo>
                  <a:pt x="13338" y="5154"/>
                </a:lnTo>
                <a:lnTo>
                  <a:pt x="13356" y="5154"/>
                </a:lnTo>
                <a:lnTo>
                  <a:pt x="13365" y="5154"/>
                </a:lnTo>
                <a:lnTo>
                  <a:pt x="13374" y="5163"/>
                </a:lnTo>
                <a:lnTo>
                  <a:pt x="13391" y="5189"/>
                </a:lnTo>
                <a:lnTo>
                  <a:pt x="13400" y="5189"/>
                </a:lnTo>
                <a:lnTo>
                  <a:pt x="13409" y="5189"/>
                </a:lnTo>
                <a:lnTo>
                  <a:pt x="13418" y="5198"/>
                </a:lnTo>
                <a:lnTo>
                  <a:pt x="13409" y="5207"/>
                </a:lnTo>
                <a:lnTo>
                  <a:pt x="13418" y="5207"/>
                </a:lnTo>
                <a:lnTo>
                  <a:pt x="13427" y="5207"/>
                </a:lnTo>
                <a:lnTo>
                  <a:pt x="13444" y="5207"/>
                </a:lnTo>
                <a:lnTo>
                  <a:pt x="13453" y="5216"/>
                </a:lnTo>
                <a:lnTo>
                  <a:pt x="13453" y="5225"/>
                </a:lnTo>
                <a:lnTo>
                  <a:pt x="13462" y="5225"/>
                </a:lnTo>
                <a:lnTo>
                  <a:pt x="13453" y="5234"/>
                </a:lnTo>
                <a:lnTo>
                  <a:pt x="13453" y="5242"/>
                </a:lnTo>
                <a:lnTo>
                  <a:pt x="13480" y="5251"/>
                </a:lnTo>
                <a:lnTo>
                  <a:pt x="13488" y="5260"/>
                </a:lnTo>
                <a:lnTo>
                  <a:pt x="13506" y="5260"/>
                </a:lnTo>
                <a:lnTo>
                  <a:pt x="13515" y="5269"/>
                </a:lnTo>
                <a:lnTo>
                  <a:pt x="13524" y="5295"/>
                </a:lnTo>
                <a:lnTo>
                  <a:pt x="13533" y="5313"/>
                </a:lnTo>
                <a:lnTo>
                  <a:pt x="13541" y="5340"/>
                </a:lnTo>
                <a:lnTo>
                  <a:pt x="13541" y="5348"/>
                </a:lnTo>
                <a:lnTo>
                  <a:pt x="13550" y="5348"/>
                </a:lnTo>
                <a:lnTo>
                  <a:pt x="13550" y="5366"/>
                </a:lnTo>
                <a:lnTo>
                  <a:pt x="13541" y="5366"/>
                </a:lnTo>
                <a:lnTo>
                  <a:pt x="13533" y="5375"/>
                </a:lnTo>
                <a:lnTo>
                  <a:pt x="13524" y="5375"/>
                </a:lnTo>
                <a:lnTo>
                  <a:pt x="13524" y="5384"/>
                </a:lnTo>
                <a:lnTo>
                  <a:pt x="13524" y="5392"/>
                </a:lnTo>
                <a:lnTo>
                  <a:pt x="13524" y="5410"/>
                </a:lnTo>
                <a:lnTo>
                  <a:pt x="13515" y="5410"/>
                </a:lnTo>
                <a:lnTo>
                  <a:pt x="13506" y="5419"/>
                </a:lnTo>
                <a:lnTo>
                  <a:pt x="13506" y="5428"/>
                </a:lnTo>
                <a:lnTo>
                  <a:pt x="13515" y="5437"/>
                </a:lnTo>
                <a:lnTo>
                  <a:pt x="13541" y="5437"/>
                </a:lnTo>
                <a:lnTo>
                  <a:pt x="13541" y="5428"/>
                </a:lnTo>
                <a:lnTo>
                  <a:pt x="13550" y="5410"/>
                </a:lnTo>
                <a:lnTo>
                  <a:pt x="13577" y="5401"/>
                </a:lnTo>
                <a:lnTo>
                  <a:pt x="13577" y="5392"/>
                </a:lnTo>
                <a:lnTo>
                  <a:pt x="13577" y="5375"/>
                </a:lnTo>
                <a:lnTo>
                  <a:pt x="13577" y="5366"/>
                </a:lnTo>
                <a:lnTo>
                  <a:pt x="13585" y="5357"/>
                </a:lnTo>
                <a:lnTo>
                  <a:pt x="13603" y="5348"/>
                </a:lnTo>
                <a:lnTo>
                  <a:pt x="13612" y="5357"/>
                </a:lnTo>
                <a:lnTo>
                  <a:pt x="13621" y="5348"/>
                </a:lnTo>
                <a:lnTo>
                  <a:pt x="13612" y="5340"/>
                </a:lnTo>
                <a:lnTo>
                  <a:pt x="13612" y="5313"/>
                </a:lnTo>
                <a:lnTo>
                  <a:pt x="13603" y="5304"/>
                </a:lnTo>
                <a:lnTo>
                  <a:pt x="13594" y="5295"/>
                </a:lnTo>
                <a:lnTo>
                  <a:pt x="13577" y="5295"/>
                </a:lnTo>
                <a:lnTo>
                  <a:pt x="13568" y="5287"/>
                </a:lnTo>
                <a:lnTo>
                  <a:pt x="13568" y="5269"/>
                </a:lnTo>
                <a:lnTo>
                  <a:pt x="13585" y="5251"/>
                </a:lnTo>
                <a:lnTo>
                  <a:pt x="13594" y="5234"/>
                </a:lnTo>
                <a:lnTo>
                  <a:pt x="13603" y="5225"/>
                </a:lnTo>
                <a:lnTo>
                  <a:pt x="13612" y="5216"/>
                </a:lnTo>
                <a:lnTo>
                  <a:pt x="13621" y="5216"/>
                </a:lnTo>
                <a:lnTo>
                  <a:pt x="13621" y="5225"/>
                </a:lnTo>
                <a:lnTo>
                  <a:pt x="13630" y="5225"/>
                </a:lnTo>
                <a:lnTo>
                  <a:pt x="13638" y="5234"/>
                </a:lnTo>
                <a:lnTo>
                  <a:pt x="13674" y="5234"/>
                </a:lnTo>
                <a:lnTo>
                  <a:pt x="13682" y="5269"/>
                </a:lnTo>
                <a:lnTo>
                  <a:pt x="13700" y="5278"/>
                </a:lnTo>
                <a:lnTo>
                  <a:pt x="13709" y="5278"/>
                </a:lnTo>
                <a:lnTo>
                  <a:pt x="13709" y="5269"/>
                </a:lnTo>
                <a:lnTo>
                  <a:pt x="13709" y="5260"/>
                </a:lnTo>
                <a:lnTo>
                  <a:pt x="13718" y="5251"/>
                </a:lnTo>
                <a:lnTo>
                  <a:pt x="13718" y="5242"/>
                </a:lnTo>
                <a:lnTo>
                  <a:pt x="13700" y="5225"/>
                </a:lnTo>
                <a:lnTo>
                  <a:pt x="13682" y="5216"/>
                </a:lnTo>
                <a:lnTo>
                  <a:pt x="13674" y="5207"/>
                </a:lnTo>
                <a:lnTo>
                  <a:pt x="13638" y="5189"/>
                </a:lnTo>
                <a:lnTo>
                  <a:pt x="13630" y="5181"/>
                </a:lnTo>
                <a:lnTo>
                  <a:pt x="13612" y="5172"/>
                </a:lnTo>
                <a:lnTo>
                  <a:pt x="13577" y="5154"/>
                </a:lnTo>
                <a:lnTo>
                  <a:pt x="13533" y="5137"/>
                </a:lnTo>
                <a:lnTo>
                  <a:pt x="13524" y="5128"/>
                </a:lnTo>
                <a:lnTo>
                  <a:pt x="13524" y="5119"/>
                </a:lnTo>
                <a:lnTo>
                  <a:pt x="13533" y="5110"/>
                </a:lnTo>
                <a:lnTo>
                  <a:pt x="13541" y="5110"/>
                </a:lnTo>
                <a:lnTo>
                  <a:pt x="13550" y="5101"/>
                </a:lnTo>
                <a:lnTo>
                  <a:pt x="13541" y="5092"/>
                </a:lnTo>
                <a:lnTo>
                  <a:pt x="13533" y="5092"/>
                </a:lnTo>
                <a:lnTo>
                  <a:pt x="13488" y="5092"/>
                </a:lnTo>
                <a:lnTo>
                  <a:pt x="13471" y="5092"/>
                </a:lnTo>
                <a:lnTo>
                  <a:pt x="13453" y="5084"/>
                </a:lnTo>
                <a:lnTo>
                  <a:pt x="13427" y="5066"/>
                </a:lnTo>
                <a:lnTo>
                  <a:pt x="13400" y="5039"/>
                </a:lnTo>
                <a:lnTo>
                  <a:pt x="13383" y="5022"/>
                </a:lnTo>
                <a:lnTo>
                  <a:pt x="13383" y="5013"/>
                </a:lnTo>
                <a:lnTo>
                  <a:pt x="13374" y="4978"/>
                </a:lnTo>
                <a:lnTo>
                  <a:pt x="13365" y="4960"/>
                </a:lnTo>
                <a:lnTo>
                  <a:pt x="13356" y="4951"/>
                </a:lnTo>
                <a:lnTo>
                  <a:pt x="13347" y="4942"/>
                </a:lnTo>
                <a:lnTo>
                  <a:pt x="13338" y="4934"/>
                </a:lnTo>
                <a:lnTo>
                  <a:pt x="13303" y="4916"/>
                </a:lnTo>
                <a:lnTo>
                  <a:pt x="13285" y="4907"/>
                </a:lnTo>
                <a:lnTo>
                  <a:pt x="13277" y="4898"/>
                </a:lnTo>
                <a:lnTo>
                  <a:pt x="13268" y="4889"/>
                </a:lnTo>
                <a:lnTo>
                  <a:pt x="13259" y="4872"/>
                </a:lnTo>
                <a:lnTo>
                  <a:pt x="13259" y="4845"/>
                </a:lnTo>
                <a:lnTo>
                  <a:pt x="13259" y="4836"/>
                </a:lnTo>
                <a:lnTo>
                  <a:pt x="13268" y="4836"/>
                </a:lnTo>
                <a:lnTo>
                  <a:pt x="13277" y="4836"/>
                </a:lnTo>
                <a:lnTo>
                  <a:pt x="13277" y="4828"/>
                </a:lnTo>
                <a:lnTo>
                  <a:pt x="13277" y="4819"/>
                </a:lnTo>
                <a:lnTo>
                  <a:pt x="13268" y="4819"/>
                </a:lnTo>
                <a:lnTo>
                  <a:pt x="13259" y="4801"/>
                </a:lnTo>
                <a:lnTo>
                  <a:pt x="13259" y="4792"/>
                </a:lnTo>
                <a:lnTo>
                  <a:pt x="13259" y="4784"/>
                </a:lnTo>
                <a:lnTo>
                  <a:pt x="13259" y="4775"/>
                </a:lnTo>
                <a:lnTo>
                  <a:pt x="13268" y="4775"/>
                </a:lnTo>
                <a:lnTo>
                  <a:pt x="13277" y="4766"/>
                </a:lnTo>
                <a:lnTo>
                  <a:pt x="13268" y="4775"/>
                </a:lnTo>
                <a:lnTo>
                  <a:pt x="13277" y="4775"/>
                </a:lnTo>
                <a:lnTo>
                  <a:pt x="13285" y="4775"/>
                </a:lnTo>
                <a:lnTo>
                  <a:pt x="13294" y="4766"/>
                </a:lnTo>
                <a:lnTo>
                  <a:pt x="13303" y="4766"/>
                </a:lnTo>
                <a:lnTo>
                  <a:pt x="13312" y="4757"/>
                </a:lnTo>
                <a:lnTo>
                  <a:pt x="13321" y="4757"/>
                </a:lnTo>
                <a:lnTo>
                  <a:pt x="13321" y="4748"/>
                </a:lnTo>
                <a:lnTo>
                  <a:pt x="13330" y="4748"/>
                </a:lnTo>
                <a:lnTo>
                  <a:pt x="13347" y="4757"/>
                </a:lnTo>
                <a:lnTo>
                  <a:pt x="13356" y="4748"/>
                </a:lnTo>
                <a:lnTo>
                  <a:pt x="13374" y="4757"/>
                </a:lnTo>
                <a:lnTo>
                  <a:pt x="13365" y="4766"/>
                </a:lnTo>
                <a:lnTo>
                  <a:pt x="13356" y="4766"/>
                </a:lnTo>
                <a:lnTo>
                  <a:pt x="13356" y="4775"/>
                </a:lnTo>
                <a:lnTo>
                  <a:pt x="13347" y="4775"/>
                </a:lnTo>
                <a:lnTo>
                  <a:pt x="13356" y="4801"/>
                </a:lnTo>
                <a:lnTo>
                  <a:pt x="13356" y="4810"/>
                </a:lnTo>
                <a:lnTo>
                  <a:pt x="13365" y="4819"/>
                </a:lnTo>
                <a:lnTo>
                  <a:pt x="13374" y="4836"/>
                </a:lnTo>
                <a:lnTo>
                  <a:pt x="13383" y="4836"/>
                </a:lnTo>
                <a:lnTo>
                  <a:pt x="13391" y="4828"/>
                </a:lnTo>
                <a:lnTo>
                  <a:pt x="13391" y="4819"/>
                </a:lnTo>
                <a:lnTo>
                  <a:pt x="13400" y="4801"/>
                </a:lnTo>
                <a:lnTo>
                  <a:pt x="13409" y="4792"/>
                </a:lnTo>
                <a:lnTo>
                  <a:pt x="13409" y="4784"/>
                </a:lnTo>
                <a:lnTo>
                  <a:pt x="13418" y="4784"/>
                </a:lnTo>
                <a:lnTo>
                  <a:pt x="13427" y="4792"/>
                </a:lnTo>
                <a:lnTo>
                  <a:pt x="13435" y="4801"/>
                </a:lnTo>
                <a:lnTo>
                  <a:pt x="13453" y="4810"/>
                </a:lnTo>
                <a:lnTo>
                  <a:pt x="13453" y="4819"/>
                </a:lnTo>
                <a:lnTo>
                  <a:pt x="13453" y="4836"/>
                </a:lnTo>
                <a:lnTo>
                  <a:pt x="13453" y="4845"/>
                </a:lnTo>
                <a:lnTo>
                  <a:pt x="13462" y="4854"/>
                </a:lnTo>
                <a:lnTo>
                  <a:pt x="13480" y="4872"/>
                </a:lnTo>
                <a:lnTo>
                  <a:pt x="13488" y="4881"/>
                </a:lnTo>
                <a:lnTo>
                  <a:pt x="13497" y="4881"/>
                </a:lnTo>
                <a:lnTo>
                  <a:pt x="13488" y="4881"/>
                </a:lnTo>
                <a:lnTo>
                  <a:pt x="13480" y="4881"/>
                </a:lnTo>
                <a:lnTo>
                  <a:pt x="13471" y="4881"/>
                </a:lnTo>
                <a:lnTo>
                  <a:pt x="13471" y="4889"/>
                </a:lnTo>
                <a:lnTo>
                  <a:pt x="13497" y="4916"/>
                </a:lnTo>
                <a:lnTo>
                  <a:pt x="13506" y="4925"/>
                </a:lnTo>
                <a:lnTo>
                  <a:pt x="13524" y="4934"/>
                </a:lnTo>
                <a:lnTo>
                  <a:pt x="13533" y="4942"/>
                </a:lnTo>
                <a:lnTo>
                  <a:pt x="13533" y="4951"/>
                </a:lnTo>
                <a:lnTo>
                  <a:pt x="13541" y="4951"/>
                </a:lnTo>
                <a:lnTo>
                  <a:pt x="13550" y="4951"/>
                </a:lnTo>
                <a:lnTo>
                  <a:pt x="13559" y="4951"/>
                </a:lnTo>
                <a:lnTo>
                  <a:pt x="13577" y="4960"/>
                </a:lnTo>
                <a:lnTo>
                  <a:pt x="13603" y="4960"/>
                </a:lnTo>
                <a:lnTo>
                  <a:pt x="13612" y="4978"/>
                </a:lnTo>
                <a:lnTo>
                  <a:pt x="13630" y="4986"/>
                </a:lnTo>
                <a:lnTo>
                  <a:pt x="13647" y="5004"/>
                </a:lnTo>
                <a:lnTo>
                  <a:pt x="13656" y="5004"/>
                </a:lnTo>
                <a:lnTo>
                  <a:pt x="13656" y="5013"/>
                </a:lnTo>
                <a:lnTo>
                  <a:pt x="13621" y="4995"/>
                </a:lnTo>
                <a:lnTo>
                  <a:pt x="13612" y="4995"/>
                </a:lnTo>
                <a:lnTo>
                  <a:pt x="13630" y="5004"/>
                </a:lnTo>
                <a:lnTo>
                  <a:pt x="13647" y="5013"/>
                </a:lnTo>
                <a:lnTo>
                  <a:pt x="13665" y="5013"/>
                </a:lnTo>
                <a:lnTo>
                  <a:pt x="13691" y="5031"/>
                </a:lnTo>
                <a:lnTo>
                  <a:pt x="13700" y="5039"/>
                </a:lnTo>
                <a:lnTo>
                  <a:pt x="13718" y="5048"/>
                </a:lnTo>
                <a:lnTo>
                  <a:pt x="13727" y="5048"/>
                </a:lnTo>
                <a:lnTo>
                  <a:pt x="13727" y="5057"/>
                </a:lnTo>
                <a:lnTo>
                  <a:pt x="13744" y="5066"/>
                </a:lnTo>
                <a:lnTo>
                  <a:pt x="13762" y="5084"/>
                </a:lnTo>
                <a:lnTo>
                  <a:pt x="13771" y="5092"/>
                </a:lnTo>
                <a:lnTo>
                  <a:pt x="13780" y="5101"/>
                </a:lnTo>
                <a:lnTo>
                  <a:pt x="13788" y="5101"/>
                </a:lnTo>
                <a:lnTo>
                  <a:pt x="13797" y="5101"/>
                </a:lnTo>
                <a:lnTo>
                  <a:pt x="13797" y="5119"/>
                </a:lnTo>
                <a:lnTo>
                  <a:pt x="13788" y="5128"/>
                </a:lnTo>
                <a:lnTo>
                  <a:pt x="13788" y="5137"/>
                </a:lnTo>
                <a:lnTo>
                  <a:pt x="13788" y="5145"/>
                </a:lnTo>
                <a:lnTo>
                  <a:pt x="13788" y="5154"/>
                </a:lnTo>
                <a:lnTo>
                  <a:pt x="13788" y="5163"/>
                </a:lnTo>
                <a:lnTo>
                  <a:pt x="13788" y="5181"/>
                </a:lnTo>
                <a:lnTo>
                  <a:pt x="13780" y="5189"/>
                </a:lnTo>
                <a:lnTo>
                  <a:pt x="13780" y="5207"/>
                </a:lnTo>
                <a:lnTo>
                  <a:pt x="13788" y="5216"/>
                </a:lnTo>
                <a:lnTo>
                  <a:pt x="13788" y="5225"/>
                </a:lnTo>
                <a:lnTo>
                  <a:pt x="13780" y="5225"/>
                </a:lnTo>
                <a:lnTo>
                  <a:pt x="13780" y="5234"/>
                </a:lnTo>
                <a:lnTo>
                  <a:pt x="13788" y="5242"/>
                </a:lnTo>
                <a:lnTo>
                  <a:pt x="13815" y="5260"/>
                </a:lnTo>
                <a:lnTo>
                  <a:pt x="13824" y="5269"/>
                </a:lnTo>
                <a:lnTo>
                  <a:pt x="13824" y="5278"/>
                </a:lnTo>
                <a:lnTo>
                  <a:pt x="13824" y="5287"/>
                </a:lnTo>
                <a:lnTo>
                  <a:pt x="13832" y="5295"/>
                </a:lnTo>
                <a:lnTo>
                  <a:pt x="13841" y="5304"/>
                </a:lnTo>
                <a:lnTo>
                  <a:pt x="13850" y="5322"/>
                </a:lnTo>
                <a:lnTo>
                  <a:pt x="13859" y="5322"/>
                </a:lnTo>
                <a:lnTo>
                  <a:pt x="13868" y="5331"/>
                </a:lnTo>
                <a:lnTo>
                  <a:pt x="13877" y="5340"/>
                </a:lnTo>
                <a:lnTo>
                  <a:pt x="13877" y="5348"/>
                </a:lnTo>
                <a:lnTo>
                  <a:pt x="13885" y="5348"/>
                </a:lnTo>
                <a:lnTo>
                  <a:pt x="13894" y="5348"/>
                </a:lnTo>
                <a:lnTo>
                  <a:pt x="13903" y="5348"/>
                </a:lnTo>
                <a:lnTo>
                  <a:pt x="13912" y="5348"/>
                </a:lnTo>
                <a:lnTo>
                  <a:pt x="13912" y="5357"/>
                </a:lnTo>
                <a:lnTo>
                  <a:pt x="13903" y="5357"/>
                </a:lnTo>
                <a:lnTo>
                  <a:pt x="13894" y="5348"/>
                </a:lnTo>
                <a:lnTo>
                  <a:pt x="13885" y="5357"/>
                </a:lnTo>
                <a:lnTo>
                  <a:pt x="13885" y="5366"/>
                </a:lnTo>
                <a:lnTo>
                  <a:pt x="13894" y="5366"/>
                </a:lnTo>
                <a:lnTo>
                  <a:pt x="13903" y="5375"/>
                </a:lnTo>
                <a:lnTo>
                  <a:pt x="13903" y="5392"/>
                </a:lnTo>
                <a:lnTo>
                  <a:pt x="13912" y="5401"/>
                </a:lnTo>
                <a:lnTo>
                  <a:pt x="13921" y="5401"/>
                </a:lnTo>
                <a:lnTo>
                  <a:pt x="13921" y="5392"/>
                </a:lnTo>
                <a:lnTo>
                  <a:pt x="13930" y="5392"/>
                </a:lnTo>
                <a:lnTo>
                  <a:pt x="13930" y="5401"/>
                </a:lnTo>
                <a:lnTo>
                  <a:pt x="13938" y="5401"/>
                </a:lnTo>
                <a:lnTo>
                  <a:pt x="13947" y="5401"/>
                </a:lnTo>
                <a:lnTo>
                  <a:pt x="13956" y="5401"/>
                </a:lnTo>
                <a:lnTo>
                  <a:pt x="13974" y="5401"/>
                </a:lnTo>
                <a:lnTo>
                  <a:pt x="13991" y="5401"/>
                </a:lnTo>
                <a:lnTo>
                  <a:pt x="14000" y="5401"/>
                </a:lnTo>
                <a:lnTo>
                  <a:pt x="14009" y="5392"/>
                </a:lnTo>
                <a:lnTo>
                  <a:pt x="14018" y="5401"/>
                </a:lnTo>
                <a:lnTo>
                  <a:pt x="14027" y="5410"/>
                </a:lnTo>
                <a:lnTo>
                  <a:pt x="14035" y="5410"/>
                </a:lnTo>
                <a:lnTo>
                  <a:pt x="14044" y="5419"/>
                </a:lnTo>
                <a:lnTo>
                  <a:pt x="14044" y="5410"/>
                </a:lnTo>
                <a:lnTo>
                  <a:pt x="14053" y="5419"/>
                </a:lnTo>
                <a:lnTo>
                  <a:pt x="14062" y="5419"/>
                </a:lnTo>
                <a:lnTo>
                  <a:pt x="14062" y="5428"/>
                </a:lnTo>
                <a:lnTo>
                  <a:pt x="14053" y="5428"/>
                </a:lnTo>
                <a:lnTo>
                  <a:pt x="14044" y="5428"/>
                </a:lnTo>
                <a:lnTo>
                  <a:pt x="14035" y="5428"/>
                </a:lnTo>
                <a:lnTo>
                  <a:pt x="14044" y="5428"/>
                </a:lnTo>
                <a:lnTo>
                  <a:pt x="14044" y="5437"/>
                </a:lnTo>
                <a:lnTo>
                  <a:pt x="14035" y="5437"/>
                </a:lnTo>
                <a:lnTo>
                  <a:pt x="14027" y="5428"/>
                </a:lnTo>
                <a:lnTo>
                  <a:pt x="14018" y="5419"/>
                </a:lnTo>
                <a:lnTo>
                  <a:pt x="13991" y="5419"/>
                </a:lnTo>
                <a:lnTo>
                  <a:pt x="13974" y="5401"/>
                </a:lnTo>
                <a:lnTo>
                  <a:pt x="13965" y="5401"/>
                </a:lnTo>
                <a:lnTo>
                  <a:pt x="13956" y="5410"/>
                </a:lnTo>
                <a:lnTo>
                  <a:pt x="13947" y="5419"/>
                </a:lnTo>
                <a:lnTo>
                  <a:pt x="13938" y="5419"/>
                </a:lnTo>
                <a:lnTo>
                  <a:pt x="13930" y="5419"/>
                </a:lnTo>
                <a:lnTo>
                  <a:pt x="13921" y="5428"/>
                </a:lnTo>
                <a:lnTo>
                  <a:pt x="13912" y="5437"/>
                </a:lnTo>
                <a:lnTo>
                  <a:pt x="13912" y="5445"/>
                </a:lnTo>
                <a:lnTo>
                  <a:pt x="13921" y="5454"/>
                </a:lnTo>
                <a:lnTo>
                  <a:pt x="13921" y="5463"/>
                </a:lnTo>
                <a:lnTo>
                  <a:pt x="13930" y="5463"/>
                </a:lnTo>
                <a:lnTo>
                  <a:pt x="13938" y="5472"/>
                </a:lnTo>
                <a:lnTo>
                  <a:pt x="13947" y="5481"/>
                </a:lnTo>
                <a:lnTo>
                  <a:pt x="13947" y="5490"/>
                </a:lnTo>
                <a:lnTo>
                  <a:pt x="13947" y="5498"/>
                </a:lnTo>
                <a:lnTo>
                  <a:pt x="13947" y="5507"/>
                </a:lnTo>
                <a:lnTo>
                  <a:pt x="13956" y="5525"/>
                </a:lnTo>
                <a:lnTo>
                  <a:pt x="13965" y="5543"/>
                </a:lnTo>
                <a:lnTo>
                  <a:pt x="13965" y="5534"/>
                </a:lnTo>
                <a:lnTo>
                  <a:pt x="13974" y="5525"/>
                </a:lnTo>
                <a:lnTo>
                  <a:pt x="13974" y="5516"/>
                </a:lnTo>
                <a:lnTo>
                  <a:pt x="13982" y="5516"/>
                </a:lnTo>
                <a:lnTo>
                  <a:pt x="13982" y="5525"/>
                </a:lnTo>
                <a:lnTo>
                  <a:pt x="13991" y="5525"/>
                </a:lnTo>
                <a:lnTo>
                  <a:pt x="14000" y="5543"/>
                </a:lnTo>
                <a:lnTo>
                  <a:pt x="14000" y="5551"/>
                </a:lnTo>
                <a:lnTo>
                  <a:pt x="14000" y="5560"/>
                </a:lnTo>
                <a:lnTo>
                  <a:pt x="14009" y="5560"/>
                </a:lnTo>
                <a:lnTo>
                  <a:pt x="14009" y="5551"/>
                </a:lnTo>
                <a:lnTo>
                  <a:pt x="14018" y="5534"/>
                </a:lnTo>
                <a:lnTo>
                  <a:pt x="14027" y="5534"/>
                </a:lnTo>
                <a:lnTo>
                  <a:pt x="14035" y="5534"/>
                </a:lnTo>
                <a:lnTo>
                  <a:pt x="14035" y="5543"/>
                </a:lnTo>
                <a:lnTo>
                  <a:pt x="14044" y="5560"/>
                </a:lnTo>
                <a:lnTo>
                  <a:pt x="14053" y="5560"/>
                </a:lnTo>
                <a:lnTo>
                  <a:pt x="14062" y="5560"/>
                </a:lnTo>
                <a:lnTo>
                  <a:pt x="14053" y="5551"/>
                </a:lnTo>
                <a:lnTo>
                  <a:pt x="14053" y="5534"/>
                </a:lnTo>
                <a:lnTo>
                  <a:pt x="14044" y="5516"/>
                </a:lnTo>
                <a:lnTo>
                  <a:pt x="14035" y="5490"/>
                </a:lnTo>
                <a:lnTo>
                  <a:pt x="14027" y="5481"/>
                </a:lnTo>
                <a:lnTo>
                  <a:pt x="14027" y="5472"/>
                </a:lnTo>
                <a:lnTo>
                  <a:pt x="14035" y="5472"/>
                </a:lnTo>
                <a:lnTo>
                  <a:pt x="14044" y="5472"/>
                </a:lnTo>
                <a:lnTo>
                  <a:pt x="14044" y="5481"/>
                </a:lnTo>
                <a:lnTo>
                  <a:pt x="14053" y="5481"/>
                </a:lnTo>
                <a:lnTo>
                  <a:pt x="14053" y="5490"/>
                </a:lnTo>
                <a:lnTo>
                  <a:pt x="14062" y="5490"/>
                </a:lnTo>
                <a:lnTo>
                  <a:pt x="14080" y="5481"/>
                </a:lnTo>
                <a:lnTo>
                  <a:pt x="14080" y="5472"/>
                </a:lnTo>
                <a:lnTo>
                  <a:pt x="14071" y="5463"/>
                </a:lnTo>
                <a:lnTo>
                  <a:pt x="14062" y="5463"/>
                </a:lnTo>
                <a:lnTo>
                  <a:pt x="14062" y="5454"/>
                </a:lnTo>
                <a:lnTo>
                  <a:pt x="14053" y="5445"/>
                </a:lnTo>
                <a:lnTo>
                  <a:pt x="14053" y="5437"/>
                </a:lnTo>
                <a:lnTo>
                  <a:pt x="14062" y="5437"/>
                </a:lnTo>
                <a:lnTo>
                  <a:pt x="14080" y="5437"/>
                </a:lnTo>
                <a:lnTo>
                  <a:pt x="14088" y="5428"/>
                </a:lnTo>
                <a:lnTo>
                  <a:pt x="14097" y="5445"/>
                </a:lnTo>
                <a:lnTo>
                  <a:pt x="14115" y="5454"/>
                </a:lnTo>
                <a:lnTo>
                  <a:pt x="14115" y="5463"/>
                </a:lnTo>
                <a:lnTo>
                  <a:pt x="14124" y="5463"/>
                </a:lnTo>
                <a:lnTo>
                  <a:pt x="14124" y="5454"/>
                </a:lnTo>
                <a:lnTo>
                  <a:pt x="14124" y="5445"/>
                </a:lnTo>
                <a:lnTo>
                  <a:pt x="14124" y="5437"/>
                </a:lnTo>
                <a:lnTo>
                  <a:pt x="14124" y="5419"/>
                </a:lnTo>
                <a:lnTo>
                  <a:pt x="14124" y="5410"/>
                </a:lnTo>
                <a:lnTo>
                  <a:pt x="14115" y="5410"/>
                </a:lnTo>
                <a:lnTo>
                  <a:pt x="14106" y="5401"/>
                </a:lnTo>
                <a:lnTo>
                  <a:pt x="14097" y="5401"/>
                </a:lnTo>
                <a:lnTo>
                  <a:pt x="14088" y="5392"/>
                </a:lnTo>
                <a:lnTo>
                  <a:pt x="14071" y="5384"/>
                </a:lnTo>
                <a:lnTo>
                  <a:pt x="14062" y="5375"/>
                </a:lnTo>
                <a:lnTo>
                  <a:pt x="14053" y="5366"/>
                </a:lnTo>
                <a:lnTo>
                  <a:pt x="14027" y="5366"/>
                </a:lnTo>
                <a:lnTo>
                  <a:pt x="14027" y="5357"/>
                </a:lnTo>
                <a:lnTo>
                  <a:pt x="14018" y="5357"/>
                </a:lnTo>
                <a:lnTo>
                  <a:pt x="14027" y="5357"/>
                </a:lnTo>
                <a:lnTo>
                  <a:pt x="14035" y="5357"/>
                </a:lnTo>
                <a:lnTo>
                  <a:pt x="14044" y="5348"/>
                </a:lnTo>
                <a:lnTo>
                  <a:pt x="14053" y="5340"/>
                </a:lnTo>
                <a:lnTo>
                  <a:pt x="14044" y="5348"/>
                </a:lnTo>
                <a:lnTo>
                  <a:pt x="14044" y="5340"/>
                </a:lnTo>
                <a:lnTo>
                  <a:pt x="14035" y="5331"/>
                </a:lnTo>
                <a:lnTo>
                  <a:pt x="14035" y="5322"/>
                </a:lnTo>
                <a:lnTo>
                  <a:pt x="14044" y="5322"/>
                </a:lnTo>
                <a:lnTo>
                  <a:pt x="14062" y="5322"/>
                </a:lnTo>
                <a:lnTo>
                  <a:pt x="14062" y="5331"/>
                </a:lnTo>
                <a:lnTo>
                  <a:pt x="14053" y="5340"/>
                </a:lnTo>
                <a:lnTo>
                  <a:pt x="14062" y="5340"/>
                </a:lnTo>
                <a:lnTo>
                  <a:pt x="14071" y="5331"/>
                </a:lnTo>
                <a:lnTo>
                  <a:pt x="14071" y="5322"/>
                </a:lnTo>
                <a:lnTo>
                  <a:pt x="14062" y="5313"/>
                </a:lnTo>
                <a:lnTo>
                  <a:pt x="14053" y="5304"/>
                </a:lnTo>
                <a:lnTo>
                  <a:pt x="14044" y="5295"/>
                </a:lnTo>
                <a:lnTo>
                  <a:pt x="14035" y="5278"/>
                </a:lnTo>
                <a:lnTo>
                  <a:pt x="14018" y="5260"/>
                </a:lnTo>
                <a:lnTo>
                  <a:pt x="14018" y="5251"/>
                </a:lnTo>
                <a:lnTo>
                  <a:pt x="14018" y="5234"/>
                </a:lnTo>
                <a:lnTo>
                  <a:pt x="14018" y="5225"/>
                </a:lnTo>
                <a:lnTo>
                  <a:pt x="14018" y="5216"/>
                </a:lnTo>
                <a:lnTo>
                  <a:pt x="14027" y="5216"/>
                </a:lnTo>
                <a:lnTo>
                  <a:pt x="14035" y="5207"/>
                </a:lnTo>
                <a:lnTo>
                  <a:pt x="14044" y="5207"/>
                </a:lnTo>
                <a:lnTo>
                  <a:pt x="14035" y="5216"/>
                </a:lnTo>
                <a:lnTo>
                  <a:pt x="14044" y="5225"/>
                </a:lnTo>
                <a:lnTo>
                  <a:pt x="14053" y="5234"/>
                </a:lnTo>
                <a:lnTo>
                  <a:pt x="14071" y="5242"/>
                </a:lnTo>
                <a:lnTo>
                  <a:pt x="14071" y="5251"/>
                </a:lnTo>
                <a:lnTo>
                  <a:pt x="14080" y="5260"/>
                </a:lnTo>
                <a:lnTo>
                  <a:pt x="14097" y="5269"/>
                </a:lnTo>
                <a:lnTo>
                  <a:pt x="14080" y="5251"/>
                </a:lnTo>
                <a:lnTo>
                  <a:pt x="14080" y="5242"/>
                </a:lnTo>
                <a:lnTo>
                  <a:pt x="14097" y="5242"/>
                </a:lnTo>
                <a:lnTo>
                  <a:pt x="14106" y="5260"/>
                </a:lnTo>
                <a:lnTo>
                  <a:pt x="14115" y="5260"/>
                </a:lnTo>
                <a:lnTo>
                  <a:pt x="14124" y="5260"/>
                </a:lnTo>
                <a:lnTo>
                  <a:pt x="14115" y="5251"/>
                </a:lnTo>
                <a:lnTo>
                  <a:pt x="14106" y="5242"/>
                </a:lnTo>
                <a:lnTo>
                  <a:pt x="14097" y="5234"/>
                </a:lnTo>
                <a:lnTo>
                  <a:pt x="14106" y="5234"/>
                </a:lnTo>
                <a:lnTo>
                  <a:pt x="14115" y="5234"/>
                </a:lnTo>
                <a:lnTo>
                  <a:pt x="14124" y="5234"/>
                </a:lnTo>
                <a:lnTo>
                  <a:pt x="14132" y="5234"/>
                </a:lnTo>
                <a:lnTo>
                  <a:pt x="14141" y="5242"/>
                </a:lnTo>
                <a:lnTo>
                  <a:pt x="14150" y="5251"/>
                </a:lnTo>
                <a:lnTo>
                  <a:pt x="14141" y="5242"/>
                </a:lnTo>
                <a:lnTo>
                  <a:pt x="14132" y="5234"/>
                </a:lnTo>
                <a:lnTo>
                  <a:pt x="14124" y="5225"/>
                </a:lnTo>
                <a:lnTo>
                  <a:pt x="14115" y="5225"/>
                </a:lnTo>
                <a:lnTo>
                  <a:pt x="14106" y="5216"/>
                </a:lnTo>
                <a:lnTo>
                  <a:pt x="14115" y="5216"/>
                </a:lnTo>
                <a:lnTo>
                  <a:pt x="14106" y="5207"/>
                </a:lnTo>
                <a:lnTo>
                  <a:pt x="14106" y="5198"/>
                </a:lnTo>
                <a:lnTo>
                  <a:pt x="14115" y="5198"/>
                </a:lnTo>
                <a:lnTo>
                  <a:pt x="14124" y="5198"/>
                </a:lnTo>
                <a:lnTo>
                  <a:pt x="14141" y="5189"/>
                </a:lnTo>
                <a:lnTo>
                  <a:pt x="14150" y="5181"/>
                </a:lnTo>
                <a:lnTo>
                  <a:pt x="14159" y="5181"/>
                </a:lnTo>
                <a:lnTo>
                  <a:pt x="14168" y="5189"/>
                </a:lnTo>
                <a:lnTo>
                  <a:pt x="14177" y="5189"/>
                </a:lnTo>
                <a:lnTo>
                  <a:pt x="14194" y="5181"/>
                </a:lnTo>
                <a:lnTo>
                  <a:pt x="14203" y="5172"/>
                </a:lnTo>
                <a:lnTo>
                  <a:pt x="14212" y="5181"/>
                </a:lnTo>
                <a:lnTo>
                  <a:pt x="14221" y="5181"/>
                </a:lnTo>
                <a:lnTo>
                  <a:pt x="14229" y="5181"/>
                </a:lnTo>
                <a:lnTo>
                  <a:pt x="14256" y="5189"/>
                </a:lnTo>
                <a:lnTo>
                  <a:pt x="14265" y="5198"/>
                </a:lnTo>
                <a:lnTo>
                  <a:pt x="14274" y="5198"/>
                </a:lnTo>
                <a:lnTo>
                  <a:pt x="14274" y="5207"/>
                </a:lnTo>
                <a:lnTo>
                  <a:pt x="14282" y="5207"/>
                </a:lnTo>
                <a:lnTo>
                  <a:pt x="14291" y="5207"/>
                </a:lnTo>
                <a:lnTo>
                  <a:pt x="14309" y="5207"/>
                </a:lnTo>
                <a:lnTo>
                  <a:pt x="14327" y="5207"/>
                </a:lnTo>
                <a:lnTo>
                  <a:pt x="14318" y="5216"/>
                </a:lnTo>
                <a:lnTo>
                  <a:pt x="14300" y="5225"/>
                </a:lnTo>
                <a:lnTo>
                  <a:pt x="14291" y="5225"/>
                </a:lnTo>
                <a:lnTo>
                  <a:pt x="14282" y="5234"/>
                </a:lnTo>
                <a:lnTo>
                  <a:pt x="14282" y="5242"/>
                </a:lnTo>
                <a:lnTo>
                  <a:pt x="14291" y="5242"/>
                </a:lnTo>
                <a:lnTo>
                  <a:pt x="14282" y="5251"/>
                </a:lnTo>
                <a:lnTo>
                  <a:pt x="14291" y="5251"/>
                </a:lnTo>
                <a:lnTo>
                  <a:pt x="14300" y="5242"/>
                </a:lnTo>
                <a:lnTo>
                  <a:pt x="14327" y="5216"/>
                </a:lnTo>
                <a:lnTo>
                  <a:pt x="14335" y="5216"/>
                </a:lnTo>
                <a:lnTo>
                  <a:pt x="14362" y="5198"/>
                </a:lnTo>
                <a:lnTo>
                  <a:pt x="14371" y="5189"/>
                </a:lnTo>
                <a:lnTo>
                  <a:pt x="14379" y="5181"/>
                </a:lnTo>
                <a:lnTo>
                  <a:pt x="14397" y="5172"/>
                </a:lnTo>
                <a:lnTo>
                  <a:pt x="14406" y="5172"/>
                </a:lnTo>
                <a:lnTo>
                  <a:pt x="14424" y="5172"/>
                </a:lnTo>
                <a:lnTo>
                  <a:pt x="14424" y="5163"/>
                </a:lnTo>
                <a:lnTo>
                  <a:pt x="14432" y="5172"/>
                </a:lnTo>
                <a:lnTo>
                  <a:pt x="14477" y="5181"/>
                </a:lnTo>
                <a:lnTo>
                  <a:pt x="14485" y="5172"/>
                </a:lnTo>
                <a:lnTo>
                  <a:pt x="14494" y="5163"/>
                </a:lnTo>
                <a:lnTo>
                  <a:pt x="14494" y="5154"/>
                </a:lnTo>
                <a:lnTo>
                  <a:pt x="14485" y="5154"/>
                </a:lnTo>
                <a:lnTo>
                  <a:pt x="14441" y="5137"/>
                </a:lnTo>
                <a:lnTo>
                  <a:pt x="14432" y="5128"/>
                </a:lnTo>
                <a:lnTo>
                  <a:pt x="14415" y="5110"/>
                </a:lnTo>
                <a:lnTo>
                  <a:pt x="14415" y="5101"/>
                </a:lnTo>
                <a:lnTo>
                  <a:pt x="14415" y="5092"/>
                </a:lnTo>
                <a:lnTo>
                  <a:pt x="14415" y="5084"/>
                </a:lnTo>
                <a:lnTo>
                  <a:pt x="14406" y="5066"/>
                </a:lnTo>
                <a:lnTo>
                  <a:pt x="14397" y="5057"/>
                </a:lnTo>
                <a:lnTo>
                  <a:pt x="14388" y="5048"/>
                </a:lnTo>
                <a:lnTo>
                  <a:pt x="14379" y="5048"/>
                </a:lnTo>
                <a:lnTo>
                  <a:pt x="14397" y="5022"/>
                </a:lnTo>
                <a:lnTo>
                  <a:pt x="14406" y="5022"/>
                </a:lnTo>
                <a:lnTo>
                  <a:pt x="14406" y="4995"/>
                </a:lnTo>
                <a:lnTo>
                  <a:pt x="14406" y="4978"/>
                </a:lnTo>
                <a:lnTo>
                  <a:pt x="14415" y="4978"/>
                </a:lnTo>
                <a:lnTo>
                  <a:pt x="14424" y="4960"/>
                </a:lnTo>
                <a:lnTo>
                  <a:pt x="14441" y="4960"/>
                </a:lnTo>
                <a:lnTo>
                  <a:pt x="14450" y="4960"/>
                </a:lnTo>
                <a:lnTo>
                  <a:pt x="14459" y="4951"/>
                </a:lnTo>
                <a:lnTo>
                  <a:pt x="14459" y="4934"/>
                </a:lnTo>
                <a:lnTo>
                  <a:pt x="14459" y="4925"/>
                </a:lnTo>
                <a:lnTo>
                  <a:pt x="14468" y="4907"/>
                </a:lnTo>
                <a:lnTo>
                  <a:pt x="14459" y="4881"/>
                </a:lnTo>
                <a:lnTo>
                  <a:pt x="14468" y="4872"/>
                </a:lnTo>
                <a:lnTo>
                  <a:pt x="14477" y="4863"/>
                </a:lnTo>
                <a:lnTo>
                  <a:pt x="14477" y="4854"/>
                </a:lnTo>
                <a:lnTo>
                  <a:pt x="14477" y="4845"/>
                </a:lnTo>
                <a:lnTo>
                  <a:pt x="14485" y="4836"/>
                </a:lnTo>
                <a:lnTo>
                  <a:pt x="14477" y="4828"/>
                </a:lnTo>
                <a:lnTo>
                  <a:pt x="14485" y="4819"/>
                </a:lnTo>
                <a:lnTo>
                  <a:pt x="14494" y="4819"/>
                </a:lnTo>
                <a:lnTo>
                  <a:pt x="14494" y="4828"/>
                </a:lnTo>
                <a:lnTo>
                  <a:pt x="14494" y="4836"/>
                </a:lnTo>
                <a:lnTo>
                  <a:pt x="14529" y="4836"/>
                </a:lnTo>
                <a:lnTo>
                  <a:pt x="14529" y="4828"/>
                </a:lnTo>
                <a:lnTo>
                  <a:pt x="14538" y="4819"/>
                </a:lnTo>
                <a:lnTo>
                  <a:pt x="14538" y="4801"/>
                </a:lnTo>
                <a:lnTo>
                  <a:pt x="14538" y="4792"/>
                </a:lnTo>
                <a:lnTo>
                  <a:pt x="14538" y="4784"/>
                </a:lnTo>
                <a:lnTo>
                  <a:pt x="14538" y="4766"/>
                </a:lnTo>
                <a:lnTo>
                  <a:pt x="14529" y="4766"/>
                </a:lnTo>
                <a:lnTo>
                  <a:pt x="14529" y="4757"/>
                </a:lnTo>
                <a:lnTo>
                  <a:pt x="14538" y="4757"/>
                </a:lnTo>
                <a:lnTo>
                  <a:pt x="14538" y="4748"/>
                </a:lnTo>
                <a:lnTo>
                  <a:pt x="14547" y="4748"/>
                </a:lnTo>
                <a:lnTo>
                  <a:pt x="14556" y="4748"/>
                </a:lnTo>
                <a:lnTo>
                  <a:pt x="14565" y="4748"/>
                </a:lnTo>
                <a:lnTo>
                  <a:pt x="14574" y="4739"/>
                </a:lnTo>
                <a:lnTo>
                  <a:pt x="14582" y="4739"/>
                </a:lnTo>
                <a:lnTo>
                  <a:pt x="14600" y="4722"/>
                </a:lnTo>
                <a:lnTo>
                  <a:pt x="14609" y="4704"/>
                </a:lnTo>
                <a:lnTo>
                  <a:pt x="14609" y="4695"/>
                </a:lnTo>
                <a:lnTo>
                  <a:pt x="14618" y="4695"/>
                </a:lnTo>
                <a:lnTo>
                  <a:pt x="14618" y="4686"/>
                </a:lnTo>
                <a:lnTo>
                  <a:pt x="14618" y="4678"/>
                </a:lnTo>
                <a:lnTo>
                  <a:pt x="14644" y="4669"/>
                </a:lnTo>
                <a:lnTo>
                  <a:pt x="14662" y="4669"/>
                </a:lnTo>
                <a:lnTo>
                  <a:pt x="14671" y="4660"/>
                </a:lnTo>
                <a:lnTo>
                  <a:pt x="14679" y="4660"/>
                </a:lnTo>
                <a:lnTo>
                  <a:pt x="14671" y="4669"/>
                </a:lnTo>
                <a:lnTo>
                  <a:pt x="14688" y="4669"/>
                </a:lnTo>
                <a:lnTo>
                  <a:pt x="14697" y="4669"/>
                </a:lnTo>
                <a:lnTo>
                  <a:pt x="14706" y="4660"/>
                </a:lnTo>
                <a:lnTo>
                  <a:pt x="14706" y="4642"/>
                </a:lnTo>
                <a:lnTo>
                  <a:pt x="14697" y="4633"/>
                </a:lnTo>
                <a:lnTo>
                  <a:pt x="14697" y="4625"/>
                </a:lnTo>
                <a:lnTo>
                  <a:pt x="14688" y="4616"/>
                </a:lnTo>
                <a:lnTo>
                  <a:pt x="14697" y="4625"/>
                </a:lnTo>
                <a:lnTo>
                  <a:pt x="14706" y="4633"/>
                </a:lnTo>
                <a:lnTo>
                  <a:pt x="14706" y="4651"/>
                </a:lnTo>
                <a:lnTo>
                  <a:pt x="14706" y="4660"/>
                </a:lnTo>
                <a:lnTo>
                  <a:pt x="14715" y="4669"/>
                </a:lnTo>
                <a:lnTo>
                  <a:pt x="14732" y="4678"/>
                </a:lnTo>
                <a:lnTo>
                  <a:pt x="14750" y="4669"/>
                </a:lnTo>
                <a:lnTo>
                  <a:pt x="14741" y="4678"/>
                </a:lnTo>
                <a:lnTo>
                  <a:pt x="14732" y="4686"/>
                </a:lnTo>
                <a:lnTo>
                  <a:pt x="14715" y="4678"/>
                </a:lnTo>
                <a:lnTo>
                  <a:pt x="14697" y="4678"/>
                </a:lnTo>
                <a:lnTo>
                  <a:pt x="14688" y="4678"/>
                </a:lnTo>
                <a:lnTo>
                  <a:pt x="14679" y="4678"/>
                </a:lnTo>
                <a:lnTo>
                  <a:pt x="14688" y="4686"/>
                </a:lnTo>
                <a:lnTo>
                  <a:pt x="14697" y="4686"/>
                </a:lnTo>
                <a:lnTo>
                  <a:pt x="14706" y="4686"/>
                </a:lnTo>
                <a:lnTo>
                  <a:pt x="14706" y="4695"/>
                </a:lnTo>
                <a:lnTo>
                  <a:pt x="14697" y="4695"/>
                </a:lnTo>
                <a:lnTo>
                  <a:pt x="14697" y="4704"/>
                </a:lnTo>
                <a:lnTo>
                  <a:pt x="14706" y="4704"/>
                </a:lnTo>
                <a:lnTo>
                  <a:pt x="14715" y="4704"/>
                </a:lnTo>
                <a:lnTo>
                  <a:pt x="14732" y="4713"/>
                </a:lnTo>
                <a:lnTo>
                  <a:pt x="14741" y="4722"/>
                </a:lnTo>
                <a:lnTo>
                  <a:pt x="14768" y="4713"/>
                </a:lnTo>
                <a:lnTo>
                  <a:pt x="14776" y="4713"/>
                </a:lnTo>
                <a:lnTo>
                  <a:pt x="14794" y="4713"/>
                </a:lnTo>
                <a:lnTo>
                  <a:pt x="14803" y="4713"/>
                </a:lnTo>
                <a:lnTo>
                  <a:pt x="14812" y="4722"/>
                </a:lnTo>
                <a:lnTo>
                  <a:pt x="14821" y="4722"/>
                </a:lnTo>
                <a:lnTo>
                  <a:pt x="14829" y="4722"/>
                </a:lnTo>
                <a:lnTo>
                  <a:pt x="14829" y="4731"/>
                </a:lnTo>
                <a:lnTo>
                  <a:pt x="14821" y="4739"/>
                </a:lnTo>
                <a:lnTo>
                  <a:pt x="14803" y="4748"/>
                </a:lnTo>
                <a:lnTo>
                  <a:pt x="14794" y="4748"/>
                </a:lnTo>
                <a:lnTo>
                  <a:pt x="14768" y="4766"/>
                </a:lnTo>
                <a:lnTo>
                  <a:pt x="14750" y="4784"/>
                </a:lnTo>
                <a:lnTo>
                  <a:pt x="14750" y="4792"/>
                </a:lnTo>
                <a:lnTo>
                  <a:pt x="14768" y="4784"/>
                </a:lnTo>
                <a:lnTo>
                  <a:pt x="14776" y="4784"/>
                </a:lnTo>
                <a:lnTo>
                  <a:pt x="14794" y="4801"/>
                </a:lnTo>
                <a:lnTo>
                  <a:pt x="14803" y="4801"/>
                </a:lnTo>
                <a:lnTo>
                  <a:pt x="14812" y="4801"/>
                </a:lnTo>
                <a:lnTo>
                  <a:pt x="14821" y="4810"/>
                </a:lnTo>
                <a:lnTo>
                  <a:pt x="14829" y="4819"/>
                </a:lnTo>
                <a:lnTo>
                  <a:pt x="14829" y="4828"/>
                </a:lnTo>
                <a:lnTo>
                  <a:pt x="14821" y="4845"/>
                </a:lnTo>
                <a:lnTo>
                  <a:pt x="14821" y="4854"/>
                </a:lnTo>
                <a:lnTo>
                  <a:pt x="14812" y="4863"/>
                </a:lnTo>
                <a:lnTo>
                  <a:pt x="14829" y="4872"/>
                </a:lnTo>
                <a:lnTo>
                  <a:pt x="14838" y="4872"/>
                </a:lnTo>
                <a:lnTo>
                  <a:pt x="14847" y="4872"/>
                </a:lnTo>
                <a:lnTo>
                  <a:pt x="14865" y="4872"/>
                </a:lnTo>
                <a:lnTo>
                  <a:pt x="14874" y="4863"/>
                </a:lnTo>
                <a:lnTo>
                  <a:pt x="14891" y="4845"/>
                </a:lnTo>
                <a:lnTo>
                  <a:pt x="14909" y="4836"/>
                </a:lnTo>
                <a:lnTo>
                  <a:pt x="14918" y="4836"/>
                </a:lnTo>
                <a:lnTo>
                  <a:pt x="14935" y="4836"/>
                </a:lnTo>
                <a:lnTo>
                  <a:pt x="14944" y="4828"/>
                </a:lnTo>
                <a:lnTo>
                  <a:pt x="14953" y="4819"/>
                </a:lnTo>
                <a:lnTo>
                  <a:pt x="14962" y="4810"/>
                </a:lnTo>
                <a:lnTo>
                  <a:pt x="14971" y="4810"/>
                </a:lnTo>
                <a:lnTo>
                  <a:pt x="14979" y="4810"/>
                </a:lnTo>
                <a:lnTo>
                  <a:pt x="14988" y="4810"/>
                </a:lnTo>
                <a:lnTo>
                  <a:pt x="14988" y="4819"/>
                </a:lnTo>
                <a:lnTo>
                  <a:pt x="14997" y="4819"/>
                </a:lnTo>
                <a:lnTo>
                  <a:pt x="15006" y="4819"/>
                </a:lnTo>
                <a:lnTo>
                  <a:pt x="15023" y="4819"/>
                </a:lnTo>
                <a:lnTo>
                  <a:pt x="15032" y="4810"/>
                </a:lnTo>
                <a:lnTo>
                  <a:pt x="15032" y="4801"/>
                </a:lnTo>
                <a:lnTo>
                  <a:pt x="15041" y="4792"/>
                </a:lnTo>
                <a:lnTo>
                  <a:pt x="15041" y="4784"/>
                </a:lnTo>
                <a:lnTo>
                  <a:pt x="15032" y="4775"/>
                </a:lnTo>
                <a:lnTo>
                  <a:pt x="15023" y="4775"/>
                </a:lnTo>
                <a:lnTo>
                  <a:pt x="15015" y="4775"/>
                </a:lnTo>
                <a:lnTo>
                  <a:pt x="15006" y="4784"/>
                </a:lnTo>
                <a:lnTo>
                  <a:pt x="14988" y="4784"/>
                </a:lnTo>
                <a:lnTo>
                  <a:pt x="14971" y="4792"/>
                </a:lnTo>
                <a:lnTo>
                  <a:pt x="14962" y="4792"/>
                </a:lnTo>
                <a:lnTo>
                  <a:pt x="14953" y="4784"/>
                </a:lnTo>
                <a:lnTo>
                  <a:pt x="14953" y="4775"/>
                </a:lnTo>
                <a:lnTo>
                  <a:pt x="14935" y="4757"/>
                </a:lnTo>
                <a:lnTo>
                  <a:pt x="14926" y="4739"/>
                </a:lnTo>
                <a:lnTo>
                  <a:pt x="14918" y="4731"/>
                </a:lnTo>
                <a:lnTo>
                  <a:pt x="14918" y="4722"/>
                </a:lnTo>
                <a:lnTo>
                  <a:pt x="14918" y="4713"/>
                </a:lnTo>
                <a:lnTo>
                  <a:pt x="14926" y="4704"/>
                </a:lnTo>
                <a:lnTo>
                  <a:pt x="14935" y="4704"/>
                </a:lnTo>
                <a:lnTo>
                  <a:pt x="14944" y="4686"/>
                </a:lnTo>
                <a:lnTo>
                  <a:pt x="14953" y="4695"/>
                </a:lnTo>
                <a:lnTo>
                  <a:pt x="14953" y="4704"/>
                </a:lnTo>
                <a:lnTo>
                  <a:pt x="14944" y="4704"/>
                </a:lnTo>
                <a:lnTo>
                  <a:pt x="14926" y="4722"/>
                </a:lnTo>
                <a:lnTo>
                  <a:pt x="14935" y="4722"/>
                </a:lnTo>
                <a:lnTo>
                  <a:pt x="14935" y="4713"/>
                </a:lnTo>
                <a:lnTo>
                  <a:pt x="14944" y="4713"/>
                </a:lnTo>
                <a:lnTo>
                  <a:pt x="14962" y="4695"/>
                </a:lnTo>
                <a:lnTo>
                  <a:pt x="14988" y="4669"/>
                </a:lnTo>
                <a:lnTo>
                  <a:pt x="15006" y="4669"/>
                </a:lnTo>
                <a:lnTo>
                  <a:pt x="15015" y="4669"/>
                </a:lnTo>
                <a:lnTo>
                  <a:pt x="15023" y="4669"/>
                </a:lnTo>
                <a:lnTo>
                  <a:pt x="15032" y="4660"/>
                </a:lnTo>
                <a:lnTo>
                  <a:pt x="15041" y="4660"/>
                </a:lnTo>
                <a:lnTo>
                  <a:pt x="15050" y="4660"/>
                </a:lnTo>
                <a:lnTo>
                  <a:pt x="15059" y="4660"/>
                </a:lnTo>
                <a:lnTo>
                  <a:pt x="15068" y="4651"/>
                </a:lnTo>
                <a:lnTo>
                  <a:pt x="15076" y="4642"/>
                </a:lnTo>
                <a:lnTo>
                  <a:pt x="15094" y="4642"/>
                </a:lnTo>
                <a:lnTo>
                  <a:pt x="15103" y="4642"/>
                </a:lnTo>
                <a:lnTo>
                  <a:pt x="15121" y="4625"/>
                </a:lnTo>
                <a:lnTo>
                  <a:pt x="15138" y="4625"/>
                </a:lnTo>
                <a:lnTo>
                  <a:pt x="15165" y="4625"/>
                </a:lnTo>
                <a:lnTo>
                  <a:pt x="15182" y="4616"/>
                </a:lnTo>
                <a:lnTo>
                  <a:pt x="15191" y="4616"/>
                </a:lnTo>
                <a:lnTo>
                  <a:pt x="15209" y="4607"/>
                </a:lnTo>
                <a:lnTo>
                  <a:pt x="15200" y="4616"/>
                </a:lnTo>
                <a:lnTo>
                  <a:pt x="15191" y="4625"/>
                </a:lnTo>
                <a:lnTo>
                  <a:pt x="15200" y="4625"/>
                </a:lnTo>
                <a:lnTo>
                  <a:pt x="15218" y="4616"/>
                </a:lnTo>
                <a:lnTo>
                  <a:pt x="15226" y="4607"/>
                </a:lnTo>
                <a:lnTo>
                  <a:pt x="15235" y="4607"/>
                </a:lnTo>
                <a:lnTo>
                  <a:pt x="15244" y="4616"/>
                </a:lnTo>
                <a:lnTo>
                  <a:pt x="15244" y="4625"/>
                </a:lnTo>
                <a:lnTo>
                  <a:pt x="15244" y="4633"/>
                </a:lnTo>
                <a:lnTo>
                  <a:pt x="15235" y="4633"/>
                </a:lnTo>
                <a:lnTo>
                  <a:pt x="15209" y="4642"/>
                </a:lnTo>
                <a:lnTo>
                  <a:pt x="15200" y="4651"/>
                </a:lnTo>
                <a:lnTo>
                  <a:pt x="15182" y="4651"/>
                </a:lnTo>
                <a:lnTo>
                  <a:pt x="15182" y="4660"/>
                </a:lnTo>
                <a:lnTo>
                  <a:pt x="15191" y="4669"/>
                </a:lnTo>
                <a:lnTo>
                  <a:pt x="15173" y="4669"/>
                </a:lnTo>
                <a:lnTo>
                  <a:pt x="15165" y="4660"/>
                </a:lnTo>
                <a:lnTo>
                  <a:pt x="15147" y="4669"/>
                </a:lnTo>
                <a:lnTo>
                  <a:pt x="15138" y="4669"/>
                </a:lnTo>
                <a:lnTo>
                  <a:pt x="15129" y="4669"/>
                </a:lnTo>
                <a:lnTo>
                  <a:pt x="15138" y="4678"/>
                </a:lnTo>
                <a:lnTo>
                  <a:pt x="15147" y="4686"/>
                </a:lnTo>
                <a:lnTo>
                  <a:pt x="15147" y="4695"/>
                </a:lnTo>
                <a:lnTo>
                  <a:pt x="15156" y="4695"/>
                </a:lnTo>
                <a:lnTo>
                  <a:pt x="15173" y="4704"/>
                </a:lnTo>
                <a:lnTo>
                  <a:pt x="15182" y="4722"/>
                </a:lnTo>
                <a:lnTo>
                  <a:pt x="15173" y="4722"/>
                </a:lnTo>
                <a:lnTo>
                  <a:pt x="15165" y="4722"/>
                </a:lnTo>
                <a:lnTo>
                  <a:pt x="15156" y="4731"/>
                </a:lnTo>
                <a:lnTo>
                  <a:pt x="15156" y="4722"/>
                </a:lnTo>
                <a:lnTo>
                  <a:pt x="15147" y="4722"/>
                </a:lnTo>
                <a:lnTo>
                  <a:pt x="15147" y="4731"/>
                </a:lnTo>
                <a:lnTo>
                  <a:pt x="15138" y="4748"/>
                </a:lnTo>
                <a:lnTo>
                  <a:pt x="15129" y="4757"/>
                </a:lnTo>
                <a:lnTo>
                  <a:pt x="15121" y="4766"/>
                </a:lnTo>
                <a:lnTo>
                  <a:pt x="15121" y="4775"/>
                </a:lnTo>
                <a:lnTo>
                  <a:pt x="15129" y="4775"/>
                </a:lnTo>
                <a:lnTo>
                  <a:pt x="15129" y="4784"/>
                </a:lnTo>
                <a:lnTo>
                  <a:pt x="15121" y="4784"/>
                </a:lnTo>
                <a:lnTo>
                  <a:pt x="15094" y="4792"/>
                </a:lnTo>
                <a:lnTo>
                  <a:pt x="15085" y="4792"/>
                </a:lnTo>
                <a:lnTo>
                  <a:pt x="15076" y="4784"/>
                </a:lnTo>
                <a:lnTo>
                  <a:pt x="15068" y="4784"/>
                </a:lnTo>
                <a:lnTo>
                  <a:pt x="15059" y="4784"/>
                </a:lnTo>
                <a:lnTo>
                  <a:pt x="15076" y="4792"/>
                </a:lnTo>
                <a:lnTo>
                  <a:pt x="15068" y="4792"/>
                </a:lnTo>
                <a:lnTo>
                  <a:pt x="15050" y="4801"/>
                </a:lnTo>
                <a:lnTo>
                  <a:pt x="15050" y="4810"/>
                </a:lnTo>
                <a:lnTo>
                  <a:pt x="15076" y="4810"/>
                </a:lnTo>
                <a:lnTo>
                  <a:pt x="15094" y="4819"/>
                </a:lnTo>
                <a:lnTo>
                  <a:pt x="15094" y="4828"/>
                </a:lnTo>
                <a:lnTo>
                  <a:pt x="15103" y="4836"/>
                </a:lnTo>
                <a:lnTo>
                  <a:pt x="15103" y="4845"/>
                </a:lnTo>
                <a:lnTo>
                  <a:pt x="15112" y="4845"/>
                </a:lnTo>
                <a:lnTo>
                  <a:pt x="15121" y="4845"/>
                </a:lnTo>
                <a:lnTo>
                  <a:pt x="15129" y="4845"/>
                </a:lnTo>
                <a:lnTo>
                  <a:pt x="15138" y="4845"/>
                </a:lnTo>
                <a:lnTo>
                  <a:pt x="15165" y="4872"/>
                </a:lnTo>
                <a:lnTo>
                  <a:pt x="15173" y="4872"/>
                </a:lnTo>
                <a:lnTo>
                  <a:pt x="15200" y="4881"/>
                </a:lnTo>
                <a:lnTo>
                  <a:pt x="15244" y="4916"/>
                </a:lnTo>
                <a:lnTo>
                  <a:pt x="15262" y="4934"/>
                </a:lnTo>
                <a:lnTo>
                  <a:pt x="15288" y="4960"/>
                </a:lnTo>
                <a:lnTo>
                  <a:pt x="15297" y="4960"/>
                </a:lnTo>
                <a:lnTo>
                  <a:pt x="15315" y="4969"/>
                </a:lnTo>
                <a:lnTo>
                  <a:pt x="15332" y="4986"/>
                </a:lnTo>
                <a:lnTo>
                  <a:pt x="15359" y="4995"/>
                </a:lnTo>
                <a:lnTo>
                  <a:pt x="15376" y="5004"/>
                </a:lnTo>
                <a:lnTo>
                  <a:pt x="15376" y="5013"/>
                </a:lnTo>
                <a:lnTo>
                  <a:pt x="15403" y="5022"/>
                </a:lnTo>
                <a:lnTo>
                  <a:pt x="15403" y="5031"/>
                </a:lnTo>
                <a:lnTo>
                  <a:pt x="15412" y="5048"/>
                </a:lnTo>
                <a:lnTo>
                  <a:pt x="15421" y="5075"/>
                </a:lnTo>
                <a:lnTo>
                  <a:pt x="15429" y="5092"/>
                </a:lnTo>
                <a:lnTo>
                  <a:pt x="15429" y="5101"/>
                </a:lnTo>
                <a:lnTo>
                  <a:pt x="15421" y="5110"/>
                </a:lnTo>
                <a:lnTo>
                  <a:pt x="15412" y="5128"/>
                </a:lnTo>
                <a:lnTo>
                  <a:pt x="15403" y="5137"/>
                </a:lnTo>
                <a:lnTo>
                  <a:pt x="15376" y="5154"/>
                </a:lnTo>
                <a:lnTo>
                  <a:pt x="15368" y="5154"/>
                </a:lnTo>
                <a:lnTo>
                  <a:pt x="15359" y="5154"/>
                </a:lnTo>
                <a:lnTo>
                  <a:pt x="15350" y="5163"/>
                </a:lnTo>
                <a:lnTo>
                  <a:pt x="15315" y="5181"/>
                </a:lnTo>
                <a:lnTo>
                  <a:pt x="15306" y="5181"/>
                </a:lnTo>
                <a:lnTo>
                  <a:pt x="15297" y="5172"/>
                </a:lnTo>
                <a:lnTo>
                  <a:pt x="15288" y="5181"/>
                </a:lnTo>
                <a:lnTo>
                  <a:pt x="15279" y="5172"/>
                </a:lnTo>
                <a:lnTo>
                  <a:pt x="15253" y="5163"/>
                </a:lnTo>
                <a:lnTo>
                  <a:pt x="15209" y="5172"/>
                </a:lnTo>
                <a:lnTo>
                  <a:pt x="15191" y="5181"/>
                </a:lnTo>
                <a:lnTo>
                  <a:pt x="15182" y="5181"/>
                </a:lnTo>
                <a:lnTo>
                  <a:pt x="15147" y="5172"/>
                </a:lnTo>
                <a:lnTo>
                  <a:pt x="15129" y="5163"/>
                </a:lnTo>
                <a:lnTo>
                  <a:pt x="15112" y="5163"/>
                </a:lnTo>
                <a:lnTo>
                  <a:pt x="15085" y="5154"/>
                </a:lnTo>
                <a:lnTo>
                  <a:pt x="15076" y="5154"/>
                </a:lnTo>
                <a:lnTo>
                  <a:pt x="15059" y="5145"/>
                </a:lnTo>
                <a:lnTo>
                  <a:pt x="15050" y="5145"/>
                </a:lnTo>
                <a:lnTo>
                  <a:pt x="15041" y="5154"/>
                </a:lnTo>
                <a:lnTo>
                  <a:pt x="15032" y="5154"/>
                </a:lnTo>
                <a:lnTo>
                  <a:pt x="15023" y="5145"/>
                </a:lnTo>
                <a:lnTo>
                  <a:pt x="15015" y="5137"/>
                </a:lnTo>
                <a:lnTo>
                  <a:pt x="15006" y="5119"/>
                </a:lnTo>
                <a:lnTo>
                  <a:pt x="15006" y="5110"/>
                </a:lnTo>
                <a:lnTo>
                  <a:pt x="14997" y="5110"/>
                </a:lnTo>
                <a:lnTo>
                  <a:pt x="14971" y="5119"/>
                </a:lnTo>
                <a:lnTo>
                  <a:pt x="14953" y="5110"/>
                </a:lnTo>
                <a:lnTo>
                  <a:pt x="14944" y="5101"/>
                </a:lnTo>
                <a:lnTo>
                  <a:pt x="14935" y="5092"/>
                </a:lnTo>
                <a:lnTo>
                  <a:pt x="14944" y="5084"/>
                </a:lnTo>
                <a:lnTo>
                  <a:pt x="14926" y="5084"/>
                </a:lnTo>
                <a:lnTo>
                  <a:pt x="14909" y="5092"/>
                </a:lnTo>
                <a:lnTo>
                  <a:pt x="14874" y="5092"/>
                </a:lnTo>
                <a:lnTo>
                  <a:pt x="14812" y="5084"/>
                </a:lnTo>
                <a:lnTo>
                  <a:pt x="14803" y="5084"/>
                </a:lnTo>
                <a:lnTo>
                  <a:pt x="14776" y="5092"/>
                </a:lnTo>
                <a:lnTo>
                  <a:pt x="14750" y="5101"/>
                </a:lnTo>
                <a:lnTo>
                  <a:pt x="14732" y="5110"/>
                </a:lnTo>
                <a:lnTo>
                  <a:pt x="14715" y="5119"/>
                </a:lnTo>
                <a:lnTo>
                  <a:pt x="14671" y="5145"/>
                </a:lnTo>
                <a:lnTo>
                  <a:pt x="14662" y="5163"/>
                </a:lnTo>
                <a:lnTo>
                  <a:pt x="14653" y="5163"/>
                </a:lnTo>
                <a:lnTo>
                  <a:pt x="14618" y="5163"/>
                </a:lnTo>
                <a:lnTo>
                  <a:pt x="14591" y="5154"/>
                </a:lnTo>
                <a:lnTo>
                  <a:pt x="14556" y="5163"/>
                </a:lnTo>
                <a:lnTo>
                  <a:pt x="14512" y="5154"/>
                </a:lnTo>
                <a:lnTo>
                  <a:pt x="14503" y="5154"/>
                </a:lnTo>
                <a:lnTo>
                  <a:pt x="14494" y="5163"/>
                </a:lnTo>
                <a:lnTo>
                  <a:pt x="14494" y="5172"/>
                </a:lnTo>
                <a:lnTo>
                  <a:pt x="14494" y="5181"/>
                </a:lnTo>
                <a:lnTo>
                  <a:pt x="14512" y="5189"/>
                </a:lnTo>
                <a:lnTo>
                  <a:pt x="14547" y="5198"/>
                </a:lnTo>
                <a:lnTo>
                  <a:pt x="14529" y="5198"/>
                </a:lnTo>
                <a:lnTo>
                  <a:pt x="14494" y="5207"/>
                </a:lnTo>
                <a:lnTo>
                  <a:pt x="14485" y="5207"/>
                </a:lnTo>
                <a:lnTo>
                  <a:pt x="14477" y="5216"/>
                </a:lnTo>
                <a:lnTo>
                  <a:pt x="14485" y="5225"/>
                </a:lnTo>
                <a:lnTo>
                  <a:pt x="14494" y="5225"/>
                </a:lnTo>
                <a:lnTo>
                  <a:pt x="14485" y="5225"/>
                </a:lnTo>
                <a:lnTo>
                  <a:pt x="14468" y="5225"/>
                </a:lnTo>
                <a:lnTo>
                  <a:pt x="14459" y="5225"/>
                </a:lnTo>
                <a:lnTo>
                  <a:pt x="14432" y="5225"/>
                </a:lnTo>
                <a:lnTo>
                  <a:pt x="14415" y="5225"/>
                </a:lnTo>
                <a:lnTo>
                  <a:pt x="14406" y="5225"/>
                </a:lnTo>
                <a:lnTo>
                  <a:pt x="14415" y="5225"/>
                </a:lnTo>
                <a:lnTo>
                  <a:pt x="14415" y="5216"/>
                </a:lnTo>
                <a:lnTo>
                  <a:pt x="14406" y="5216"/>
                </a:lnTo>
                <a:lnTo>
                  <a:pt x="14397" y="5216"/>
                </a:lnTo>
                <a:lnTo>
                  <a:pt x="14406" y="5225"/>
                </a:lnTo>
                <a:lnTo>
                  <a:pt x="14397" y="5234"/>
                </a:lnTo>
                <a:lnTo>
                  <a:pt x="14379" y="5234"/>
                </a:lnTo>
                <a:lnTo>
                  <a:pt x="14362" y="5225"/>
                </a:lnTo>
                <a:lnTo>
                  <a:pt x="14353" y="5225"/>
                </a:lnTo>
                <a:lnTo>
                  <a:pt x="14344" y="5225"/>
                </a:lnTo>
                <a:lnTo>
                  <a:pt x="14327" y="5225"/>
                </a:lnTo>
                <a:lnTo>
                  <a:pt x="14300" y="5242"/>
                </a:lnTo>
                <a:lnTo>
                  <a:pt x="14291" y="5260"/>
                </a:lnTo>
                <a:lnTo>
                  <a:pt x="14282" y="5260"/>
                </a:lnTo>
                <a:lnTo>
                  <a:pt x="14282" y="5269"/>
                </a:lnTo>
                <a:lnTo>
                  <a:pt x="14282" y="5287"/>
                </a:lnTo>
                <a:lnTo>
                  <a:pt x="14274" y="5295"/>
                </a:lnTo>
                <a:lnTo>
                  <a:pt x="14274" y="5304"/>
                </a:lnTo>
                <a:lnTo>
                  <a:pt x="14291" y="5304"/>
                </a:lnTo>
                <a:lnTo>
                  <a:pt x="14300" y="5304"/>
                </a:lnTo>
                <a:lnTo>
                  <a:pt x="14327" y="5295"/>
                </a:lnTo>
                <a:lnTo>
                  <a:pt x="14335" y="5304"/>
                </a:lnTo>
                <a:lnTo>
                  <a:pt x="14327" y="5313"/>
                </a:lnTo>
                <a:lnTo>
                  <a:pt x="14318" y="5322"/>
                </a:lnTo>
                <a:lnTo>
                  <a:pt x="14327" y="5340"/>
                </a:lnTo>
                <a:lnTo>
                  <a:pt x="14327" y="5348"/>
                </a:lnTo>
                <a:lnTo>
                  <a:pt x="14335" y="5357"/>
                </a:lnTo>
                <a:lnTo>
                  <a:pt x="14344" y="5357"/>
                </a:lnTo>
                <a:lnTo>
                  <a:pt x="14335" y="5366"/>
                </a:lnTo>
                <a:lnTo>
                  <a:pt x="14327" y="5366"/>
                </a:lnTo>
                <a:lnTo>
                  <a:pt x="14327" y="5375"/>
                </a:lnTo>
                <a:lnTo>
                  <a:pt x="14327" y="5384"/>
                </a:lnTo>
                <a:lnTo>
                  <a:pt x="14335" y="5392"/>
                </a:lnTo>
                <a:lnTo>
                  <a:pt x="14353" y="5392"/>
                </a:lnTo>
                <a:lnTo>
                  <a:pt x="14353" y="5401"/>
                </a:lnTo>
                <a:lnTo>
                  <a:pt x="14335" y="5401"/>
                </a:lnTo>
                <a:lnTo>
                  <a:pt x="14327" y="5401"/>
                </a:lnTo>
                <a:lnTo>
                  <a:pt x="14318" y="5392"/>
                </a:lnTo>
                <a:lnTo>
                  <a:pt x="14318" y="5401"/>
                </a:lnTo>
                <a:lnTo>
                  <a:pt x="14309" y="5392"/>
                </a:lnTo>
                <a:lnTo>
                  <a:pt x="14309" y="5384"/>
                </a:lnTo>
                <a:lnTo>
                  <a:pt x="14309" y="5375"/>
                </a:lnTo>
                <a:lnTo>
                  <a:pt x="14300" y="5375"/>
                </a:lnTo>
                <a:lnTo>
                  <a:pt x="14300" y="5384"/>
                </a:lnTo>
                <a:lnTo>
                  <a:pt x="14291" y="5384"/>
                </a:lnTo>
                <a:lnTo>
                  <a:pt x="14300" y="5392"/>
                </a:lnTo>
                <a:lnTo>
                  <a:pt x="14300" y="5401"/>
                </a:lnTo>
                <a:lnTo>
                  <a:pt x="14291" y="5401"/>
                </a:lnTo>
                <a:lnTo>
                  <a:pt x="14291" y="5410"/>
                </a:lnTo>
                <a:lnTo>
                  <a:pt x="14300" y="5410"/>
                </a:lnTo>
                <a:lnTo>
                  <a:pt x="14309" y="5419"/>
                </a:lnTo>
                <a:lnTo>
                  <a:pt x="14318" y="5419"/>
                </a:lnTo>
                <a:lnTo>
                  <a:pt x="14327" y="5419"/>
                </a:lnTo>
                <a:lnTo>
                  <a:pt x="14335" y="5428"/>
                </a:lnTo>
                <a:lnTo>
                  <a:pt x="14353" y="5437"/>
                </a:lnTo>
                <a:lnTo>
                  <a:pt x="14362" y="5437"/>
                </a:lnTo>
                <a:lnTo>
                  <a:pt x="14362" y="5445"/>
                </a:lnTo>
                <a:lnTo>
                  <a:pt x="14362" y="5454"/>
                </a:lnTo>
                <a:lnTo>
                  <a:pt x="14344" y="5463"/>
                </a:lnTo>
                <a:lnTo>
                  <a:pt x="14353" y="5463"/>
                </a:lnTo>
                <a:lnTo>
                  <a:pt x="14353" y="5472"/>
                </a:lnTo>
                <a:lnTo>
                  <a:pt x="14362" y="5481"/>
                </a:lnTo>
                <a:lnTo>
                  <a:pt x="14362" y="5490"/>
                </a:lnTo>
                <a:lnTo>
                  <a:pt x="14371" y="5490"/>
                </a:lnTo>
                <a:lnTo>
                  <a:pt x="14379" y="5498"/>
                </a:lnTo>
                <a:lnTo>
                  <a:pt x="14379" y="5507"/>
                </a:lnTo>
                <a:lnTo>
                  <a:pt x="14371" y="5507"/>
                </a:lnTo>
                <a:lnTo>
                  <a:pt x="14362" y="5507"/>
                </a:lnTo>
                <a:lnTo>
                  <a:pt x="14362" y="5516"/>
                </a:lnTo>
                <a:lnTo>
                  <a:pt x="14371" y="5516"/>
                </a:lnTo>
                <a:lnTo>
                  <a:pt x="14388" y="5516"/>
                </a:lnTo>
                <a:lnTo>
                  <a:pt x="14424" y="5516"/>
                </a:lnTo>
                <a:lnTo>
                  <a:pt x="14432" y="5516"/>
                </a:lnTo>
                <a:lnTo>
                  <a:pt x="14424" y="5525"/>
                </a:lnTo>
                <a:lnTo>
                  <a:pt x="14415" y="5534"/>
                </a:lnTo>
                <a:lnTo>
                  <a:pt x="14406" y="5534"/>
                </a:lnTo>
                <a:lnTo>
                  <a:pt x="14388" y="5534"/>
                </a:lnTo>
                <a:lnTo>
                  <a:pt x="14379" y="5534"/>
                </a:lnTo>
                <a:lnTo>
                  <a:pt x="14379" y="5543"/>
                </a:lnTo>
                <a:lnTo>
                  <a:pt x="14371" y="5543"/>
                </a:lnTo>
                <a:lnTo>
                  <a:pt x="14379" y="5543"/>
                </a:lnTo>
                <a:lnTo>
                  <a:pt x="14388" y="5543"/>
                </a:lnTo>
                <a:lnTo>
                  <a:pt x="14397" y="5543"/>
                </a:lnTo>
                <a:lnTo>
                  <a:pt x="14424" y="5534"/>
                </a:lnTo>
                <a:lnTo>
                  <a:pt x="14415" y="5543"/>
                </a:lnTo>
                <a:lnTo>
                  <a:pt x="14415" y="5551"/>
                </a:lnTo>
                <a:lnTo>
                  <a:pt x="14424" y="5543"/>
                </a:lnTo>
                <a:lnTo>
                  <a:pt x="14432" y="5543"/>
                </a:lnTo>
                <a:lnTo>
                  <a:pt x="14441" y="5534"/>
                </a:lnTo>
                <a:lnTo>
                  <a:pt x="14450" y="5534"/>
                </a:lnTo>
                <a:lnTo>
                  <a:pt x="14468" y="5543"/>
                </a:lnTo>
                <a:lnTo>
                  <a:pt x="14477" y="5543"/>
                </a:lnTo>
                <a:lnTo>
                  <a:pt x="14485" y="5543"/>
                </a:lnTo>
                <a:lnTo>
                  <a:pt x="14494" y="5543"/>
                </a:lnTo>
                <a:lnTo>
                  <a:pt x="14494" y="5551"/>
                </a:lnTo>
                <a:lnTo>
                  <a:pt x="14494" y="5560"/>
                </a:lnTo>
                <a:lnTo>
                  <a:pt x="14503" y="5569"/>
                </a:lnTo>
                <a:lnTo>
                  <a:pt x="14503" y="5578"/>
                </a:lnTo>
                <a:lnTo>
                  <a:pt x="14512" y="5578"/>
                </a:lnTo>
                <a:lnTo>
                  <a:pt x="14538" y="5587"/>
                </a:lnTo>
                <a:lnTo>
                  <a:pt x="14547" y="5587"/>
                </a:lnTo>
                <a:lnTo>
                  <a:pt x="14565" y="5578"/>
                </a:lnTo>
                <a:lnTo>
                  <a:pt x="14582" y="5578"/>
                </a:lnTo>
                <a:lnTo>
                  <a:pt x="14591" y="5578"/>
                </a:lnTo>
                <a:lnTo>
                  <a:pt x="14600" y="5578"/>
                </a:lnTo>
                <a:lnTo>
                  <a:pt x="14600" y="5560"/>
                </a:lnTo>
                <a:lnTo>
                  <a:pt x="14609" y="5534"/>
                </a:lnTo>
                <a:lnTo>
                  <a:pt x="14609" y="5525"/>
                </a:lnTo>
                <a:lnTo>
                  <a:pt x="14635" y="5534"/>
                </a:lnTo>
                <a:lnTo>
                  <a:pt x="14653" y="5534"/>
                </a:lnTo>
                <a:lnTo>
                  <a:pt x="14662" y="5534"/>
                </a:lnTo>
                <a:lnTo>
                  <a:pt x="14697" y="5551"/>
                </a:lnTo>
                <a:lnTo>
                  <a:pt x="14715" y="5560"/>
                </a:lnTo>
                <a:lnTo>
                  <a:pt x="14732" y="5578"/>
                </a:lnTo>
                <a:lnTo>
                  <a:pt x="14741" y="5587"/>
                </a:lnTo>
                <a:lnTo>
                  <a:pt x="14750" y="5595"/>
                </a:lnTo>
                <a:lnTo>
                  <a:pt x="14768" y="5595"/>
                </a:lnTo>
                <a:lnTo>
                  <a:pt x="14776" y="5595"/>
                </a:lnTo>
                <a:lnTo>
                  <a:pt x="14794" y="5595"/>
                </a:lnTo>
                <a:lnTo>
                  <a:pt x="14812" y="5587"/>
                </a:lnTo>
                <a:lnTo>
                  <a:pt x="14821" y="5587"/>
                </a:lnTo>
                <a:lnTo>
                  <a:pt x="14829" y="5587"/>
                </a:lnTo>
                <a:lnTo>
                  <a:pt x="14856" y="5578"/>
                </a:lnTo>
                <a:lnTo>
                  <a:pt x="14856" y="5569"/>
                </a:lnTo>
                <a:lnTo>
                  <a:pt x="14882" y="5551"/>
                </a:lnTo>
                <a:lnTo>
                  <a:pt x="14900" y="5534"/>
                </a:lnTo>
                <a:lnTo>
                  <a:pt x="14909" y="5534"/>
                </a:lnTo>
                <a:lnTo>
                  <a:pt x="14918" y="5534"/>
                </a:lnTo>
                <a:lnTo>
                  <a:pt x="14926" y="5543"/>
                </a:lnTo>
                <a:lnTo>
                  <a:pt x="14944" y="5551"/>
                </a:lnTo>
                <a:lnTo>
                  <a:pt x="14962" y="5551"/>
                </a:lnTo>
                <a:lnTo>
                  <a:pt x="14971" y="5551"/>
                </a:lnTo>
                <a:lnTo>
                  <a:pt x="14979" y="5543"/>
                </a:lnTo>
                <a:lnTo>
                  <a:pt x="14979" y="5534"/>
                </a:lnTo>
                <a:lnTo>
                  <a:pt x="14988" y="5534"/>
                </a:lnTo>
                <a:lnTo>
                  <a:pt x="14997" y="5534"/>
                </a:lnTo>
                <a:lnTo>
                  <a:pt x="15006" y="5525"/>
                </a:lnTo>
                <a:lnTo>
                  <a:pt x="15015" y="5534"/>
                </a:lnTo>
                <a:lnTo>
                  <a:pt x="15015" y="5543"/>
                </a:lnTo>
                <a:lnTo>
                  <a:pt x="15006" y="5560"/>
                </a:lnTo>
                <a:lnTo>
                  <a:pt x="14997" y="5569"/>
                </a:lnTo>
                <a:lnTo>
                  <a:pt x="14988" y="5578"/>
                </a:lnTo>
                <a:lnTo>
                  <a:pt x="14997" y="5587"/>
                </a:lnTo>
                <a:lnTo>
                  <a:pt x="14997" y="5604"/>
                </a:lnTo>
                <a:lnTo>
                  <a:pt x="14988" y="5613"/>
                </a:lnTo>
                <a:lnTo>
                  <a:pt x="14988" y="5640"/>
                </a:lnTo>
                <a:lnTo>
                  <a:pt x="14997" y="5648"/>
                </a:lnTo>
                <a:lnTo>
                  <a:pt x="14997" y="5657"/>
                </a:lnTo>
                <a:lnTo>
                  <a:pt x="14997" y="5666"/>
                </a:lnTo>
                <a:lnTo>
                  <a:pt x="14997" y="5684"/>
                </a:lnTo>
                <a:lnTo>
                  <a:pt x="14997" y="5693"/>
                </a:lnTo>
                <a:lnTo>
                  <a:pt x="14997" y="5719"/>
                </a:lnTo>
                <a:lnTo>
                  <a:pt x="15006" y="5719"/>
                </a:lnTo>
                <a:lnTo>
                  <a:pt x="14997" y="5728"/>
                </a:lnTo>
                <a:lnTo>
                  <a:pt x="14988" y="5728"/>
                </a:lnTo>
                <a:lnTo>
                  <a:pt x="14979" y="5745"/>
                </a:lnTo>
                <a:lnTo>
                  <a:pt x="14971" y="5763"/>
                </a:lnTo>
                <a:lnTo>
                  <a:pt x="14971" y="5781"/>
                </a:lnTo>
                <a:lnTo>
                  <a:pt x="14953" y="5807"/>
                </a:lnTo>
                <a:lnTo>
                  <a:pt x="14944" y="5816"/>
                </a:lnTo>
                <a:lnTo>
                  <a:pt x="14944" y="5825"/>
                </a:lnTo>
                <a:lnTo>
                  <a:pt x="14944" y="5834"/>
                </a:lnTo>
                <a:lnTo>
                  <a:pt x="14935" y="5843"/>
                </a:lnTo>
                <a:lnTo>
                  <a:pt x="14935" y="5851"/>
                </a:lnTo>
                <a:lnTo>
                  <a:pt x="14926" y="5860"/>
                </a:lnTo>
                <a:lnTo>
                  <a:pt x="14926" y="5878"/>
                </a:lnTo>
                <a:lnTo>
                  <a:pt x="14918" y="5913"/>
                </a:lnTo>
                <a:lnTo>
                  <a:pt x="14909" y="5940"/>
                </a:lnTo>
                <a:lnTo>
                  <a:pt x="14891" y="5966"/>
                </a:lnTo>
                <a:lnTo>
                  <a:pt x="14882" y="5975"/>
                </a:lnTo>
                <a:lnTo>
                  <a:pt x="14874" y="5984"/>
                </a:lnTo>
                <a:lnTo>
                  <a:pt x="14865" y="5984"/>
                </a:lnTo>
                <a:lnTo>
                  <a:pt x="14847" y="5993"/>
                </a:lnTo>
                <a:lnTo>
                  <a:pt x="14829" y="6001"/>
                </a:lnTo>
                <a:lnTo>
                  <a:pt x="14812" y="6001"/>
                </a:lnTo>
                <a:lnTo>
                  <a:pt x="14794" y="6001"/>
                </a:lnTo>
                <a:lnTo>
                  <a:pt x="14776" y="6001"/>
                </a:lnTo>
                <a:lnTo>
                  <a:pt x="14768" y="6001"/>
                </a:lnTo>
                <a:lnTo>
                  <a:pt x="14759" y="6001"/>
                </a:lnTo>
                <a:lnTo>
                  <a:pt x="14750" y="6010"/>
                </a:lnTo>
                <a:lnTo>
                  <a:pt x="14750" y="6001"/>
                </a:lnTo>
                <a:lnTo>
                  <a:pt x="14732" y="5993"/>
                </a:lnTo>
                <a:lnTo>
                  <a:pt x="14724" y="5984"/>
                </a:lnTo>
                <a:lnTo>
                  <a:pt x="14724" y="5993"/>
                </a:lnTo>
                <a:lnTo>
                  <a:pt x="14732" y="5993"/>
                </a:lnTo>
                <a:lnTo>
                  <a:pt x="14724" y="6001"/>
                </a:lnTo>
                <a:lnTo>
                  <a:pt x="14715" y="6001"/>
                </a:lnTo>
                <a:lnTo>
                  <a:pt x="14706" y="5993"/>
                </a:lnTo>
                <a:lnTo>
                  <a:pt x="14688" y="5984"/>
                </a:lnTo>
                <a:lnTo>
                  <a:pt x="14697" y="5975"/>
                </a:lnTo>
                <a:lnTo>
                  <a:pt x="14715" y="5984"/>
                </a:lnTo>
                <a:lnTo>
                  <a:pt x="14706" y="5975"/>
                </a:lnTo>
                <a:lnTo>
                  <a:pt x="14697" y="5966"/>
                </a:lnTo>
                <a:lnTo>
                  <a:pt x="14679" y="5975"/>
                </a:lnTo>
                <a:lnTo>
                  <a:pt x="14671" y="5975"/>
                </a:lnTo>
                <a:lnTo>
                  <a:pt x="14653" y="5966"/>
                </a:lnTo>
                <a:lnTo>
                  <a:pt x="14644" y="5966"/>
                </a:lnTo>
                <a:lnTo>
                  <a:pt x="14635" y="5966"/>
                </a:lnTo>
                <a:lnTo>
                  <a:pt x="14635" y="5975"/>
                </a:lnTo>
                <a:lnTo>
                  <a:pt x="14626" y="5975"/>
                </a:lnTo>
                <a:lnTo>
                  <a:pt x="14618" y="5975"/>
                </a:lnTo>
                <a:lnTo>
                  <a:pt x="14600" y="5975"/>
                </a:lnTo>
                <a:lnTo>
                  <a:pt x="14626" y="5966"/>
                </a:lnTo>
                <a:lnTo>
                  <a:pt x="14600" y="5975"/>
                </a:lnTo>
                <a:lnTo>
                  <a:pt x="14591" y="5975"/>
                </a:lnTo>
                <a:lnTo>
                  <a:pt x="14582" y="5984"/>
                </a:lnTo>
                <a:lnTo>
                  <a:pt x="14582" y="5993"/>
                </a:lnTo>
                <a:lnTo>
                  <a:pt x="14574" y="5993"/>
                </a:lnTo>
                <a:lnTo>
                  <a:pt x="14565" y="5993"/>
                </a:lnTo>
                <a:lnTo>
                  <a:pt x="14556" y="5993"/>
                </a:lnTo>
                <a:lnTo>
                  <a:pt x="14529" y="6010"/>
                </a:lnTo>
                <a:lnTo>
                  <a:pt x="14521" y="6019"/>
                </a:lnTo>
                <a:lnTo>
                  <a:pt x="14512" y="6019"/>
                </a:lnTo>
                <a:lnTo>
                  <a:pt x="14503" y="6028"/>
                </a:lnTo>
                <a:lnTo>
                  <a:pt x="14494" y="6028"/>
                </a:lnTo>
                <a:lnTo>
                  <a:pt x="14485" y="6019"/>
                </a:lnTo>
                <a:lnTo>
                  <a:pt x="14477" y="6019"/>
                </a:lnTo>
                <a:lnTo>
                  <a:pt x="14450" y="6010"/>
                </a:lnTo>
                <a:lnTo>
                  <a:pt x="14415" y="6001"/>
                </a:lnTo>
                <a:lnTo>
                  <a:pt x="14406" y="5993"/>
                </a:lnTo>
                <a:lnTo>
                  <a:pt x="14388" y="5993"/>
                </a:lnTo>
                <a:lnTo>
                  <a:pt x="14379" y="5993"/>
                </a:lnTo>
                <a:lnTo>
                  <a:pt x="14362" y="5984"/>
                </a:lnTo>
                <a:lnTo>
                  <a:pt x="14327" y="5975"/>
                </a:lnTo>
                <a:lnTo>
                  <a:pt x="14300" y="5966"/>
                </a:lnTo>
                <a:lnTo>
                  <a:pt x="14256" y="5957"/>
                </a:lnTo>
                <a:lnTo>
                  <a:pt x="14221" y="5966"/>
                </a:lnTo>
                <a:lnTo>
                  <a:pt x="14212" y="5966"/>
                </a:lnTo>
                <a:lnTo>
                  <a:pt x="14203" y="5957"/>
                </a:lnTo>
                <a:lnTo>
                  <a:pt x="14194" y="5940"/>
                </a:lnTo>
                <a:lnTo>
                  <a:pt x="14194" y="5931"/>
                </a:lnTo>
                <a:lnTo>
                  <a:pt x="14185" y="5931"/>
                </a:lnTo>
                <a:lnTo>
                  <a:pt x="14168" y="5931"/>
                </a:lnTo>
                <a:lnTo>
                  <a:pt x="14159" y="5931"/>
                </a:lnTo>
                <a:lnTo>
                  <a:pt x="14132" y="5931"/>
                </a:lnTo>
                <a:lnTo>
                  <a:pt x="14124" y="5931"/>
                </a:lnTo>
                <a:lnTo>
                  <a:pt x="14115" y="5922"/>
                </a:lnTo>
                <a:lnTo>
                  <a:pt x="14106" y="5922"/>
                </a:lnTo>
                <a:lnTo>
                  <a:pt x="14071" y="5913"/>
                </a:lnTo>
                <a:lnTo>
                  <a:pt x="14053" y="5904"/>
                </a:lnTo>
                <a:lnTo>
                  <a:pt x="14053" y="5896"/>
                </a:lnTo>
                <a:lnTo>
                  <a:pt x="14053" y="5878"/>
                </a:lnTo>
                <a:lnTo>
                  <a:pt x="14044" y="5878"/>
                </a:lnTo>
                <a:lnTo>
                  <a:pt x="14027" y="5869"/>
                </a:lnTo>
                <a:lnTo>
                  <a:pt x="14009" y="5869"/>
                </a:lnTo>
                <a:lnTo>
                  <a:pt x="14000" y="5860"/>
                </a:lnTo>
                <a:lnTo>
                  <a:pt x="13991" y="5860"/>
                </a:lnTo>
                <a:lnTo>
                  <a:pt x="13965" y="5860"/>
                </a:lnTo>
                <a:lnTo>
                  <a:pt x="13956" y="5851"/>
                </a:lnTo>
                <a:lnTo>
                  <a:pt x="13947" y="5851"/>
                </a:lnTo>
                <a:lnTo>
                  <a:pt x="13930" y="5869"/>
                </a:lnTo>
                <a:lnTo>
                  <a:pt x="13921" y="5869"/>
                </a:lnTo>
                <a:lnTo>
                  <a:pt x="13903" y="5869"/>
                </a:lnTo>
                <a:lnTo>
                  <a:pt x="13877" y="5887"/>
                </a:lnTo>
                <a:lnTo>
                  <a:pt x="13850" y="5896"/>
                </a:lnTo>
                <a:lnTo>
                  <a:pt x="13832" y="5913"/>
                </a:lnTo>
                <a:lnTo>
                  <a:pt x="13832" y="5922"/>
                </a:lnTo>
                <a:lnTo>
                  <a:pt x="13824" y="5931"/>
                </a:lnTo>
                <a:lnTo>
                  <a:pt x="13824" y="5948"/>
                </a:lnTo>
                <a:lnTo>
                  <a:pt x="13824" y="5966"/>
                </a:lnTo>
                <a:lnTo>
                  <a:pt x="13832" y="5975"/>
                </a:lnTo>
                <a:lnTo>
                  <a:pt x="13832" y="5984"/>
                </a:lnTo>
                <a:lnTo>
                  <a:pt x="13841" y="5993"/>
                </a:lnTo>
                <a:lnTo>
                  <a:pt x="13841" y="6001"/>
                </a:lnTo>
                <a:lnTo>
                  <a:pt x="13832" y="6010"/>
                </a:lnTo>
                <a:lnTo>
                  <a:pt x="13824" y="6028"/>
                </a:lnTo>
                <a:lnTo>
                  <a:pt x="13806" y="6054"/>
                </a:lnTo>
                <a:lnTo>
                  <a:pt x="13797" y="6054"/>
                </a:lnTo>
                <a:lnTo>
                  <a:pt x="13771" y="6072"/>
                </a:lnTo>
                <a:lnTo>
                  <a:pt x="13762" y="6072"/>
                </a:lnTo>
                <a:lnTo>
                  <a:pt x="13753" y="6072"/>
                </a:lnTo>
                <a:lnTo>
                  <a:pt x="13727" y="6054"/>
                </a:lnTo>
                <a:lnTo>
                  <a:pt x="13691" y="6028"/>
                </a:lnTo>
                <a:lnTo>
                  <a:pt x="13674" y="6028"/>
                </a:lnTo>
                <a:lnTo>
                  <a:pt x="13665" y="6019"/>
                </a:lnTo>
                <a:lnTo>
                  <a:pt x="13630" y="6001"/>
                </a:lnTo>
                <a:lnTo>
                  <a:pt x="13594" y="5993"/>
                </a:lnTo>
                <a:lnTo>
                  <a:pt x="13568" y="5993"/>
                </a:lnTo>
                <a:lnTo>
                  <a:pt x="13541" y="5993"/>
                </a:lnTo>
                <a:lnTo>
                  <a:pt x="13524" y="5984"/>
                </a:lnTo>
                <a:lnTo>
                  <a:pt x="13515" y="5975"/>
                </a:lnTo>
                <a:lnTo>
                  <a:pt x="13506" y="5966"/>
                </a:lnTo>
                <a:lnTo>
                  <a:pt x="13497" y="5957"/>
                </a:lnTo>
                <a:lnTo>
                  <a:pt x="13488" y="5948"/>
                </a:lnTo>
                <a:lnTo>
                  <a:pt x="13488" y="5931"/>
                </a:lnTo>
                <a:lnTo>
                  <a:pt x="13488" y="5922"/>
                </a:lnTo>
                <a:lnTo>
                  <a:pt x="13480" y="5904"/>
                </a:lnTo>
                <a:lnTo>
                  <a:pt x="13471" y="5896"/>
                </a:lnTo>
                <a:lnTo>
                  <a:pt x="13427" y="5887"/>
                </a:lnTo>
                <a:lnTo>
                  <a:pt x="13418" y="5887"/>
                </a:lnTo>
                <a:lnTo>
                  <a:pt x="13400" y="5878"/>
                </a:lnTo>
                <a:lnTo>
                  <a:pt x="13400" y="5869"/>
                </a:lnTo>
                <a:lnTo>
                  <a:pt x="13374" y="5869"/>
                </a:lnTo>
                <a:lnTo>
                  <a:pt x="13356" y="5869"/>
                </a:lnTo>
                <a:lnTo>
                  <a:pt x="13356" y="5860"/>
                </a:lnTo>
                <a:lnTo>
                  <a:pt x="13330" y="5860"/>
                </a:lnTo>
                <a:lnTo>
                  <a:pt x="13321" y="5860"/>
                </a:lnTo>
                <a:lnTo>
                  <a:pt x="13294" y="5869"/>
                </a:lnTo>
                <a:lnTo>
                  <a:pt x="13268" y="5860"/>
                </a:lnTo>
                <a:lnTo>
                  <a:pt x="13259" y="5860"/>
                </a:lnTo>
                <a:lnTo>
                  <a:pt x="13224" y="5843"/>
                </a:lnTo>
                <a:lnTo>
                  <a:pt x="13215" y="5843"/>
                </a:lnTo>
                <a:lnTo>
                  <a:pt x="13207" y="5834"/>
                </a:lnTo>
                <a:lnTo>
                  <a:pt x="13198" y="5834"/>
                </a:lnTo>
                <a:lnTo>
                  <a:pt x="13189" y="5834"/>
                </a:lnTo>
                <a:lnTo>
                  <a:pt x="13181" y="5834"/>
                </a:lnTo>
                <a:lnTo>
                  <a:pt x="13181" y="5825"/>
                </a:lnTo>
                <a:lnTo>
                  <a:pt x="13189" y="5825"/>
                </a:lnTo>
                <a:lnTo>
                  <a:pt x="13181" y="5816"/>
                </a:lnTo>
                <a:lnTo>
                  <a:pt x="13172" y="5807"/>
                </a:lnTo>
                <a:lnTo>
                  <a:pt x="13163" y="5798"/>
                </a:lnTo>
                <a:lnTo>
                  <a:pt x="13163" y="5807"/>
                </a:lnTo>
                <a:lnTo>
                  <a:pt x="13154" y="5807"/>
                </a:lnTo>
                <a:lnTo>
                  <a:pt x="13145" y="5807"/>
                </a:lnTo>
                <a:lnTo>
                  <a:pt x="13145" y="5798"/>
                </a:lnTo>
                <a:lnTo>
                  <a:pt x="13145" y="5790"/>
                </a:lnTo>
                <a:lnTo>
                  <a:pt x="13128" y="5798"/>
                </a:lnTo>
                <a:lnTo>
                  <a:pt x="13119" y="5790"/>
                </a:lnTo>
                <a:lnTo>
                  <a:pt x="13101" y="5781"/>
                </a:lnTo>
                <a:lnTo>
                  <a:pt x="13092" y="5763"/>
                </a:lnTo>
                <a:lnTo>
                  <a:pt x="13092" y="5754"/>
                </a:lnTo>
                <a:lnTo>
                  <a:pt x="13101" y="5745"/>
                </a:lnTo>
                <a:lnTo>
                  <a:pt x="13110" y="5737"/>
                </a:lnTo>
                <a:lnTo>
                  <a:pt x="13137" y="5719"/>
                </a:lnTo>
                <a:lnTo>
                  <a:pt x="13145" y="5710"/>
                </a:lnTo>
                <a:lnTo>
                  <a:pt x="13154" y="5693"/>
                </a:lnTo>
                <a:lnTo>
                  <a:pt x="13163" y="5684"/>
                </a:lnTo>
                <a:lnTo>
                  <a:pt x="13172" y="5666"/>
                </a:lnTo>
                <a:lnTo>
                  <a:pt x="13172" y="5657"/>
                </a:lnTo>
                <a:lnTo>
                  <a:pt x="13172" y="5648"/>
                </a:lnTo>
                <a:lnTo>
                  <a:pt x="13163" y="5640"/>
                </a:lnTo>
                <a:lnTo>
                  <a:pt x="13163" y="5631"/>
                </a:lnTo>
                <a:lnTo>
                  <a:pt x="13154" y="5622"/>
                </a:lnTo>
                <a:lnTo>
                  <a:pt x="13145" y="5622"/>
                </a:lnTo>
                <a:lnTo>
                  <a:pt x="13137" y="5613"/>
                </a:lnTo>
                <a:lnTo>
                  <a:pt x="13128" y="5595"/>
                </a:lnTo>
                <a:lnTo>
                  <a:pt x="13128" y="5587"/>
                </a:lnTo>
                <a:lnTo>
                  <a:pt x="13128" y="5578"/>
                </a:lnTo>
                <a:lnTo>
                  <a:pt x="13137" y="5569"/>
                </a:lnTo>
                <a:lnTo>
                  <a:pt x="13154" y="5560"/>
                </a:lnTo>
                <a:lnTo>
                  <a:pt x="13163" y="5543"/>
                </a:lnTo>
                <a:lnTo>
                  <a:pt x="13172" y="5534"/>
                </a:lnTo>
                <a:lnTo>
                  <a:pt x="13172" y="5525"/>
                </a:lnTo>
                <a:lnTo>
                  <a:pt x="13172" y="5516"/>
                </a:lnTo>
                <a:lnTo>
                  <a:pt x="13172" y="5507"/>
                </a:lnTo>
                <a:lnTo>
                  <a:pt x="13163" y="5516"/>
                </a:lnTo>
                <a:lnTo>
                  <a:pt x="13145" y="5525"/>
                </a:lnTo>
                <a:lnTo>
                  <a:pt x="13137" y="5525"/>
                </a:lnTo>
                <a:lnTo>
                  <a:pt x="13128" y="5534"/>
                </a:lnTo>
                <a:lnTo>
                  <a:pt x="13119" y="5543"/>
                </a:lnTo>
                <a:lnTo>
                  <a:pt x="13110" y="5534"/>
                </a:lnTo>
                <a:lnTo>
                  <a:pt x="13119" y="5525"/>
                </a:lnTo>
                <a:lnTo>
                  <a:pt x="13110" y="5516"/>
                </a:lnTo>
                <a:lnTo>
                  <a:pt x="13110" y="5498"/>
                </a:lnTo>
                <a:lnTo>
                  <a:pt x="13101" y="5498"/>
                </a:lnTo>
                <a:lnTo>
                  <a:pt x="13092" y="5498"/>
                </a:lnTo>
                <a:lnTo>
                  <a:pt x="13084" y="5498"/>
                </a:lnTo>
                <a:lnTo>
                  <a:pt x="13084" y="5507"/>
                </a:lnTo>
                <a:lnTo>
                  <a:pt x="13075" y="5498"/>
                </a:lnTo>
                <a:lnTo>
                  <a:pt x="13084" y="5498"/>
                </a:lnTo>
                <a:lnTo>
                  <a:pt x="13084" y="5490"/>
                </a:lnTo>
                <a:lnTo>
                  <a:pt x="13075" y="5490"/>
                </a:lnTo>
                <a:lnTo>
                  <a:pt x="13066" y="5490"/>
                </a:lnTo>
                <a:lnTo>
                  <a:pt x="13031" y="5498"/>
                </a:lnTo>
                <a:lnTo>
                  <a:pt x="13022" y="5507"/>
                </a:lnTo>
                <a:lnTo>
                  <a:pt x="13004" y="5516"/>
                </a:lnTo>
                <a:lnTo>
                  <a:pt x="12987" y="5525"/>
                </a:lnTo>
                <a:lnTo>
                  <a:pt x="12951" y="5525"/>
                </a:lnTo>
                <a:lnTo>
                  <a:pt x="12942" y="5525"/>
                </a:lnTo>
                <a:lnTo>
                  <a:pt x="12934" y="5525"/>
                </a:lnTo>
                <a:lnTo>
                  <a:pt x="12916" y="5516"/>
                </a:lnTo>
                <a:lnTo>
                  <a:pt x="12907" y="5516"/>
                </a:lnTo>
                <a:lnTo>
                  <a:pt x="12889" y="5507"/>
                </a:lnTo>
                <a:lnTo>
                  <a:pt x="12889" y="5516"/>
                </a:lnTo>
                <a:lnTo>
                  <a:pt x="12881" y="5525"/>
                </a:lnTo>
                <a:lnTo>
                  <a:pt x="12863" y="5525"/>
                </a:lnTo>
                <a:lnTo>
                  <a:pt x="12845" y="5516"/>
                </a:lnTo>
                <a:lnTo>
                  <a:pt x="12837" y="5507"/>
                </a:lnTo>
                <a:lnTo>
                  <a:pt x="12819" y="5516"/>
                </a:lnTo>
                <a:lnTo>
                  <a:pt x="12819" y="5525"/>
                </a:lnTo>
                <a:lnTo>
                  <a:pt x="12801" y="5525"/>
                </a:lnTo>
                <a:lnTo>
                  <a:pt x="12775" y="5534"/>
                </a:lnTo>
                <a:lnTo>
                  <a:pt x="12757" y="5543"/>
                </a:lnTo>
                <a:lnTo>
                  <a:pt x="12748" y="5543"/>
                </a:lnTo>
                <a:lnTo>
                  <a:pt x="12740" y="5543"/>
                </a:lnTo>
                <a:lnTo>
                  <a:pt x="12722" y="5534"/>
                </a:lnTo>
                <a:lnTo>
                  <a:pt x="12713" y="5525"/>
                </a:lnTo>
                <a:lnTo>
                  <a:pt x="12704" y="5525"/>
                </a:lnTo>
                <a:lnTo>
                  <a:pt x="12634" y="5525"/>
                </a:lnTo>
                <a:lnTo>
                  <a:pt x="12616" y="5534"/>
                </a:lnTo>
                <a:lnTo>
                  <a:pt x="12581" y="5534"/>
                </a:lnTo>
                <a:lnTo>
                  <a:pt x="12563" y="5543"/>
                </a:lnTo>
                <a:lnTo>
                  <a:pt x="12545" y="5551"/>
                </a:lnTo>
                <a:lnTo>
                  <a:pt x="12528" y="5551"/>
                </a:lnTo>
                <a:lnTo>
                  <a:pt x="12501" y="5551"/>
                </a:lnTo>
                <a:lnTo>
                  <a:pt x="12448" y="5560"/>
                </a:lnTo>
                <a:lnTo>
                  <a:pt x="12431" y="5560"/>
                </a:lnTo>
                <a:lnTo>
                  <a:pt x="12413" y="5569"/>
                </a:lnTo>
                <a:lnTo>
                  <a:pt x="12395" y="5578"/>
                </a:lnTo>
                <a:lnTo>
                  <a:pt x="12378" y="5587"/>
                </a:lnTo>
                <a:lnTo>
                  <a:pt x="12369" y="5595"/>
                </a:lnTo>
                <a:lnTo>
                  <a:pt x="12360" y="5613"/>
                </a:lnTo>
                <a:lnTo>
                  <a:pt x="12351" y="5613"/>
                </a:lnTo>
                <a:lnTo>
                  <a:pt x="12342" y="5613"/>
                </a:lnTo>
                <a:lnTo>
                  <a:pt x="12334" y="5613"/>
                </a:lnTo>
                <a:lnTo>
                  <a:pt x="12325" y="5613"/>
                </a:lnTo>
                <a:lnTo>
                  <a:pt x="12290" y="5631"/>
                </a:lnTo>
                <a:lnTo>
                  <a:pt x="12281" y="5640"/>
                </a:lnTo>
                <a:lnTo>
                  <a:pt x="12272" y="5640"/>
                </a:lnTo>
                <a:lnTo>
                  <a:pt x="12263" y="5657"/>
                </a:lnTo>
                <a:lnTo>
                  <a:pt x="12245" y="5657"/>
                </a:lnTo>
                <a:lnTo>
                  <a:pt x="12237" y="5666"/>
                </a:lnTo>
                <a:lnTo>
                  <a:pt x="12219" y="5675"/>
                </a:lnTo>
                <a:lnTo>
                  <a:pt x="12210" y="5675"/>
                </a:lnTo>
                <a:lnTo>
                  <a:pt x="12193" y="5675"/>
                </a:lnTo>
                <a:lnTo>
                  <a:pt x="12184" y="5675"/>
                </a:lnTo>
                <a:lnTo>
                  <a:pt x="12166" y="5675"/>
                </a:lnTo>
                <a:lnTo>
                  <a:pt x="12157" y="5675"/>
                </a:lnTo>
                <a:lnTo>
                  <a:pt x="12148" y="5675"/>
                </a:lnTo>
                <a:lnTo>
                  <a:pt x="12148" y="5666"/>
                </a:lnTo>
                <a:lnTo>
                  <a:pt x="12140" y="5657"/>
                </a:lnTo>
                <a:lnTo>
                  <a:pt x="12140" y="5648"/>
                </a:lnTo>
                <a:lnTo>
                  <a:pt x="12131" y="5657"/>
                </a:lnTo>
                <a:lnTo>
                  <a:pt x="12122" y="5666"/>
                </a:lnTo>
                <a:lnTo>
                  <a:pt x="12104" y="5666"/>
                </a:lnTo>
                <a:lnTo>
                  <a:pt x="12095" y="5666"/>
                </a:lnTo>
                <a:lnTo>
                  <a:pt x="12087" y="5657"/>
                </a:lnTo>
                <a:lnTo>
                  <a:pt x="12078" y="5666"/>
                </a:lnTo>
                <a:lnTo>
                  <a:pt x="12069" y="5666"/>
                </a:lnTo>
                <a:lnTo>
                  <a:pt x="12043" y="5675"/>
                </a:lnTo>
                <a:lnTo>
                  <a:pt x="12016" y="5666"/>
                </a:lnTo>
                <a:lnTo>
                  <a:pt x="11998" y="5657"/>
                </a:lnTo>
                <a:lnTo>
                  <a:pt x="11981" y="5648"/>
                </a:lnTo>
                <a:lnTo>
                  <a:pt x="11972" y="5631"/>
                </a:lnTo>
                <a:lnTo>
                  <a:pt x="11963" y="5622"/>
                </a:lnTo>
                <a:lnTo>
                  <a:pt x="11963" y="5613"/>
                </a:lnTo>
                <a:lnTo>
                  <a:pt x="11972" y="5613"/>
                </a:lnTo>
                <a:lnTo>
                  <a:pt x="11963" y="5604"/>
                </a:lnTo>
                <a:lnTo>
                  <a:pt x="11954" y="5613"/>
                </a:lnTo>
                <a:lnTo>
                  <a:pt x="11945" y="5613"/>
                </a:lnTo>
                <a:lnTo>
                  <a:pt x="11937" y="5613"/>
                </a:lnTo>
                <a:lnTo>
                  <a:pt x="11919" y="5622"/>
                </a:lnTo>
                <a:lnTo>
                  <a:pt x="11919" y="5631"/>
                </a:lnTo>
                <a:lnTo>
                  <a:pt x="11893" y="5701"/>
                </a:lnTo>
                <a:lnTo>
                  <a:pt x="11857" y="5754"/>
                </a:lnTo>
                <a:lnTo>
                  <a:pt x="11848" y="5772"/>
                </a:lnTo>
                <a:lnTo>
                  <a:pt x="11831" y="5781"/>
                </a:lnTo>
                <a:lnTo>
                  <a:pt x="11804" y="5798"/>
                </a:lnTo>
                <a:lnTo>
                  <a:pt x="11751" y="5816"/>
                </a:lnTo>
                <a:lnTo>
                  <a:pt x="11734" y="5825"/>
                </a:lnTo>
                <a:lnTo>
                  <a:pt x="11725" y="5834"/>
                </a:lnTo>
                <a:lnTo>
                  <a:pt x="11707" y="5851"/>
                </a:lnTo>
                <a:lnTo>
                  <a:pt x="11681" y="5887"/>
                </a:lnTo>
                <a:lnTo>
                  <a:pt x="11672" y="5913"/>
                </a:lnTo>
                <a:lnTo>
                  <a:pt x="11672" y="5922"/>
                </a:lnTo>
                <a:lnTo>
                  <a:pt x="11646" y="5957"/>
                </a:lnTo>
                <a:lnTo>
                  <a:pt x="11637" y="5975"/>
                </a:lnTo>
                <a:lnTo>
                  <a:pt x="11637" y="6010"/>
                </a:lnTo>
                <a:lnTo>
                  <a:pt x="11637" y="6028"/>
                </a:lnTo>
                <a:lnTo>
                  <a:pt x="11628" y="6037"/>
                </a:lnTo>
                <a:lnTo>
                  <a:pt x="11637" y="6037"/>
                </a:lnTo>
                <a:lnTo>
                  <a:pt x="11637" y="6046"/>
                </a:lnTo>
                <a:lnTo>
                  <a:pt x="11646" y="6054"/>
                </a:lnTo>
                <a:lnTo>
                  <a:pt x="11654" y="6063"/>
                </a:lnTo>
                <a:lnTo>
                  <a:pt x="11646" y="6081"/>
                </a:lnTo>
                <a:lnTo>
                  <a:pt x="11646" y="6099"/>
                </a:lnTo>
                <a:lnTo>
                  <a:pt x="11637" y="6107"/>
                </a:lnTo>
                <a:lnTo>
                  <a:pt x="11619" y="6125"/>
                </a:lnTo>
                <a:lnTo>
                  <a:pt x="11610" y="6143"/>
                </a:lnTo>
                <a:lnTo>
                  <a:pt x="11584" y="6169"/>
                </a:lnTo>
                <a:lnTo>
                  <a:pt x="11575" y="6178"/>
                </a:lnTo>
                <a:lnTo>
                  <a:pt x="11540" y="6196"/>
                </a:lnTo>
                <a:lnTo>
                  <a:pt x="11531" y="6213"/>
                </a:lnTo>
                <a:lnTo>
                  <a:pt x="11513" y="6222"/>
                </a:lnTo>
                <a:lnTo>
                  <a:pt x="11504" y="6231"/>
                </a:lnTo>
                <a:lnTo>
                  <a:pt x="11478" y="6240"/>
                </a:lnTo>
                <a:lnTo>
                  <a:pt x="11443" y="6249"/>
                </a:lnTo>
                <a:lnTo>
                  <a:pt x="11416" y="6249"/>
                </a:lnTo>
                <a:lnTo>
                  <a:pt x="11407" y="6257"/>
                </a:lnTo>
                <a:lnTo>
                  <a:pt x="11399" y="6266"/>
                </a:lnTo>
                <a:lnTo>
                  <a:pt x="11390" y="6275"/>
                </a:lnTo>
                <a:lnTo>
                  <a:pt x="11381" y="6293"/>
                </a:lnTo>
                <a:lnTo>
                  <a:pt x="11372" y="6319"/>
                </a:lnTo>
                <a:lnTo>
                  <a:pt x="11363" y="6337"/>
                </a:lnTo>
                <a:lnTo>
                  <a:pt x="11363" y="6354"/>
                </a:lnTo>
                <a:lnTo>
                  <a:pt x="11354" y="6354"/>
                </a:lnTo>
                <a:lnTo>
                  <a:pt x="11328" y="6372"/>
                </a:lnTo>
                <a:lnTo>
                  <a:pt x="11319" y="6372"/>
                </a:lnTo>
                <a:lnTo>
                  <a:pt x="11301" y="6390"/>
                </a:lnTo>
                <a:lnTo>
                  <a:pt x="11293" y="6399"/>
                </a:lnTo>
                <a:lnTo>
                  <a:pt x="11293" y="6416"/>
                </a:lnTo>
                <a:lnTo>
                  <a:pt x="11284" y="6425"/>
                </a:lnTo>
                <a:lnTo>
                  <a:pt x="11275" y="6443"/>
                </a:lnTo>
                <a:lnTo>
                  <a:pt x="11266" y="6452"/>
                </a:lnTo>
                <a:lnTo>
                  <a:pt x="11266" y="6469"/>
                </a:lnTo>
                <a:lnTo>
                  <a:pt x="11266" y="6496"/>
                </a:lnTo>
                <a:lnTo>
                  <a:pt x="11266" y="6505"/>
                </a:lnTo>
                <a:lnTo>
                  <a:pt x="11249" y="6522"/>
                </a:lnTo>
                <a:lnTo>
                  <a:pt x="11240" y="6531"/>
                </a:lnTo>
                <a:lnTo>
                  <a:pt x="11213" y="6557"/>
                </a:lnTo>
                <a:lnTo>
                  <a:pt x="11196" y="6566"/>
                </a:lnTo>
                <a:lnTo>
                  <a:pt x="11187" y="6575"/>
                </a:lnTo>
                <a:lnTo>
                  <a:pt x="11187" y="6584"/>
                </a:lnTo>
                <a:lnTo>
                  <a:pt x="11187" y="6593"/>
                </a:lnTo>
                <a:lnTo>
                  <a:pt x="11187" y="6584"/>
                </a:lnTo>
                <a:lnTo>
                  <a:pt x="11196" y="6584"/>
                </a:lnTo>
                <a:lnTo>
                  <a:pt x="11196" y="6575"/>
                </a:lnTo>
                <a:lnTo>
                  <a:pt x="11196" y="6584"/>
                </a:lnTo>
                <a:lnTo>
                  <a:pt x="11187" y="6602"/>
                </a:lnTo>
                <a:lnTo>
                  <a:pt x="11178" y="6609"/>
                </a:lnTo>
                <a:lnTo>
                  <a:pt x="11169" y="6627"/>
                </a:lnTo>
                <a:lnTo>
                  <a:pt x="11169" y="6636"/>
                </a:lnTo>
                <a:lnTo>
                  <a:pt x="11169" y="6645"/>
                </a:lnTo>
                <a:lnTo>
                  <a:pt x="11160" y="6654"/>
                </a:lnTo>
                <a:lnTo>
                  <a:pt x="11151" y="6671"/>
                </a:lnTo>
                <a:lnTo>
                  <a:pt x="11143" y="6689"/>
                </a:lnTo>
                <a:lnTo>
                  <a:pt x="11134" y="6698"/>
                </a:lnTo>
                <a:lnTo>
                  <a:pt x="11125" y="6706"/>
                </a:lnTo>
                <a:lnTo>
                  <a:pt x="11116" y="6724"/>
                </a:lnTo>
                <a:lnTo>
                  <a:pt x="11107" y="6768"/>
                </a:lnTo>
                <a:lnTo>
                  <a:pt x="11099" y="6804"/>
                </a:lnTo>
                <a:lnTo>
                  <a:pt x="11107" y="6812"/>
                </a:lnTo>
                <a:lnTo>
                  <a:pt x="11107" y="6795"/>
                </a:lnTo>
                <a:lnTo>
                  <a:pt x="11107" y="6786"/>
                </a:lnTo>
                <a:lnTo>
                  <a:pt x="11116" y="6786"/>
                </a:lnTo>
                <a:lnTo>
                  <a:pt x="11125" y="6812"/>
                </a:lnTo>
                <a:lnTo>
                  <a:pt x="11134" y="6821"/>
                </a:lnTo>
                <a:lnTo>
                  <a:pt x="11143" y="6821"/>
                </a:lnTo>
                <a:lnTo>
                  <a:pt x="11143" y="6812"/>
                </a:lnTo>
                <a:lnTo>
                  <a:pt x="11143" y="6821"/>
                </a:lnTo>
                <a:lnTo>
                  <a:pt x="11151" y="6821"/>
                </a:lnTo>
                <a:lnTo>
                  <a:pt x="11160" y="6839"/>
                </a:lnTo>
                <a:lnTo>
                  <a:pt x="11169" y="6857"/>
                </a:lnTo>
                <a:lnTo>
                  <a:pt x="11160" y="6857"/>
                </a:lnTo>
                <a:lnTo>
                  <a:pt x="11160" y="6874"/>
                </a:lnTo>
                <a:lnTo>
                  <a:pt x="11160" y="6883"/>
                </a:lnTo>
                <a:lnTo>
                  <a:pt x="11151" y="6909"/>
                </a:lnTo>
                <a:lnTo>
                  <a:pt x="11160" y="6909"/>
                </a:lnTo>
                <a:lnTo>
                  <a:pt x="11151" y="6918"/>
                </a:lnTo>
                <a:lnTo>
                  <a:pt x="11143" y="6918"/>
                </a:lnTo>
                <a:lnTo>
                  <a:pt x="11143" y="6927"/>
                </a:lnTo>
                <a:lnTo>
                  <a:pt x="11160" y="6936"/>
                </a:lnTo>
                <a:lnTo>
                  <a:pt x="11169" y="6945"/>
                </a:lnTo>
                <a:lnTo>
                  <a:pt x="11169" y="6971"/>
                </a:lnTo>
                <a:lnTo>
                  <a:pt x="11178" y="6980"/>
                </a:lnTo>
                <a:lnTo>
                  <a:pt x="11178" y="7007"/>
                </a:lnTo>
                <a:lnTo>
                  <a:pt x="11178" y="7033"/>
                </a:lnTo>
                <a:lnTo>
                  <a:pt x="11178" y="7060"/>
                </a:lnTo>
                <a:lnTo>
                  <a:pt x="11169" y="7086"/>
                </a:lnTo>
                <a:lnTo>
                  <a:pt x="11160" y="7104"/>
                </a:lnTo>
                <a:lnTo>
                  <a:pt x="11151" y="7130"/>
                </a:lnTo>
                <a:lnTo>
                  <a:pt x="11143" y="7139"/>
                </a:lnTo>
                <a:lnTo>
                  <a:pt x="11143" y="7148"/>
                </a:lnTo>
                <a:lnTo>
                  <a:pt x="11143" y="7183"/>
                </a:lnTo>
                <a:lnTo>
                  <a:pt x="11143" y="7192"/>
                </a:lnTo>
                <a:lnTo>
                  <a:pt x="11116" y="7227"/>
                </a:lnTo>
                <a:lnTo>
                  <a:pt x="11099" y="7254"/>
                </a:lnTo>
                <a:lnTo>
                  <a:pt x="11081" y="7263"/>
                </a:lnTo>
                <a:lnTo>
                  <a:pt x="11072" y="7263"/>
                </a:lnTo>
                <a:lnTo>
                  <a:pt x="11072" y="7271"/>
                </a:lnTo>
                <a:lnTo>
                  <a:pt x="11081" y="7271"/>
                </a:lnTo>
                <a:lnTo>
                  <a:pt x="11090" y="7271"/>
                </a:lnTo>
                <a:lnTo>
                  <a:pt x="11099" y="7271"/>
                </a:lnTo>
                <a:lnTo>
                  <a:pt x="11099" y="7289"/>
                </a:lnTo>
                <a:lnTo>
                  <a:pt x="11107" y="7289"/>
                </a:lnTo>
                <a:lnTo>
                  <a:pt x="11116" y="7307"/>
                </a:lnTo>
                <a:lnTo>
                  <a:pt x="11125" y="7315"/>
                </a:lnTo>
                <a:lnTo>
                  <a:pt x="11125" y="7324"/>
                </a:lnTo>
                <a:lnTo>
                  <a:pt x="11134" y="7315"/>
                </a:lnTo>
                <a:lnTo>
                  <a:pt x="11134" y="7324"/>
                </a:lnTo>
                <a:lnTo>
                  <a:pt x="11125" y="7324"/>
                </a:lnTo>
                <a:lnTo>
                  <a:pt x="11125" y="7333"/>
                </a:lnTo>
                <a:lnTo>
                  <a:pt x="11134" y="7342"/>
                </a:lnTo>
                <a:lnTo>
                  <a:pt x="11143" y="7342"/>
                </a:lnTo>
                <a:lnTo>
                  <a:pt x="11143" y="7351"/>
                </a:lnTo>
                <a:lnTo>
                  <a:pt x="11143" y="7360"/>
                </a:lnTo>
                <a:lnTo>
                  <a:pt x="11151" y="7368"/>
                </a:lnTo>
                <a:lnTo>
                  <a:pt x="11169" y="7360"/>
                </a:lnTo>
                <a:lnTo>
                  <a:pt x="11196" y="7360"/>
                </a:lnTo>
                <a:lnTo>
                  <a:pt x="11213" y="7360"/>
                </a:lnTo>
                <a:lnTo>
                  <a:pt x="11222" y="7360"/>
                </a:lnTo>
                <a:lnTo>
                  <a:pt x="11213" y="7360"/>
                </a:lnTo>
                <a:lnTo>
                  <a:pt x="11196" y="7368"/>
                </a:lnTo>
                <a:lnTo>
                  <a:pt x="11187" y="7368"/>
                </a:lnTo>
                <a:lnTo>
                  <a:pt x="11169" y="7368"/>
                </a:lnTo>
                <a:lnTo>
                  <a:pt x="11169" y="7377"/>
                </a:lnTo>
                <a:lnTo>
                  <a:pt x="11160" y="7377"/>
                </a:lnTo>
                <a:lnTo>
                  <a:pt x="11151" y="7377"/>
                </a:lnTo>
                <a:lnTo>
                  <a:pt x="11143" y="7377"/>
                </a:lnTo>
                <a:lnTo>
                  <a:pt x="11134" y="7368"/>
                </a:lnTo>
                <a:lnTo>
                  <a:pt x="11134" y="7360"/>
                </a:lnTo>
                <a:lnTo>
                  <a:pt x="11125" y="7368"/>
                </a:lnTo>
                <a:lnTo>
                  <a:pt x="11125" y="7386"/>
                </a:lnTo>
                <a:lnTo>
                  <a:pt x="11125" y="7395"/>
                </a:lnTo>
                <a:lnTo>
                  <a:pt x="11125" y="7404"/>
                </a:lnTo>
                <a:lnTo>
                  <a:pt x="11125" y="7421"/>
                </a:lnTo>
                <a:lnTo>
                  <a:pt x="11125" y="7430"/>
                </a:lnTo>
                <a:lnTo>
                  <a:pt x="11134" y="7421"/>
                </a:lnTo>
                <a:lnTo>
                  <a:pt x="11143" y="7421"/>
                </a:lnTo>
                <a:lnTo>
                  <a:pt x="11151" y="7421"/>
                </a:lnTo>
                <a:lnTo>
                  <a:pt x="11151" y="7430"/>
                </a:lnTo>
                <a:lnTo>
                  <a:pt x="11143" y="7430"/>
                </a:lnTo>
                <a:lnTo>
                  <a:pt x="11143" y="7421"/>
                </a:lnTo>
                <a:lnTo>
                  <a:pt x="11134" y="7430"/>
                </a:lnTo>
                <a:lnTo>
                  <a:pt x="11125" y="7430"/>
                </a:lnTo>
                <a:lnTo>
                  <a:pt x="11125" y="7439"/>
                </a:lnTo>
                <a:lnTo>
                  <a:pt x="11125" y="7448"/>
                </a:lnTo>
                <a:lnTo>
                  <a:pt x="11151" y="7457"/>
                </a:lnTo>
                <a:lnTo>
                  <a:pt x="11160" y="7457"/>
                </a:lnTo>
                <a:lnTo>
                  <a:pt x="11160" y="7466"/>
                </a:lnTo>
                <a:lnTo>
                  <a:pt x="11160" y="7474"/>
                </a:lnTo>
                <a:lnTo>
                  <a:pt x="11169" y="7474"/>
                </a:lnTo>
                <a:lnTo>
                  <a:pt x="11187" y="7474"/>
                </a:lnTo>
                <a:lnTo>
                  <a:pt x="11187" y="7483"/>
                </a:lnTo>
                <a:lnTo>
                  <a:pt x="11196" y="7492"/>
                </a:lnTo>
                <a:lnTo>
                  <a:pt x="11204" y="7483"/>
                </a:lnTo>
                <a:lnTo>
                  <a:pt x="11213" y="7474"/>
                </a:lnTo>
                <a:lnTo>
                  <a:pt x="11222" y="7474"/>
                </a:lnTo>
                <a:lnTo>
                  <a:pt x="11240" y="7474"/>
                </a:lnTo>
                <a:lnTo>
                  <a:pt x="11249" y="7474"/>
                </a:lnTo>
                <a:lnTo>
                  <a:pt x="11240" y="7483"/>
                </a:lnTo>
                <a:lnTo>
                  <a:pt x="11222" y="7483"/>
                </a:lnTo>
                <a:lnTo>
                  <a:pt x="11222" y="7492"/>
                </a:lnTo>
                <a:lnTo>
                  <a:pt x="11222" y="7501"/>
                </a:lnTo>
                <a:lnTo>
                  <a:pt x="11231" y="7501"/>
                </a:lnTo>
                <a:lnTo>
                  <a:pt x="11231" y="7492"/>
                </a:lnTo>
                <a:lnTo>
                  <a:pt x="11240" y="7492"/>
                </a:lnTo>
                <a:lnTo>
                  <a:pt x="11249" y="7492"/>
                </a:lnTo>
                <a:lnTo>
                  <a:pt x="11249" y="7501"/>
                </a:lnTo>
                <a:lnTo>
                  <a:pt x="11240" y="7501"/>
                </a:lnTo>
                <a:lnTo>
                  <a:pt x="11222" y="7510"/>
                </a:lnTo>
                <a:lnTo>
                  <a:pt x="11222" y="7518"/>
                </a:lnTo>
                <a:lnTo>
                  <a:pt x="11231" y="7518"/>
                </a:lnTo>
                <a:lnTo>
                  <a:pt x="11222" y="7518"/>
                </a:lnTo>
                <a:lnTo>
                  <a:pt x="11222" y="7527"/>
                </a:lnTo>
                <a:lnTo>
                  <a:pt x="11231" y="7536"/>
                </a:lnTo>
                <a:lnTo>
                  <a:pt x="11240" y="7536"/>
                </a:lnTo>
                <a:lnTo>
                  <a:pt x="11240" y="7545"/>
                </a:lnTo>
                <a:lnTo>
                  <a:pt x="11249" y="7536"/>
                </a:lnTo>
                <a:lnTo>
                  <a:pt x="11249" y="7545"/>
                </a:lnTo>
                <a:lnTo>
                  <a:pt x="11249" y="7554"/>
                </a:lnTo>
                <a:lnTo>
                  <a:pt x="11257" y="7563"/>
                </a:lnTo>
                <a:lnTo>
                  <a:pt x="11257" y="7545"/>
                </a:lnTo>
                <a:lnTo>
                  <a:pt x="11266" y="7545"/>
                </a:lnTo>
                <a:lnTo>
                  <a:pt x="11275" y="7554"/>
                </a:lnTo>
                <a:lnTo>
                  <a:pt x="11275" y="7563"/>
                </a:lnTo>
                <a:lnTo>
                  <a:pt x="11275" y="7571"/>
                </a:lnTo>
                <a:lnTo>
                  <a:pt x="11284" y="7563"/>
                </a:lnTo>
                <a:lnTo>
                  <a:pt x="11284" y="7571"/>
                </a:lnTo>
                <a:lnTo>
                  <a:pt x="11284" y="7580"/>
                </a:lnTo>
                <a:lnTo>
                  <a:pt x="11301" y="7598"/>
                </a:lnTo>
                <a:lnTo>
                  <a:pt x="11319" y="7607"/>
                </a:lnTo>
                <a:lnTo>
                  <a:pt x="11328" y="7607"/>
                </a:lnTo>
                <a:lnTo>
                  <a:pt x="11328" y="7616"/>
                </a:lnTo>
                <a:lnTo>
                  <a:pt x="11328" y="7624"/>
                </a:lnTo>
                <a:lnTo>
                  <a:pt x="11346" y="7624"/>
                </a:lnTo>
                <a:lnTo>
                  <a:pt x="11354" y="7624"/>
                </a:lnTo>
                <a:lnTo>
                  <a:pt x="11354" y="7633"/>
                </a:lnTo>
                <a:lnTo>
                  <a:pt x="11354" y="7642"/>
                </a:lnTo>
                <a:lnTo>
                  <a:pt x="11354" y="7651"/>
                </a:lnTo>
                <a:lnTo>
                  <a:pt x="11363" y="7651"/>
                </a:lnTo>
                <a:lnTo>
                  <a:pt x="11372" y="7660"/>
                </a:lnTo>
                <a:lnTo>
                  <a:pt x="11372" y="7668"/>
                </a:lnTo>
                <a:lnTo>
                  <a:pt x="11381" y="7677"/>
                </a:lnTo>
                <a:lnTo>
                  <a:pt x="11381" y="7686"/>
                </a:lnTo>
                <a:lnTo>
                  <a:pt x="11381" y="7695"/>
                </a:lnTo>
                <a:lnTo>
                  <a:pt x="11390" y="7704"/>
                </a:lnTo>
                <a:lnTo>
                  <a:pt x="11399" y="7704"/>
                </a:lnTo>
                <a:lnTo>
                  <a:pt x="11390" y="7704"/>
                </a:lnTo>
                <a:lnTo>
                  <a:pt x="11390" y="7713"/>
                </a:lnTo>
                <a:lnTo>
                  <a:pt x="11390" y="7721"/>
                </a:lnTo>
                <a:lnTo>
                  <a:pt x="11399" y="7721"/>
                </a:lnTo>
                <a:lnTo>
                  <a:pt x="11407" y="7721"/>
                </a:lnTo>
                <a:lnTo>
                  <a:pt x="11399" y="7730"/>
                </a:lnTo>
                <a:lnTo>
                  <a:pt x="11390" y="7730"/>
                </a:lnTo>
                <a:lnTo>
                  <a:pt x="11381" y="7730"/>
                </a:lnTo>
                <a:lnTo>
                  <a:pt x="11390" y="7739"/>
                </a:lnTo>
                <a:lnTo>
                  <a:pt x="11390" y="7748"/>
                </a:lnTo>
                <a:lnTo>
                  <a:pt x="11399" y="7748"/>
                </a:lnTo>
                <a:lnTo>
                  <a:pt x="11407" y="7757"/>
                </a:lnTo>
                <a:lnTo>
                  <a:pt x="11407" y="7766"/>
                </a:lnTo>
                <a:lnTo>
                  <a:pt x="11407" y="7774"/>
                </a:lnTo>
                <a:lnTo>
                  <a:pt x="11416" y="7783"/>
                </a:lnTo>
                <a:lnTo>
                  <a:pt x="11425" y="7783"/>
                </a:lnTo>
                <a:lnTo>
                  <a:pt x="11434" y="7783"/>
                </a:lnTo>
                <a:lnTo>
                  <a:pt x="11443" y="7783"/>
                </a:lnTo>
                <a:lnTo>
                  <a:pt x="11434" y="7792"/>
                </a:lnTo>
                <a:lnTo>
                  <a:pt x="11443" y="7801"/>
                </a:lnTo>
                <a:lnTo>
                  <a:pt x="11443" y="7810"/>
                </a:lnTo>
                <a:lnTo>
                  <a:pt x="11451" y="7810"/>
                </a:lnTo>
                <a:lnTo>
                  <a:pt x="11478" y="7827"/>
                </a:lnTo>
                <a:lnTo>
                  <a:pt x="11496" y="7836"/>
                </a:lnTo>
                <a:lnTo>
                  <a:pt x="11513" y="7845"/>
                </a:lnTo>
                <a:lnTo>
                  <a:pt x="11531" y="7863"/>
                </a:lnTo>
                <a:lnTo>
                  <a:pt x="11548" y="7871"/>
                </a:lnTo>
                <a:lnTo>
                  <a:pt x="11557" y="7880"/>
                </a:lnTo>
                <a:lnTo>
                  <a:pt x="11566" y="7889"/>
                </a:lnTo>
                <a:lnTo>
                  <a:pt x="11575" y="7889"/>
                </a:lnTo>
                <a:lnTo>
                  <a:pt x="11575" y="7898"/>
                </a:lnTo>
                <a:lnTo>
                  <a:pt x="11593" y="7898"/>
                </a:lnTo>
                <a:lnTo>
                  <a:pt x="11601" y="7907"/>
                </a:lnTo>
                <a:lnTo>
                  <a:pt x="11646" y="7951"/>
                </a:lnTo>
                <a:lnTo>
                  <a:pt x="11672" y="7969"/>
                </a:lnTo>
                <a:lnTo>
                  <a:pt x="11690" y="7977"/>
                </a:lnTo>
                <a:lnTo>
                  <a:pt x="11751" y="8013"/>
                </a:lnTo>
                <a:lnTo>
                  <a:pt x="11769" y="8022"/>
                </a:lnTo>
                <a:lnTo>
                  <a:pt x="11796" y="8030"/>
                </a:lnTo>
                <a:lnTo>
                  <a:pt x="11804" y="8030"/>
                </a:lnTo>
                <a:lnTo>
                  <a:pt x="11813" y="8030"/>
                </a:lnTo>
                <a:lnTo>
                  <a:pt x="11822" y="8022"/>
                </a:lnTo>
                <a:lnTo>
                  <a:pt x="11840" y="8022"/>
                </a:lnTo>
                <a:lnTo>
                  <a:pt x="11848" y="8013"/>
                </a:lnTo>
                <a:lnTo>
                  <a:pt x="11857" y="8013"/>
                </a:lnTo>
                <a:lnTo>
                  <a:pt x="11875" y="8004"/>
                </a:lnTo>
                <a:lnTo>
                  <a:pt x="11910" y="7986"/>
                </a:lnTo>
                <a:lnTo>
                  <a:pt x="11919" y="7986"/>
                </a:lnTo>
                <a:lnTo>
                  <a:pt x="11945" y="7977"/>
                </a:lnTo>
                <a:lnTo>
                  <a:pt x="11990" y="7977"/>
                </a:lnTo>
                <a:lnTo>
                  <a:pt x="11981" y="7977"/>
                </a:lnTo>
                <a:lnTo>
                  <a:pt x="11972" y="7977"/>
                </a:lnTo>
                <a:lnTo>
                  <a:pt x="11963" y="7977"/>
                </a:lnTo>
                <a:lnTo>
                  <a:pt x="11963" y="7969"/>
                </a:lnTo>
                <a:lnTo>
                  <a:pt x="11972" y="7969"/>
                </a:lnTo>
                <a:lnTo>
                  <a:pt x="11990" y="7969"/>
                </a:lnTo>
                <a:lnTo>
                  <a:pt x="11990" y="7977"/>
                </a:lnTo>
                <a:lnTo>
                  <a:pt x="11998" y="7977"/>
                </a:lnTo>
                <a:lnTo>
                  <a:pt x="12016" y="7977"/>
                </a:lnTo>
                <a:lnTo>
                  <a:pt x="12060" y="7969"/>
                </a:lnTo>
                <a:lnTo>
                  <a:pt x="12051" y="7969"/>
                </a:lnTo>
                <a:lnTo>
                  <a:pt x="12016" y="7969"/>
                </a:lnTo>
                <a:lnTo>
                  <a:pt x="12025" y="7969"/>
                </a:lnTo>
                <a:lnTo>
                  <a:pt x="12034" y="7960"/>
                </a:lnTo>
                <a:lnTo>
                  <a:pt x="12051" y="7960"/>
                </a:lnTo>
                <a:lnTo>
                  <a:pt x="12069" y="7969"/>
                </a:lnTo>
                <a:lnTo>
                  <a:pt x="12113" y="7977"/>
                </a:lnTo>
                <a:lnTo>
                  <a:pt x="12122" y="7960"/>
                </a:lnTo>
                <a:lnTo>
                  <a:pt x="12122" y="7969"/>
                </a:lnTo>
                <a:lnTo>
                  <a:pt x="12131" y="7977"/>
                </a:lnTo>
                <a:lnTo>
                  <a:pt x="12140" y="7977"/>
                </a:lnTo>
                <a:lnTo>
                  <a:pt x="12131" y="7977"/>
                </a:lnTo>
                <a:lnTo>
                  <a:pt x="12122" y="7977"/>
                </a:lnTo>
                <a:lnTo>
                  <a:pt x="12131" y="7977"/>
                </a:lnTo>
                <a:lnTo>
                  <a:pt x="12140" y="7986"/>
                </a:lnTo>
                <a:lnTo>
                  <a:pt x="12157" y="7986"/>
                </a:lnTo>
                <a:lnTo>
                  <a:pt x="12184" y="7995"/>
                </a:lnTo>
                <a:lnTo>
                  <a:pt x="12193" y="7995"/>
                </a:lnTo>
                <a:lnTo>
                  <a:pt x="12201" y="8004"/>
                </a:lnTo>
                <a:lnTo>
                  <a:pt x="12210" y="8004"/>
                </a:lnTo>
                <a:lnTo>
                  <a:pt x="12228" y="7995"/>
                </a:lnTo>
                <a:lnTo>
                  <a:pt x="12237" y="7986"/>
                </a:lnTo>
                <a:lnTo>
                  <a:pt x="12245" y="7986"/>
                </a:lnTo>
                <a:lnTo>
                  <a:pt x="12281" y="7969"/>
                </a:lnTo>
                <a:lnTo>
                  <a:pt x="12298" y="7969"/>
                </a:lnTo>
                <a:lnTo>
                  <a:pt x="12307" y="7960"/>
                </a:lnTo>
                <a:lnTo>
                  <a:pt x="12325" y="7960"/>
                </a:lnTo>
                <a:lnTo>
                  <a:pt x="12334" y="7951"/>
                </a:lnTo>
                <a:lnTo>
                  <a:pt x="12351" y="7942"/>
                </a:lnTo>
                <a:lnTo>
                  <a:pt x="12378" y="7933"/>
                </a:lnTo>
                <a:lnTo>
                  <a:pt x="12404" y="7933"/>
                </a:lnTo>
                <a:lnTo>
                  <a:pt x="12413" y="7933"/>
                </a:lnTo>
                <a:lnTo>
                  <a:pt x="12431" y="7924"/>
                </a:lnTo>
                <a:lnTo>
                  <a:pt x="12431" y="7916"/>
                </a:lnTo>
                <a:lnTo>
                  <a:pt x="12440" y="7907"/>
                </a:lnTo>
                <a:lnTo>
                  <a:pt x="12448" y="7907"/>
                </a:lnTo>
                <a:lnTo>
                  <a:pt x="12457" y="7898"/>
                </a:lnTo>
                <a:lnTo>
                  <a:pt x="12475" y="7898"/>
                </a:lnTo>
                <a:lnTo>
                  <a:pt x="12492" y="7889"/>
                </a:lnTo>
                <a:lnTo>
                  <a:pt x="12528" y="7889"/>
                </a:lnTo>
                <a:lnTo>
                  <a:pt x="12554" y="7889"/>
                </a:lnTo>
                <a:lnTo>
                  <a:pt x="12563" y="7889"/>
                </a:lnTo>
                <a:lnTo>
                  <a:pt x="12607" y="7880"/>
                </a:lnTo>
                <a:lnTo>
                  <a:pt x="12607" y="7871"/>
                </a:lnTo>
                <a:lnTo>
                  <a:pt x="12616" y="7871"/>
                </a:lnTo>
                <a:lnTo>
                  <a:pt x="12634" y="7871"/>
                </a:lnTo>
                <a:lnTo>
                  <a:pt x="12616" y="7880"/>
                </a:lnTo>
                <a:lnTo>
                  <a:pt x="12607" y="7880"/>
                </a:lnTo>
                <a:lnTo>
                  <a:pt x="12616" y="7880"/>
                </a:lnTo>
                <a:lnTo>
                  <a:pt x="12660" y="7880"/>
                </a:lnTo>
                <a:lnTo>
                  <a:pt x="12687" y="7889"/>
                </a:lnTo>
                <a:lnTo>
                  <a:pt x="12695" y="7898"/>
                </a:lnTo>
                <a:lnTo>
                  <a:pt x="12713" y="7907"/>
                </a:lnTo>
                <a:lnTo>
                  <a:pt x="12731" y="7924"/>
                </a:lnTo>
                <a:lnTo>
                  <a:pt x="12731" y="7933"/>
                </a:lnTo>
                <a:lnTo>
                  <a:pt x="12731" y="7942"/>
                </a:lnTo>
                <a:lnTo>
                  <a:pt x="12740" y="7942"/>
                </a:lnTo>
                <a:lnTo>
                  <a:pt x="12748" y="7942"/>
                </a:lnTo>
                <a:lnTo>
                  <a:pt x="12748" y="7933"/>
                </a:lnTo>
                <a:lnTo>
                  <a:pt x="12748" y="7942"/>
                </a:lnTo>
                <a:lnTo>
                  <a:pt x="12757" y="7942"/>
                </a:lnTo>
                <a:lnTo>
                  <a:pt x="12748" y="7942"/>
                </a:lnTo>
                <a:lnTo>
                  <a:pt x="12740" y="7942"/>
                </a:lnTo>
                <a:lnTo>
                  <a:pt x="12740" y="7951"/>
                </a:lnTo>
                <a:lnTo>
                  <a:pt x="12757" y="7960"/>
                </a:lnTo>
                <a:lnTo>
                  <a:pt x="12766" y="7951"/>
                </a:lnTo>
                <a:lnTo>
                  <a:pt x="12766" y="7960"/>
                </a:lnTo>
                <a:lnTo>
                  <a:pt x="12757" y="7960"/>
                </a:lnTo>
                <a:lnTo>
                  <a:pt x="12748" y="7960"/>
                </a:lnTo>
                <a:lnTo>
                  <a:pt x="12748" y="7969"/>
                </a:lnTo>
                <a:lnTo>
                  <a:pt x="12757" y="7969"/>
                </a:lnTo>
                <a:lnTo>
                  <a:pt x="12757" y="7977"/>
                </a:lnTo>
                <a:lnTo>
                  <a:pt x="12757" y="7986"/>
                </a:lnTo>
                <a:lnTo>
                  <a:pt x="12766" y="7995"/>
                </a:lnTo>
                <a:lnTo>
                  <a:pt x="12766" y="8004"/>
                </a:lnTo>
                <a:lnTo>
                  <a:pt x="12766" y="8013"/>
                </a:lnTo>
                <a:lnTo>
                  <a:pt x="12784" y="8022"/>
                </a:lnTo>
                <a:lnTo>
                  <a:pt x="12792" y="8030"/>
                </a:lnTo>
                <a:lnTo>
                  <a:pt x="12801" y="8039"/>
                </a:lnTo>
                <a:lnTo>
                  <a:pt x="12810" y="8039"/>
                </a:lnTo>
                <a:lnTo>
                  <a:pt x="12819" y="8030"/>
                </a:lnTo>
                <a:lnTo>
                  <a:pt x="12819" y="8039"/>
                </a:lnTo>
                <a:lnTo>
                  <a:pt x="12837" y="8030"/>
                </a:lnTo>
                <a:lnTo>
                  <a:pt x="12845" y="8022"/>
                </a:lnTo>
                <a:lnTo>
                  <a:pt x="12845" y="8030"/>
                </a:lnTo>
                <a:lnTo>
                  <a:pt x="12854" y="8030"/>
                </a:lnTo>
                <a:lnTo>
                  <a:pt x="12863" y="8030"/>
                </a:lnTo>
                <a:lnTo>
                  <a:pt x="12854" y="8022"/>
                </a:lnTo>
                <a:lnTo>
                  <a:pt x="12854" y="8013"/>
                </a:lnTo>
                <a:lnTo>
                  <a:pt x="12854" y="8004"/>
                </a:lnTo>
                <a:lnTo>
                  <a:pt x="12863" y="8013"/>
                </a:lnTo>
                <a:lnTo>
                  <a:pt x="12863" y="8022"/>
                </a:lnTo>
                <a:lnTo>
                  <a:pt x="12863" y="8030"/>
                </a:lnTo>
                <a:lnTo>
                  <a:pt x="12872" y="8030"/>
                </a:lnTo>
                <a:lnTo>
                  <a:pt x="12881" y="8022"/>
                </a:lnTo>
                <a:lnTo>
                  <a:pt x="12881" y="8013"/>
                </a:lnTo>
                <a:lnTo>
                  <a:pt x="12881" y="8004"/>
                </a:lnTo>
                <a:lnTo>
                  <a:pt x="12881" y="8013"/>
                </a:lnTo>
                <a:lnTo>
                  <a:pt x="12889" y="8013"/>
                </a:lnTo>
                <a:lnTo>
                  <a:pt x="12889" y="8022"/>
                </a:lnTo>
                <a:lnTo>
                  <a:pt x="12907" y="8022"/>
                </a:lnTo>
                <a:lnTo>
                  <a:pt x="12907" y="8013"/>
                </a:lnTo>
                <a:lnTo>
                  <a:pt x="12916" y="8022"/>
                </a:lnTo>
                <a:lnTo>
                  <a:pt x="12934" y="8022"/>
                </a:lnTo>
                <a:lnTo>
                  <a:pt x="12951" y="8022"/>
                </a:lnTo>
                <a:lnTo>
                  <a:pt x="12969" y="8022"/>
                </a:lnTo>
                <a:lnTo>
                  <a:pt x="12969" y="8013"/>
                </a:lnTo>
                <a:lnTo>
                  <a:pt x="12960" y="7995"/>
                </a:lnTo>
                <a:lnTo>
                  <a:pt x="12969" y="7995"/>
                </a:lnTo>
                <a:lnTo>
                  <a:pt x="12978" y="7995"/>
                </a:lnTo>
                <a:lnTo>
                  <a:pt x="12978" y="8004"/>
                </a:lnTo>
                <a:lnTo>
                  <a:pt x="12987" y="8004"/>
                </a:lnTo>
                <a:lnTo>
                  <a:pt x="12987" y="8013"/>
                </a:lnTo>
                <a:lnTo>
                  <a:pt x="12987" y="8022"/>
                </a:lnTo>
                <a:lnTo>
                  <a:pt x="12995" y="8022"/>
                </a:lnTo>
                <a:lnTo>
                  <a:pt x="12995" y="8013"/>
                </a:lnTo>
                <a:lnTo>
                  <a:pt x="13004" y="8013"/>
                </a:lnTo>
                <a:lnTo>
                  <a:pt x="13013" y="8013"/>
                </a:lnTo>
                <a:lnTo>
                  <a:pt x="13013" y="8022"/>
                </a:lnTo>
                <a:lnTo>
                  <a:pt x="13013" y="8030"/>
                </a:lnTo>
                <a:lnTo>
                  <a:pt x="13013" y="8039"/>
                </a:lnTo>
                <a:lnTo>
                  <a:pt x="13022" y="8039"/>
                </a:lnTo>
                <a:lnTo>
                  <a:pt x="13022" y="8048"/>
                </a:lnTo>
                <a:lnTo>
                  <a:pt x="13031" y="8057"/>
                </a:lnTo>
                <a:lnTo>
                  <a:pt x="13039" y="8057"/>
                </a:lnTo>
                <a:lnTo>
                  <a:pt x="13039" y="8066"/>
                </a:lnTo>
                <a:lnTo>
                  <a:pt x="13048" y="8066"/>
                </a:lnTo>
                <a:lnTo>
                  <a:pt x="13057" y="8066"/>
                </a:lnTo>
                <a:lnTo>
                  <a:pt x="13057" y="8057"/>
                </a:lnTo>
                <a:lnTo>
                  <a:pt x="13066" y="8057"/>
                </a:lnTo>
                <a:lnTo>
                  <a:pt x="13066" y="8066"/>
                </a:lnTo>
                <a:lnTo>
                  <a:pt x="13075" y="8066"/>
                </a:lnTo>
                <a:lnTo>
                  <a:pt x="13066" y="8066"/>
                </a:lnTo>
                <a:lnTo>
                  <a:pt x="13066" y="8074"/>
                </a:lnTo>
                <a:lnTo>
                  <a:pt x="13057" y="8074"/>
                </a:lnTo>
                <a:lnTo>
                  <a:pt x="13066" y="8083"/>
                </a:lnTo>
                <a:lnTo>
                  <a:pt x="13075" y="8083"/>
                </a:lnTo>
                <a:lnTo>
                  <a:pt x="13066" y="8092"/>
                </a:lnTo>
                <a:lnTo>
                  <a:pt x="13084" y="8110"/>
                </a:lnTo>
                <a:lnTo>
                  <a:pt x="13084" y="8119"/>
                </a:lnTo>
                <a:lnTo>
                  <a:pt x="13092" y="8127"/>
                </a:lnTo>
                <a:lnTo>
                  <a:pt x="13084" y="8136"/>
                </a:lnTo>
                <a:lnTo>
                  <a:pt x="13084" y="8154"/>
                </a:lnTo>
                <a:lnTo>
                  <a:pt x="13084" y="8163"/>
                </a:lnTo>
                <a:lnTo>
                  <a:pt x="13075" y="8180"/>
                </a:lnTo>
                <a:lnTo>
                  <a:pt x="13075" y="8198"/>
                </a:lnTo>
                <a:lnTo>
                  <a:pt x="13075" y="8207"/>
                </a:lnTo>
                <a:lnTo>
                  <a:pt x="13075" y="8225"/>
                </a:lnTo>
                <a:lnTo>
                  <a:pt x="13066" y="8233"/>
                </a:lnTo>
                <a:lnTo>
                  <a:pt x="13066" y="8242"/>
                </a:lnTo>
                <a:lnTo>
                  <a:pt x="13057" y="8242"/>
                </a:lnTo>
                <a:lnTo>
                  <a:pt x="13048" y="8260"/>
                </a:lnTo>
                <a:lnTo>
                  <a:pt x="13048" y="8269"/>
                </a:lnTo>
                <a:lnTo>
                  <a:pt x="13057" y="8269"/>
                </a:lnTo>
                <a:lnTo>
                  <a:pt x="13066" y="8277"/>
                </a:lnTo>
                <a:lnTo>
                  <a:pt x="13066" y="8295"/>
                </a:lnTo>
                <a:lnTo>
                  <a:pt x="13066" y="8304"/>
                </a:lnTo>
                <a:lnTo>
                  <a:pt x="13066" y="8313"/>
                </a:lnTo>
                <a:lnTo>
                  <a:pt x="13057" y="8304"/>
                </a:lnTo>
                <a:lnTo>
                  <a:pt x="13039" y="8304"/>
                </a:lnTo>
                <a:lnTo>
                  <a:pt x="13039" y="8313"/>
                </a:lnTo>
                <a:lnTo>
                  <a:pt x="13048" y="8313"/>
                </a:lnTo>
                <a:lnTo>
                  <a:pt x="13057" y="8322"/>
                </a:lnTo>
                <a:lnTo>
                  <a:pt x="13057" y="8330"/>
                </a:lnTo>
                <a:lnTo>
                  <a:pt x="13075" y="8339"/>
                </a:lnTo>
                <a:lnTo>
                  <a:pt x="13092" y="8339"/>
                </a:lnTo>
                <a:lnTo>
                  <a:pt x="13075" y="8339"/>
                </a:lnTo>
                <a:lnTo>
                  <a:pt x="13075" y="8348"/>
                </a:lnTo>
                <a:lnTo>
                  <a:pt x="13066" y="8339"/>
                </a:lnTo>
                <a:lnTo>
                  <a:pt x="13057" y="8339"/>
                </a:lnTo>
                <a:lnTo>
                  <a:pt x="13048" y="8339"/>
                </a:lnTo>
                <a:lnTo>
                  <a:pt x="13048" y="8330"/>
                </a:lnTo>
                <a:lnTo>
                  <a:pt x="13039" y="8330"/>
                </a:lnTo>
                <a:lnTo>
                  <a:pt x="13039" y="8339"/>
                </a:lnTo>
                <a:lnTo>
                  <a:pt x="13048" y="8357"/>
                </a:lnTo>
                <a:lnTo>
                  <a:pt x="13039" y="8375"/>
                </a:lnTo>
                <a:lnTo>
                  <a:pt x="13031" y="8392"/>
                </a:lnTo>
                <a:lnTo>
                  <a:pt x="13022" y="8401"/>
                </a:lnTo>
                <a:lnTo>
                  <a:pt x="13013" y="8401"/>
                </a:lnTo>
                <a:lnTo>
                  <a:pt x="13004" y="8401"/>
                </a:lnTo>
                <a:lnTo>
                  <a:pt x="13004" y="8392"/>
                </a:lnTo>
                <a:lnTo>
                  <a:pt x="12995" y="8392"/>
                </a:lnTo>
                <a:lnTo>
                  <a:pt x="13004" y="8419"/>
                </a:lnTo>
                <a:lnTo>
                  <a:pt x="13013" y="8419"/>
                </a:lnTo>
                <a:lnTo>
                  <a:pt x="13013" y="8427"/>
                </a:lnTo>
                <a:lnTo>
                  <a:pt x="13022" y="8445"/>
                </a:lnTo>
                <a:lnTo>
                  <a:pt x="13031" y="8454"/>
                </a:lnTo>
                <a:lnTo>
                  <a:pt x="13039" y="8454"/>
                </a:lnTo>
                <a:lnTo>
                  <a:pt x="13039" y="8445"/>
                </a:lnTo>
                <a:lnTo>
                  <a:pt x="13048" y="8445"/>
                </a:lnTo>
                <a:lnTo>
                  <a:pt x="13039" y="8463"/>
                </a:lnTo>
                <a:lnTo>
                  <a:pt x="13048" y="8463"/>
                </a:lnTo>
                <a:lnTo>
                  <a:pt x="13057" y="8463"/>
                </a:lnTo>
                <a:lnTo>
                  <a:pt x="13057" y="8472"/>
                </a:lnTo>
                <a:lnTo>
                  <a:pt x="13048" y="8472"/>
                </a:lnTo>
                <a:lnTo>
                  <a:pt x="13039" y="8472"/>
                </a:lnTo>
                <a:lnTo>
                  <a:pt x="13022" y="8445"/>
                </a:lnTo>
                <a:lnTo>
                  <a:pt x="13022" y="8454"/>
                </a:lnTo>
                <a:lnTo>
                  <a:pt x="13031" y="8463"/>
                </a:lnTo>
                <a:lnTo>
                  <a:pt x="13039" y="8480"/>
                </a:lnTo>
                <a:lnTo>
                  <a:pt x="13048" y="8480"/>
                </a:lnTo>
                <a:lnTo>
                  <a:pt x="13057" y="8489"/>
                </a:lnTo>
                <a:lnTo>
                  <a:pt x="13057" y="8498"/>
                </a:lnTo>
                <a:lnTo>
                  <a:pt x="13048" y="8489"/>
                </a:lnTo>
                <a:lnTo>
                  <a:pt x="13039" y="8489"/>
                </a:lnTo>
                <a:lnTo>
                  <a:pt x="13048" y="8498"/>
                </a:lnTo>
                <a:lnTo>
                  <a:pt x="13057" y="8507"/>
                </a:lnTo>
                <a:lnTo>
                  <a:pt x="13066" y="8516"/>
                </a:lnTo>
                <a:lnTo>
                  <a:pt x="13066" y="8525"/>
                </a:lnTo>
                <a:lnTo>
                  <a:pt x="13075" y="8525"/>
                </a:lnTo>
                <a:lnTo>
                  <a:pt x="13084" y="8533"/>
                </a:lnTo>
                <a:lnTo>
                  <a:pt x="13092" y="8533"/>
                </a:lnTo>
                <a:lnTo>
                  <a:pt x="13101" y="8533"/>
                </a:lnTo>
                <a:lnTo>
                  <a:pt x="13092" y="8542"/>
                </a:lnTo>
                <a:lnTo>
                  <a:pt x="13075" y="8533"/>
                </a:lnTo>
                <a:lnTo>
                  <a:pt x="13092" y="8551"/>
                </a:lnTo>
                <a:lnTo>
                  <a:pt x="13119" y="8569"/>
                </a:lnTo>
                <a:lnTo>
                  <a:pt x="13137" y="8586"/>
                </a:lnTo>
                <a:lnTo>
                  <a:pt x="13137" y="8595"/>
                </a:lnTo>
                <a:lnTo>
                  <a:pt x="13154" y="8613"/>
                </a:lnTo>
                <a:lnTo>
                  <a:pt x="13163" y="8622"/>
                </a:lnTo>
                <a:lnTo>
                  <a:pt x="13172" y="8630"/>
                </a:lnTo>
                <a:lnTo>
                  <a:pt x="13172" y="8639"/>
                </a:lnTo>
                <a:lnTo>
                  <a:pt x="13189" y="8657"/>
                </a:lnTo>
                <a:lnTo>
                  <a:pt x="13198" y="8657"/>
                </a:lnTo>
                <a:lnTo>
                  <a:pt x="13215" y="8675"/>
                </a:lnTo>
                <a:lnTo>
                  <a:pt x="13224" y="8683"/>
                </a:lnTo>
                <a:lnTo>
                  <a:pt x="13224" y="8692"/>
                </a:lnTo>
                <a:lnTo>
                  <a:pt x="13224" y="8701"/>
                </a:lnTo>
                <a:lnTo>
                  <a:pt x="13233" y="8710"/>
                </a:lnTo>
                <a:lnTo>
                  <a:pt x="13241" y="8719"/>
                </a:lnTo>
                <a:lnTo>
                  <a:pt x="13250" y="8728"/>
                </a:lnTo>
                <a:lnTo>
                  <a:pt x="13250" y="8736"/>
                </a:lnTo>
                <a:lnTo>
                  <a:pt x="13250" y="8754"/>
                </a:lnTo>
                <a:lnTo>
                  <a:pt x="13250" y="8763"/>
                </a:lnTo>
                <a:lnTo>
                  <a:pt x="13250" y="8772"/>
                </a:lnTo>
                <a:lnTo>
                  <a:pt x="13259" y="8772"/>
                </a:lnTo>
                <a:lnTo>
                  <a:pt x="13259" y="8781"/>
                </a:lnTo>
                <a:lnTo>
                  <a:pt x="13268" y="8789"/>
                </a:lnTo>
                <a:lnTo>
                  <a:pt x="13277" y="8789"/>
                </a:lnTo>
                <a:lnTo>
                  <a:pt x="13285" y="8789"/>
                </a:lnTo>
                <a:lnTo>
                  <a:pt x="13294" y="8781"/>
                </a:lnTo>
                <a:lnTo>
                  <a:pt x="13303" y="8781"/>
                </a:lnTo>
                <a:lnTo>
                  <a:pt x="13312" y="8781"/>
                </a:lnTo>
                <a:lnTo>
                  <a:pt x="13321" y="8781"/>
                </a:lnTo>
                <a:lnTo>
                  <a:pt x="13312" y="8781"/>
                </a:lnTo>
                <a:lnTo>
                  <a:pt x="13294" y="8789"/>
                </a:lnTo>
                <a:lnTo>
                  <a:pt x="13277" y="8789"/>
                </a:lnTo>
                <a:lnTo>
                  <a:pt x="13268" y="8798"/>
                </a:lnTo>
                <a:lnTo>
                  <a:pt x="13259" y="8798"/>
                </a:lnTo>
                <a:lnTo>
                  <a:pt x="13268" y="8807"/>
                </a:lnTo>
                <a:lnTo>
                  <a:pt x="13268" y="8816"/>
                </a:lnTo>
                <a:lnTo>
                  <a:pt x="13277" y="8833"/>
                </a:lnTo>
                <a:lnTo>
                  <a:pt x="13303" y="8860"/>
                </a:lnTo>
                <a:lnTo>
                  <a:pt x="13303" y="8878"/>
                </a:lnTo>
                <a:lnTo>
                  <a:pt x="13321" y="8922"/>
                </a:lnTo>
                <a:lnTo>
                  <a:pt x="13338" y="8966"/>
                </a:lnTo>
                <a:lnTo>
                  <a:pt x="13338" y="8975"/>
                </a:lnTo>
                <a:lnTo>
                  <a:pt x="13338" y="8984"/>
                </a:lnTo>
                <a:lnTo>
                  <a:pt x="13321" y="9010"/>
                </a:lnTo>
                <a:lnTo>
                  <a:pt x="13312" y="9010"/>
                </a:lnTo>
                <a:lnTo>
                  <a:pt x="13321" y="9001"/>
                </a:lnTo>
                <a:lnTo>
                  <a:pt x="13312" y="9001"/>
                </a:lnTo>
                <a:lnTo>
                  <a:pt x="13312" y="9010"/>
                </a:lnTo>
                <a:lnTo>
                  <a:pt x="13321" y="9028"/>
                </a:lnTo>
                <a:lnTo>
                  <a:pt x="13321" y="9036"/>
                </a:lnTo>
                <a:lnTo>
                  <a:pt x="13330" y="9054"/>
                </a:lnTo>
                <a:lnTo>
                  <a:pt x="13330" y="9063"/>
                </a:lnTo>
                <a:lnTo>
                  <a:pt x="13330" y="9072"/>
                </a:lnTo>
                <a:lnTo>
                  <a:pt x="13338" y="9081"/>
                </a:lnTo>
                <a:lnTo>
                  <a:pt x="13347" y="9107"/>
                </a:lnTo>
                <a:lnTo>
                  <a:pt x="13356" y="9116"/>
                </a:lnTo>
                <a:lnTo>
                  <a:pt x="13356" y="9125"/>
                </a:lnTo>
                <a:lnTo>
                  <a:pt x="13365" y="9134"/>
                </a:lnTo>
                <a:lnTo>
                  <a:pt x="13365" y="9142"/>
                </a:lnTo>
                <a:lnTo>
                  <a:pt x="13374" y="9151"/>
                </a:lnTo>
                <a:lnTo>
                  <a:pt x="13374" y="9160"/>
                </a:lnTo>
                <a:lnTo>
                  <a:pt x="13374" y="9195"/>
                </a:lnTo>
                <a:lnTo>
                  <a:pt x="13374" y="9222"/>
                </a:lnTo>
                <a:lnTo>
                  <a:pt x="13365" y="9239"/>
                </a:lnTo>
                <a:lnTo>
                  <a:pt x="13356" y="9257"/>
                </a:lnTo>
                <a:lnTo>
                  <a:pt x="13347" y="9275"/>
                </a:lnTo>
                <a:lnTo>
                  <a:pt x="13321" y="9284"/>
                </a:lnTo>
                <a:lnTo>
                  <a:pt x="13312" y="9292"/>
                </a:lnTo>
                <a:lnTo>
                  <a:pt x="13303" y="9310"/>
                </a:lnTo>
                <a:lnTo>
                  <a:pt x="13277" y="9337"/>
                </a:lnTo>
                <a:lnTo>
                  <a:pt x="13277" y="9363"/>
                </a:lnTo>
                <a:lnTo>
                  <a:pt x="13268" y="9381"/>
                </a:lnTo>
                <a:lnTo>
                  <a:pt x="13259" y="9425"/>
                </a:lnTo>
                <a:lnTo>
                  <a:pt x="13241" y="9478"/>
                </a:lnTo>
                <a:lnTo>
                  <a:pt x="13241" y="9495"/>
                </a:lnTo>
                <a:lnTo>
                  <a:pt x="13233" y="9504"/>
                </a:lnTo>
                <a:lnTo>
                  <a:pt x="13233" y="9513"/>
                </a:lnTo>
                <a:lnTo>
                  <a:pt x="13224" y="9513"/>
                </a:lnTo>
                <a:lnTo>
                  <a:pt x="13224" y="9522"/>
                </a:lnTo>
                <a:lnTo>
                  <a:pt x="13224" y="9531"/>
                </a:lnTo>
                <a:lnTo>
                  <a:pt x="13224" y="9566"/>
                </a:lnTo>
                <a:lnTo>
                  <a:pt x="13224" y="9584"/>
                </a:lnTo>
                <a:lnTo>
                  <a:pt x="13224" y="9592"/>
                </a:lnTo>
                <a:lnTo>
                  <a:pt x="13224" y="9628"/>
                </a:lnTo>
                <a:lnTo>
                  <a:pt x="13215" y="9637"/>
                </a:lnTo>
                <a:lnTo>
                  <a:pt x="13215" y="9663"/>
                </a:lnTo>
                <a:lnTo>
                  <a:pt x="13224" y="9681"/>
                </a:lnTo>
                <a:lnTo>
                  <a:pt x="13233" y="9698"/>
                </a:lnTo>
                <a:lnTo>
                  <a:pt x="13241" y="9716"/>
                </a:lnTo>
                <a:lnTo>
                  <a:pt x="13250" y="9725"/>
                </a:lnTo>
                <a:lnTo>
                  <a:pt x="13259" y="9734"/>
                </a:lnTo>
                <a:lnTo>
                  <a:pt x="13277" y="9751"/>
                </a:lnTo>
                <a:lnTo>
                  <a:pt x="13312" y="9831"/>
                </a:lnTo>
                <a:lnTo>
                  <a:pt x="13321" y="9848"/>
                </a:lnTo>
                <a:lnTo>
                  <a:pt x="13330" y="9875"/>
                </a:lnTo>
                <a:lnTo>
                  <a:pt x="13347" y="9901"/>
                </a:lnTo>
                <a:lnTo>
                  <a:pt x="13374" y="9946"/>
                </a:lnTo>
                <a:lnTo>
                  <a:pt x="13374" y="9954"/>
                </a:lnTo>
                <a:lnTo>
                  <a:pt x="13383" y="9963"/>
                </a:lnTo>
                <a:lnTo>
                  <a:pt x="13409" y="9998"/>
                </a:lnTo>
                <a:lnTo>
                  <a:pt x="13418" y="10016"/>
                </a:lnTo>
                <a:lnTo>
                  <a:pt x="13427" y="10043"/>
                </a:lnTo>
                <a:lnTo>
                  <a:pt x="13427" y="10051"/>
                </a:lnTo>
                <a:lnTo>
                  <a:pt x="13418" y="10051"/>
                </a:lnTo>
                <a:lnTo>
                  <a:pt x="13418" y="10060"/>
                </a:lnTo>
                <a:lnTo>
                  <a:pt x="13418" y="10069"/>
                </a:lnTo>
                <a:lnTo>
                  <a:pt x="13418" y="10087"/>
                </a:lnTo>
                <a:lnTo>
                  <a:pt x="13418" y="10096"/>
                </a:lnTo>
                <a:lnTo>
                  <a:pt x="13427" y="10113"/>
                </a:lnTo>
                <a:lnTo>
                  <a:pt x="13418" y="10140"/>
                </a:lnTo>
                <a:lnTo>
                  <a:pt x="13427" y="10157"/>
                </a:lnTo>
                <a:lnTo>
                  <a:pt x="13435" y="10184"/>
                </a:lnTo>
                <a:lnTo>
                  <a:pt x="13444" y="10201"/>
                </a:lnTo>
                <a:lnTo>
                  <a:pt x="13444" y="10219"/>
                </a:lnTo>
                <a:lnTo>
                  <a:pt x="13444" y="10237"/>
                </a:lnTo>
                <a:lnTo>
                  <a:pt x="13444" y="10246"/>
                </a:lnTo>
                <a:lnTo>
                  <a:pt x="13453" y="10254"/>
                </a:lnTo>
                <a:lnTo>
                  <a:pt x="13444" y="10272"/>
                </a:lnTo>
                <a:lnTo>
                  <a:pt x="13453" y="10290"/>
                </a:lnTo>
                <a:lnTo>
                  <a:pt x="13453" y="10316"/>
                </a:lnTo>
                <a:lnTo>
                  <a:pt x="13471" y="10325"/>
                </a:lnTo>
                <a:lnTo>
                  <a:pt x="13471" y="10334"/>
                </a:lnTo>
                <a:lnTo>
                  <a:pt x="13471" y="10343"/>
                </a:lnTo>
                <a:lnTo>
                  <a:pt x="13471" y="10360"/>
                </a:lnTo>
                <a:lnTo>
                  <a:pt x="13480" y="10369"/>
                </a:lnTo>
                <a:lnTo>
                  <a:pt x="13480" y="10396"/>
                </a:lnTo>
                <a:lnTo>
                  <a:pt x="13488" y="10404"/>
                </a:lnTo>
                <a:lnTo>
                  <a:pt x="13515" y="10449"/>
                </a:lnTo>
                <a:lnTo>
                  <a:pt x="13524" y="10466"/>
                </a:lnTo>
                <a:lnTo>
                  <a:pt x="13533" y="10466"/>
                </a:lnTo>
                <a:lnTo>
                  <a:pt x="13559" y="10493"/>
                </a:lnTo>
                <a:lnTo>
                  <a:pt x="13568" y="10502"/>
                </a:lnTo>
                <a:lnTo>
                  <a:pt x="13585" y="10528"/>
                </a:lnTo>
                <a:lnTo>
                  <a:pt x="13603" y="10563"/>
                </a:lnTo>
                <a:lnTo>
                  <a:pt x="13621" y="10616"/>
                </a:lnTo>
                <a:lnTo>
                  <a:pt x="13630" y="10643"/>
                </a:lnTo>
                <a:lnTo>
                  <a:pt x="13656" y="10696"/>
                </a:lnTo>
                <a:lnTo>
                  <a:pt x="13674" y="10722"/>
                </a:lnTo>
                <a:lnTo>
                  <a:pt x="13691" y="10749"/>
                </a:lnTo>
                <a:lnTo>
                  <a:pt x="13700" y="10784"/>
                </a:lnTo>
                <a:lnTo>
                  <a:pt x="13700" y="10793"/>
                </a:lnTo>
                <a:lnTo>
                  <a:pt x="13700" y="10810"/>
                </a:lnTo>
                <a:lnTo>
                  <a:pt x="13700" y="10828"/>
                </a:lnTo>
                <a:lnTo>
                  <a:pt x="13691" y="10837"/>
                </a:lnTo>
                <a:lnTo>
                  <a:pt x="13682" y="10837"/>
                </a:lnTo>
                <a:lnTo>
                  <a:pt x="13674" y="10828"/>
                </a:lnTo>
                <a:lnTo>
                  <a:pt x="13674" y="10837"/>
                </a:lnTo>
                <a:lnTo>
                  <a:pt x="13665" y="10837"/>
                </a:lnTo>
                <a:lnTo>
                  <a:pt x="13674" y="10855"/>
                </a:lnTo>
                <a:lnTo>
                  <a:pt x="13682" y="10863"/>
                </a:lnTo>
                <a:lnTo>
                  <a:pt x="13682" y="10872"/>
                </a:lnTo>
                <a:lnTo>
                  <a:pt x="13691" y="10881"/>
                </a:lnTo>
                <a:lnTo>
                  <a:pt x="13700" y="10890"/>
                </a:lnTo>
                <a:lnTo>
                  <a:pt x="13700" y="10899"/>
                </a:lnTo>
                <a:lnTo>
                  <a:pt x="13709" y="10916"/>
                </a:lnTo>
                <a:lnTo>
                  <a:pt x="13718" y="10916"/>
                </a:lnTo>
                <a:lnTo>
                  <a:pt x="13718" y="10925"/>
                </a:lnTo>
                <a:lnTo>
                  <a:pt x="13709" y="10934"/>
                </a:lnTo>
                <a:lnTo>
                  <a:pt x="13700" y="10943"/>
                </a:lnTo>
                <a:lnTo>
                  <a:pt x="13709" y="10952"/>
                </a:lnTo>
                <a:lnTo>
                  <a:pt x="13709" y="10960"/>
                </a:lnTo>
                <a:lnTo>
                  <a:pt x="13718" y="10969"/>
                </a:lnTo>
                <a:lnTo>
                  <a:pt x="13718" y="10952"/>
                </a:lnTo>
                <a:lnTo>
                  <a:pt x="13718" y="10943"/>
                </a:lnTo>
                <a:lnTo>
                  <a:pt x="13727" y="10943"/>
                </a:lnTo>
                <a:lnTo>
                  <a:pt x="13735" y="10943"/>
                </a:lnTo>
                <a:lnTo>
                  <a:pt x="13744" y="10952"/>
                </a:lnTo>
                <a:lnTo>
                  <a:pt x="13744" y="10960"/>
                </a:lnTo>
                <a:lnTo>
                  <a:pt x="13744" y="10969"/>
                </a:lnTo>
                <a:lnTo>
                  <a:pt x="13753" y="10960"/>
                </a:lnTo>
                <a:lnTo>
                  <a:pt x="13762" y="10969"/>
                </a:lnTo>
                <a:lnTo>
                  <a:pt x="13771" y="10969"/>
                </a:lnTo>
                <a:lnTo>
                  <a:pt x="13780" y="10978"/>
                </a:lnTo>
                <a:lnTo>
                  <a:pt x="13780" y="10987"/>
                </a:lnTo>
                <a:lnTo>
                  <a:pt x="13797" y="10996"/>
                </a:lnTo>
                <a:lnTo>
                  <a:pt x="13815" y="10996"/>
                </a:lnTo>
                <a:lnTo>
                  <a:pt x="13824" y="11005"/>
                </a:lnTo>
                <a:lnTo>
                  <a:pt x="13832" y="11005"/>
                </a:lnTo>
                <a:lnTo>
                  <a:pt x="13859" y="10978"/>
                </a:lnTo>
                <a:lnTo>
                  <a:pt x="13868" y="10978"/>
                </a:lnTo>
                <a:lnTo>
                  <a:pt x="13885" y="10969"/>
                </a:lnTo>
                <a:lnTo>
                  <a:pt x="13894" y="10969"/>
                </a:lnTo>
                <a:lnTo>
                  <a:pt x="13903" y="10969"/>
                </a:lnTo>
                <a:lnTo>
                  <a:pt x="13921" y="10969"/>
                </a:lnTo>
                <a:lnTo>
                  <a:pt x="13930" y="10969"/>
                </a:lnTo>
                <a:lnTo>
                  <a:pt x="13938" y="10969"/>
                </a:lnTo>
                <a:lnTo>
                  <a:pt x="13956" y="10969"/>
                </a:lnTo>
                <a:lnTo>
                  <a:pt x="13991" y="10943"/>
                </a:lnTo>
                <a:lnTo>
                  <a:pt x="14000" y="10943"/>
                </a:lnTo>
                <a:lnTo>
                  <a:pt x="14018" y="10934"/>
                </a:lnTo>
                <a:lnTo>
                  <a:pt x="14027" y="10934"/>
                </a:lnTo>
                <a:lnTo>
                  <a:pt x="14044" y="10943"/>
                </a:lnTo>
                <a:lnTo>
                  <a:pt x="14071" y="10943"/>
                </a:lnTo>
                <a:lnTo>
                  <a:pt x="14088" y="10934"/>
                </a:lnTo>
                <a:lnTo>
                  <a:pt x="14097" y="10934"/>
                </a:lnTo>
                <a:lnTo>
                  <a:pt x="14132" y="10943"/>
                </a:lnTo>
                <a:lnTo>
                  <a:pt x="14168" y="10952"/>
                </a:lnTo>
                <a:lnTo>
                  <a:pt x="14185" y="10952"/>
                </a:lnTo>
                <a:lnTo>
                  <a:pt x="14185" y="10943"/>
                </a:lnTo>
                <a:lnTo>
                  <a:pt x="14194" y="10934"/>
                </a:lnTo>
                <a:lnTo>
                  <a:pt x="14203" y="10934"/>
                </a:lnTo>
                <a:lnTo>
                  <a:pt x="14229" y="10943"/>
                </a:lnTo>
                <a:lnTo>
                  <a:pt x="14238" y="10943"/>
                </a:lnTo>
                <a:lnTo>
                  <a:pt x="14238" y="10934"/>
                </a:lnTo>
                <a:lnTo>
                  <a:pt x="14238" y="10925"/>
                </a:lnTo>
                <a:lnTo>
                  <a:pt x="14256" y="10916"/>
                </a:lnTo>
                <a:lnTo>
                  <a:pt x="14265" y="10916"/>
                </a:lnTo>
                <a:lnTo>
                  <a:pt x="14300" y="10916"/>
                </a:lnTo>
                <a:lnTo>
                  <a:pt x="14309" y="10916"/>
                </a:lnTo>
                <a:lnTo>
                  <a:pt x="14344" y="10899"/>
                </a:lnTo>
                <a:lnTo>
                  <a:pt x="14371" y="10881"/>
                </a:lnTo>
                <a:lnTo>
                  <a:pt x="14397" y="10863"/>
                </a:lnTo>
                <a:lnTo>
                  <a:pt x="14406" y="10855"/>
                </a:lnTo>
                <a:lnTo>
                  <a:pt x="14432" y="10837"/>
                </a:lnTo>
                <a:lnTo>
                  <a:pt x="14450" y="10819"/>
                </a:lnTo>
                <a:lnTo>
                  <a:pt x="14477" y="10793"/>
                </a:lnTo>
                <a:lnTo>
                  <a:pt x="14494" y="10775"/>
                </a:lnTo>
                <a:lnTo>
                  <a:pt x="14521" y="10749"/>
                </a:lnTo>
                <a:lnTo>
                  <a:pt x="14538" y="10731"/>
                </a:lnTo>
                <a:lnTo>
                  <a:pt x="14547" y="10722"/>
                </a:lnTo>
                <a:lnTo>
                  <a:pt x="14556" y="10722"/>
                </a:lnTo>
                <a:lnTo>
                  <a:pt x="14582" y="10687"/>
                </a:lnTo>
                <a:lnTo>
                  <a:pt x="14600" y="10669"/>
                </a:lnTo>
                <a:lnTo>
                  <a:pt x="14609" y="10643"/>
                </a:lnTo>
                <a:lnTo>
                  <a:pt x="14626" y="10616"/>
                </a:lnTo>
                <a:lnTo>
                  <a:pt x="14635" y="10607"/>
                </a:lnTo>
                <a:lnTo>
                  <a:pt x="14644" y="10581"/>
                </a:lnTo>
                <a:lnTo>
                  <a:pt x="14662" y="10563"/>
                </a:lnTo>
                <a:lnTo>
                  <a:pt x="14697" y="10528"/>
                </a:lnTo>
                <a:lnTo>
                  <a:pt x="14706" y="10519"/>
                </a:lnTo>
                <a:lnTo>
                  <a:pt x="14715" y="10519"/>
                </a:lnTo>
                <a:lnTo>
                  <a:pt x="14732" y="10502"/>
                </a:lnTo>
                <a:lnTo>
                  <a:pt x="14732" y="10493"/>
                </a:lnTo>
                <a:lnTo>
                  <a:pt x="14750" y="10466"/>
                </a:lnTo>
                <a:lnTo>
                  <a:pt x="14759" y="10422"/>
                </a:lnTo>
                <a:lnTo>
                  <a:pt x="14759" y="10404"/>
                </a:lnTo>
                <a:lnTo>
                  <a:pt x="14768" y="10378"/>
                </a:lnTo>
                <a:lnTo>
                  <a:pt x="14776" y="10360"/>
                </a:lnTo>
                <a:lnTo>
                  <a:pt x="14776" y="10316"/>
                </a:lnTo>
                <a:lnTo>
                  <a:pt x="14776" y="10299"/>
                </a:lnTo>
                <a:lnTo>
                  <a:pt x="14776" y="10307"/>
                </a:lnTo>
                <a:lnTo>
                  <a:pt x="14768" y="10316"/>
                </a:lnTo>
                <a:lnTo>
                  <a:pt x="14768" y="10307"/>
                </a:lnTo>
                <a:lnTo>
                  <a:pt x="14759" y="10307"/>
                </a:lnTo>
                <a:lnTo>
                  <a:pt x="14759" y="10299"/>
                </a:lnTo>
                <a:lnTo>
                  <a:pt x="14750" y="10299"/>
                </a:lnTo>
                <a:lnTo>
                  <a:pt x="14759" y="10290"/>
                </a:lnTo>
                <a:lnTo>
                  <a:pt x="14759" y="10281"/>
                </a:lnTo>
                <a:lnTo>
                  <a:pt x="14768" y="10263"/>
                </a:lnTo>
                <a:lnTo>
                  <a:pt x="14776" y="10254"/>
                </a:lnTo>
                <a:lnTo>
                  <a:pt x="14812" y="10237"/>
                </a:lnTo>
                <a:lnTo>
                  <a:pt x="14821" y="10228"/>
                </a:lnTo>
                <a:lnTo>
                  <a:pt x="14847" y="10219"/>
                </a:lnTo>
                <a:lnTo>
                  <a:pt x="14900" y="10201"/>
                </a:lnTo>
                <a:lnTo>
                  <a:pt x="14926" y="10193"/>
                </a:lnTo>
                <a:lnTo>
                  <a:pt x="14944" y="10184"/>
                </a:lnTo>
                <a:lnTo>
                  <a:pt x="14944" y="10175"/>
                </a:lnTo>
                <a:lnTo>
                  <a:pt x="14962" y="10148"/>
                </a:lnTo>
                <a:lnTo>
                  <a:pt x="14962" y="10140"/>
                </a:lnTo>
                <a:lnTo>
                  <a:pt x="14971" y="10122"/>
                </a:lnTo>
                <a:lnTo>
                  <a:pt x="14962" y="10122"/>
                </a:lnTo>
                <a:lnTo>
                  <a:pt x="14962" y="10131"/>
                </a:lnTo>
                <a:lnTo>
                  <a:pt x="14962" y="10122"/>
                </a:lnTo>
                <a:lnTo>
                  <a:pt x="14953" y="10122"/>
                </a:lnTo>
                <a:lnTo>
                  <a:pt x="14962" y="10113"/>
                </a:lnTo>
                <a:lnTo>
                  <a:pt x="14962" y="10078"/>
                </a:lnTo>
                <a:lnTo>
                  <a:pt x="14971" y="10060"/>
                </a:lnTo>
                <a:lnTo>
                  <a:pt x="14971" y="10043"/>
                </a:lnTo>
                <a:lnTo>
                  <a:pt x="14962" y="10034"/>
                </a:lnTo>
                <a:lnTo>
                  <a:pt x="14971" y="10016"/>
                </a:lnTo>
                <a:lnTo>
                  <a:pt x="14971" y="10007"/>
                </a:lnTo>
                <a:lnTo>
                  <a:pt x="14971" y="9998"/>
                </a:lnTo>
                <a:lnTo>
                  <a:pt x="14962" y="9998"/>
                </a:lnTo>
                <a:lnTo>
                  <a:pt x="14962" y="9990"/>
                </a:lnTo>
                <a:lnTo>
                  <a:pt x="14962" y="9998"/>
                </a:lnTo>
                <a:lnTo>
                  <a:pt x="14962" y="10007"/>
                </a:lnTo>
                <a:lnTo>
                  <a:pt x="14962" y="10016"/>
                </a:lnTo>
                <a:lnTo>
                  <a:pt x="14953" y="10016"/>
                </a:lnTo>
                <a:lnTo>
                  <a:pt x="14953" y="10007"/>
                </a:lnTo>
                <a:lnTo>
                  <a:pt x="14953" y="9990"/>
                </a:lnTo>
                <a:lnTo>
                  <a:pt x="14953" y="9963"/>
                </a:lnTo>
                <a:lnTo>
                  <a:pt x="14953" y="9954"/>
                </a:lnTo>
                <a:lnTo>
                  <a:pt x="14935" y="9937"/>
                </a:lnTo>
                <a:lnTo>
                  <a:pt x="14935" y="9919"/>
                </a:lnTo>
                <a:lnTo>
                  <a:pt x="14926" y="9893"/>
                </a:lnTo>
                <a:lnTo>
                  <a:pt x="14918" y="9884"/>
                </a:lnTo>
                <a:lnTo>
                  <a:pt x="14909" y="9875"/>
                </a:lnTo>
                <a:lnTo>
                  <a:pt x="14909" y="9866"/>
                </a:lnTo>
                <a:lnTo>
                  <a:pt x="14909" y="9840"/>
                </a:lnTo>
                <a:lnTo>
                  <a:pt x="14909" y="9831"/>
                </a:lnTo>
                <a:lnTo>
                  <a:pt x="14909" y="9822"/>
                </a:lnTo>
                <a:lnTo>
                  <a:pt x="14909" y="9813"/>
                </a:lnTo>
                <a:lnTo>
                  <a:pt x="14900" y="9813"/>
                </a:lnTo>
                <a:lnTo>
                  <a:pt x="14909" y="9813"/>
                </a:lnTo>
                <a:lnTo>
                  <a:pt x="14918" y="9822"/>
                </a:lnTo>
                <a:lnTo>
                  <a:pt x="14926" y="9822"/>
                </a:lnTo>
                <a:lnTo>
                  <a:pt x="14953" y="9795"/>
                </a:lnTo>
                <a:lnTo>
                  <a:pt x="14979" y="9769"/>
                </a:lnTo>
                <a:lnTo>
                  <a:pt x="14988" y="9751"/>
                </a:lnTo>
                <a:lnTo>
                  <a:pt x="15006" y="9751"/>
                </a:lnTo>
                <a:lnTo>
                  <a:pt x="15015" y="9743"/>
                </a:lnTo>
                <a:lnTo>
                  <a:pt x="15023" y="9743"/>
                </a:lnTo>
                <a:lnTo>
                  <a:pt x="15023" y="9734"/>
                </a:lnTo>
                <a:lnTo>
                  <a:pt x="15023" y="9743"/>
                </a:lnTo>
                <a:lnTo>
                  <a:pt x="15032" y="9743"/>
                </a:lnTo>
                <a:lnTo>
                  <a:pt x="15032" y="9734"/>
                </a:lnTo>
                <a:lnTo>
                  <a:pt x="15041" y="9725"/>
                </a:lnTo>
                <a:lnTo>
                  <a:pt x="15041" y="9716"/>
                </a:lnTo>
                <a:lnTo>
                  <a:pt x="15059" y="9707"/>
                </a:lnTo>
                <a:lnTo>
                  <a:pt x="15068" y="9690"/>
                </a:lnTo>
                <a:lnTo>
                  <a:pt x="15076" y="9681"/>
                </a:lnTo>
                <a:lnTo>
                  <a:pt x="15076" y="9672"/>
                </a:lnTo>
                <a:lnTo>
                  <a:pt x="15094" y="9663"/>
                </a:lnTo>
                <a:lnTo>
                  <a:pt x="15112" y="9645"/>
                </a:lnTo>
                <a:lnTo>
                  <a:pt x="15138" y="9637"/>
                </a:lnTo>
                <a:lnTo>
                  <a:pt x="15156" y="9628"/>
                </a:lnTo>
                <a:lnTo>
                  <a:pt x="15165" y="9628"/>
                </a:lnTo>
                <a:lnTo>
                  <a:pt x="15182" y="9619"/>
                </a:lnTo>
                <a:lnTo>
                  <a:pt x="15200" y="9610"/>
                </a:lnTo>
                <a:lnTo>
                  <a:pt x="15209" y="9610"/>
                </a:lnTo>
                <a:lnTo>
                  <a:pt x="15218" y="9610"/>
                </a:lnTo>
                <a:lnTo>
                  <a:pt x="15218" y="9601"/>
                </a:lnTo>
                <a:lnTo>
                  <a:pt x="15226" y="9601"/>
                </a:lnTo>
                <a:lnTo>
                  <a:pt x="15235" y="9592"/>
                </a:lnTo>
                <a:lnTo>
                  <a:pt x="15244" y="9592"/>
                </a:lnTo>
                <a:lnTo>
                  <a:pt x="15271" y="9575"/>
                </a:lnTo>
                <a:lnTo>
                  <a:pt x="15279" y="9566"/>
                </a:lnTo>
                <a:lnTo>
                  <a:pt x="15288" y="9566"/>
                </a:lnTo>
                <a:lnTo>
                  <a:pt x="15279" y="9548"/>
                </a:lnTo>
                <a:lnTo>
                  <a:pt x="15288" y="9548"/>
                </a:lnTo>
                <a:lnTo>
                  <a:pt x="15297" y="9548"/>
                </a:lnTo>
                <a:lnTo>
                  <a:pt x="15306" y="9531"/>
                </a:lnTo>
                <a:lnTo>
                  <a:pt x="15315" y="9522"/>
                </a:lnTo>
                <a:lnTo>
                  <a:pt x="15323" y="9513"/>
                </a:lnTo>
                <a:lnTo>
                  <a:pt x="15341" y="9487"/>
                </a:lnTo>
                <a:lnTo>
                  <a:pt x="15341" y="9478"/>
                </a:lnTo>
                <a:lnTo>
                  <a:pt x="15341" y="9469"/>
                </a:lnTo>
                <a:lnTo>
                  <a:pt x="15341" y="9460"/>
                </a:lnTo>
                <a:lnTo>
                  <a:pt x="15350" y="9460"/>
                </a:lnTo>
                <a:lnTo>
                  <a:pt x="15350" y="9451"/>
                </a:lnTo>
                <a:lnTo>
                  <a:pt x="15350" y="9442"/>
                </a:lnTo>
                <a:lnTo>
                  <a:pt x="15359" y="9442"/>
                </a:lnTo>
                <a:lnTo>
                  <a:pt x="15359" y="9434"/>
                </a:lnTo>
                <a:lnTo>
                  <a:pt x="15359" y="9425"/>
                </a:lnTo>
                <a:lnTo>
                  <a:pt x="15359" y="9416"/>
                </a:lnTo>
                <a:lnTo>
                  <a:pt x="15350" y="9416"/>
                </a:lnTo>
                <a:lnTo>
                  <a:pt x="15341" y="9425"/>
                </a:lnTo>
                <a:lnTo>
                  <a:pt x="15341" y="9416"/>
                </a:lnTo>
                <a:lnTo>
                  <a:pt x="15341" y="9407"/>
                </a:lnTo>
                <a:lnTo>
                  <a:pt x="15350" y="9398"/>
                </a:lnTo>
                <a:lnTo>
                  <a:pt x="15341" y="9398"/>
                </a:lnTo>
                <a:lnTo>
                  <a:pt x="15341" y="9389"/>
                </a:lnTo>
                <a:lnTo>
                  <a:pt x="15341" y="9372"/>
                </a:lnTo>
                <a:lnTo>
                  <a:pt x="15341" y="9354"/>
                </a:lnTo>
                <a:lnTo>
                  <a:pt x="15341" y="9345"/>
                </a:lnTo>
                <a:lnTo>
                  <a:pt x="15341" y="9337"/>
                </a:lnTo>
                <a:lnTo>
                  <a:pt x="15341" y="9328"/>
                </a:lnTo>
                <a:lnTo>
                  <a:pt x="15341" y="9319"/>
                </a:lnTo>
                <a:lnTo>
                  <a:pt x="15341" y="9310"/>
                </a:lnTo>
                <a:lnTo>
                  <a:pt x="15341" y="9301"/>
                </a:lnTo>
                <a:lnTo>
                  <a:pt x="15332" y="9301"/>
                </a:lnTo>
                <a:lnTo>
                  <a:pt x="15341" y="9292"/>
                </a:lnTo>
                <a:lnTo>
                  <a:pt x="15341" y="9275"/>
                </a:lnTo>
                <a:lnTo>
                  <a:pt x="15332" y="9266"/>
                </a:lnTo>
                <a:lnTo>
                  <a:pt x="15332" y="9257"/>
                </a:lnTo>
                <a:lnTo>
                  <a:pt x="15332" y="9239"/>
                </a:lnTo>
                <a:lnTo>
                  <a:pt x="15332" y="9231"/>
                </a:lnTo>
                <a:lnTo>
                  <a:pt x="15332" y="9222"/>
                </a:lnTo>
                <a:lnTo>
                  <a:pt x="15332" y="9204"/>
                </a:lnTo>
                <a:lnTo>
                  <a:pt x="15332" y="9195"/>
                </a:lnTo>
                <a:lnTo>
                  <a:pt x="15323" y="9187"/>
                </a:lnTo>
                <a:lnTo>
                  <a:pt x="15332" y="9178"/>
                </a:lnTo>
                <a:lnTo>
                  <a:pt x="15332" y="9169"/>
                </a:lnTo>
                <a:lnTo>
                  <a:pt x="15341" y="9160"/>
                </a:lnTo>
                <a:lnTo>
                  <a:pt x="15332" y="9160"/>
                </a:lnTo>
                <a:lnTo>
                  <a:pt x="15332" y="9151"/>
                </a:lnTo>
                <a:lnTo>
                  <a:pt x="15341" y="9142"/>
                </a:lnTo>
                <a:lnTo>
                  <a:pt x="15332" y="9142"/>
                </a:lnTo>
                <a:lnTo>
                  <a:pt x="15341" y="9134"/>
                </a:lnTo>
                <a:lnTo>
                  <a:pt x="15332" y="9125"/>
                </a:lnTo>
                <a:lnTo>
                  <a:pt x="15332" y="9116"/>
                </a:lnTo>
                <a:lnTo>
                  <a:pt x="15323" y="9107"/>
                </a:lnTo>
                <a:lnTo>
                  <a:pt x="15315" y="9098"/>
                </a:lnTo>
                <a:lnTo>
                  <a:pt x="15306" y="9098"/>
                </a:lnTo>
                <a:lnTo>
                  <a:pt x="15297" y="9098"/>
                </a:lnTo>
                <a:lnTo>
                  <a:pt x="15297" y="9089"/>
                </a:lnTo>
                <a:lnTo>
                  <a:pt x="15288" y="9089"/>
                </a:lnTo>
                <a:lnTo>
                  <a:pt x="15279" y="9081"/>
                </a:lnTo>
                <a:lnTo>
                  <a:pt x="15279" y="9072"/>
                </a:lnTo>
                <a:lnTo>
                  <a:pt x="15279" y="9063"/>
                </a:lnTo>
                <a:lnTo>
                  <a:pt x="15271" y="9054"/>
                </a:lnTo>
                <a:lnTo>
                  <a:pt x="15271" y="9036"/>
                </a:lnTo>
                <a:lnTo>
                  <a:pt x="15271" y="9028"/>
                </a:lnTo>
                <a:lnTo>
                  <a:pt x="15253" y="9010"/>
                </a:lnTo>
                <a:lnTo>
                  <a:pt x="15262" y="9001"/>
                </a:lnTo>
                <a:lnTo>
                  <a:pt x="15253" y="8992"/>
                </a:lnTo>
                <a:lnTo>
                  <a:pt x="15244" y="8966"/>
                </a:lnTo>
                <a:lnTo>
                  <a:pt x="15253" y="8957"/>
                </a:lnTo>
                <a:lnTo>
                  <a:pt x="15253" y="8939"/>
                </a:lnTo>
                <a:lnTo>
                  <a:pt x="15253" y="8922"/>
                </a:lnTo>
                <a:lnTo>
                  <a:pt x="15244" y="8922"/>
                </a:lnTo>
                <a:lnTo>
                  <a:pt x="15244" y="8904"/>
                </a:lnTo>
                <a:lnTo>
                  <a:pt x="15253" y="8886"/>
                </a:lnTo>
                <a:lnTo>
                  <a:pt x="15253" y="8878"/>
                </a:lnTo>
                <a:lnTo>
                  <a:pt x="15262" y="8869"/>
                </a:lnTo>
                <a:lnTo>
                  <a:pt x="15262" y="8851"/>
                </a:lnTo>
                <a:lnTo>
                  <a:pt x="15244" y="8851"/>
                </a:lnTo>
                <a:lnTo>
                  <a:pt x="15244" y="8842"/>
                </a:lnTo>
                <a:lnTo>
                  <a:pt x="15235" y="8833"/>
                </a:lnTo>
                <a:lnTo>
                  <a:pt x="15226" y="8825"/>
                </a:lnTo>
                <a:lnTo>
                  <a:pt x="15218" y="8816"/>
                </a:lnTo>
                <a:lnTo>
                  <a:pt x="15209" y="8807"/>
                </a:lnTo>
                <a:lnTo>
                  <a:pt x="15209" y="8798"/>
                </a:lnTo>
                <a:lnTo>
                  <a:pt x="15209" y="8781"/>
                </a:lnTo>
                <a:lnTo>
                  <a:pt x="15218" y="8763"/>
                </a:lnTo>
                <a:lnTo>
                  <a:pt x="15226" y="8754"/>
                </a:lnTo>
                <a:lnTo>
                  <a:pt x="15226" y="8736"/>
                </a:lnTo>
                <a:lnTo>
                  <a:pt x="15226" y="8728"/>
                </a:lnTo>
                <a:lnTo>
                  <a:pt x="15235" y="8719"/>
                </a:lnTo>
                <a:lnTo>
                  <a:pt x="15235" y="8701"/>
                </a:lnTo>
                <a:lnTo>
                  <a:pt x="15244" y="8692"/>
                </a:lnTo>
                <a:lnTo>
                  <a:pt x="15253" y="8692"/>
                </a:lnTo>
                <a:lnTo>
                  <a:pt x="15262" y="8675"/>
                </a:lnTo>
                <a:lnTo>
                  <a:pt x="15271" y="8657"/>
                </a:lnTo>
                <a:lnTo>
                  <a:pt x="15271" y="8648"/>
                </a:lnTo>
                <a:lnTo>
                  <a:pt x="15279" y="8639"/>
                </a:lnTo>
                <a:lnTo>
                  <a:pt x="15288" y="8630"/>
                </a:lnTo>
                <a:lnTo>
                  <a:pt x="15288" y="8613"/>
                </a:lnTo>
                <a:lnTo>
                  <a:pt x="15288" y="8604"/>
                </a:lnTo>
                <a:lnTo>
                  <a:pt x="15297" y="8595"/>
                </a:lnTo>
                <a:lnTo>
                  <a:pt x="15306" y="8586"/>
                </a:lnTo>
                <a:lnTo>
                  <a:pt x="15315" y="8569"/>
                </a:lnTo>
                <a:lnTo>
                  <a:pt x="15315" y="8560"/>
                </a:lnTo>
                <a:lnTo>
                  <a:pt x="15315" y="8551"/>
                </a:lnTo>
                <a:lnTo>
                  <a:pt x="15315" y="8542"/>
                </a:lnTo>
                <a:lnTo>
                  <a:pt x="15323" y="8542"/>
                </a:lnTo>
                <a:lnTo>
                  <a:pt x="15341" y="8533"/>
                </a:lnTo>
                <a:lnTo>
                  <a:pt x="15359" y="8525"/>
                </a:lnTo>
                <a:lnTo>
                  <a:pt x="15368" y="8516"/>
                </a:lnTo>
                <a:lnTo>
                  <a:pt x="15368" y="8507"/>
                </a:lnTo>
                <a:lnTo>
                  <a:pt x="15359" y="8498"/>
                </a:lnTo>
                <a:lnTo>
                  <a:pt x="15368" y="8498"/>
                </a:lnTo>
                <a:lnTo>
                  <a:pt x="15368" y="8489"/>
                </a:lnTo>
                <a:lnTo>
                  <a:pt x="15376" y="8498"/>
                </a:lnTo>
                <a:lnTo>
                  <a:pt x="15394" y="8489"/>
                </a:lnTo>
                <a:lnTo>
                  <a:pt x="15403" y="8489"/>
                </a:lnTo>
                <a:lnTo>
                  <a:pt x="15412" y="8472"/>
                </a:lnTo>
                <a:lnTo>
                  <a:pt x="15421" y="8463"/>
                </a:lnTo>
                <a:lnTo>
                  <a:pt x="15421" y="8454"/>
                </a:lnTo>
                <a:lnTo>
                  <a:pt x="15429" y="8436"/>
                </a:lnTo>
                <a:lnTo>
                  <a:pt x="15438" y="8436"/>
                </a:lnTo>
                <a:lnTo>
                  <a:pt x="15438" y="8427"/>
                </a:lnTo>
                <a:lnTo>
                  <a:pt x="15447" y="8419"/>
                </a:lnTo>
                <a:lnTo>
                  <a:pt x="15456" y="8410"/>
                </a:lnTo>
                <a:lnTo>
                  <a:pt x="15465" y="8401"/>
                </a:lnTo>
                <a:lnTo>
                  <a:pt x="15473" y="8392"/>
                </a:lnTo>
                <a:lnTo>
                  <a:pt x="15482" y="8383"/>
                </a:lnTo>
                <a:lnTo>
                  <a:pt x="15482" y="8375"/>
                </a:lnTo>
                <a:lnTo>
                  <a:pt x="15491" y="8366"/>
                </a:lnTo>
                <a:lnTo>
                  <a:pt x="15500" y="8366"/>
                </a:lnTo>
                <a:lnTo>
                  <a:pt x="15553" y="8304"/>
                </a:lnTo>
                <a:lnTo>
                  <a:pt x="15570" y="8286"/>
                </a:lnTo>
                <a:lnTo>
                  <a:pt x="15597" y="8269"/>
                </a:lnTo>
                <a:lnTo>
                  <a:pt x="15615" y="8251"/>
                </a:lnTo>
                <a:lnTo>
                  <a:pt x="15659" y="8216"/>
                </a:lnTo>
                <a:lnTo>
                  <a:pt x="15729" y="8180"/>
                </a:lnTo>
                <a:lnTo>
                  <a:pt x="15738" y="8172"/>
                </a:lnTo>
                <a:lnTo>
                  <a:pt x="15800" y="8110"/>
                </a:lnTo>
                <a:lnTo>
                  <a:pt x="15853" y="8057"/>
                </a:lnTo>
                <a:lnTo>
                  <a:pt x="15879" y="8022"/>
                </a:lnTo>
                <a:lnTo>
                  <a:pt x="15906" y="7986"/>
                </a:lnTo>
                <a:lnTo>
                  <a:pt x="15932" y="7951"/>
                </a:lnTo>
                <a:lnTo>
                  <a:pt x="15959" y="7898"/>
                </a:lnTo>
                <a:lnTo>
                  <a:pt x="15967" y="7880"/>
                </a:lnTo>
                <a:lnTo>
                  <a:pt x="15976" y="7854"/>
                </a:lnTo>
                <a:lnTo>
                  <a:pt x="15985" y="7836"/>
                </a:lnTo>
                <a:lnTo>
                  <a:pt x="16003" y="7819"/>
                </a:lnTo>
                <a:lnTo>
                  <a:pt x="16012" y="7801"/>
                </a:lnTo>
                <a:lnTo>
                  <a:pt x="16012" y="7792"/>
                </a:lnTo>
                <a:lnTo>
                  <a:pt x="16020" y="7766"/>
                </a:lnTo>
                <a:lnTo>
                  <a:pt x="16038" y="7748"/>
                </a:lnTo>
                <a:lnTo>
                  <a:pt x="16056" y="7730"/>
                </a:lnTo>
                <a:lnTo>
                  <a:pt x="16056" y="7721"/>
                </a:lnTo>
                <a:lnTo>
                  <a:pt x="16065" y="7704"/>
                </a:lnTo>
                <a:lnTo>
                  <a:pt x="16082" y="7686"/>
                </a:lnTo>
                <a:lnTo>
                  <a:pt x="16082" y="7677"/>
                </a:lnTo>
                <a:lnTo>
                  <a:pt x="16091" y="7660"/>
                </a:lnTo>
                <a:lnTo>
                  <a:pt x="16091" y="7642"/>
                </a:lnTo>
                <a:lnTo>
                  <a:pt x="16100" y="7624"/>
                </a:lnTo>
                <a:lnTo>
                  <a:pt x="16100" y="7598"/>
                </a:lnTo>
                <a:lnTo>
                  <a:pt x="16109" y="7589"/>
                </a:lnTo>
                <a:lnTo>
                  <a:pt x="16117" y="7589"/>
                </a:lnTo>
                <a:lnTo>
                  <a:pt x="16126" y="7589"/>
                </a:lnTo>
                <a:lnTo>
                  <a:pt x="16135" y="7589"/>
                </a:lnTo>
                <a:lnTo>
                  <a:pt x="16135" y="7580"/>
                </a:lnTo>
                <a:lnTo>
                  <a:pt x="16126" y="7580"/>
                </a:lnTo>
                <a:lnTo>
                  <a:pt x="16117" y="7580"/>
                </a:lnTo>
                <a:lnTo>
                  <a:pt x="16109" y="7589"/>
                </a:lnTo>
                <a:lnTo>
                  <a:pt x="16109" y="7580"/>
                </a:lnTo>
                <a:lnTo>
                  <a:pt x="16117" y="7580"/>
                </a:lnTo>
                <a:lnTo>
                  <a:pt x="16117" y="7571"/>
                </a:lnTo>
                <a:lnTo>
                  <a:pt x="16117" y="7536"/>
                </a:lnTo>
                <a:lnTo>
                  <a:pt x="16109" y="7518"/>
                </a:lnTo>
                <a:lnTo>
                  <a:pt x="16117" y="7510"/>
                </a:lnTo>
                <a:lnTo>
                  <a:pt x="16117" y="7492"/>
                </a:lnTo>
                <a:lnTo>
                  <a:pt x="16126" y="7492"/>
                </a:lnTo>
                <a:lnTo>
                  <a:pt x="16126" y="7483"/>
                </a:lnTo>
                <a:lnTo>
                  <a:pt x="16117" y="7483"/>
                </a:lnTo>
                <a:lnTo>
                  <a:pt x="16091" y="7474"/>
                </a:lnTo>
                <a:lnTo>
                  <a:pt x="16082" y="7474"/>
                </a:lnTo>
                <a:lnTo>
                  <a:pt x="16073" y="7483"/>
                </a:lnTo>
                <a:lnTo>
                  <a:pt x="16065" y="7492"/>
                </a:lnTo>
                <a:lnTo>
                  <a:pt x="16038" y="7510"/>
                </a:lnTo>
                <a:lnTo>
                  <a:pt x="16003" y="7510"/>
                </a:lnTo>
                <a:lnTo>
                  <a:pt x="15985" y="7518"/>
                </a:lnTo>
                <a:lnTo>
                  <a:pt x="15967" y="7527"/>
                </a:lnTo>
                <a:lnTo>
                  <a:pt x="15950" y="7527"/>
                </a:lnTo>
                <a:lnTo>
                  <a:pt x="15932" y="7518"/>
                </a:lnTo>
                <a:lnTo>
                  <a:pt x="15923" y="7518"/>
                </a:lnTo>
                <a:lnTo>
                  <a:pt x="15915" y="7527"/>
                </a:lnTo>
                <a:lnTo>
                  <a:pt x="15888" y="7536"/>
                </a:lnTo>
                <a:lnTo>
                  <a:pt x="15862" y="7536"/>
                </a:lnTo>
                <a:lnTo>
                  <a:pt x="15844" y="7527"/>
                </a:lnTo>
                <a:lnTo>
                  <a:pt x="15826" y="7536"/>
                </a:lnTo>
                <a:lnTo>
                  <a:pt x="15809" y="7554"/>
                </a:lnTo>
                <a:lnTo>
                  <a:pt x="15782" y="7563"/>
                </a:lnTo>
                <a:lnTo>
                  <a:pt x="15773" y="7563"/>
                </a:lnTo>
                <a:lnTo>
                  <a:pt x="15756" y="7563"/>
                </a:lnTo>
                <a:lnTo>
                  <a:pt x="15738" y="7563"/>
                </a:lnTo>
                <a:lnTo>
                  <a:pt x="15720" y="7554"/>
                </a:lnTo>
                <a:lnTo>
                  <a:pt x="15712" y="7563"/>
                </a:lnTo>
                <a:lnTo>
                  <a:pt x="15685" y="7571"/>
                </a:lnTo>
                <a:lnTo>
                  <a:pt x="15659" y="7589"/>
                </a:lnTo>
                <a:lnTo>
                  <a:pt x="15623" y="7589"/>
                </a:lnTo>
                <a:lnTo>
                  <a:pt x="15615" y="7580"/>
                </a:lnTo>
                <a:lnTo>
                  <a:pt x="15606" y="7580"/>
                </a:lnTo>
                <a:lnTo>
                  <a:pt x="15579" y="7563"/>
                </a:lnTo>
                <a:lnTo>
                  <a:pt x="15562" y="7545"/>
                </a:lnTo>
                <a:lnTo>
                  <a:pt x="15553" y="7518"/>
                </a:lnTo>
                <a:lnTo>
                  <a:pt x="15535" y="7510"/>
                </a:lnTo>
                <a:lnTo>
                  <a:pt x="15526" y="7501"/>
                </a:lnTo>
                <a:lnTo>
                  <a:pt x="15518" y="7501"/>
                </a:lnTo>
                <a:lnTo>
                  <a:pt x="15509" y="7501"/>
                </a:lnTo>
                <a:lnTo>
                  <a:pt x="15500" y="7501"/>
                </a:lnTo>
                <a:lnTo>
                  <a:pt x="15491" y="7510"/>
                </a:lnTo>
                <a:lnTo>
                  <a:pt x="15482" y="7510"/>
                </a:lnTo>
                <a:lnTo>
                  <a:pt x="15482" y="7501"/>
                </a:lnTo>
                <a:lnTo>
                  <a:pt x="15491" y="7501"/>
                </a:lnTo>
                <a:lnTo>
                  <a:pt x="15500" y="7492"/>
                </a:lnTo>
                <a:lnTo>
                  <a:pt x="15518" y="7483"/>
                </a:lnTo>
                <a:lnTo>
                  <a:pt x="15535" y="7474"/>
                </a:lnTo>
                <a:lnTo>
                  <a:pt x="15544" y="7466"/>
                </a:lnTo>
                <a:lnTo>
                  <a:pt x="15544" y="7457"/>
                </a:lnTo>
                <a:lnTo>
                  <a:pt x="15544" y="7439"/>
                </a:lnTo>
                <a:lnTo>
                  <a:pt x="15526" y="7421"/>
                </a:lnTo>
                <a:lnTo>
                  <a:pt x="15526" y="7413"/>
                </a:lnTo>
                <a:lnTo>
                  <a:pt x="15518" y="7404"/>
                </a:lnTo>
                <a:lnTo>
                  <a:pt x="15518" y="7413"/>
                </a:lnTo>
                <a:lnTo>
                  <a:pt x="15500" y="7404"/>
                </a:lnTo>
                <a:lnTo>
                  <a:pt x="15500" y="7395"/>
                </a:lnTo>
                <a:lnTo>
                  <a:pt x="15482" y="7377"/>
                </a:lnTo>
                <a:lnTo>
                  <a:pt x="15473" y="7377"/>
                </a:lnTo>
                <a:lnTo>
                  <a:pt x="15473" y="7368"/>
                </a:lnTo>
                <a:lnTo>
                  <a:pt x="15465" y="7351"/>
                </a:lnTo>
                <a:lnTo>
                  <a:pt x="15421" y="7324"/>
                </a:lnTo>
                <a:lnTo>
                  <a:pt x="15403" y="7307"/>
                </a:lnTo>
                <a:lnTo>
                  <a:pt x="15385" y="7271"/>
                </a:lnTo>
                <a:lnTo>
                  <a:pt x="15359" y="7263"/>
                </a:lnTo>
                <a:lnTo>
                  <a:pt x="15341" y="7254"/>
                </a:lnTo>
                <a:lnTo>
                  <a:pt x="15332" y="7254"/>
                </a:lnTo>
                <a:lnTo>
                  <a:pt x="15323" y="7245"/>
                </a:lnTo>
                <a:lnTo>
                  <a:pt x="15315" y="7245"/>
                </a:lnTo>
                <a:lnTo>
                  <a:pt x="15306" y="7236"/>
                </a:lnTo>
                <a:lnTo>
                  <a:pt x="15306" y="7227"/>
                </a:lnTo>
                <a:lnTo>
                  <a:pt x="15297" y="7218"/>
                </a:lnTo>
                <a:lnTo>
                  <a:pt x="15288" y="7210"/>
                </a:lnTo>
                <a:lnTo>
                  <a:pt x="15279" y="7218"/>
                </a:lnTo>
                <a:lnTo>
                  <a:pt x="15279" y="7227"/>
                </a:lnTo>
                <a:lnTo>
                  <a:pt x="15288" y="7236"/>
                </a:lnTo>
                <a:lnTo>
                  <a:pt x="15279" y="7236"/>
                </a:lnTo>
                <a:lnTo>
                  <a:pt x="15279" y="7227"/>
                </a:lnTo>
                <a:lnTo>
                  <a:pt x="15271" y="7210"/>
                </a:lnTo>
                <a:lnTo>
                  <a:pt x="15262" y="7210"/>
                </a:lnTo>
                <a:lnTo>
                  <a:pt x="15253" y="7192"/>
                </a:lnTo>
                <a:lnTo>
                  <a:pt x="15244" y="7174"/>
                </a:lnTo>
                <a:lnTo>
                  <a:pt x="15244" y="7157"/>
                </a:lnTo>
                <a:lnTo>
                  <a:pt x="15235" y="7121"/>
                </a:lnTo>
                <a:lnTo>
                  <a:pt x="15226" y="7095"/>
                </a:lnTo>
                <a:lnTo>
                  <a:pt x="15218" y="7068"/>
                </a:lnTo>
                <a:lnTo>
                  <a:pt x="15191" y="7024"/>
                </a:lnTo>
                <a:lnTo>
                  <a:pt x="15191" y="7015"/>
                </a:lnTo>
                <a:lnTo>
                  <a:pt x="15173" y="7007"/>
                </a:lnTo>
                <a:lnTo>
                  <a:pt x="15173" y="6998"/>
                </a:lnTo>
                <a:lnTo>
                  <a:pt x="15165" y="6998"/>
                </a:lnTo>
                <a:lnTo>
                  <a:pt x="15165" y="7007"/>
                </a:lnTo>
                <a:lnTo>
                  <a:pt x="15156" y="6998"/>
                </a:lnTo>
                <a:lnTo>
                  <a:pt x="15156" y="6989"/>
                </a:lnTo>
                <a:lnTo>
                  <a:pt x="15147" y="6980"/>
                </a:lnTo>
                <a:lnTo>
                  <a:pt x="15129" y="6971"/>
                </a:lnTo>
                <a:lnTo>
                  <a:pt x="15121" y="6971"/>
                </a:lnTo>
                <a:lnTo>
                  <a:pt x="15112" y="6962"/>
                </a:lnTo>
                <a:lnTo>
                  <a:pt x="15103" y="6936"/>
                </a:lnTo>
                <a:lnTo>
                  <a:pt x="15094" y="6901"/>
                </a:lnTo>
                <a:lnTo>
                  <a:pt x="15094" y="6883"/>
                </a:lnTo>
                <a:lnTo>
                  <a:pt x="15094" y="6865"/>
                </a:lnTo>
                <a:lnTo>
                  <a:pt x="15094" y="6839"/>
                </a:lnTo>
                <a:lnTo>
                  <a:pt x="15094" y="6830"/>
                </a:lnTo>
                <a:lnTo>
                  <a:pt x="15085" y="6812"/>
                </a:lnTo>
                <a:lnTo>
                  <a:pt x="15085" y="6804"/>
                </a:lnTo>
                <a:lnTo>
                  <a:pt x="15085" y="6795"/>
                </a:lnTo>
                <a:lnTo>
                  <a:pt x="15085" y="6786"/>
                </a:lnTo>
                <a:lnTo>
                  <a:pt x="15094" y="6786"/>
                </a:lnTo>
                <a:lnTo>
                  <a:pt x="15094" y="6795"/>
                </a:lnTo>
                <a:lnTo>
                  <a:pt x="15094" y="6786"/>
                </a:lnTo>
                <a:lnTo>
                  <a:pt x="15094" y="6777"/>
                </a:lnTo>
                <a:lnTo>
                  <a:pt x="15085" y="6768"/>
                </a:lnTo>
                <a:lnTo>
                  <a:pt x="15068" y="6751"/>
                </a:lnTo>
                <a:lnTo>
                  <a:pt x="15068" y="6733"/>
                </a:lnTo>
                <a:lnTo>
                  <a:pt x="15068" y="6715"/>
                </a:lnTo>
                <a:lnTo>
                  <a:pt x="15068" y="6706"/>
                </a:lnTo>
                <a:lnTo>
                  <a:pt x="15032" y="6689"/>
                </a:lnTo>
                <a:lnTo>
                  <a:pt x="15023" y="6671"/>
                </a:lnTo>
                <a:lnTo>
                  <a:pt x="14997" y="6662"/>
                </a:lnTo>
                <a:lnTo>
                  <a:pt x="14988" y="6654"/>
                </a:lnTo>
                <a:lnTo>
                  <a:pt x="14979" y="6645"/>
                </a:lnTo>
                <a:lnTo>
                  <a:pt x="14971" y="6618"/>
                </a:lnTo>
                <a:lnTo>
                  <a:pt x="14971" y="6609"/>
                </a:lnTo>
                <a:lnTo>
                  <a:pt x="14971" y="6584"/>
                </a:lnTo>
                <a:lnTo>
                  <a:pt x="14971" y="6575"/>
                </a:lnTo>
                <a:lnTo>
                  <a:pt x="14971" y="6566"/>
                </a:lnTo>
                <a:lnTo>
                  <a:pt x="14979" y="6566"/>
                </a:lnTo>
                <a:lnTo>
                  <a:pt x="14988" y="6566"/>
                </a:lnTo>
                <a:lnTo>
                  <a:pt x="14979" y="6557"/>
                </a:lnTo>
                <a:lnTo>
                  <a:pt x="14962" y="6549"/>
                </a:lnTo>
                <a:lnTo>
                  <a:pt x="14962" y="6540"/>
                </a:lnTo>
                <a:lnTo>
                  <a:pt x="14944" y="6531"/>
                </a:lnTo>
                <a:lnTo>
                  <a:pt x="14918" y="6478"/>
                </a:lnTo>
                <a:lnTo>
                  <a:pt x="14909" y="6452"/>
                </a:lnTo>
                <a:lnTo>
                  <a:pt x="14900" y="6434"/>
                </a:lnTo>
                <a:lnTo>
                  <a:pt x="14882" y="6407"/>
                </a:lnTo>
                <a:lnTo>
                  <a:pt x="14856" y="6363"/>
                </a:lnTo>
                <a:lnTo>
                  <a:pt x="14856" y="6354"/>
                </a:lnTo>
                <a:lnTo>
                  <a:pt x="14847" y="6328"/>
                </a:lnTo>
                <a:lnTo>
                  <a:pt x="14847" y="6319"/>
                </a:lnTo>
                <a:lnTo>
                  <a:pt x="14838" y="6310"/>
                </a:lnTo>
                <a:lnTo>
                  <a:pt x="14838" y="6302"/>
                </a:lnTo>
                <a:lnTo>
                  <a:pt x="14829" y="6293"/>
                </a:lnTo>
                <a:lnTo>
                  <a:pt x="14821" y="6284"/>
                </a:lnTo>
                <a:lnTo>
                  <a:pt x="14821" y="6275"/>
                </a:lnTo>
                <a:lnTo>
                  <a:pt x="14821" y="6257"/>
                </a:lnTo>
                <a:lnTo>
                  <a:pt x="14812" y="6249"/>
                </a:lnTo>
                <a:lnTo>
                  <a:pt x="14794" y="6231"/>
                </a:lnTo>
                <a:lnTo>
                  <a:pt x="14785" y="6213"/>
                </a:lnTo>
                <a:lnTo>
                  <a:pt x="14776" y="6204"/>
                </a:lnTo>
                <a:lnTo>
                  <a:pt x="14768" y="6196"/>
                </a:lnTo>
                <a:lnTo>
                  <a:pt x="14768" y="6187"/>
                </a:lnTo>
                <a:lnTo>
                  <a:pt x="14759" y="6178"/>
                </a:lnTo>
                <a:lnTo>
                  <a:pt x="14759" y="6169"/>
                </a:lnTo>
                <a:lnTo>
                  <a:pt x="14759" y="6160"/>
                </a:lnTo>
                <a:lnTo>
                  <a:pt x="14750" y="6143"/>
                </a:lnTo>
                <a:lnTo>
                  <a:pt x="14741" y="6125"/>
                </a:lnTo>
                <a:lnTo>
                  <a:pt x="14732" y="6125"/>
                </a:lnTo>
                <a:lnTo>
                  <a:pt x="14741" y="6116"/>
                </a:lnTo>
                <a:lnTo>
                  <a:pt x="14741" y="6107"/>
                </a:lnTo>
                <a:lnTo>
                  <a:pt x="14741" y="6099"/>
                </a:lnTo>
                <a:lnTo>
                  <a:pt x="14750" y="6090"/>
                </a:lnTo>
                <a:lnTo>
                  <a:pt x="14759" y="6107"/>
                </a:lnTo>
                <a:lnTo>
                  <a:pt x="14759" y="6134"/>
                </a:lnTo>
                <a:lnTo>
                  <a:pt x="14768" y="6134"/>
                </a:lnTo>
                <a:lnTo>
                  <a:pt x="14768" y="6143"/>
                </a:lnTo>
                <a:lnTo>
                  <a:pt x="14776" y="6151"/>
                </a:lnTo>
                <a:lnTo>
                  <a:pt x="14785" y="6169"/>
                </a:lnTo>
                <a:lnTo>
                  <a:pt x="14794" y="6178"/>
                </a:lnTo>
                <a:lnTo>
                  <a:pt x="14794" y="6187"/>
                </a:lnTo>
                <a:lnTo>
                  <a:pt x="14794" y="6196"/>
                </a:lnTo>
                <a:lnTo>
                  <a:pt x="14803" y="6204"/>
                </a:lnTo>
                <a:lnTo>
                  <a:pt x="14812" y="6222"/>
                </a:lnTo>
                <a:lnTo>
                  <a:pt x="14829" y="6231"/>
                </a:lnTo>
                <a:lnTo>
                  <a:pt x="14838" y="6249"/>
                </a:lnTo>
                <a:lnTo>
                  <a:pt x="14856" y="6266"/>
                </a:lnTo>
                <a:lnTo>
                  <a:pt x="14874" y="6266"/>
                </a:lnTo>
                <a:lnTo>
                  <a:pt x="14882" y="6257"/>
                </a:lnTo>
                <a:lnTo>
                  <a:pt x="14882" y="6249"/>
                </a:lnTo>
                <a:lnTo>
                  <a:pt x="14891" y="6240"/>
                </a:lnTo>
                <a:lnTo>
                  <a:pt x="14891" y="6222"/>
                </a:lnTo>
                <a:lnTo>
                  <a:pt x="14900" y="6187"/>
                </a:lnTo>
                <a:lnTo>
                  <a:pt x="14909" y="6151"/>
                </a:lnTo>
                <a:lnTo>
                  <a:pt x="14918" y="6134"/>
                </a:lnTo>
                <a:lnTo>
                  <a:pt x="14926" y="6134"/>
                </a:lnTo>
                <a:lnTo>
                  <a:pt x="14926" y="6125"/>
                </a:lnTo>
                <a:lnTo>
                  <a:pt x="14926" y="6134"/>
                </a:lnTo>
                <a:lnTo>
                  <a:pt x="14926" y="6143"/>
                </a:lnTo>
                <a:lnTo>
                  <a:pt x="14918" y="6196"/>
                </a:lnTo>
                <a:lnTo>
                  <a:pt x="14918" y="6213"/>
                </a:lnTo>
                <a:lnTo>
                  <a:pt x="14909" y="6231"/>
                </a:lnTo>
                <a:lnTo>
                  <a:pt x="14900" y="6240"/>
                </a:lnTo>
                <a:lnTo>
                  <a:pt x="14900" y="6249"/>
                </a:lnTo>
                <a:lnTo>
                  <a:pt x="14909" y="6240"/>
                </a:lnTo>
                <a:lnTo>
                  <a:pt x="14918" y="6240"/>
                </a:lnTo>
                <a:lnTo>
                  <a:pt x="14935" y="6249"/>
                </a:lnTo>
                <a:lnTo>
                  <a:pt x="14944" y="6249"/>
                </a:lnTo>
                <a:lnTo>
                  <a:pt x="14962" y="6275"/>
                </a:lnTo>
                <a:lnTo>
                  <a:pt x="14971" y="6293"/>
                </a:lnTo>
                <a:lnTo>
                  <a:pt x="14988" y="6310"/>
                </a:lnTo>
                <a:lnTo>
                  <a:pt x="14988" y="6328"/>
                </a:lnTo>
                <a:lnTo>
                  <a:pt x="15006" y="6337"/>
                </a:lnTo>
                <a:lnTo>
                  <a:pt x="15006" y="6346"/>
                </a:lnTo>
                <a:lnTo>
                  <a:pt x="15023" y="6363"/>
                </a:lnTo>
                <a:lnTo>
                  <a:pt x="15041" y="6399"/>
                </a:lnTo>
                <a:lnTo>
                  <a:pt x="15050" y="6407"/>
                </a:lnTo>
                <a:lnTo>
                  <a:pt x="15059" y="6416"/>
                </a:lnTo>
                <a:lnTo>
                  <a:pt x="15059" y="6425"/>
                </a:lnTo>
                <a:lnTo>
                  <a:pt x="15068" y="6434"/>
                </a:lnTo>
                <a:lnTo>
                  <a:pt x="15085" y="6460"/>
                </a:lnTo>
                <a:lnTo>
                  <a:pt x="15094" y="6478"/>
                </a:lnTo>
                <a:lnTo>
                  <a:pt x="15094" y="6487"/>
                </a:lnTo>
                <a:lnTo>
                  <a:pt x="15094" y="6496"/>
                </a:lnTo>
                <a:lnTo>
                  <a:pt x="15094" y="6505"/>
                </a:lnTo>
                <a:lnTo>
                  <a:pt x="15103" y="6513"/>
                </a:lnTo>
                <a:lnTo>
                  <a:pt x="15112" y="6531"/>
                </a:lnTo>
                <a:lnTo>
                  <a:pt x="15121" y="6540"/>
                </a:lnTo>
                <a:lnTo>
                  <a:pt x="15129" y="6540"/>
                </a:lnTo>
                <a:lnTo>
                  <a:pt x="15138" y="6549"/>
                </a:lnTo>
                <a:lnTo>
                  <a:pt x="15147" y="6549"/>
                </a:lnTo>
                <a:lnTo>
                  <a:pt x="15147" y="6557"/>
                </a:lnTo>
                <a:lnTo>
                  <a:pt x="15156" y="6557"/>
                </a:lnTo>
                <a:lnTo>
                  <a:pt x="15173" y="6575"/>
                </a:lnTo>
                <a:lnTo>
                  <a:pt x="15182" y="6584"/>
                </a:lnTo>
                <a:lnTo>
                  <a:pt x="15191" y="6602"/>
                </a:lnTo>
                <a:lnTo>
                  <a:pt x="15200" y="6618"/>
                </a:lnTo>
                <a:lnTo>
                  <a:pt x="15209" y="6627"/>
                </a:lnTo>
                <a:lnTo>
                  <a:pt x="15209" y="6636"/>
                </a:lnTo>
                <a:lnTo>
                  <a:pt x="15209" y="6645"/>
                </a:lnTo>
                <a:lnTo>
                  <a:pt x="15218" y="6654"/>
                </a:lnTo>
                <a:lnTo>
                  <a:pt x="15226" y="6662"/>
                </a:lnTo>
                <a:lnTo>
                  <a:pt x="15226" y="6671"/>
                </a:lnTo>
                <a:lnTo>
                  <a:pt x="15226" y="6689"/>
                </a:lnTo>
                <a:lnTo>
                  <a:pt x="15226" y="6698"/>
                </a:lnTo>
                <a:lnTo>
                  <a:pt x="15226" y="6715"/>
                </a:lnTo>
                <a:lnTo>
                  <a:pt x="15226" y="6724"/>
                </a:lnTo>
                <a:lnTo>
                  <a:pt x="15226" y="6733"/>
                </a:lnTo>
                <a:lnTo>
                  <a:pt x="15226" y="6742"/>
                </a:lnTo>
                <a:lnTo>
                  <a:pt x="15235" y="6751"/>
                </a:lnTo>
                <a:lnTo>
                  <a:pt x="15235" y="6759"/>
                </a:lnTo>
                <a:lnTo>
                  <a:pt x="15226" y="6768"/>
                </a:lnTo>
                <a:lnTo>
                  <a:pt x="15244" y="6795"/>
                </a:lnTo>
                <a:lnTo>
                  <a:pt x="15262" y="6812"/>
                </a:lnTo>
                <a:lnTo>
                  <a:pt x="15271" y="6830"/>
                </a:lnTo>
                <a:lnTo>
                  <a:pt x="15279" y="6839"/>
                </a:lnTo>
                <a:lnTo>
                  <a:pt x="15288" y="6848"/>
                </a:lnTo>
                <a:lnTo>
                  <a:pt x="15306" y="6848"/>
                </a:lnTo>
                <a:lnTo>
                  <a:pt x="15332" y="6874"/>
                </a:lnTo>
                <a:lnTo>
                  <a:pt x="15341" y="6883"/>
                </a:lnTo>
                <a:lnTo>
                  <a:pt x="15350" y="6892"/>
                </a:lnTo>
                <a:lnTo>
                  <a:pt x="15359" y="6901"/>
                </a:lnTo>
                <a:lnTo>
                  <a:pt x="15368" y="6909"/>
                </a:lnTo>
                <a:lnTo>
                  <a:pt x="15376" y="6936"/>
                </a:lnTo>
                <a:lnTo>
                  <a:pt x="15385" y="6945"/>
                </a:lnTo>
                <a:lnTo>
                  <a:pt x="15385" y="6954"/>
                </a:lnTo>
                <a:lnTo>
                  <a:pt x="15385" y="6962"/>
                </a:lnTo>
                <a:lnTo>
                  <a:pt x="15385" y="6971"/>
                </a:lnTo>
                <a:lnTo>
                  <a:pt x="15403" y="6989"/>
                </a:lnTo>
                <a:lnTo>
                  <a:pt x="15412" y="7007"/>
                </a:lnTo>
                <a:lnTo>
                  <a:pt x="15421" y="7024"/>
                </a:lnTo>
                <a:lnTo>
                  <a:pt x="15429" y="7033"/>
                </a:lnTo>
                <a:lnTo>
                  <a:pt x="15447" y="7051"/>
                </a:lnTo>
                <a:lnTo>
                  <a:pt x="15465" y="7068"/>
                </a:lnTo>
                <a:lnTo>
                  <a:pt x="15465" y="7077"/>
                </a:lnTo>
                <a:lnTo>
                  <a:pt x="15473" y="7086"/>
                </a:lnTo>
                <a:lnTo>
                  <a:pt x="15482" y="7095"/>
                </a:lnTo>
                <a:lnTo>
                  <a:pt x="15482" y="7104"/>
                </a:lnTo>
                <a:lnTo>
                  <a:pt x="15491" y="7112"/>
                </a:lnTo>
                <a:lnTo>
                  <a:pt x="15500" y="7121"/>
                </a:lnTo>
                <a:lnTo>
                  <a:pt x="15500" y="7130"/>
                </a:lnTo>
                <a:lnTo>
                  <a:pt x="15500" y="7139"/>
                </a:lnTo>
                <a:lnTo>
                  <a:pt x="15500" y="7148"/>
                </a:lnTo>
                <a:lnTo>
                  <a:pt x="15509" y="7174"/>
                </a:lnTo>
                <a:lnTo>
                  <a:pt x="15500" y="7201"/>
                </a:lnTo>
                <a:lnTo>
                  <a:pt x="15500" y="7218"/>
                </a:lnTo>
                <a:lnTo>
                  <a:pt x="15500" y="7227"/>
                </a:lnTo>
                <a:lnTo>
                  <a:pt x="15491" y="7227"/>
                </a:lnTo>
                <a:lnTo>
                  <a:pt x="15509" y="7236"/>
                </a:lnTo>
                <a:lnTo>
                  <a:pt x="15509" y="7245"/>
                </a:lnTo>
                <a:lnTo>
                  <a:pt x="15509" y="7254"/>
                </a:lnTo>
                <a:lnTo>
                  <a:pt x="15509" y="7263"/>
                </a:lnTo>
                <a:lnTo>
                  <a:pt x="15518" y="7263"/>
                </a:lnTo>
                <a:lnTo>
                  <a:pt x="15518" y="7280"/>
                </a:lnTo>
                <a:lnTo>
                  <a:pt x="15518" y="7289"/>
                </a:lnTo>
                <a:lnTo>
                  <a:pt x="15518" y="7298"/>
                </a:lnTo>
                <a:lnTo>
                  <a:pt x="15526" y="7307"/>
                </a:lnTo>
                <a:lnTo>
                  <a:pt x="15526" y="7324"/>
                </a:lnTo>
                <a:lnTo>
                  <a:pt x="15535" y="7333"/>
                </a:lnTo>
                <a:lnTo>
                  <a:pt x="15535" y="7342"/>
                </a:lnTo>
                <a:lnTo>
                  <a:pt x="15535" y="7351"/>
                </a:lnTo>
                <a:lnTo>
                  <a:pt x="15535" y="7377"/>
                </a:lnTo>
                <a:lnTo>
                  <a:pt x="15553" y="7413"/>
                </a:lnTo>
                <a:lnTo>
                  <a:pt x="15553" y="7421"/>
                </a:lnTo>
                <a:lnTo>
                  <a:pt x="15562" y="7413"/>
                </a:lnTo>
                <a:lnTo>
                  <a:pt x="15579" y="7421"/>
                </a:lnTo>
                <a:lnTo>
                  <a:pt x="15588" y="7421"/>
                </a:lnTo>
                <a:lnTo>
                  <a:pt x="15597" y="7421"/>
                </a:lnTo>
                <a:lnTo>
                  <a:pt x="15615" y="7421"/>
                </a:lnTo>
                <a:lnTo>
                  <a:pt x="15632" y="7413"/>
                </a:lnTo>
                <a:lnTo>
                  <a:pt x="15650" y="7413"/>
                </a:lnTo>
                <a:lnTo>
                  <a:pt x="15659" y="7413"/>
                </a:lnTo>
                <a:lnTo>
                  <a:pt x="15668" y="7413"/>
                </a:lnTo>
                <a:lnTo>
                  <a:pt x="15676" y="7404"/>
                </a:lnTo>
                <a:lnTo>
                  <a:pt x="15676" y="7395"/>
                </a:lnTo>
                <a:lnTo>
                  <a:pt x="15694" y="7395"/>
                </a:lnTo>
                <a:lnTo>
                  <a:pt x="15703" y="7377"/>
                </a:lnTo>
                <a:lnTo>
                  <a:pt x="15712" y="7368"/>
                </a:lnTo>
                <a:lnTo>
                  <a:pt x="15729" y="7368"/>
                </a:lnTo>
                <a:lnTo>
                  <a:pt x="15756" y="7368"/>
                </a:lnTo>
                <a:lnTo>
                  <a:pt x="15773" y="7368"/>
                </a:lnTo>
                <a:lnTo>
                  <a:pt x="15791" y="7368"/>
                </a:lnTo>
                <a:lnTo>
                  <a:pt x="15800" y="7360"/>
                </a:lnTo>
                <a:lnTo>
                  <a:pt x="15809" y="7360"/>
                </a:lnTo>
                <a:lnTo>
                  <a:pt x="15826" y="7351"/>
                </a:lnTo>
                <a:lnTo>
                  <a:pt x="15844" y="7351"/>
                </a:lnTo>
                <a:lnTo>
                  <a:pt x="15862" y="7333"/>
                </a:lnTo>
                <a:lnTo>
                  <a:pt x="15870" y="7324"/>
                </a:lnTo>
                <a:lnTo>
                  <a:pt x="15879" y="7324"/>
                </a:lnTo>
                <a:lnTo>
                  <a:pt x="15888" y="7315"/>
                </a:lnTo>
                <a:lnTo>
                  <a:pt x="15906" y="7324"/>
                </a:lnTo>
                <a:lnTo>
                  <a:pt x="15915" y="7324"/>
                </a:lnTo>
                <a:lnTo>
                  <a:pt x="15932" y="7315"/>
                </a:lnTo>
                <a:lnTo>
                  <a:pt x="15941" y="7315"/>
                </a:lnTo>
                <a:lnTo>
                  <a:pt x="15950" y="7298"/>
                </a:lnTo>
                <a:lnTo>
                  <a:pt x="15959" y="7298"/>
                </a:lnTo>
                <a:lnTo>
                  <a:pt x="15959" y="7289"/>
                </a:lnTo>
                <a:lnTo>
                  <a:pt x="15967" y="7280"/>
                </a:lnTo>
                <a:lnTo>
                  <a:pt x="15985" y="7271"/>
                </a:lnTo>
                <a:lnTo>
                  <a:pt x="16003" y="7271"/>
                </a:lnTo>
                <a:lnTo>
                  <a:pt x="16029" y="7263"/>
                </a:lnTo>
                <a:lnTo>
                  <a:pt x="16047" y="7263"/>
                </a:lnTo>
                <a:lnTo>
                  <a:pt x="16056" y="7254"/>
                </a:lnTo>
                <a:lnTo>
                  <a:pt x="16073" y="7245"/>
                </a:lnTo>
                <a:lnTo>
                  <a:pt x="16109" y="7236"/>
                </a:lnTo>
                <a:lnTo>
                  <a:pt x="16126" y="7227"/>
                </a:lnTo>
                <a:lnTo>
                  <a:pt x="16153" y="7218"/>
                </a:lnTo>
                <a:lnTo>
                  <a:pt x="16162" y="7218"/>
                </a:lnTo>
                <a:lnTo>
                  <a:pt x="16170" y="7210"/>
                </a:lnTo>
                <a:lnTo>
                  <a:pt x="16179" y="7210"/>
                </a:lnTo>
                <a:lnTo>
                  <a:pt x="16188" y="7201"/>
                </a:lnTo>
                <a:lnTo>
                  <a:pt x="16197" y="7201"/>
                </a:lnTo>
                <a:lnTo>
                  <a:pt x="16197" y="7192"/>
                </a:lnTo>
                <a:lnTo>
                  <a:pt x="16188" y="7174"/>
                </a:lnTo>
                <a:lnTo>
                  <a:pt x="16197" y="7157"/>
                </a:lnTo>
                <a:lnTo>
                  <a:pt x="16206" y="7148"/>
                </a:lnTo>
                <a:lnTo>
                  <a:pt x="16215" y="7139"/>
                </a:lnTo>
                <a:lnTo>
                  <a:pt x="16223" y="7139"/>
                </a:lnTo>
                <a:lnTo>
                  <a:pt x="16259" y="7121"/>
                </a:lnTo>
                <a:lnTo>
                  <a:pt x="16276" y="7121"/>
                </a:lnTo>
                <a:lnTo>
                  <a:pt x="16294" y="7112"/>
                </a:lnTo>
                <a:lnTo>
                  <a:pt x="16312" y="7112"/>
                </a:lnTo>
                <a:lnTo>
                  <a:pt x="16320" y="7104"/>
                </a:lnTo>
                <a:lnTo>
                  <a:pt x="16329" y="7095"/>
                </a:lnTo>
                <a:lnTo>
                  <a:pt x="16356" y="7095"/>
                </a:lnTo>
                <a:lnTo>
                  <a:pt x="16364" y="7095"/>
                </a:lnTo>
                <a:lnTo>
                  <a:pt x="16373" y="7095"/>
                </a:lnTo>
                <a:lnTo>
                  <a:pt x="16382" y="7104"/>
                </a:lnTo>
                <a:lnTo>
                  <a:pt x="16409" y="7095"/>
                </a:lnTo>
                <a:lnTo>
                  <a:pt x="16409" y="7086"/>
                </a:lnTo>
                <a:lnTo>
                  <a:pt x="16417" y="7077"/>
                </a:lnTo>
                <a:lnTo>
                  <a:pt x="16417" y="7068"/>
                </a:lnTo>
                <a:lnTo>
                  <a:pt x="16417" y="7060"/>
                </a:lnTo>
                <a:lnTo>
                  <a:pt x="16417" y="7051"/>
                </a:lnTo>
                <a:lnTo>
                  <a:pt x="16435" y="7033"/>
                </a:lnTo>
                <a:lnTo>
                  <a:pt x="16444" y="7033"/>
                </a:lnTo>
                <a:lnTo>
                  <a:pt x="16470" y="7024"/>
                </a:lnTo>
                <a:lnTo>
                  <a:pt x="16497" y="7024"/>
                </a:lnTo>
                <a:lnTo>
                  <a:pt x="16506" y="7024"/>
                </a:lnTo>
                <a:lnTo>
                  <a:pt x="16514" y="7007"/>
                </a:lnTo>
                <a:lnTo>
                  <a:pt x="16523" y="6980"/>
                </a:lnTo>
                <a:lnTo>
                  <a:pt x="16532" y="6962"/>
                </a:lnTo>
                <a:lnTo>
                  <a:pt x="16541" y="6962"/>
                </a:lnTo>
                <a:lnTo>
                  <a:pt x="16559" y="6954"/>
                </a:lnTo>
                <a:lnTo>
                  <a:pt x="16576" y="6954"/>
                </a:lnTo>
                <a:lnTo>
                  <a:pt x="16594" y="6954"/>
                </a:lnTo>
                <a:lnTo>
                  <a:pt x="16603" y="6945"/>
                </a:lnTo>
                <a:lnTo>
                  <a:pt x="16603" y="6936"/>
                </a:lnTo>
                <a:lnTo>
                  <a:pt x="16603" y="6927"/>
                </a:lnTo>
                <a:lnTo>
                  <a:pt x="16603" y="6909"/>
                </a:lnTo>
                <a:lnTo>
                  <a:pt x="16603" y="6901"/>
                </a:lnTo>
                <a:lnTo>
                  <a:pt x="16603" y="6892"/>
                </a:lnTo>
                <a:lnTo>
                  <a:pt x="16603" y="6883"/>
                </a:lnTo>
                <a:lnTo>
                  <a:pt x="16603" y="6874"/>
                </a:lnTo>
                <a:lnTo>
                  <a:pt x="16612" y="6865"/>
                </a:lnTo>
                <a:lnTo>
                  <a:pt x="16612" y="6848"/>
                </a:lnTo>
                <a:lnTo>
                  <a:pt x="16620" y="6848"/>
                </a:lnTo>
                <a:lnTo>
                  <a:pt x="16629" y="6830"/>
                </a:lnTo>
                <a:lnTo>
                  <a:pt x="16629" y="6821"/>
                </a:lnTo>
                <a:lnTo>
                  <a:pt x="16638" y="6821"/>
                </a:lnTo>
                <a:lnTo>
                  <a:pt x="16638" y="6830"/>
                </a:lnTo>
                <a:lnTo>
                  <a:pt x="16638" y="6839"/>
                </a:lnTo>
                <a:lnTo>
                  <a:pt x="16647" y="6839"/>
                </a:lnTo>
                <a:lnTo>
                  <a:pt x="16656" y="6839"/>
                </a:lnTo>
                <a:lnTo>
                  <a:pt x="16656" y="6830"/>
                </a:lnTo>
                <a:lnTo>
                  <a:pt x="16673" y="6812"/>
                </a:lnTo>
                <a:lnTo>
                  <a:pt x="16682" y="6786"/>
                </a:lnTo>
                <a:lnTo>
                  <a:pt x="16700" y="6768"/>
                </a:lnTo>
                <a:lnTo>
                  <a:pt x="16717" y="6759"/>
                </a:lnTo>
                <a:lnTo>
                  <a:pt x="16735" y="6733"/>
                </a:lnTo>
                <a:lnTo>
                  <a:pt x="16744" y="6724"/>
                </a:lnTo>
                <a:lnTo>
                  <a:pt x="16744" y="6715"/>
                </a:lnTo>
                <a:lnTo>
                  <a:pt x="16753" y="6698"/>
                </a:lnTo>
                <a:lnTo>
                  <a:pt x="16753" y="6689"/>
                </a:lnTo>
                <a:lnTo>
                  <a:pt x="16753" y="6680"/>
                </a:lnTo>
                <a:lnTo>
                  <a:pt x="16744" y="6680"/>
                </a:lnTo>
                <a:lnTo>
                  <a:pt x="16735" y="6671"/>
                </a:lnTo>
                <a:lnTo>
                  <a:pt x="16726" y="6671"/>
                </a:lnTo>
                <a:lnTo>
                  <a:pt x="16717" y="6654"/>
                </a:lnTo>
                <a:lnTo>
                  <a:pt x="16709" y="6645"/>
                </a:lnTo>
                <a:lnTo>
                  <a:pt x="16700" y="6627"/>
                </a:lnTo>
                <a:lnTo>
                  <a:pt x="16691" y="6618"/>
                </a:lnTo>
                <a:lnTo>
                  <a:pt x="16682" y="6609"/>
                </a:lnTo>
                <a:lnTo>
                  <a:pt x="16673" y="6602"/>
                </a:lnTo>
                <a:lnTo>
                  <a:pt x="16664" y="6593"/>
                </a:lnTo>
                <a:lnTo>
                  <a:pt x="16656" y="6593"/>
                </a:lnTo>
                <a:lnTo>
                  <a:pt x="16647" y="6593"/>
                </a:lnTo>
                <a:lnTo>
                  <a:pt x="16629" y="6584"/>
                </a:lnTo>
                <a:lnTo>
                  <a:pt x="16612" y="6584"/>
                </a:lnTo>
                <a:lnTo>
                  <a:pt x="16594" y="6584"/>
                </a:lnTo>
                <a:lnTo>
                  <a:pt x="16559" y="6566"/>
                </a:lnTo>
                <a:lnTo>
                  <a:pt x="16541" y="6549"/>
                </a:lnTo>
                <a:lnTo>
                  <a:pt x="16532" y="6540"/>
                </a:lnTo>
                <a:lnTo>
                  <a:pt x="16523" y="6531"/>
                </a:lnTo>
                <a:lnTo>
                  <a:pt x="16506" y="6505"/>
                </a:lnTo>
                <a:lnTo>
                  <a:pt x="16506" y="6487"/>
                </a:lnTo>
                <a:lnTo>
                  <a:pt x="16497" y="6487"/>
                </a:lnTo>
                <a:lnTo>
                  <a:pt x="16497" y="6443"/>
                </a:lnTo>
                <a:lnTo>
                  <a:pt x="16497" y="6434"/>
                </a:lnTo>
                <a:lnTo>
                  <a:pt x="16497" y="6425"/>
                </a:lnTo>
                <a:lnTo>
                  <a:pt x="16506" y="6399"/>
                </a:lnTo>
                <a:lnTo>
                  <a:pt x="16506" y="6390"/>
                </a:lnTo>
                <a:lnTo>
                  <a:pt x="16506" y="6381"/>
                </a:lnTo>
                <a:lnTo>
                  <a:pt x="16497" y="6381"/>
                </a:lnTo>
                <a:lnTo>
                  <a:pt x="16497" y="6390"/>
                </a:lnTo>
                <a:lnTo>
                  <a:pt x="16488" y="6390"/>
                </a:lnTo>
                <a:lnTo>
                  <a:pt x="16479" y="6407"/>
                </a:lnTo>
                <a:lnTo>
                  <a:pt x="16479" y="6416"/>
                </a:lnTo>
                <a:lnTo>
                  <a:pt x="16470" y="6425"/>
                </a:lnTo>
                <a:lnTo>
                  <a:pt x="16435" y="6452"/>
                </a:lnTo>
                <a:lnTo>
                  <a:pt x="16435" y="6460"/>
                </a:lnTo>
                <a:lnTo>
                  <a:pt x="16426" y="6460"/>
                </a:lnTo>
                <a:lnTo>
                  <a:pt x="16426" y="6469"/>
                </a:lnTo>
                <a:lnTo>
                  <a:pt x="16409" y="6487"/>
                </a:lnTo>
                <a:lnTo>
                  <a:pt x="16382" y="6505"/>
                </a:lnTo>
                <a:lnTo>
                  <a:pt x="16373" y="6505"/>
                </a:lnTo>
                <a:lnTo>
                  <a:pt x="16373" y="6513"/>
                </a:lnTo>
                <a:lnTo>
                  <a:pt x="16373" y="6522"/>
                </a:lnTo>
                <a:lnTo>
                  <a:pt x="16364" y="6522"/>
                </a:lnTo>
                <a:lnTo>
                  <a:pt x="16364" y="6531"/>
                </a:lnTo>
                <a:lnTo>
                  <a:pt x="16356" y="6540"/>
                </a:lnTo>
                <a:lnTo>
                  <a:pt x="16347" y="6549"/>
                </a:lnTo>
                <a:lnTo>
                  <a:pt x="16338" y="6549"/>
                </a:lnTo>
                <a:lnTo>
                  <a:pt x="16320" y="6557"/>
                </a:lnTo>
                <a:lnTo>
                  <a:pt x="16312" y="6557"/>
                </a:lnTo>
                <a:lnTo>
                  <a:pt x="16276" y="6557"/>
                </a:lnTo>
                <a:lnTo>
                  <a:pt x="16259" y="6549"/>
                </a:lnTo>
                <a:lnTo>
                  <a:pt x="16223" y="6549"/>
                </a:lnTo>
                <a:lnTo>
                  <a:pt x="16215" y="6557"/>
                </a:lnTo>
                <a:lnTo>
                  <a:pt x="16197" y="6566"/>
                </a:lnTo>
                <a:lnTo>
                  <a:pt x="16188" y="6566"/>
                </a:lnTo>
                <a:lnTo>
                  <a:pt x="16170" y="6566"/>
                </a:lnTo>
                <a:lnTo>
                  <a:pt x="16162" y="6557"/>
                </a:lnTo>
                <a:lnTo>
                  <a:pt x="16162" y="6549"/>
                </a:lnTo>
                <a:lnTo>
                  <a:pt x="16162" y="6540"/>
                </a:lnTo>
                <a:lnTo>
                  <a:pt x="16153" y="6549"/>
                </a:lnTo>
                <a:lnTo>
                  <a:pt x="16153" y="6540"/>
                </a:lnTo>
                <a:lnTo>
                  <a:pt x="16144" y="6540"/>
                </a:lnTo>
                <a:lnTo>
                  <a:pt x="16135" y="6540"/>
                </a:lnTo>
                <a:lnTo>
                  <a:pt x="16126" y="6540"/>
                </a:lnTo>
                <a:lnTo>
                  <a:pt x="16135" y="6531"/>
                </a:lnTo>
                <a:lnTo>
                  <a:pt x="16135" y="6522"/>
                </a:lnTo>
                <a:lnTo>
                  <a:pt x="16126" y="6522"/>
                </a:lnTo>
                <a:lnTo>
                  <a:pt x="16126" y="6513"/>
                </a:lnTo>
                <a:lnTo>
                  <a:pt x="16135" y="6513"/>
                </a:lnTo>
                <a:lnTo>
                  <a:pt x="16144" y="6496"/>
                </a:lnTo>
                <a:lnTo>
                  <a:pt x="16153" y="6487"/>
                </a:lnTo>
                <a:lnTo>
                  <a:pt x="16153" y="6478"/>
                </a:lnTo>
                <a:lnTo>
                  <a:pt x="16144" y="6460"/>
                </a:lnTo>
                <a:lnTo>
                  <a:pt x="16144" y="6452"/>
                </a:lnTo>
                <a:lnTo>
                  <a:pt x="16144" y="6443"/>
                </a:lnTo>
                <a:lnTo>
                  <a:pt x="16144" y="6434"/>
                </a:lnTo>
                <a:lnTo>
                  <a:pt x="16144" y="6425"/>
                </a:lnTo>
                <a:lnTo>
                  <a:pt x="16144" y="6416"/>
                </a:lnTo>
                <a:lnTo>
                  <a:pt x="16135" y="6407"/>
                </a:lnTo>
                <a:lnTo>
                  <a:pt x="16126" y="6399"/>
                </a:lnTo>
                <a:lnTo>
                  <a:pt x="16117" y="6399"/>
                </a:lnTo>
                <a:lnTo>
                  <a:pt x="16109" y="6407"/>
                </a:lnTo>
                <a:lnTo>
                  <a:pt x="16100" y="6434"/>
                </a:lnTo>
                <a:lnTo>
                  <a:pt x="16100" y="6443"/>
                </a:lnTo>
                <a:lnTo>
                  <a:pt x="16091" y="6452"/>
                </a:lnTo>
                <a:lnTo>
                  <a:pt x="16091" y="6469"/>
                </a:lnTo>
                <a:lnTo>
                  <a:pt x="16091" y="6496"/>
                </a:lnTo>
                <a:lnTo>
                  <a:pt x="16091" y="6505"/>
                </a:lnTo>
                <a:lnTo>
                  <a:pt x="16082" y="6496"/>
                </a:lnTo>
                <a:lnTo>
                  <a:pt x="16082" y="6487"/>
                </a:lnTo>
                <a:lnTo>
                  <a:pt x="16073" y="6478"/>
                </a:lnTo>
                <a:lnTo>
                  <a:pt x="16073" y="6460"/>
                </a:lnTo>
                <a:lnTo>
                  <a:pt x="16065" y="6452"/>
                </a:lnTo>
                <a:lnTo>
                  <a:pt x="16056" y="6443"/>
                </a:lnTo>
                <a:lnTo>
                  <a:pt x="16047" y="6434"/>
                </a:lnTo>
                <a:lnTo>
                  <a:pt x="16047" y="6425"/>
                </a:lnTo>
                <a:lnTo>
                  <a:pt x="16038" y="6425"/>
                </a:lnTo>
                <a:lnTo>
                  <a:pt x="16038" y="6407"/>
                </a:lnTo>
                <a:lnTo>
                  <a:pt x="16038" y="6399"/>
                </a:lnTo>
                <a:lnTo>
                  <a:pt x="16047" y="6399"/>
                </a:lnTo>
                <a:lnTo>
                  <a:pt x="16047" y="6381"/>
                </a:lnTo>
                <a:lnTo>
                  <a:pt x="16038" y="6372"/>
                </a:lnTo>
                <a:lnTo>
                  <a:pt x="16038" y="6363"/>
                </a:lnTo>
                <a:lnTo>
                  <a:pt x="16029" y="6363"/>
                </a:lnTo>
                <a:lnTo>
                  <a:pt x="16029" y="6354"/>
                </a:lnTo>
                <a:lnTo>
                  <a:pt x="16038" y="6354"/>
                </a:lnTo>
                <a:lnTo>
                  <a:pt x="16047" y="6354"/>
                </a:lnTo>
                <a:lnTo>
                  <a:pt x="16029" y="6346"/>
                </a:lnTo>
                <a:lnTo>
                  <a:pt x="16012" y="6337"/>
                </a:lnTo>
                <a:lnTo>
                  <a:pt x="15994" y="6319"/>
                </a:lnTo>
                <a:lnTo>
                  <a:pt x="15985" y="6319"/>
                </a:lnTo>
                <a:lnTo>
                  <a:pt x="15976" y="6302"/>
                </a:lnTo>
                <a:lnTo>
                  <a:pt x="15967" y="6293"/>
                </a:lnTo>
                <a:lnTo>
                  <a:pt x="15976" y="6293"/>
                </a:lnTo>
                <a:lnTo>
                  <a:pt x="15967" y="6293"/>
                </a:lnTo>
                <a:lnTo>
                  <a:pt x="15967" y="6284"/>
                </a:lnTo>
                <a:lnTo>
                  <a:pt x="15950" y="6284"/>
                </a:lnTo>
                <a:lnTo>
                  <a:pt x="15941" y="6275"/>
                </a:lnTo>
                <a:lnTo>
                  <a:pt x="15941" y="6266"/>
                </a:lnTo>
                <a:lnTo>
                  <a:pt x="15950" y="6266"/>
                </a:lnTo>
                <a:lnTo>
                  <a:pt x="15941" y="6257"/>
                </a:lnTo>
                <a:lnTo>
                  <a:pt x="15932" y="6240"/>
                </a:lnTo>
                <a:lnTo>
                  <a:pt x="15923" y="6222"/>
                </a:lnTo>
                <a:lnTo>
                  <a:pt x="15923" y="6213"/>
                </a:lnTo>
                <a:lnTo>
                  <a:pt x="15915" y="6204"/>
                </a:lnTo>
                <a:lnTo>
                  <a:pt x="15915" y="6196"/>
                </a:lnTo>
                <a:lnTo>
                  <a:pt x="15915" y="6187"/>
                </a:lnTo>
                <a:lnTo>
                  <a:pt x="15906" y="6178"/>
                </a:lnTo>
                <a:lnTo>
                  <a:pt x="15897" y="6169"/>
                </a:lnTo>
                <a:lnTo>
                  <a:pt x="15897" y="6151"/>
                </a:lnTo>
                <a:lnTo>
                  <a:pt x="15888" y="6151"/>
                </a:lnTo>
                <a:lnTo>
                  <a:pt x="15888" y="6143"/>
                </a:lnTo>
                <a:lnTo>
                  <a:pt x="15879" y="6143"/>
                </a:lnTo>
                <a:lnTo>
                  <a:pt x="15870" y="6143"/>
                </a:lnTo>
                <a:lnTo>
                  <a:pt x="15862" y="6143"/>
                </a:lnTo>
                <a:lnTo>
                  <a:pt x="15870" y="6134"/>
                </a:lnTo>
                <a:lnTo>
                  <a:pt x="15879" y="6125"/>
                </a:lnTo>
                <a:lnTo>
                  <a:pt x="15888" y="6125"/>
                </a:lnTo>
                <a:lnTo>
                  <a:pt x="15897" y="6125"/>
                </a:lnTo>
                <a:lnTo>
                  <a:pt x="15888" y="6116"/>
                </a:lnTo>
                <a:lnTo>
                  <a:pt x="15888" y="6107"/>
                </a:lnTo>
                <a:lnTo>
                  <a:pt x="15879" y="6099"/>
                </a:lnTo>
                <a:lnTo>
                  <a:pt x="15888" y="6090"/>
                </a:lnTo>
                <a:lnTo>
                  <a:pt x="15897" y="6090"/>
                </a:lnTo>
                <a:lnTo>
                  <a:pt x="15915" y="6099"/>
                </a:lnTo>
                <a:lnTo>
                  <a:pt x="15923" y="6099"/>
                </a:lnTo>
                <a:lnTo>
                  <a:pt x="15932" y="6090"/>
                </a:lnTo>
                <a:lnTo>
                  <a:pt x="15950" y="6090"/>
                </a:lnTo>
                <a:lnTo>
                  <a:pt x="15950" y="6081"/>
                </a:lnTo>
                <a:lnTo>
                  <a:pt x="15950" y="6072"/>
                </a:lnTo>
                <a:lnTo>
                  <a:pt x="15950" y="6063"/>
                </a:lnTo>
                <a:lnTo>
                  <a:pt x="15959" y="6054"/>
                </a:lnTo>
                <a:lnTo>
                  <a:pt x="15967" y="6054"/>
                </a:lnTo>
                <a:lnTo>
                  <a:pt x="15976" y="6054"/>
                </a:lnTo>
                <a:lnTo>
                  <a:pt x="15976" y="6063"/>
                </a:lnTo>
                <a:lnTo>
                  <a:pt x="15967" y="6063"/>
                </a:lnTo>
                <a:lnTo>
                  <a:pt x="15959" y="6063"/>
                </a:lnTo>
                <a:lnTo>
                  <a:pt x="15994" y="6081"/>
                </a:lnTo>
                <a:lnTo>
                  <a:pt x="16003" y="6090"/>
                </a:lnTo>
                <a:lnTo>
                  <a:pt x="16029" y="6072"/>
                </a:lnTo>
                <a:lnTo>
                  <a:pt x="16038" y="6072"/>
                </a:lnTo>
                <a:lnTo>
                  <a:pt x="16038" y="6090"/>
                </a:lnTo>
                <a:lnTo>
                  <a:pt x="16047" y="6099"/>
                </a:lnTo>
                <a:lnTo>
                  <a:pt x="16065" y="6116"/>
                </a:lnTo>
                <a:lnTo>
                  <a:pt x="16073" y="6125"/>
                </a:lnTo>
                <a:lnTo>
                  <a:pt x="16082" y="6143"/>
                </a:lnTo>
                <a:lnTo>
                  <a:pt x="16082" y="6151"/>
                </a:lnTo>
                <a:lnTo>
                  <a:pt x="16082" y="6160"/>
                </a:lnTo>
                <a:lnTo>
                  <a:pt x="16091" y="6160"/>
                </a:lnTo>
                <a:lnTo>
                  <a:pt x="16100" y="6169"/>
                </a:lnTo>
                <a:lnTo>
                  <a:pt x="16091" y="6178"/>
                </a:lnTo>
                <a:lnTo>
                  <a:pt x="16100" y="6178"/>
                </a:lnTo>
                <a:lnTo>
                  <a:pt x="16109" y="6187"/>
                </a:lnTo>
                <a:lnTo>
                  <a:pt x="16109" y="6196"/>
                </a:lnTo>
                <a:lnTo>
                  <a:pt x="16109" y="6213"/>
                </a:lnTo>
                <a:lnTo>
                  <a:pt x="16117" y="6213"/>
                </a:lnTo>
                <a:lnTo>
                  <a:pt x="16126" y="6231"/>
                </a:lnTo>
                <a:lnTo>
                  <a:pt x="16126" y="6240"/>
                </a:lnTo>
                <a:lnTo>
                  <a:pt x="16144" y="6257"/>
                </a:lnTo>
                <a:lnTo>
                  <a:pt x="16153" y="6266"/>
                </a:lnTo>
                <a:lnTo>
                  <a:pt x="16170" y="6266"/>
                </a:lnTo>
                <a:lnTo>
                  <a:pt x="16179" y="6266"/>
                </a:lnTo>
                <a:lnTo>
                  <a:pt x="16197" y="6275"/>
                </a:lnTo>
                <a:lnTo>
                  <a:pt x="16215" y="6284"/>
                </a:lnTo>
                <a:lnTo>
                  <a:pt x="16223" y="6293"/>
                </a:lnTo>
                <a:lnTo>
                  <a:pt x="16223" y="6302"/>
                </a:lnTo>
                <a:lnTo>
                  <a:pt x="16232" y="6302"/>
                </a:lnTo>
                <a:lnTo>
                  <a:pt x="16250" y="6319"/>
                </a:lnTo>
                <a:lnTo>
                  <a:pt x="16276" y="6328"/>
                </a:lnTo>
                <a:lnTo>
                  <a:pt x="16285" y="6337"/>
                </a:lnTo>
                <a:lnTo>
                  <a:pt x="16294" y="6346"/>
                </a:lnTo>
                <a:lnTo>
                  <a:pt x="16303" y="6354"/>
                </a:lnTo>
                <a:lnTo>
                  <a:pt x="16312" y="6354"/>
                </a:lnTo>
                <a:lnTo>
                  <a:pt x="16329" y="6354"/>
                </a:lnTo>
                <a:lnTo>
                  <a:pt x="16347" y="6354"/>
                </a:lnTo>
                <a:lnTo>
                  <a:pt x="16364" y="6363"/>
                </a:lnTo>
                <a:lnTo>
                  <a:pt x="16373" y="6372"/>
                </a:lnTo>
                <a:lnTo>
                  <a:pt x="16382" y="6372"/>
                </a:lnTo>
                <a:lnTo>
                  <a:pt x="16391" y="6363"/>
                </a:lnTo>
                <a:lnTo>
                  <a:pt x="16409" y="6354"/>
                </a:lnTo>
                <a:lnTo>
                  <a:pt x="16417" y="6346"/>
                </a:lnTo>
                <a:lnTo>
                  <a:pt x="16435" y="6346"/>
                </a:lnTo>
                <a:lnTo>
                  <a:pt x="16444" y="6337"/>
                </a:lnTo>
                <a:lnTo>
                  <a:pt x="16444" y="6328"/>
                </a:lnTo>
                <a:lnTo>
                  <a:pt x="16470" y="6328"/>
                </a:lnTo>
                <a:lnTo>
                  <a:pt x="16479" y="6319"/>
                </a:lnTo>
                <a:lnTo>
                  <a:pt x="16497" y="6319"/>
                </a:lnTo>
                <a:lnTo>
                  <a:pt x="16497" y="6310"/>
                </a:lnTo>
                <a:lnTo>
                  <a:pt x="16523" y="6319"/>
                </a:lnTo>
                <a:lnTo>
                  <a:pt x="16532" y="6319"/>
                </a:lnTo>
                <a:lnTo>
                  <a:pt x="16541" y="6328"/>
                </a:lnTo>
                <a:lnTo>
                  <a:pt x="16550" y="6337"/>
                </a:lnTo>
                <a:lnTo>
                  <a:pt x="16550" y="6346"/>
                </a:lnTo>
                <a:lnTo>
                  <a:pt x="16550" y="6354"/>
                </a:lnTo>
                <a:lnTo>
                  <a:pt x="16559" y="6381"/>
                </a:lnTo>
                <a:lnTo>
                  <a:pt x="16559" y="6399"/>
                </a:lnTo>
                <a:lnTo>
                  <a:pt x="16559" y="6407"/>
                </a:lnTo>
                <a:lnTo>
                  <a:pt x="16567" y="6416"/>
                </a:lnTo>
                <a:lnTo>
                  <a:pt x="16567" y="6425"/>
                </a:lnTo>
                <a:lnTo>
                  <a:pt x="16603" y="6434"/>
                </a:lnTo>
                <a:lnTo>
                  <a:pt x="16612" y="6434"/>
                </a:lnTo>
                <a:lnTo>
                  <a:pt x="16620" y="6434"/>
                </a:lnTo>
                <a:lnTo>
                  <a:pt x="16638" y="6443"/>
                </a:lnTo>
                <a:lnTo>
                  <a:pt x="16647" y="6443"/>
                </a:lnTo>
                <a:lnTo>
                  <a:pt x="16656" y="6443"/>
                </a:lnTo>
                <a:lnTo>
                  <a:pt x="16682" y="6443"/>
                </a:lnTo>
                <a:lnTo>
                  <a:pt x="16700" y="6452"/>
                </a:lnTo>
                <a:lnTo>
                  <a:pt x="16709" y="6452"/>
                </a:lnTo>
                <a:lnTo>
                  <a:pt x="16726" y="6452"/>
                </a:lnTo>
                <a:lnTo>
                  <a:pt x="16735" y="6452"/>
                </a:lnTo>
                <a:lnTo>
                  <a:pt x="16753" y="6452"/>
                </a:lnTo>
                <a:lnTo>
                  <a:pt x="16762" y="6460"/>
                </a:lnTo>
                <a:lnTo>
                  <a:pt x="16770" y="6460"/>
                </a:lnTo>
                <a:lnTo>
                  <a:pt x="16797" y="6460"/>
                </a:lnTo>
                <a:lnTo>
                  <a:pt x="16806" y="6452"/>
                </a:lnTo>
                <a:lnTo>
                  <a:pt x="16814" y="6452"/>
                </a:lnTo>
                <a:lnTo>
                  <a:pt x="16814" y="6460"/>
                </a:lnTo>
                <a:lnTo>
                  <a:pt x="16850" y="6469"/>
                </a:lnTo>
                <a:lnTo>
                  <a:pt x="16859" y="6478"/>
                </a:lnTo>
                <a:lnTo>
                  <a:pt x="16867" y="6478"/>
                </a:lnTo>
                <a:lnTo>
                  <a:pt x="16876" y="6478"/>
                </a:lnTo>
                <a:lnTo>
                  <a:pt x="16876" y="6469"/>
                </a:lnTo>
                <a:lnTo>
                  <a:pt x="16894" y="6478"/>
                </a:lnTo>
                <a:lnTo>
                  <a:pt x="16911" y="6478"/>
                </a:lnTo>
                <a:lnTo>
                  <a:pt x="16920" y="6478"/>
                </a:lnTo>
                <a:lnTo>
                  <a:pt x="16929" y="6469"/>
                </a:lnTo>
                <a:lnTo>
                  <a:pt x="16938" y="6478"/>
                </a:lnTo>
                <a:lnTo>
                  <a:pt x="16947" y="6478"/>
                </a:lnTo>
                <a:lnTo>
                  <a:pt x="16947" y="6469"/>
                </a:lnTo>
                <a:lnTo>
                  <a:pt x="16956" y="6469"/>
                </a:lnTo>
                <a:lnTo>
                  <a:pt x="16964" y="6469"/>
                </a:lnTo>
                <a:lnTo>
                  <a:pt x="16991" y="6469"/>
                </a:lnTo>
                <a:lnTo>
                  <a:pt x="17000" y="6469"/>
                </a:lnTo>
                <a:lnTo>
                  <a:pt x="17009" y="6469"/>
                </a:lnTo>
                <a:lnTo>
                  <a:pt x="17026" y="6469"/>
                </a:lnTo>
                <a:lnTo>
                  <a:pt x="17026" y="6460"/>
                </a:lnTo>
                <a:lnTo>
                  <a:pt x="17044" y="6460"/>
                </a:lnTo>
                <a:lnTo>
                  <a:pt x="17053" y="6460"/>
                </a:lnTo>
                <a:lnTo>
                  <a:pt x="17061" y="6460"/>
                </a:lnTo>
                <a:lnTo>
                  <a:pt x="17061" y="6452"/>
                </a:lnTo>
                <a:lnTo>
                  <a:pt x="17070" y="6460"/>
                </a:lnTo>
                <a:lnTo>
                  <a:pt x="17106" y="6469"/>
                </a:lnTo>
                <a:lnTo>
                  <a:pt x="17114" y="6460"/>
                </a:lnTo>
                <a:lnTo>
                  <a:pt x="17141" y="6460"/>
                </a:lnTo>
                <a:lnTo>
                  <a:pt x="17167" y="6460"/>
                </a:lnTo>
                <a:lnTo>
                  <a:pt x="17185" y="6460"/>
                </a:lnTo>
                <a:lnTo>
                  <a:pt x="17203" y="6452"/>
                </a:lnTo>
                <a:lnTo>
                  <a:pt x="17229" y="6452"/>
                </a:lnTo>
                <a:lnTo>
                  <a:pt x="17238" y="6452"/>
                </a:lnTo>
                <a:lnTo>
                  <a:pt x="17247" y="6452"/>
                </a:lnTo>
                <a:lnTo>
                  <a:pt x="17238" y="6452"/>
                </a:lnTo>
                <a:lnTo>
                  <a:pt x="17220" y="6452"/>
                </a:lnTo>
                <a:lnTo>
                  <a:pt x="17220" y="6443"/>
                </a:lnTo>
                <a:lnTo>
                  <a:pt x="17229" y="6443"/>
                </a:lnTo>
                <a:lnTo>
                  <a:pt x="17238" y="6443"/>
                </a:lnTo>
                <a:lnTo>
                  <a:pt x="17247" y="6452"/>
                </a:lnTo>
                <a:lnTo>
                  <a:pt x="17247" y="6460"/>
                </a:lnTo>
                <a:lnTo>
                  <a:pt x="17256" y="6469"/>
                </a:lnTo>
                <a:lnTo>
                  <a:pt x="17264" y="6478"/>
                </a:lnTo>
                <a:lnTo>
                  <a:pt x="17256" y="6496"/>
                </a:lnTo>
                <a:lnTo>
                  <a:pt x="17264" y="6496"/>
                </a:lnTo>
                <a:lnTo>
                  <a:pt x="17291" y="6505"/>
                </a:lnTo>
                <a:lnTo>
                  <a:pt x="17300" y="6540"/>
                </a:lnTo>
                <a:lnTo>
                  <a:pt x="17308" y="6540"/>
                </a:lnTo>
                <a:lnTo>
                  <a:pt x="17308" y="6549"/>
                </a:lnTo>
                <a:lnTo>
                  <a:pt x="17308" y="6557"/>
                </a:lnTo>
                <a:lnTo>
                  <a:pt x="17317" y="6557"/>
                </a:lnTo>
                <a:lnTo>
                  <a:pt x="17317" y="6566"/>
                </a:lnTo>
                <a:lnTo>
                  <a:pt x="17326" y="6575"/>
                </a:lnTo>
                <a:lnTo>
                  <a:pt x="17326" y="6566"/>
                </a:lnTo>
                <a:lnTo>
                  <a:pt x="17326" y="6575"/>
                </a:lnTo>
                <a:lnTo>
                  <a:pt x="17335" y="6575"/>
                </a:lnTo>
                <a:lnTo>
                  <a:pt x="17344" y="6575"/>
                </a:lnTo>
                <a:lnTo>
                  <a:pt x="17353" y="6575"/>
                </a:lnTo>
                <a:lnTo>
                  <a:pt x="17361" y="6575"/>
                </a:lnTo>
                <a:lnTo>
                  <a:pt x="17361" y="6584"/>
                </a:lnTo>
                <a:lnTo>
                  <a:pt x="17370" y="6584"/>
                </a:lnTo>
                <a:lnTo>
                  <a:pt x="17370" y="6575"/>
                </a:lnTo>
                <a:lnTo>
                  <a:pt x="17370" y="6584"/>
                </a:lnTo>
                <a:lnTo>
                  <a:pt x="17370" y="6593"/>
                </a:lnTo>
                <a:lnTo>
                  <a:pt x="17379" y="6593"/>
                </a:lnTo>
                <a:lnTo>
                  <a:pt x="17388" y="6584"/>
                </a:lnTo>
                <a:lnTo>
                  <a:pt x="17406" y="6575"/>
                </a:lnTo>
                <a:lnTo>
                  <a:pt x="17414" y="6575"/>
                </a:lnTo>
                <a:lnTo>
                  <a:pt x="17406" y="6584"/>
                </a:lnTo>
                <a:lnTo>
                  <a:pt x="17388" y="6593"/>
                </a:lnTo>
                <a:lnTo>
                  <a:pt x="17388" y="6602"/>
                </a:lnTo>
                <a:lnTo>
                  <a:pt x="17397" y="6609"/>
                </a:lnTo>
                <a:lnTo>
                  <a:pt x="17406" y="6627"/>
                </a:lnTo>
                <a:lnTo>
                  <a:pt x="17414" y="6636"/>
                </a:lnTo>
                <a:lnTo>
                  <a:pt x="17450" y="6654"/>
                </a:lnTo>
                <a:lnTo>
                  <a:pt x="17476" y="6662"/>
                </a:lnTo>
                <a:lnTo>
                  <a:pt x="17485" y="6662"/>
                </a:lnTo>
                <a:lnTo>
                  <a:pt x="17494" y="6654"/>
                </a:lnTo>
                <a:lnTo>
                  <a:pt x="17511" y="6645"/>
                </a:lnTo>
                <a:lnTo>
                  <a:pt x="17520" y="6645"/>
                </a:lnTo>
                <a:lnTo>
                  <a:pt x="17529" y="6645"/>
                </a:lnTo>
                <a:lnTo>
                  <a:pt x="17529" y="6636"/>
                </a:lnTo>
                <a:lnTo>
                  <a:pt x="17538" y="6636"/>
                </a:lnTo>
                <a:lnTo>
                  <a:pt x="17538" y="6645"/>
                </a:lnTo>
                <a:lnTo>
                  <a:pt x="17529" y="6654"/>
                </a:lnTo>
                <a:lnTo>
                  <a:pt x="17511" y="6671"/>
                </a:lnTo>
                <a:lnTo>
                  <a:pt x="17503" y="6671"/>
                </a:lnTo>
                <a:lnTo>
                  <a:pt x="17485" y="6680"/>
                </a:lnTo>
                <a:lnTo>
                  <a:pt x="17476" y="6689"/>
                </a:lnTo>
                <a:lnTo>
                  <a:pt x="17467" y="6689"/>
                </a:lnTo>
                <a:lnTo>
                  <a:pt x="17450" y="6698"/>
                </a:lnTo>
                <a:lnTo>
                  <a:pt x="17441" y="6689"/>
                </a:lnTo>
                <a:lnTo>
                  <a:pt x="17432" y="6680"/>
                </a:lnTo>
                <a:lnTo>
                  <a:pt x="17432" y="6689"/>
                </a:lnTo>
                <a:lnTo>
                  <a:pt x="17423" y="6698"/>
                </a:lnTo>
                <a:lnTo>
                  <a:pt x="17432" y="6706"/>
                </a:lnTo>
                <a:lnTo>
                  <a:pt x="17441" y="6715"/>
                </a:lnTo>
                <a:lnTo>
                  <a:pt x="17458" y="6733"/>
                </a:lnTo>
                <a:lnTo>
                  <a:pt x="17467" y="6742"/>
                </a:lnTo>
                <a:lnTo>
                  <a:pt x="17485" y="6759"/>
                </a:lnTo>
                <a:lnTo>
                  <a:pt x="17503" y="6777"/>
                </a:lnTo>
                <a:lnTo>
                  <a:pt x="17511" y="6786"/>
                </a:lnTo>
                <a:lnTo>
                  <a:pt x="17538" y="6804"/>
                </a:lnTo>
                <a:lnTo>
                  <a:pt x="17556" y="6812"/>
                </a:lnTo>
                <a:lnTo>
                  <a:pt x="17564" y="6812"/>
                </a:lnTo>
                <a:lnTo>
                  <a:pt x="17582" y="6812"/>
                </a:lnTo>
                <a:lnTo>
                  <a:pt x="17608" y="6804"/>
                </a:lnTo>
                <a:lnTo>
                  <a:pt x="17617" y="6795"/>
                </a:lnTo>
                <a:lnTo>
                  <a:pt x="17653" y="6786"/>
                </a:lnTo>
                <a:lnTo>
                  <a:pt x="17653" y="6777"/>
                </a:lnTo>
                <a:lnTo>
                  <a:pt x="17670" y="6751"/>
                </a:lnTo>
                <a:lnTo>
                  <a:pt x="17670" y="6742"/>
                </a:lnTo>
                <a:lnTo>
                  <a:pt x="17661" y="6742"/>
                </a:lnTo>
                <a:lnTo>
                  <a:pt x="17661" y="6733"/>
                </a:lnTo>
                <a:lnTo>
                  <a:pt x="17653" y="6733"/>
                </a:lnTo>
                <a:lnTo>
                  <a:pt x="17653" y="6724"/>
                </a:lnTo>
                <a:lnTo>
                  <a:pt x="17661" y="6715"/>
                </a:lnTo>
                <a:lnTo>
                  <a:pt x="17670" y="6715"/>
                </a:lnTo>
                <a:lnTo>
                  <a:pt x="17670" y="6706"/>
                </a:lnTo>
                <a:lnTo>
                  <a:pt x="17670" y="6698"/>
                </a:lnTo>
                <a:lnTo>
                  <a:pt x="17661" y="6698"/>
                </a:lnTo>
                <a:lnTo>
                  <a:pt x="17670" y="6698"/>
                </a:lnTo>
                <a:lnTo>
                  <a:pt x="17679" y="6698"/>
                </a:lnTo>
                <a:lnTo>
                  <a:pt x="17697" y="6698"/>
                </a:lnTo>
                <a:lnTo>
                  <a:pt x="17705" y="6698"/>
                </a:lnTo>
                <a:lnTo>
                  <a:pt x="17697" y="6706"/>
                </a:lnTo>
                <a:lnTo>
                  <a:pt x="17688" y="6706"/>
                </a:lnTo>
                <a:lnTo>
                  <a:pt x="17688" y="6715"/>
                </a:lnTo>
                <a:lnTo>
                  <a:pt x="17697" y="6724"/>
                </a:lnTo>
                <a:lnTo>
                  <a:pt x="17688" y="6742"/>
                </a:lnTo>
                <a:lnTo>
                  <a:pt x="17714" y="6742"/>
                </a:lnTo>
                <a:lnTo>
                  <a:pt x="17723" y="6742"/>
                </a:lnTo>
                <a:lnTo>
                  <a:pt x="17732" y="6733"/>
                </a:lnTo>
                <a:lnTo>
                  <a:pt x="17723" y="6742"/>
                </a:lnTo>
                <a:lnTo>
                  <a:pt x="17705" y="6751"/>
                </a:lnTo>
                <a:lnTo>
                  <a:pt x="17697" y="6759"/>
                </a:lnTo>
                <a:lnTo>
                  <a:pt x="17705" y="6759"/>
                </a:lnTo>
                <a:lnTo>
                  <a:pt x="17697" y="6759"/>
                </a:lnTo>
                <a:lnTo>
                  <a:pt x="17697" y="6768"/>
                </a:lnTo>
                <a:lnTo>
                  <a:pt x="17697" y="6777"/>
                </a:lnTo>
                <a:lnTo>
                  <a:pt x="17705" y="6786"/>
                </a:lnTo>
                <a:lnTo>
                  <a:pt x="17714" y="6786"/>
                </a:lnTo>
                <a:lnTo>
                  <a:pt x="17714" y="6795"/>
                </a:lnTo>
                <a:lnTo>
                  <a:pt x="17714" y="6804"/>
                </a:lnTo>
                <a:lnTo>
                  <a:pt x="17714" y="6821"/>
                </a:lnTo>
                <a:lnTo>
                  <a:pt x="17714" y="6830"/>
                </a:lnTo>
                <a:lnTo>
                  <a:pt x="17705" y="6865"/>
                </a:lnTo>
                <a:lnTo>
                  <a:pt x="17697" y="6883"/>
                </a:lnTo>
                <a:lnTo>
                  <a:pt x="17697" y="6892"/>
                </a:lnTo>
                <a:lnTo>
                  <a:pt x="17705" y="6901"/>
                </a:lnTo>
                <a:lnTo>
                  <a:pt x="17705" y="6909"/>
                </a:lnTo>
                <a:lnTo>
                  <a:pt x="17705" y="6918"/>
                </a:lnTo>
                <a:lnTo>
                  <a:pt x="17723" y="6927"/>
                </a:lnTo>
                <a:lnTo>
                  <a:pt x="17705" y="6927"/>
                </a:lnTo>
                <a:lnTo>
                  <a:pt x="17705" y="6936"/>
                </a:lnTo>
                <a:lnTo>
                  <a:pt x="17714" y="6945"/>
                </a:lnTo>
                <a:lnTo>
                  <a:pt x="17723" y="6936"/>
                </a:lnTo>
                <a:lnTo>
                  <a:pt x="17723" y="6945"/>
                </a:lnTo>
                <a:lnTo>
                  <a:pt x="17723" y="6954"/>
                </a:lnTo>
                <a:lnTo>
                  <a:pt x="17714" y="6962"/>
                </a:lnTo>
                <a:lnTo>
                  <a:pt x="17714" y="6971"/>
                </a:lnTo>
                <a:lnTo>
                  <a:pt x="17714" y="6980"/>
                </a:lnTo>
                <a:lnTo>
                  <a:pt x="17723" y="6998"/>
                </a:lnTo>
                <a:lnTo>
                  <a:pt x="17723" y="7007"/>
                </a:lnTo>
                <a:lnTo>
                  <a:pt x="17723" y="7015"/>
                </a:lnTo>
                <a:lnTo>
                  <a:pt x="17723" y="7033"/>
                </a:lnTo>
                <a:lnTo>
                  <a:pt x="17732" y="7051"/>
                </a:lnTo>
                <a:lnTo>
                  <a:pt x="17732" y="7060"/>
                </a:lnTo>
                <a:lnTo>
                  <a:pt x="17741" y="7086"/>
                </a:lnTo>
                <a:lnTo>
                  <a:pt x="17750" y="7139"/>
                </a:lnTo>
                <a:lnTo>
                  <a:pt x="17758" y="7157"/>
                </a:lnTo>
                <a:lnTo>
                  <a:pt x="17758" y="7165"/>
                </a:lnTo>
                <a:lnTo>
                  <a:pt x="17767" y="7183"/>
                </a:lnTo>
                <a:lnTo>
                  <a:pt x="17776" y="7192"/>
                </a:lnTo>
                <a:lnTo>
                  <a:pt x="17776" y="7201"/>
                </a:lnTo>
                <a:lnTo>
                  <a:pt x="17785" y="7201"/>
                </a:lnTo>
                <a:lnTo>
                  <a:pt x="17776" y="7201"/>
                </a:lnTo>
                <a:lnTo>
                  <a:pt x="17785" y="7210"/>
                </a:lnTo>
                <a:lnTo>
                  <a:pt x="17794" y="7218"/>
                </a:lnTo>
                <a:lnTo>
                  <a:pt x="17785" y="7218"/>
                </a:lnTo>
                <a:lnTo>
                  <a:pt x="17785" y="7227"/>
                </a:lnTo>
                <a:lnTo>
                  <a:pt x="17794" y="7245"/>
                </a:lnTo>
                <a:lnTo>
                  <a:pt x="17803" y="7254"/>
                </a:lnTo>
                <a:lnTo>
                  <a:pt x="17811" y="7271"/>
                </a:lnTo>
                <a:lnTo>
                  <a:pt x="17820" y="7271"/>
                </a:lnTo>
                <a:lnTo>
                  <a:pt x="17820" y="7280"/>
                </a:lnTo>
                <a:lnTo>
                  <a:pt x="17820" y="7289"/>
                </a:lnTo>
                <a:lnTo>
                  <a:pt x="17829" y="7289"/>
                </a:lnTo>
                <a:lnTo>
                  <a:pt x="17829" y="7307"/>
                </a:lnTo>
                <a:lnTo>
                  <a:pt x="17829" y="7315"/>
                </a:lnTo>
                <a:lnTo>
                  <a:pt x="17838" y="7333"/>
                </a:lnTo>
                <a:lnTo>
                  <a:pt x="17847" y="7351"/>
                </a:lnTo>
                <a:lnTo>
                  <a:pt x="17847" y="7360"/>
                </a:lnTo>
                <a:lnTo>
                  <a:pt x="17855" y="7386"/>
                </a:lnTo>
                <a:lnTo>
                  <a:pt x="17855" y="7395"/>
                </a:lnTo>
                <a:lnTo>
                  <a:pt x="17864" y="7404"/>
                </a:lnTo>
                <a:lnTo>
                  <a:pt x="17864" y="7430"/>
                </a:lnTo>
                <a:lnTo>
                  <a:pt x="17882" y="7466"/>
                </a:lnTo>
                <a:lnTo>
                  <a:pt x="17891" y="7466"/>
                </a:lnTo>
                <a:lnTo>
                  <a:pt x="17891" y="7474"/>
                </a:lnTo>
                <a:lnTo>
                  <a:pt x="17900" y="7483"/>
                </a:lnTo>
                <a:lnTo>
                  <a:pt x="17908" y="7492"/>
                </a:lnTo>
                <a:lnTo>
                  <a:pt x="17917" y="7510"/>
                </a:lnTo>
                <a:lnTo>
                  <a:pt x="17926" y="7518"/>
                </a:lnTo>
                <a:lnTo>
                  <a:pt x="17935" y="7536"/>
                </a:lnTo>
                <a:lnTo>
                  <a:pt x="17935" y="7563"/>
                </a:lnTo>
                <a:lnTo>
                  <a:pt x="17953" y="7589"/>
                </a:lnTo>
                <a:lnTo>
                  <a:pt x="17953" y="7598"/>
                </a:lnTo>
                <a:lnTo>
                  <a:pt x="17961" y="7607"/>
                </a:lnTo>
                <a:lnTo>
                  <a:pt x="17961" y="7616"/>
                </a:lnTo>
                <a:lnTo>
                  <a:pt x="17970" y="7624"/>
                </a:lnTo>
                <a:lnTo>
                  <a:pt x="17979" y="7651"/>
                </a:lnTo>
                <a:lnTo>
                  <a:pt x="17970" y="7651"/>
                </a:lnTo>
                <a:lnTo>
                  <a:pt x="17970" y="7642"/>
                </a:lnTo>
                <a:lnTo>
                  <a:pt x="17970" y="7633"/>
                </a:lnTo>
                <a:lnTo>
                  <a:pt x="17961" y="7624"/>
                </a:lnTo>
                <a:lnTo>
                  <a:pt x="17961" y="7642"/>
                </a:lnTo>
                <a:lnTo>
                  <a:pt x="17970" y="7660"/>
                </a:lnTo>
                <a:lnTo>
                  <a:pt x="17970" y="7677"/>
                </a:lnTo>
                <a:lnTo>
                  <a:pt x="17979" y="7677"/>
                </a:lnTo>
                <a:lnTo>
                  <a:pt x="17979" y="7686"/>
                </a:lnTo>
                <a:lnTo>
                  <a:pt x="17988" y="7695"/>
                </a:lnTo>
                <a:lnTo>
                  <a:pt x="17988" y="7704"/>
                </a:lnTo>
                <a:lnTo>
                  <a:pt x="18014" y="7739"/>
                </a:lnTo>
                <a:lnTo>
                  <a:pt x="18023" y="7739"/>
                </a:lnTo>
                <a:lnTo>
                  <a:pt x="18041" y="7757"/>
                </a:lnTo>
                <a:lnTo>
                  <a:pt x="18058" y="7757"/>
                </a:lnTo>
                <a:lnTo>
                  <a:pt x="18076" y="7748"/>
                </a:lnTo>
                <a:lnTo>
                  <a:pt x="18094" y="7739"/>
                </a:lnTo>
                <a:lnTo>
                  <a:pt x="18103" y="7730"/>
                </a:lnTo>
                <a:lnTo>
                  <a:pt x="18103" y="7713"/>
                </a:lnTo>
                <a:lnTo>
                  <a:pt x="18103" y="7704"/>
                </a:lnTo>
                <a:lnTo>
                  <a:pt x="18111" y="7695"/>
                </a:lnTo>
                <a:lnTo>
                  <a:pt x="18120" y="7686"/>
                </a:lnTo>
                <a:lnTo>
                  <a:pt x="18164" y="7668"/>
                </a:lnTo>
                <a:lnTo>
                  <a:pt x="18182" y="7677"/>
                </a:lnTo>
                <a:lnTo>
                  <a:pt x="18191" y="7677"/>
                </a:lnTo>
                <a:lnTo>
                  <a:pt x="18182" y="7668"/>
                </a:lnTo>
                <a:lnTo>
                  <a:pt x="18173" y="7668"/>
                </a:lnTo>
                <a:lnTo>
                  <a:pt x="18164" y="7668"/>
                </a:lnTo>
                <a:lnTo>
                  <a:pt x="18164" y="7660"/>
                </a:lnTo>
                <a:lnTo>
                  <a:pt x="18155" y="7660"/>
                </a:lnTo>
                <a:lnTo>
                  <a:pt x="18155" y="7651"/>
                </a:lnTo>
                <a:lnTo>
                  <a:pt x="18164" y="7642"/>
                </a:lnTo>
                <a:lnTo>
                  <a:pt x="18182" y="7616"/>
                </a:lnTo>
                <a:lnTo>
                  <a:pt x="18182" y="7607"/>
                </a:lnTo>
                <a:lnTo>
                  <a:pt x="18191" y="7598"/>
                </a:lnTo>
                <a:lnTo>
                  <a:pt x="18200" y="7598"/>
                </a:lnTo>
                <a:lnTo>
                  <a:pt x="18208" y="7598"/>
                </a:lnTo>
                <a:lnTo>
                  <a:pt x="18217" y="7598"/>
                </a:lnTo>
                <a:lnTo>
                  <a:pt x="18226" y="7598"/>
                </a:lnTo>
                <a:lnTo>
                  <a:pt x="18226" y="7563"/>
                </a:lnTo>
                <a:lnTo>
                  <a:pt x="18226" y="7527"/>
                </a:lnTo>
                <a:lnTo>
                  <a:pt x="18226" y="7518"/>
                </a:lnTo>
                <a:lnTo>
                  <a:pt x="18217" y="7518"/>
                </a:lnTo>
                <a:lnTo>
                  <a:pt x="18226" y="7510"/>
                </a:lnTo>
                <a:lnTo>
                  <a:pt x="18217" y="7501"/>
                </a:lnTo>
                <a:lnTo>
                  <a:pt x="18217" y="7492"/>
                </a:lnTo>
                <a:lnTo>
                  <a:pt x="18226" y="7474"/>
                </a:lnTo>
                <a:lnTo>
                  <a:pt x="18235" y="7457"/>
                </a:lnTo>
                <a:lnTo>
                  <a:pt x="18244" y="7448"/>
                </a:lnTo>
                <a:lnTo>
                  <a:pt x="18252" y="7439"/>
                </a:lnTo>
                <a:lnTo>
                  <a:pt x="18252" y="7421"/>
                </a:lnTo>
                <a:lnTo>
                  <a:pt x="18261" y="7368"/>
                </a:lnTo>
                <a:lnTo>
                  <a:pt x="18261" y="7360"/>
                </a:lnTo>
                <a:lnTo>
                  <a:pt x="18244" y="7360"/>
                </a:lnTo>
                <a:lnTo>
                  <a:pt x="18244" y="7351"/>
                </a:lnTo>
                <a:lnTo>
                  <a:pt x="18252" y="7342"/>
                </a:lnTo>
                <a:lnTo>
                  <a:pt x="18252" y="7351"/>
                </a:lnTo>
                <a:lnTo>
                  <a:pt x="18261" y="7360"/>
                </a:lnTo>
                <a:lnTo>
                  <a:pt x="18252" y="7342"/>
                </a:lnTo>
                <a:lnTo>
                  <a:pt x="18252" y="7333"/>
                </a:lnTo>
                <a:lnTo>
                  <a:pt x="18252" y="7315"/>
                </a:lnTo>
                <a:lnTo>
                  <a:pt x="18244" y="7307"/>
                </a:lnTo>
                <a:lnTo>
                  <a:pt x="18244" y="7298"/>
                </a:lnTo>
                <a:lnTo>
                  <a:pt x="18252" y="7298"/>
                </a:lnTo>
                <a:lnTo>
                  <a:pt x="18252" y="7289"/>
                </a:lnTo>
                <a:lnTo>
                  <a:pt x="18252" y="7280"/>
                </a:lnTo>
                <a:lnTo>
                  <a:pt x="18244" y="7263"/>
                </a:lnTo>
                <a:lnTo>
                  <a:pt x="18244" y="7245"/>
                </a:lnTo>
                <a:lnTo>
                  <a:pt x="18244" y="7227"/>
                </a:lnTo>
                <a:lnTo>
                  <a:pt x="18261" y="7192"/>
                </a:lnTo>
                <a:lnTo>
                  <a:pt x="18270" y="7192"/>
                </a:lnTo>
                <a:lnTo>
                  <a:pt x="18288" y="7183"/>
                </a:lnTo>
                <a:lnTo>
                  <a:pt x="18297" y="7183"/>
                </a:lnTo>
                <a:lnTo>
                  <a:pt x="18297" y="7192"/>
                </a:lnTo>
                <a:lnTo>
                  <a:pt x="18305" y="7192"/>
                </a:lnTo>
                <a:lnTo>
                  <a:pt x="18314" y="7183"/>
                </a:lnTo>
                <a:lnTo>
                  <a:pt x="18323" y="7174"/>
                </a:lnTo>
                <a:lnTo>
                  <a:pt x="18332" y="7157"/>
                </a:lnTo>
                <a:lnTo>
                  <a:pt x="18332" y="7148"/>
                </a:lnTo>
                <a:lnTo>
                  <a:pt x="18341" y="7148"/>
                </a:lnTo>
                <a:lnTo>
                  <a:pt x="18367" y="7148"/>
                </a:lnTo>
                <a:lnTo>
                  <a:pt x="18394" y="7139"/>
                </a:lnTo>
                <a:lnTo>
                  <a:pt x="18402" y="7130"/>
                </a:lnTo>
                <a:lnTo>
                  <a:pt x="18411" y="7121"/>
                </a:lnTo>
                <a:lnTo>
                  <a:pt x="18411" y="7112"/>
                </a:lnTo>
                <a:lnTo>
                  <a:pt x="18411" y="7104"/>
                </a:lnTo>
                <a:lnTo>
                  <a:pt x="18402" y="7104"/>
                </a:lnTo>
                <a:lnTo>
                  <a:pt x="18402" y="7095"/>
                </a:lnTo>
                <a:lnTo>
                  <a:pt x="18411" y="7086"/>
                </a:lnTo>
                <a:lnTo>
                  <a:pt x="18429" y="7077"/>
                </a:lnTo>
                <a:lnTo>
                  <a:pt x="18455" y="7060"/>
                </a:lnTo>
                <a:lnTo>
                  <a:pt x="18473" y="7051"/>
                </a:lnTo>
                <a:lnTo>
                  <a:pt x="18491" y="7042"/>
                </a:lnTo>
                <a:lnTo>
                  <a:pt x="18500" y="7024"/>
                </a:lnTo>
                <a:lnTo>
                  <a:pt x="18508" y="7015"/>
                </a:lnTo>
                <a:lnTo>
                  <a:pt x="18544" y="6998"/>
                </a:lnTo>
                <a:lnTo>
                  <a:pt x="18544" y="6989"/>
                </a:lnTo>
                <a:lnTo>
                  <a:pt x="18561" y="6971"/>
                </a:lnTo>
                <a:lnTo>
                  <a:pt x="18579" y="6954"/>
                </a:lnTo>
                <a:lnTo>
                  <a:pt x="18579" y="6945"/>
                </a:lnTo>
                <a:lnTo>
                  <a:pt x="18588" y="6945"/>
                </a:lnTo>
                <a:lnTo>
                  <a:pt x="18588" y="6936"/>
                </a:lnTo>
                <a:lnTo>
                  <a:pt x="18623" y="6909"/>
                </a:lnTo>
                <a:lnTo>
                  <a:pt x="18641" y="6901"/>
                </a:lnTo>
                <a:lnTo>
                  <a:pt x="18632" y="6892"/>
                </a:lnTo>
                <a:lnTo>
                  <a:pt x="18623" y="6901"/>
                </a:lnTo>
                <a:lnTo>
                  <a:pt x="18614" y="6901"/>
                </a:lnTo>
                <a:lnTo>
                  <a:pt x="18623" y="6892"/>
                </a:lnTo>
                <a:lnTo>
                  <a:pt x="18641" y="6874"/>
                </a:lnTo>
                <a:lnTo>
                  <a:pt x="18641" y="6883"/>
                </a:lnTo>
                <a:lnTo>
                  <a:pt x="18649" y="6883"/>
                </a:lnTo>
                <a:lnTo>
                  <a:pt x="18649" y="6892"/>
                </a:lnTo>
                <a:lnTo>
                  <a:pt x="18641" y="6892"/>
                </a:lnTo>
                <a:lnTo>
                  <a:pt x="18649" y="6892"/>
                </a:lnTo>
                <a:lnTo>
                  <a:pt x="18667" y="6883"/>
                </a:lnTo>
                <a:lnTo>
                  <a:pt x="18694" y="6874"/>
                </a:lnTo>
                <a:lnTo>
                  <a:pt x="18702" y="6874"/>
                </a:lnTo>
                <a:lnTo>
                  <a:pt x="18694" y="6865"/>
                </a:lnTo>
                <a:lnTo>
                  <a:pt x="18702" y="6865"/>
                </a:lnTo>
                <a:lnTo>
                  <a:pt x="18702" y="6874"/>
                </a:lnTo>
                <a:lnTo>
                  <a:pt x="18711" y="6865"/>
                </a:lnTo>
                <a:lnTo>
                  <a:pt x="18711" y="6857"/>
                </a:lnTo>
                <a:lnTo>
                  <a:pt x="18738" y="6848"/>
                </a:lnTo>
                <a:lnTo>
                  <a:pt x="18738" y="6839"/>
                </a:lnTo>
                <a:lnTo>
                  <a:pt x="18738" y="6830"/>
                </a:lnTo>
                <a:lnTo>
                  <a:pt x="18747" y="6821"/>
                </a:lnTo>
                <a:lnTo>
                  <a:pt x="18747" y="6812"/>
                </a:lnTo>
                <a:lnTo>
                  <a:pt x="18747" y="6795"/>
                </a:lnTo>
                <a:lnTo>
                  <a:pt x="18738" y="6786"/>
                </a:lnTo>
                <a:lnTo>
                  <a:pt x="18738" y="6777"/>
                </a:lnTo>
                <a:lnTo>
                  <a:pt x="18747" y="6768"/>
                </a:lnTo>
                <a:lnTo>
                  <a:pt x="18755" y="6759"/>
                </a:lnTo>
                <a:lnTo>
                  <a:pt x="18764" y="6751"/>
                </a:lnTo>
                <a:lnTo>
                  <a:pt x="18799" y="6742"/>
                </a:lnTo>
                <a:lnTo>
                  <a:pt x="18808" y="6742"/>
                </a:lnTo>
                <a:lnTo>
                  <a:pt x="18826" y="6733"/>
                </a:lnTo>
                <a:lnTo>
                  <a:pt x="18826" y="6715"/>
                </a:lnTo>
                <a:lnTo>
                  <a:pt x="18835" y="6715"/>
                </a:lnTo>
                <a:lnTo>
                  <a:pt x="18835" y="6706"/>
                </a:lnTo>
                <a:lnTo>
                  <a:pt x="18826" y="6698"/>
                </a:lnTo>
                <a:lnTo>
                  <a:pt x="18817" y="6689"/>
                </a:lnTo>
                <a:lnTo>
                  <a:pt x="18826" y="6698"/>
                </a:lnTo>
                <a:lnTo>
                  <a:pt x="18835" y="6698"/>
                </a:lnTo>
                <a:lnTo>
                  <a:pt x="18844" y="6706"/>
                </a:lnTo>
                <a:lnTo>
                  <a:pt x="18835" y="6715"/>
                </a:lnTo>
                <a:lnTo>
                  <a:pt x="18835" y="6733"/>
                </a:lnTo>
                <a:lnTo>
                  <a:pt x="18826" y="6742"/>
                </a:lnTo>
                <a:lnTo>
                  <a:pt x="18835" y="6742"/>
                </a:lnTo>
                <a:lnTo>
                  <a:pt x="18844" y="6751"/>
                </a:lnTo>
                <a:lnTo>
                  <a:pt x="18844" y="6742"/>
                </a:lnTo>
                <a:lnTo>
                  <a:pt x="18844" y="6733"/>
                </a:lnTo>
                <a:lnTo>
                  <a:pt x="18852" y="6742"/>
                </a:lnTo>
                <a:lnTo>
                  <a:pt x="18861" y="6751"/>
                </a:lnTo>
                <a:lnTo>
                  <a:pt x="18870" y="6742"/>
                </a:lnTo>
                <a:lnTo>
                  <a:pt x="18870" y="6733"/>
                </a:lnTo>
                <a:lnTo>
                  <a:pt x="18870" y="6706"/>
                </a:lnTo>
                <a:lnTo>
                  <a:pt x="18870" y="6715"/>
                </a:lnTo>
                <a:lnTo>
                  <a:pt x="18879" y="6715"/>
                </a:lnTo>
                <a:lnTo>
                  <a:pt x="18879" y="6742"/>
                </a:lnTo>
                <a:lnTo>
                  <a:pt x="18879" y="6751"/>
                </a:lnTo>
                <a:lnTo>
                  <a:pt x="18888" y="6742"/>
                </a:lnTo>
                <a:lnTo>
                  <a:pt x="18888" y="6733"/>
                </a:lnTo>
                <a:lnTo>
                  <a:pt x="18897" y="6742"/>
                </a:lnTo>
                <a:lnTo>
                  <a:pt x="18905" y="6742"/>
                </a:lnTo>
                <a:lnTo>
                  <a:pt x="18905" y="6733"/>
                </a:lnTo>
                <a:lnTo>
                  <a:pt x="18897" y="6733"/>
                </a:lnTo>
                <a:lnTo>
                  <a:pt x="18897" y="6724"/>
                </a:lnTo>
                <a:lnTo>
                  <a:pt x="18905" y="6724"/>
                </a:lnTo>
                <a:lnTo>
                  <a:pt x="18905" y="6706"/>
                </a:lnTo>
                <a:lnTo>
                  <a:pt x="18905" y="6715"/>
                </a:lnTo>
                <a:lnTo>
                  <a:pt x="18905" y="6724"/>
                </a:lnTo>
                <a:lnTo>
                  <a:pt x="18914" y="6733"/>
                </a:lnTo>
                <a:lnTo>
                  <a:pt x="18914" y="6742"/>
                </a:lnTo>
                <a:lnTo>
                  <a:pt x="18923" y="6742"/>
                </a:lnTo>
                <a:lnTo>
                  <a:pt x="18932" y="6733"/>
                </a:lnTo>
                <a:lnTo>
                  <a:pt x="18932" y="6724"/>
                </a:lnTo>
                <a:lnTo>
                  <a:pt x="18932" y="6715"/>
                </a:lnTo>
                <a:lnTo>
                  <a:pt x="18932" y="6698"/>
                </a:lnTo>
                <a:lnTo>
                  <a:pt x="18941" y="6715"/>
                </a:lnTo>
                <a:lnTo>
                  <a:pt x="18941" y="6724"/>
                </a:lnTo>
                <a:lnTo>
                  <a:pt x="18941" y="6733"/>
                </a:lnTo>
                <a:lnTo>
                  <a:pt x="18949" y="6733"/>
                </a:lnTo>
                <a:lnTo>
                  <a:pt x="18949" y="6724"/>
                </a:lnTo>
                <a:lnTo>
                  <a:pt x="18958" y="6724"/>
                </a:lnTo>
                <a:lnTo>
                  <a:pt x="18958" y="6715"/>
                </a:lnTo>
                <a:lnTo>
                  <a:pt x="18958" y="6706"/>
                </a:lnTo>
                <a:lnTo>
                  <a:pt x="18967" y="6706"/>
                </a:lnTo>
                <a:lnTo>
                  <a:pt x="18958" y="6698"/>
                </a:lnTo>
                <a:lnTo>
                  <a:pt x="18967" y="6689"/>
                </a:lnTo>
                <a:lnTo>
                  <a:pt x="18976" y="6680"/>
                </a:lnTo>
                <a:lnTo>
                  <a:pt x="18967" y="6698"/>
                </a:lnTo>
                <a:lnTo>
                  <a:pt x="18967" y="6706"/>
                </a:lnTo>
                <a:lnTo>
                  <a:pt x="18967" y="6715"/>
                </a:lnTo>
                <a:lnTo>
                  <a:pt x="18976" y="6706"/>
                </a:lnTo>
                <a:lnTo>
                  <a:pt x="18985" y="6706"/>
                </a:lnTo>
                <a:lnTo>
                  <a:pt x="18976" y="6715"/>
                </a:lnTo>
                <a:lnTo>
                  <a:pt x="18976" y="6724"/>
                </a:lnTo>
                <a:lnTo>
                  <a:pt x="18985" y="6733"/>
                </a:lnTo>
                <a:lnTo>
                  <a:pt x="18994" y="6733"/>
                </a:lnTo>
                <a:lnTo>
                  <a:pt x="18994" y="6724"/>
                </a:lnTo>
                <a:lnTo>
                  <a:pt x="19002" y="6715"/>
                </a:lnTo>
                <a:lnTo>
                  <a:pt x="19011" y="6706"/>
                </a:lnTo>
                <a:lnTo>
                  <a:pt x="19011" y="6698"/>
                </a:lnTo>
                <a:lnTo>
                  <a:pt x="19020" y="6698"/>
                </a:lnTo>
                <a:lnTo>
                  <a:pt x="19020" y="6689"/>
                </a:lnTo>
                <a:lnTo>
                  <a:pt x="19020" y="6680"/>
                </a:lnTo>
                <a:lnTo>
                  <a:pt x="19011" y="6680"/>
                </a:lnTo>
                <a:lnTo>
                  <a:pt x="19011" y="6671"/>
                </a:lnTo>
                <a:lnTo>
                  <a:pt x="19011" y="6662"/>
                </a:lnTo>
                <a:lnTo>
                  <a:pt x="19002" y="6662"/>
                </a:lnTo>
                <a:lnTo>
                  <a:pt x="19002" y="6654"/>
                </a:lnTo>
                <a:lnTo>
                  <a:pt x="19011" y="6645"/>
                </a:lnTo>
                <a:lnTo>
                  <a:pt x="19011" y="6636"/>
                </a:lnTo>
                <a:lnTo>
                  <a:pt x="19020" y="6627"/>
                </a:lnTo>
                <a:lnTo>
                  <a:pt x="19020" y="6618"/>
                </a:lnTo>
                <a:lnTo>
                  <a:pt x="19011" y="6618"/>
                </a:lnTo>
                <a:lnTo>
                  <a:pt x="19002" y="6609"/>
                </a:lnTo>
                <a:lnTo>
                  <a:pt x="18994" y="6609"/>
                </a:lnTo>
                <a:lnTo>
                  <a:pt x="19002" y="6609"/>
                </a:lnTo>
                <a:lnTo>
                  <a:pt x="19011" y="6609"/>
                </a:lnTo>
                <a:lnTo>
                  <a:pt x="19011" y="6602"/>
                </a:lnTo>
                <a:lnTo>
                  <a:pt x="19011" y="6593"/>
                </a:lnTo>
                <a:lnTo>
                  <a:pt x="19020" y="6593"/>
                </a:lnTo>
                <a:lnTo>
                  <a:pt x="19020" y="6602"/>
                </a:lnTo>
                <a:lnTo>
                  <a:pt x="19020" y="6609"/>
                </a:lnTo>
                <a:lnTo>
                  <a:pt x="19020" y="6618"/>
                </a:lnTo>
                <a:lnTo>
                  <a:pt x="19020" y="6636"/>
                </a:lnTo>
                <a:lnTo>
                  <a:pt x="19038" y="6662"/>
                </a:lnTo>
                <a:lnTo>
                  <a:pt x="19046" y="6671"/>
                </a:lnTo>
                <a:lnTo>
                  <a:pt x="19055" y="6671"/>
                </a:lnTo>
                <a:lnTo>
                  <a:pt x="19064" y="6671"/>
                </a:lnTo>
                <a:lnTo>
                  <a:pt x="19073" y="6662"/>
                </a:lnTo>
                <a:lnTo>
                  <a:pt x="19073" y="6654"/>
                </a:lnTo>
                <a:lnTo>
                  <a:pt x="19082" y="6654"/>
                </a:lnTo>
                <a:lnTo>
                  <a:pt x="19082" y="6662"/>
                </a:lnTo>
                <a:lnTo>
                  <a:pt x="19099" y="6680"/>
                </a:lnTo>
                <a:lnTo>
                  <a:pt x="19099" y="6689"/>
                </a:lnTo>
                <a:lnTo>
                  <a:pt x="19108" y="6698"/>
                </a:lnTo>
                <a:lnTo>
                  <a:pt x="19108" y="6689"/>
                </a:lnTo>
                <a:lnTo>
                  <a:pt x="19108" y="6698"/>
                </a:lnTo>
                <a:lnTo>
                  <a:pt x="19108" y="6706"/>
                </a:lnTo>
                <a:lnTo>
                  <a:pt x="19117" y="6724"/>
                </a:lnTo>
                <a:lnTo>
                  <a:pt x="19117" y="6742"/>
                </a:lnTo>
                <a:lnTo>
                  <a:pt x="19117" y="6751"/>
                </a:lnTo>
                <a:lnTo>
                  <a:pt x="19126" y="6777"/>
                </a:lnTo>
                <a:lnTo>
                  <a:pt x="19135" y="6795"/>
                </a:lnTo>
                <a:lnTo>
                  <a:pt x="19135" y="6804"/>
                </a:lnTo>
                <a:lnTo>
                  <a:pt x="19144" y="6812"/>
                </a:lnTo>
                <a:lnTo>
                  <a:pt x="19161" y="6839"/>
                </a:lnTo>
                <a:lnTo>
                  <a:pt x="19170" y="6848"/>
                </a:lnTo>
                <a:lnTo>
                  <a:pt x="19170" y="6839"/>
                </a:lnTo>
                <a:lnTo>
                  <a:pt x="19170" y="6830"/>
                </a:lnTo>
                <a:lnTo>
                  <a:pt x="19179" y="6839"/>
                </a:lnTo>
                <a:lnTo>
                  <a:pt x="19188" y="6848"/>
                </a:lnTo>
                <a:lnTo>
                  <a:pt x="19179" y="6848"/>
                </a:lnTo>
                <a:lnTo>
                  <a:pt x="19179" y="6857"/>
                </a:lnTo>
                <a:lnTo>
                  <a:pt x="19188" y="6857"/>
                </a:lnTo>
                <a:lnTo>
                  <a:pt x="19196" y="6848"/>
                </a:lnTo>
                <a:lnTo>
                  <a:pt x="19196" y="6839"/>
                </a:lnTo>
                <a:lnTo>
                  <a:pt x="19196" y="6857"/>
                </a:lnTo>
                <a:lnTo>
                  <a:pt x="19196" y="6865"/>
                </a:lnTo>
                <a:lnTo>
                  <a:pt x="19205" y="6883"/>
                </a:lnTo>
                <a:lnTo>
                  <a:pt x="19205" y="6874"/>
                </a:lnTo>
                <a:lnTo>
                  <a:pt x="19205" y="6865"/>
                </a:lnTo>
                <a:lnTo>
                  <a:pt x="19214" y="6865"/>
                </a:lnTo>
                <a:lnTo>
                  <a:pt x="19223" y="6865"/>
                </a:lnTo>
                <a:lnTo>
                  <a:pt x="19232" y="6874"/>
                </a:lnTo>
                <a:lnTo>
                  <a:pt x="19249" y="6874"/>
                </a:lnTo>
                <a:lnTo>
                  <a:pt x="19241" y="6883"/>
                </a:lnTo>
                <a:lnTo>
                  <a:pt x="19241" y="6892"/>
                </a:lnTo>
                <a:lnTo>
                  <a:pt x="19249" y="6892"/>
                </a:lnTo>
                <a:lnTo>
                  <a:pt x="19249" y="6901"/>
                </a:lnTo>
                <a:lnTo>
                  <a:pt x="19258" y="6909"/>
                </a:lnTo>
                <a:lnTo>
                  <a:pt x="19267" y="6909"/>
                </a:lnTo>
                <a:lnTo>
                  <a:pt x="19267" y="6918"/>
                </a:lnTo>
                <a:lnTo>
                  <a:pt x="19258" y="6927"/>
                </a:lnTo>
                <a:lnTo>
                  <a:pt x="19249" y="6927"/>
                </a:lnTo>
                <a:lnTo>
                  <a:pt x="19232" y="6918"/>
                </a:lnTo>
                <a:lnTo>
                  <a:pt x="19241" y="6936"/>
                </a:lnTo>
                <a:lnTo>
                  <a:pt x="19249" y="6945"/>
                </a:lnTo>
                <a:lnTo>
                  <a:pt x="19249" y="6954"/>
                </a:lnTo>
                <a:lnTo>
                  <a:pt x="19258" y="6954"/>
                </a:lnTo>
                <a:lnTo>
                  <a:pt x="19267" y="6954"/>
                </a:lnTo>
                <a:lnTo>
                  <a:pt x="19267" y="6945"/>
                </a:lnTo>
                <a:lnTo>
                  <a:pt x="19258" y="6936"/>
                </a:lnTo>
                <a:lnTo>
                  <a:pt x="19267" y="6936"/>
                </a:lnTo>
                <a:lnTo>
                  <a:pt x="19267" y="6927"/>
                </a:lnTo>
                <a:lnTo>
                  <a:pt x="19267" y="6936"/>
                </a:lnTo>
                <a:lnTo>
                  <a:pt x="19276" y="6954"/>
                </a:lnTo>
                <a:lnTo>
                  <a:pt x="19285" y="6962"/>
                </a:lnTo>
                <a:lnTo>
                  <a:pt x="19276" y="6962"/>
                </a:lnTo>
                <a:lnTo>
                  <a:pt x="19285" y="6980"/>
                </a:lnTo>
                <a:lnTo>
                  <a:pt x="19302" y="7007"/>
                </a:lnTo>
                <a:lnTo>
                  <a:pt x="19302" y="7033"/>
                </a:lnTo>
                <a:lnTo>
                  <a:pt x="19311" y="7042"/>
                </a:lnTo>
                <a:lnTo>
                  <a:pt x="19311" y="7051"/>
                </a:lnTo>
                <a:lnTo>
                  <a:pt x="19311" y="7077"/>
                </a:lnTo>
                <a:lnTo>
                  <a:pt x="19302" y="7086"/>
                </a:lnTo>
                <a:lnTo>
                  <a:pt x="19302" y="7104"/>
                </a:lnTo>
                <a:lnTo>
                  <a:pt x="19294" y="7104"/>
                </a:lnTo>
                <a:lnTo>
                  <a:pt x="19294" y="7121"/>
                </a:lnTo>
                <a:lnTo>
                  <a:pt x="19294" y="7130"/>
                </a:lnTo>
                <a:lnTo>
                  <a:pt x="19285" y="7130"/>
                </a:lnTo>
                <a:lnTo>
                  <a:pt x="19285" y="7165"/>
                </a:lnTo>
                <a:lnTo>
                  <a:pt x="19285" y="7174"/>
                </a:lnTo>
                <a:lnTo>
                  <a:pt x="19302" y="7165"/>
                </a:lnTo>
                <a:lnTo>
                  <a:pt x="19302" y="7157"/>
                </a:lnTo>
                <a:lnTo>
                  <a:pt x="19311" y="7148"/>
                </a:lnTo>
                <a:lnTo>
                  <a:pt x="19320" y="7148"/>
                </a:lnTo>
                <a:lnTo>
                  <a:pt x="19320" y="7139"/>
                </a:lnTo>
                <a:lnTo>
                  <a:pt x="19320" y="7130"/>
                </a:lnTo>
                <a:lnTo>
                  <a:pt x="19320" y="7139"/>
                </a:lnTo>
                <a:lnTo>
                  <a:pt x="19320" y="7157"/>
                </a:lnTo>
                <a:lnTo>
                  <a:pt x="19320" y="7165"/>
                </a:lnTo>
                <a:lnTo>
                  <a:pt x="19311" y="7165"/>
                </a:lnTo>
                <a:lnTo>
                  <a:pt x="19311" y="7174"/>
                </a:lnTo>
                <a:lnTo>
                  <a:pt x="19311" y="7183"/>
                </a:lnTo>
                <a:lnTo>
                  <a:pt x="19329" y="7174"/>
                </a:lnTo>
                <a:lnTo>
                  <a:pt x="19329" y="7165"/>
                </a:lnTo>
                <a:lnTo>
                  <a:pt x="19329" y="7157"/>
                </a:lnTo>
                <a:lnTo>
                  <a:pt x="19329" y="7165"/>
                </a:lnTo>
                <a:lnTo>
                  <a:pt x="19329" y="7174"/>
                </a:lnTo>
                <a:lnTo>
                  <a:pt x="19338" y="7183"/>
                </a:lnTo>
                <a:lnTo>
                  <a:pt x="19346" y="7183"/>
                </a:lnTo>
                <a:lnTo>
                  <a:pt x="19355" y="7183"/>
                </a:lnTo>
                <a:lnTo>
                  <a:pt x="19364" y="7174"/>
                </a:lnTo>
                <a:lnTo>
                  <a:pt x="19364" y="7165"/>
                </a:lnTo>
                <a:lnTo>
                  <a:pt x="19364" y="7174"/>
                </a:lnTo>
                <a:lnTo>
                  <a:pt x="19364" y="7183"/>
                </a:lnTo>
                <a:lnTo>
                  <a:pt x="19364" y="7192"/>
                </a:lnTo>
                <a:lnTo>
                  <a:pt x="19373" y="7192"/>
                </a:lnTo>
                <a:lnTo>
                  <a:pt x="19382" y="7183"/>
                </a:lnTo>
                <a:lnTo>
                  <a:pt x="19391" y="7174"/>
                </a:lnTo>
                <a:lnTo>
                  <a:pt x="19391" y="7165"/>
                </a:lnTo>
                <a:lnTo>
                  <a:pt x="19399" y="7157"/>
                </a:lnTo>
                <a:lnTo>
                  <a:pt x="19417" y="7157"/>
                </a:lnTo>
                <a:lnTo>
                  <a:pt x="19417" y="7148"/>
                </a:lnTo>
                <a:lnTo>
                  <a:pt x="19426" y="7148"/>
                </a:lnTo>
                <a:lnTo>
                  <a:pt x="19435" y="7139"/>
                </a:lnTo>
                <a:lnTo>
                  <a:pt x="19435" y="7130"/>
                </a:lnTo>
                <a:lnTo>
                  <a:pt x="19435" y="7121"/>
                </a:lnTo>
                <a:lnTo>
                  <a:pt x="19426" y="7112"/>
                </a:lnTo>
                <a:lnTo>
                  <a:pt x="19435" y="7112"/>
                </a:lnTo>
                <a:lnTo>
                  <a:pt x="19435" y="7121"/>
                </a:lnTo>
                <a:lnTo>
                  <a:pt x="19435" y="7130"/>
                </a:lnTo>
                <a:lnTo>
                  <a:pt x="19444" y="7130"/>
                </a:lnTo>
                <a:lnTo>
                  <a:pt x="19452" y="7130"/>
                </a:lnTo>
                <a:lnTo>
                  <a:pt x="19461" y="7130"/>
                </a:lnTo>
                <a:lnTo>
                  <a:pt x="19470" y="7121"/>
                </a:lnTo>
                <a:lnTo>
                  <a:pt x="19470" y="7112"/>
                </a:lnTo>
                <a:lnTo>
                  <a:pt x="19479" y="7104"/>
                </a:lnTo>
                <a:lnTo>
                  <a:pt x="19479" y="7095"/>
                </a:lnTo>
                <a:lnTo>
                  <a:pt x="19479" y="7086"/>
                </a:lnTo>
                <a:lnTo>
                  <a:pt x="19479" y="7077"/>
                </a:lnTo>
                <a:lnTo>
                  <a:pt x="19479" y="7068"/>
                </a:lnTo>
                <a:lnTo>
                  <a:pt x="19488" y="7077"/>
                </a:lnTo>
                <a:lnTo>
                  <a:pt x="19496" y="7086"/>
                </a:lnTo>
                <a:lnTo>
                  <a:pt x="19505" y="7086"/>
                </a:lnTo>
                <a:lnTo>
                  <a:pt x="19496" y="7095"/>
                </a:lnTo>
                <a:lnTo>
                  <a:pt x="19505" y="7104"/>
                </a:lnTo>
                <a:lnTo>
                  <a:pt x="19505" y="7112"/>
                </a:lnTo>
                <a:lnTo>
                  <a:pt x="19514" y="7121"/>
                </a:lnTo>
                <a:lnTo>
                  <a:pt x="19514" y="7130"/>
                </a:lnTo>
                <a:lnTo>
                  <a:pt x="19523" y="7130"/>
                </a:lnTo>
                <a:lnTo>
                  <a:pt x="19532" y="7130"/>
                </a:lnTo>
                <a:lnTo>
                  <a:pt x="19541" y="7130"/>
                </a:lnTo>
                <a:lnTo>
                  <a:pt x="19532" y="7130"/>
                </a:lnTo>
                <a:lnTo>
                  <a:pt x="19532" y="7139"/>
                </a:lnTo>
                <a:lnTo>
                  <a:pt x="19532" y="7157"/>
                </a:lnTo>
                <a:lnTo>
                  <a:pt x="19532" y="7165"/>
                </a:lnTo>
                <a:lnTo>
                  <a:pt x="19532" y="7174"/>
                </a:lnTo>
                <a:lnTo>
                  <a:pt x="19541" y="7183"/>
                </a:lnTo>
                <a:lnTo>
                  <a:pt x="19541" y="7218"/>
                </a:lnTo>
                <a:lnTo>
                  <a:pt x="19541" y="7227"/>
                </a:lnTo>
                <a:lnTo>
                  <a:pt x="19549" y="7236"/>
                </a:lnTo>
                <a:lnTo>
                  <a:pt x="19549" y="7254"/>
                </a:lnTo>
                <a:lnTo>
                  <a:pt x="19549" y="7263"/>
                </a:lnTo>
                <a:lnTo>
                  <a:pt x="19558" y="7263"/>
                </a:lnTo>
                <a:lnTo>
                  <a:pt x="19558" y="7271"/>
                </a:lnTo>
                <a:lnTo>
                  <a:pt x="19558" y="7289"/>
                </a:lnTo>
                <a:lnTo>
                  <a:pt x="19558" y="7298"/>
                </a:lnTo>
                <a:lnTo>
                  <a:pt x="19567" y="7307"/>
                </a:lnTo>
                <a:lnTo>
                  <a:pt x="19567" y="7324"/>
                </a:lnTo>
                <a:lnTo>
                  <a:pt x="19567" y="7333"/>
                </a:lnTo>
                <a:lnTo>
                  <a:pt x="19567" y="7342"/>
                </a:lnTo>
                <a:lnTo>
                  <a:pt x="19576" y="7351"/>
                </a:lnTo>
                <a:lnTo>
                  <a:pt x="19576" y="7324"/>
                </a:lnTo>
                <a:lnTo>
                  <a:pt x="19576" y="7333"/>
                </a:lnTo>
                <a:lnTo>
                  <a:pt x="19576" y="7342"/>
                </a:lnTo>
                <a:lnTo>
                  <a:pt x="19593" y="7360"/>
                </a:lnTo>
                <a:lnTo>
                  <a:pt x="19593" y="7377"/>
                </a:lnTo>
                <a:lnTo>
                  <a:pt x="19602" y="7386"/>
                </a:lnTo>
                <a:lnTo>
                  <a:pt x="19602" y="7395"/>
                </a:lnTo>
                <a:lnTo>
                  <a:pt x="19611" y="7404"/>
                </a:lnTo>
                <a:lnTo>
                  <a:pt x="19611" y="7413"/>
                </a:lnTo>
                <a:lnTo>
                  <a:pt x="19611" y="7421"/>
                </a:lnTo>
                <a:lnTo>
                  <a:pt x="19611" y="7430"/>
                </a:lnTo>
                <a:lnTo>
                  <a:pt x="19602" y="7439"/>
                </a:lnTo>
                <a:lnTo>
                  <a:pt x="19611" y="7448"/>
                </a:lnTo>
                <a:lnTo>
                  <a:pt x="19602" y="7448"/>
                </a:lnTo>
                <a:lnTo>
                  <a:pt x="19611" y="7457"/>
                </a:lnTo>
                <a:lnTo>
                  <a:pt x="19611" y="7466"/>
                </a:lnTo>
                <a:lnTo>
                  <a:pt x="19611" y="7474"/>
                </a:lnTo>
                <a:lnTo>
                  <a:pt x="19611" y="7483"/>
                </a:lnTo>
                <a:lnTo>
                  <a:pt x="19602" y="7483"/>
                </a:lnTo>
                <a:lnTo>
                  <a:pt x="19611" y="7492"/>
                </a:lnTo>
                <a:lnTo>
                  <a:pt x="19620" y="7483"/>
                </a:lnTo>
                <a:lnTo>
                  <a:pt x="19620" y="7492"/>
                </a:lnTo>
                <a:lnTo>
                  <a:pt x="19629" y="7492"/>
                </a:lnTo>
                <a:lnTo>
                  <a:pt x="19620" y="7492"/>
                </a:lnTo>
                <a:lnTo>
                  <a:pt x="19611" y="7501"/>
                </a:lnTo>
                <a:lnTo>
                  <a:pt x="19620" y="7510"/>
                </a:lnTo>
                <a:lnTo>
                  <a:pt x="19611" y="7510"/>
                </a:lnTo>
                <a:lnTo>
                  <a:pt x="19611" y="7518"/>
                </a:lnTo>
                <a:lnTo>
                  <a:pt x="19611" y="7527"/>
                </a:lnTo>
                <a:lnTo>
                  <a:pt x="19611" y="7536"/>
                </a:lnTo>
                <a:lnTo>
                  <a:pt x="19611" y="7545"/>
                </a:lnTo>
                <a:lnTo>
                  <a:pt x="19602" y="7554"/>
                </a:lnTo>
                <a:lnTo>
                  <a:pt x="19602" y="7563"/>
                </a:lnTo>
                <a:lnTo>
                  <a:pt x="19593" y="7563"/>
                </a:lnTo>
                <a:lnTo>
                  <a:pt x="19593" y="7571"/>
                </a:lnTo>
                <a:lnTo>
                  <a:pt x="19602" y="7589"/>
                </a:lnTo>
                <a:lnTo>
                  <a:pt x="19593" y="7607"/>
                </a:lnTo>
                <a:lnTo>
                  <a:pt x="19602" y="7607"/>
                </a:lnTo>
                <a:lnTo>
                  <a:pt x="19602" y="7616"/>
                </a:lnTo>
                <a:lnTo>
                  <a:pt x="19611" y="7607"/>
                </a:lnTo>
                <a:lnTo>
                  <a:pt x="19602" y="7633"/>
                </a:lnTo>
                <a:lnTo>
                  <a:pt x="19593" y="7651"/>
                </a:lnTo>
                <a:lnTo>
                  <a:pt x="19593" y="7660"/>
                </a:lnTo>
                <a:lnTo>
                  <a:pt x="19585" y="7668"/>
                </a:lnTo>
                <a:lnTo>
                  <a:pt x="19585" y="7695"/>
                </a:lnTo>
                <a:lnTo>
                  <a:pt x="19576" y="7713"/>
                </a:lnTo>
                <a:lnTo>
                  <a:pt x="19576" y="7721"/>
                </a:lnTo>
                <a:lnTo>
                  <a:pt x="19576" y="7730"/>
                </a:lnTo>
                <a:lnTo>
                  <a:pt x="19585" y="7748"/>
                </a:lnTo>
                <a:lnTo>
                  <a:pt x="19593" y="7757"/>
                </a:lnTo>
                <a:lnTo>
                  <a:pt x="19593" y="7748"/>
                </a:lnTo>
                <a:lnTo>
                  <a:pt x="19593" y="7739"/>
                </a:lnTo>
                <a:lnTo>
                  <a:pt x="19602" y="7739"/>
                </a:lnTo>
                <a:lnTo>
                  <a:pt x="19611" y="7739"/>
                </a:lnTo>
                <a:lnTo>
                  <a:pt x="19611" y="7748"/>
                </a:lnTo>
                <a:lnTo>
                  <a:pt x="19620" y="7766"/>
                </a:lnTo>
                <a:lnTo>
                  <a:pt x="19629" y="7766"/>
                </a:lnTo>
                <a:lnTo>
                  <a:pt x="19638" y="7774"/>
                </a:lnTo>
                <a:lnTo>
                  <a:pt x="19638" y="7783"/>
                </a:lnTo>
                <a:lnTo>
                  <a:pt x="19646" y="7783"/>
                </a:lnTo>
                <a:lnTo>
                  <a:pt x="19655" y="7792"/>
                </a:lnTo>
                <a:lnTo>
                  <a:pt x="19655" y="7801"/>
                </a:lnTo>
                <a:lnTo>
                  <a:pt x="19664" y="7810"/>
                </a:lnTo>
                <a:lnTo>
                  <a:pt x="19664" y="7819"/>
                </a:lnTo>
                <a:lnTo>
                  <a:pt x="19673" y="7819"/>
                </a:lnTo>
                <a:lnTo>
                  <a:pt x="19682" y="7810"/>
                </a:lnTo>
                <a:lnTo>
                  <a:pt x="19673" y="7827"/>
                </a:lnTo>
                <a:lnTo>
                  <a:pt x="19682" y="7827"/>
                </a:lnTo>
                <a:lnTo>
                  <a:pt x="19691" y="7827"/>
                </a:lnTo>
                <a:lnTo>
                  <a:pt x="19682" y="7845"/>
                </a:lnTo>
                <a:lnTo>
                  <a:pt x="19699" y="7854"/>
                </a:lnTo>
                <a:lnTo>
                  <a:pt x="19717" y="7880"/>
                </a:lnTo>
                <a:lnTo>
                  <a:pt x="19717" y="7889"/>
                </a:lnTo>
                <a:lnTo>
                  <a:pt x="19726" y="7898"/>
                </a:lnTo>
                <a:lnTo>
                  <a:pt x="19735" y="7916"/>
                </a:lnTo>
                <a:lnTo>
                  <a:pt x="19735" y="7924"/>
                </a:lnTo>
                <a:lnTo>
                  <a:pt x="19735" y="7942"/>
                </a:lnTo>
                <a:lnTo>
                  <a:pt x="19743" y="7986"/>
                </a:lnTo>
                <a:lnTo>
                  <a:pt x="19752" y="8013"/>
                </a:lnTo>
                <a:lnTo>
                  <a:pt x="19752" y="8030"/>
                </a:lnTo>
                <a:lnTo>
                  <a:pt x="19752" y="8039"/>
                </a:lnTo>
                <a:lnTo>
                  <a:pt x="19761" y="8048"/>
                </a:lnTo>
                <a:lnTo>
                  <a:pt x="19770" y="8057"/>
                </a:lnTo>
                <a:lnTo>
                  <a:pt x="19761" y="8057"/>
                </a:lnTo>
                <a:lnTo>
                  <a:pt x="19761" y="8066"/>
                </a:lnTo>
                <a:lnTo>
                  <a:pt x="19770" y="8074"/>
                </a:lnTo>
                <a:lnTo>
                  <a:pt x="19779" y="8083"/>
                </a:lnTo>
                <a:lnTo>
                  <a:pt x="19788" y="8101"/>
                </a:lnTo>
                <a:lnTo>
                  <a:pt x="19805" y="8110"/>
                </a:lnTo>
                <a:lnTo>
                  <a:pt x="19805" y="8119"/>
                </a:lnTo>
                <a:lnTo>
                  <a:pt x="19805" y="8127"/>
                </a:lnTo>
                <a:lnTo>
                  <a:pt x="19805" y="8136"/>
                </a:lnTo>
                <a:lnTo>
                  <a:pt x="19805" y="8145"/>
                </a:lnTo>
                <a:lnTo>
                  <a:pt x="19814" y="8145"/>
                </a:lnTo>
                <a:lnTo>
                  <a:pt x="19823" y="8154"/>
                </a:lnTo>
                <a:lnTo>
                  <a:pt x="19841" y="8163"/>
                </a:lnTo>
                <a:lnTo>
                  <a:pt x="19849" y="8172"/>
                </a:lnTo>
                <a:lnTo>
                  <a:pt x="19867" y="8189"/>
                </a:lnTo>
                <a:lnTo>
                  <a:pt x="19893" y="8198"/>
                </a:lnTo>
                <a:lnTo>
                  <a:pt x="19911" y="8216"/>
                </a:lnTo>
                <a:lnTo>
                  <a:pt x="19920" y="8225"/>
                </a:lnTo>
                <a:lnTo>
                  <a:pt x="19955" y="8242"/>
                </a:lnTo>
                <a:lnTo>
                  <a:pt x="19964" y="8251"/>
                </a:lnTo>
                <a:lnTo>
                  <a:pt x="19973" y="8251"/>
                </a:lnTo>
                <a:lnTo>
                  <a:pt x="19982" y="8242"/>
                </a:lnTo>
                <a:lnTo>
                  <a:pt x="19990" y="8242"/>
                </a:lnTo>
                <a:lnTo>
                  <a:pt x="19999" y="8242"/>
                </a:lnTo>
                <a:lnTo>
                  <a:pt x="19999" y="8233"/>
                </a:lnTo>
                <a:lnTo>
                  <a:pt x="20008" y="8242"/>
                </a:lnTo>
                <a:lnTo>
                  <a:pt x="20008" y="8251"/>
                </a:lnTo>
                <a:lnTo>
                  <a:pt x="20017" y="8251"/>
                </a:lnTo>
                <a:lnTo>
                  <a:pt x="20026" y="8251"/>
                </a:lnTo>
                <a:lnTo>
                  <a:pt x="20026" y="8242"/>
                </a:lnTo>
                <a:lnTo>
                  <a:pt x="20017" y="8225"/>
                </a:lnTo>
                <a:lnTo>
                  <a:pt x="19999" y="8189"/>
                </a:lnTo>
                <a:lnTo>
                  <a:pt x="19990" y="8172"/>
                </a:lnTo>
                <a:lnTo>
                  <a:pt x="19990" y="8163"/>
                </a:lnTo>
                <a:lnTo>
                  <a:pt x="19964" y="8145"/>
                </a:lnTo>
                <a:lnTo>
                  <a:pt x="19964" y="8136"/>
                </a:lnTo>
                <a:lnTo>
                  <a:pt x="19964" y="8110"/>
                </a:lnTo>
                <a:lnTo>
                  <a:pt x="19964" y="8101"/>
                </a:lnTo>
                <a:lnTo>
                  <a:pt x="19964" y="8092"/>
                </a:lnTo>
                <a:lnTo>
                  <a:pt x="19955" y="8083"/>
                </a:lnTo>
                <a:lnTo>
                  <a:pt x="19955" y="8074"/>
                </a:lnTo>
                <a:lnTo>
                  <a:pt x="19955" y="8057"/>
                </a:lnTo>
                <a:lnTo>
                  <a:pt x="19964" y="8030"/>
                </a:lnTo>
                <a:lnTo>
                  <a:pt x="19964" y="8013"/>
                </a:lnTo>
                <a:lnTo>
                  <a:pt x="19955" y="7995"/>
                </a:lnTo>
                <a:lnTo>
                  <a:pt x="19946" y="7969"/>
                </a:lnTo>
                <a:lnTo>
                  <a:pt x="19938" y="7960"/>
                </a:lnTo>
                <a:lnTo>
                  <a:pt x="19929" y="7951"/>
                </a:lnTo>
                <a:lnTo>
                  <a:pt x="19920" y="7942"/>
                </a:lnTo>
                <a:lnTo>
                  <a:pt x="19911" y="7942"/>
                </a:lnTo>
                <a:lnTo>
                  <a:pt x="19893" y="7924"/>
                </a:lnTo>
                <a:lnTo>
                  <a:pt x="19876" y="7898"/>
                </a:lnTo>
                <a:lnTo>
                  <a:pt x="19858" y="7898"/>
                </a:lnTo>
                <a:lnTo>
                  <a:pt x="19841" y="7880"/>
                </a:lnTo>
                <a:lnTo>
                  <a:pt x="19823" y="7854"/>
                </a:lnTo>
                <a:lnTo>
                  <a:pt x="19814" y="7845"/>
                </a:lnTo>
                <a:lnTo>
                  <a:pt x="19805" y="7845"/>
                </a:lnTo>
                <a:lnTo>
                  <a:pt x="19796" y="7845"/>
                </a:lnTo>
                <a:lnTo>
                  <a:pt x="19779" y="7845"/>
                </a:lnTo>
                <a:lnTo>
                  <a:pt x="19770" y="7836"/>
                </a:lnTo>
                <a:lnTo>
                  <a:pt x="19761" y="7836"/>
                </a:lnTo>
                <a:lnTo>
                  <a:pt x="19752" y="7827"/>
                </a:lnTo>
                <a:lnTo>
                  <a:pt x="19743" y="7827"/>
                </a:lnTo>
                <a:lnTo>
                  <a:pt x="19735" y="7827"/>
                </a:lnTo>
                <a:lnTo>
                  <a:pt x="19735" y="7819"/>
                </a:lnTo>
                <a:lnTo>
                  <a:pt x="19726" y="7801"/>
                </a:lnTo>
                <a:lnTo>
                  <a:pt x="19717" y="7792"/>
                </a:lnTo>
                <a:lnTo>
                  <a:pt x="19717" y="7783"/>
                </a:lnTo>
                <a:lnTo>
                  <a:pt x="19726" y="7783"/>
                </a:lnTo>
                <a:lnTo>
                  <a:pt x="19735" y="7783"/>
                </a:lnTo>
                <a:lnTo>
                  <a:pt x="19735" y="7792"/>
                </a:lnTo>
                <a:lnTo>
                  <a:pt x="19726" y="7792"/>
                </a:lnTo>
                <a:lnTo>
                  <a:pt x="19726" y="7801"/>
                </a:lnTo>
                <a:lnTo>
                  <a:pt x="19735" y="7801"/>
                </a:lnTo>
                <a:lnTo>
                  <a:pt x="19743" y="7819"/>
                </a:lnTo>
                <a:lnTo>
                  <a:pt x="19743" y="7810"/>
                </a:lnTo>
                <a:lnTo>
                  <a:pt x="19726" y="7748"/>
                </a:lnTo>
                <a:lnTo>
                  <a:pt x="19726" y="7730"/>
                </a:lnTo>
                <a:lnTo>
                  <a:pt x="19717" y="7730"/>
                </a:lnTo>
                <a:lnTo>
                  <a:pt x="19708" y="7730"/>
                </a:lnTo>
                <a:lnTo>
                  <a:pt x="19708" y="7721"/>
                </a:lnTo>
                <a:lnTo>
                  <a:pt x="19708" y="7713"/>
                </a:lnTo>
                <a:lnTo>
                  <a:pt x="19699" y="7686"/>
                </a:lnTo>
                <a:lnTo>
                  <a:pt x="19699" y="7677"/>
                </a:lnTo>
                <a:lnTo>
                  <a:pt x="19699" y="7668"/>
                </a:lnTo>
                <a:lnTo>
                  <a:pt x="19691" y="7668"/>
                </a:lnTo>
                <a:lnTo>
                  <a:pt x="19664" y="7677"/>
                </a:lnTo>
                <a:lnTo>
                  <a:pt x="19655" y="7677"/>
                </a:lnTo>
                <a:lnTo>
                  <a:pt x="19655" y="7668"/>
                </a:lnTo>
                <a:lnTo>
                  <a:pt x="19655" y="7660"/>
                </a:lnTo>
                <a:lnTo>
                  <a:pt x="19646" y="7642"/>
                </a:lnTo>
                <a:lnTo>
                  <a:pt x="19646" y="7624"/>
                </a:lnTo>
                <a:lnTo>
                  <a:pt x="19646" y="7607"/>
                </a:lnTo>
                <a:lnTo>
                  <a:pt x="19646" y="7598"/>
                </a:lnTo>
                <a:lnTo>
                  <a:pt x="19655" y="7589"/>
                </a:lnTo>
                <a:lnTo>
                  <a:pt x="19655" y="7580"/>
                </a:lnTo>
                <a:lnTo>
                  <a:pt x="19673" y="7554"/>
                </a:lnTo>
                <a:lnTo>
                  <a:pt x="19673" y="7536"/>
                </a:lnTo>
                <a:lnTo>
                  <a:pt x="19673" y="7527"/>
                </a:lnTo>
                <a:lnTo>
                  <a:pt x="19682" y="7510"/>
                </a:lnTo>
                <a:lnTo>
                  <a:pt x="19691" y="7492"/>
                </a:lnTo>
                <a:lnTo>
                  <a:pt x="19699" y="7474"/>
                </a:lnTo>
                <a:lnTo>
                  <a:pt x="19699" y="7466"/>
                </a:lnTo>
                <a:lnTo>
                  <a:pt x="19708" y="7457"/>
                </a:lnTo>
                <a:lnTo>
                  <a:pt x="19708" y="7448"/>
                </a:lnTo>
                <a:lnTo>
                  <a:pt x="19708" y="7421"/>
                </a:lnTo>
                <a:lnTo>
                  <a:pt x="19708" y="7413"/>
                </a:lnTo>
                <a:lnTo>
                  <a:pt x="19717" y="7395"/>
                </a:lnTo>
                <a:lnTo>
                  <a:pt x="19708" y="7386"/>
                </a:lnTo>
                <a:lnTo>
                  <a:pt x="19708" y="7377"/>
                </a:lnTo>
                <a:lnTo>
                  <a:pt x="19708" y="7368"/>
                </a:lnTo>
                <a:lnTo>
                  <a:pt x="19717" y="7360"/>
                </a:lnTo>
                <a:lnTo>
                  <a:pt x="19726" y="7360"/>
                </a:lnTo>
                <a:lnTo>
                  <a:pt x="19743" y="7360"/>
                </a:lnTo>
                <a:lnTo>
                  <a:pt x="19752" y="7351"/>
                </a:lnTo>
                <a:lnTo>
                  <a:pt x="19752" y="7360"/>
                </a:lnTo>
                <a:lnTo>
                  <a:pt x="19779" y="7360"/>
                </a:lnTo>
                <a:lnTo>
                  <a:pt x="19779" y="7368"/>
                </a:lnTo>
                <a:lnTo>
                  <a:pt x="19779" y="7377"/>
                </a:lnTo>
                <a:lnTo>
                  <a:pt x="19779" y="7386"/>
                </a:lnTo>
                <a:lnTo>
                  <a:pt x="19770" y="7395"/>
                </a:lnTo>
                <a:lnTo>
                  <a:pt x="19770" y="7413"/>
                </a:lnTo>
                <a:lnTo>
                  <a:pt x="19770" y="7421"/>
                </a:lnTo>
                <a:lnTo>
                  <a:pt x="19779" y="7421"/>
                </a:lnTo>
                <a:lnTo>
                  <a:pt x="19788" y="7421"/>
                </a:lnTo>
                <a:lnTo>
                  <a:pt x="19814" y="7421"/>
                </a:lnTo>
                <a:lnTo>
                  <a:pt x="19832" y="7421"/>
                </a:lnTo>
                <a:lnTo>
                  <a:pt x="19841" y="7421"/>
                </a:lnTo>
                <a:lnTo>
                  <a:pt x="19849" y="7430"/>
                </a:lnTo>
                <a:lnTo>
                  <a:pt x="19858" y="7430"/>
                </a:lnTo>
                <a:lnTo>
                  <a:pt x="19867" y="7439"/>
                </a:lnTo>
                <a:lnTo>
                  <a:pt x="19876" y="7448"/>
                </a:lnTo>
                <a:lnTo>
                  <a:pt x="19876" y="7439"/>
                </a:lnTo>
                <a:lnTo>
                  <a:pt x="19876" y="7448"/>
                </a:lnTo>
                <a:lnTo>
                  <a:pt x="19885" y="7457"/>
                </a:lnTo>
                <a:lnTo>
                  <a:pt x="19893" y="7466"/>
                </a:lnTo>
                <a:lnTo>
                  <a:pt x="19893" y="7457"/>
                </a:lnTo>
                <a:lnTo>
                  <a:pt x="19902" y="7457"/>
                </a:lnTo>
                <a:lnTo>
                  <a:pt x="19911" y="7466"/>
                </a:lnTo>
                <a:lnTo>
                  <a:pt x="19911" y="7474"/>
                </a:lnTo>
                <a:lnTo>
                  <a:pt x="19920" y="7483"/>
                </a:lnTo>
                <a:lnTo>
                  <a:pt x="19920" y="7492"/>
                </a:lnTo>
                <a:lnTo>
                  <a:pt x="19929" y="7483"/>
                </a:lnTo>
                <a:lnTo>
                  <a:pt x="19929" y="7492"/>
                </a:lnTo>
                <a:lnTo>
                  <a:pt x="19929" y="7501"/>
                </a:lnTo>
                <a:lnTo>
                  <a:pt x="19938" y="7510"/>
                </a:lnTo>
                <a:lnTo>
                  <a:pt x="19938" y="7518"/>
                </a:lnTo>
                <a:lnTo>
                  <a:pt x="19938" y="7527"/>
                </a:lnTo>
                <a:lnTo>
                  <a:pt x="19938" y="7536"/>
                </a:lnTo>
                <a:lnTo>
                  <a:pt x="19938" y="7554"/>
                </a:lnTo>
                <a:lnTo>
                  <a:pt x="19946" y="7554"/>
                </a:lnTo>
                <a:lnTo>
                  <a:pt x="19955" y="7554"/>
                </a:lnTo>
                <a:lnTo>
                  <a:pt x="19955" y="7545"/>
                </a:lnTo>
                <a:lnTo>
                  <a:pt x="19964" y="7536"/>
                </a:lnTo>
                <a:lnTo>
                  <a:pt x="19973" y="7536"/>
                </a:lnTo>
                <a:lnTo>
                  <a:pt x="19982" y="7554"/>
                </a:lnTo>
                <a:lnTo>
                  <a:pt x="19982" y="7563"/>
                </a:lnTo>
                <a:lnTo>
                  <a:pt x="19973" y="7563"/>
                </a:lnTo>
                <a:lnTo>
                  <a:pt x="19964" y="7571"/>
                </a:lnTo>
                <a:lnTo>
                  <a:pt x="19973" y="7580"/>
                </a:lnTo>
                <a:lnTo>
                  <a:pt x="19990" y="7571"/>
                </a:lnTo>
                <a:lnTo>
                  <a:pt x="19999" y="7571"/>
                </a:lnTo>
                <a:lnTo>
                  <a:pt x="20017" y="7580"/>
                </a:lnTo>
                <a:lnTo>
                  <a:pt x="20035" y="7589"/>
                </a:lnTo>
                <a:lnTo>
                  <a:pt x="20043" y="7589"/>
                </a:lnTo>
                <a:lnTo>
                  <a:pt x="20043" y="7598"/>
                </a:lnTo>
                <a:lnTo>
                  <a:pt x="20043" y="7607"/>
                </a:lnTo>
                <a:lnTo>
                  <a:pt x="20052" y="7607"/>
                </a:lnTo>
                <a:lnTo>
                  <a:pt x="20061" y="7607"/>
                </a:lnTo>
                <a:lnTo>
                  <a:pt x="20070" y="7607"/>
                </a:lnTo>
                <a:lnTo>
                  <a:pt x="20079" y="7616"/>
                </a:lnTo>
                <a:lnTo>
                  <a:pt x="20079" y="7624"/>
                </a:lnTo>
                <a:lnTo>
                  <a:pt x="20070" y="7633"/>
                </a:lnTo>
                <a:lnTo>
                  <a:pt x="20061" y="7651"/>
                </a:lnTo>
                <a:lnTo>
                  <a:pt x="20061" y="7677"/>
                </a:lnTo>
                <a:lnTo>
                  <a:pt x="20061" y="7704"/>
                </a:lnTo>
                <a:lnTo>
                  <a:pt x="20070" y="7713"/>
                </a:lnTo>
                <a:lnTo>
                  <a:pt x="20061" y="7721"/>
                </a:lnTo>
                <a:lnTo>
                  <a:pt x="20070" y="7721"/>
                </a:lnTo>
                <a:lnTo>
                  <a:pt x="20088" y="7721"/>
                </a:lnTo>
                <a:lnTo>
                  <a:pt x="20088" y="7713"/>
                </a:lnTo>
                <a:lnTo>
                  <a:pt x="20096" y="7704"/>
                </a:lnTo>
                <a:lnTo>
                  <a:pt x="20105" y="7695"/>
                </a:lnTo>
                <a:lnTo>
                  <a:pt x="20114" y="7686"/>
                </a:lnTo>
                <a:lnTo>
                  <a:pt x="20158" y="7660"/>
                </a:lnTo>
                <a:lnTo>
                  <a:pt x="20167" y="7660"/>
                </a:lnTo>
                <a:lnTo>
                  <a:pt x="20167" y="7651"/>
                </a:lnTo>
                <a:lnTo>
                  <a:pt x="20158" y="7651"/>
                </a:lnTo>
                <a:lnTo>
                  <a:pt x="20158" y="7642"/>
                </a:lnTo>
                <a:lnTo>
                  <a:pt x="20140" y="7616"/>
                </a:lnTo>
                <a:lnTo>
                  <a:pt x="20140" y="7624"/>
                </a:lnTo>
                <a:lnTo>
                  <a:pt x="20167" y="7642"/>
                </a:lnTo>
                <a:lnTo>
                  <a:pt x="20176" y="7651"/>
                </a:lnTo>
                <a:lnTo>
                  <a:pt x="20185" y="7651"/>
                </a:lnTo>
                <a:lnTo>
                  <a:pt x="20193" y="7642"/>
                </a:lnTo>
                <a:lnTo>
                  <a:pt x="20185" y="7633"/>
                </a:lnTo>
                <a:lnTo>
                  <a:pt x="20158" y="7607"/>
                </a:lnTo>
                <a:lnTo>
                  <a:pt x="20158" y="7598"/>
                </a:lnTo>
                <a:lnTo>
                  <a:pt x="20185" y="7624"/>
                </a:lnTo>
                <a:lnTo>
                  <a:pt x="20193" y="7624"/>
                </a:lnTo>
                <a:lnTo>
                  <a:pt x="20193" y="7616"/>
                </a:lnTo>
                <a:lnTo>
                  <a:pt x="20202" y="7616"/>
                </a:lnTo>
                <a:lnTo>
                  <a:pt x="20202" y="7607"/>
                </a:lnTo>
                <a:lnTo>
                  <a:pt x="20193" y="7598"/>
                </a:lnTo>
                <a:lnTo>
                  <a:pt x="20185" y="7598"/>
                </a:lnTo>
                <a:lnTo>
                  <a:pt x="20193" y="7598"/>
                </a:lnTo>
                <a:lnTo>
                  <a:pt x="20202" y="7598"/>
                </a:lnTo>
                <a:lnTo>
                  <a:pt x="20202" y="7589"/>
                </a:lnTo>
                <a:lnTo>
                  <a:pt x="20202" y="7580"/>
                </a:lnTo>
                <a:lnTo>
                  <a:pt x="20193" y="7580"/>
                </a:lnTo>
                <a:lnTo>
                  <a:pt x="20202" y="7580"/>
                </a:lnTo>
                <a:lnTo>
                  <a:pt x="20211" y="7589"/>
                </a:lnTo>
                <a:lnTo>
                  <a:pt x="20220" y="7589"/>
                </a:lnTo>
                <a:lnTo>
                  <a:pt x="20220" y="7571"/>
                </a:lnTo>
                <a:lnTo>
                  <a:pt x="20229" y="7580"/>
                </a:lnTo>
                <a:lnTo>
                  <a:pt x="20238" y="7580"/>
                </a:lnTo>
                <a:lnTo>
                  <a:pt x="20238" y="7589"/>
                </a:lnTo>
                <a:lnTo>
                  <a:pt x="20246" y="7580"/>
                </a:lnTo>
                <a:lnTo>
                  <a:pt x="20255" y="7580"/>
                </a:lnTo>
                <a:lnTo>
                  <a:pt x="20264" y="7580"/>
                </a:lnTo>
                <a:lnTo>
                  <a:pt x="20282" y="7563"/>
                </a:lnTo>
                <a:lnTo>
                  <a:pt x="20299" y="7563"/>
                </a:lnTo>
                <a:lnTo>
                  <a:pt x="20299" y="7554"/>
                </a:lnTo>
                <a:lnTo>
                  <a:pt x="20308" y="7554"/>
                </a:lnTo>
                <a:lnTo>
                  <a:pt x="20317" y="7545"/>
                </a:lnTo>
                <a:lnTo>
                  <a:pt x="20326" y="7545"/>
                </a:lnTo>
                <a:lnTo>
                  <a:pt x="20335" y="7536"/>
                </a:lnTo>
                <a:lnTo>
                  <a:pt x="20343" y="7527"/>
                </a:lnTo>
                <a:lnTo>
                  <a:pt x="20352" y="7518"/>
                </a:lnTo>
                <a:lnTo>
                  <a:pt x="20370" y="7518"/>
                </a:lnTo>
                <a:lnTo>
                  <a:pt x="20370" y="7510"/>
                </a:lnTo>
                <a:lnTo>
                  <a:pt x="20370" y="7501"/>
                </a:lnTo>
                <a:lnTo>
                  <a:pt x="20379" y="7501"/>
                </a:lnTo>
                <a:lnTo>
                  <a:pt x="20379" y="7492"/>
                </a:lnTo>
                <a:lnTo>
                  <a:pt x="20387" y="7492"/>
                </a:lnTo>
                <a:lnTo>
                  <a:pt x="20387" y="7483"/>
                </a:lnTo>
                <a:lnTo>
                  <a:pt x="20379" y="7483"/>
                </a:lnTo>
                <a:lnTo>
                  <a:pt x="20379" y="7474"/>
                </a:lnTo>
                <a:lnTo>
                  <a:pt x="20387" y="7474"/>
                </a:lnTo>
                <a:lnTo>
                  <a:pt x="20387" y="7466"/>
                </a:lnTo>
                <a:lnTo>
                  <a:pt x="20387" y="7474"/>
                </a:lnTo>
                <a:lnTo>
                  <a:pt x="20387" y="7466"/>
                </a:lnTo>
                <a:lnTo>
                  <a:pt x="20387" y="7439"/>
                </a:lnTo>
                <a:lnTo>
                  <a:pt x="20387" y="7421"/>
                </a:lnTo>
                <a:lnTo>
                  <a:pt x="20396" y="7413"/>
                </a:lnTo>
                <a:lnTo>
                  <a:pt x="20396" y="7421"/>
                </a:lnTo>
                <a:lnTo>
                  <a:pt x="20405" y="7430"/>
                </a:lnTo>
                <a:lnTo>
                  <a:pt x="20396" y="7421"/>
                </a:lnTo>
                <a:lnTo>
                  <a:pt x="20396" y="7404"/>
                </a:lnTo>
                <a:lnTo>
                  <a:pt x="20396" y="7395"/>
                </a:lnTo>
                <a:lnTo>
                  <a:pt x="20396" y="7377"/>
                </a:lnTo>
                <a:lnTo>
                  <a:pt x="20387" y="7377"/>
                </a:lnTo>
                <a:lnTo>
                  <a:pt x="20387" y="7360"/>
                </a:lnTo>
                <a:lnTo>
                  <a:pt x="20387" y="7351"/>
                </a:lnTo>
                <a:lnTo>
                  <a:pt x="20387" y="7333"/>
                </a:lnTo>
                <a:lnTo>
                  <a:pt x="20387" y="7342"/>
                </a:lnTo>
                <a:lnTo>
                  <a:pt x="20387" y="7333"/>
                </a:lnTo>
                <a:lnTo>
                  <a:pt x="20387" y="7315"/>
                </a:lnTo>
                <a:lnTo>
                  <a:pt x="20387" y="7307"/>
                </a:lnTo>
                <a:lnTo>
                  <a:pt x="20387" y="7298"/>
                </a:lnTo>
                <a:lnTo>
                  <a:pt x="20379" y="7289"/>
                </a:lnTo>
                <a:lnTo>
                  <a:pt x="20379" y="7280"/>
                </a:lnTo>
                <a:lnTo>
                  <a:pt x="20379" y="7271"/>
                </a:lnTo>
                <a:lnTo>
                  <a:pt x="20370" y="7263"/>
                </a:lnTo>
                <a:lnTo>
                  <a:pt x="20361" y="7245"/>
                </a:lnTo>
                <a:lnTo>
                  <a:pt x="20361" y="7236"/>
                </a:lnTo>
                <a:lnTo>
                  <a:pt x="20352" y="7218"/>
                </a:lnTo>
                <a:lnTo>
                  <a:pt x="20343" y="7210"/>
                </a:lnTo>
                <a:lnTo>
                  <a:pt x="20335" y="7201"/>
                </a:lnTo>
                <a:lnTo>
                  <a:pt x="20326" y="7192"/>
                </a:lnTo>
                <a:lnTo>
                  <a:pt x="20326" y="7183"/>
                </a:lnTo>
                <a:lnTo>
                  <a:pt x="20317" y="7174"/>
                </a:lnTo>
                <a:lnTo>
                  <a:pt x="20317" y="7165"/>
                </a:lnTo>
                <a:lnTo>
                  <a:pt x="20308" y="7165"/>
                </a:lnTo>
                <a:lnTo>
                  <a:pt x="20308" y="7157"/>
                </a:lnTo>
                <a:lnTo>
                  <a:pt x="20299" y="7157"/>
                </a:lnTo>
                <a:lnTo>
                  <a:pt x="20299" y="7148"/>
                </a:lnTo>
                <a:lnTo>
                  <a:pt x="20290" y="7148"/>
                </a:lnTo>
                <a:lnTo>
                  <a:pt x="20282" y="7148"/>
                </a:lnTo>
                <a:lnTo>
                  <a:pt x="20282" y="7139"/>
                </a:lnTo>
                <a:lnTo>
                  <a:pt x="20273" y="7139"/>
                </a:lnTo>
                <a:lnTo>
                  <a:pt x="20264" y="7130"/>
                </a:lnTo>
                <a:lnTo>
                  <a:pt x="20264" y="7121"/>
                </a:lnTo>
                <a:lnTo>
                  <a:pt x="20246" y="7112"/>
                </a:lnTo>
                <a:lnTo>
                  <a:pt x="20238" y="7104"/>
                </a:lnTo>
                <a:lnTo>
                  <a:pt x="20229" y="7095"/>
                </a:lnTo>
                <a:lnTo>
                  <a:pt x="20220" y="7077"/>
                </a:lnTo>
                <a:lnTo>
                  <a:pt x="20202" y="7068"/>
                </a:lnTo>
                <a:lnTo>
                  <a:pt x="20185" y="7051"/>
                </a:lnTo>
                <a:lnTo>
                  <a:pt x="20176" y="7042"/>
                </a:lnTo>
                <a:lnTo>
                  <a:pt x="20185" y="7042"/>
                </a:lnTo>
                <a:lnTo>
                  <a:pt x="20185" y="7033"/>
                </a:lnTo>
                <a:lnTo>
                  <a:pt x="20185" y="7024"/>
                </a:lnTo>
                <a:lnTo>
                  <a:pt x="20176" y="7015"/>
                </a:lnTo>
                <a:lnTo>
                  <a:pt x="20167" y="7007"/>
                </a:lnTo>
                <a:lnTo>
                  <a:pt x="20158" y="7007"/>
                </a:lnTo>
                <a:lnTo>
                  <a:pt x="20149" y="6998"/>
                </a:lnTo>
                <a:lnTo>
                  <a:pt x="20140" y="6980"/>
                </a:lnTo>
                <a:lnTo>
                  <a:pt x="20132" y="6971"/>
                </a:lnTo>
                <a:lnTo>
                  <a:pt x="20132" y="6962"/>
                </a:lnTo>
                <a:lnTo>
                  <a:pt x="20123" y="6945"/>
                </a:lnTo>
                <a:lnTo>
                  <a:pt x="20132" y="6936"/>
                </a:lnTo>
                <a:lnTo>
                  <a:pt x="20132" y="6927"/>
                </a:lnTo>
                <a:lnTo>
                  <a:pt x="20132" y="6918"/>
                </a:lnTo>
                <a:lnTo>
                  <a:pt x="20132" y="6909"/>
                </a:lnTo>
                <a:lnTo>
                  <a:pt x="20132" y="6901"/>
                </a:lnTo>
                <a:lnTo>
                  <a:pt x="20149" y="6874"/>
                </a:lnTo>
                <a:lnTo>
                  <a:pt x="20158" y="6874"/>
                </a:lnTo>
                <a:lnTo>
                  <a:pt x="20176" y="6857"/>
                </a:lnTo>
                <a:lnTo>
                  <a:pt x="20185" y="6848"/>
                </a:lnTo>
                <a:lnTo>
                  <a:pt x="20193" y="6839"/>
                </a:lnTo>
                <a:lnTo>
                  <a:pt x="20193" y="6830"/>
                </a:lnTo>
                <a:lnTo>
                  <a:pt x="20202" y="6812"/>
                </a:lnTo>
                <a:lnTo>
                  <a:pt x="20202" y="6795"/>
                </a:lnTo>
                <a:lnTo>
                  <a:pt x="20211" y="6795"/>
                </a:lnTo>
                <a:lnTo>
                  <a:pt x="20220" y="6795"/>
                </a:lnTo>
                <a:lnTo>
                  <a:pt x="20229" y="6795"/>
                </a:lnTo>
                <a:lnTo>
                  <a:pt x="20238" y="6795"/>
                </a:lnTo>
                <a:lnTo>
                  <a:pt x="20246" y="6786"/>
                </a:lnTo>
                <a:lnTo>
                  <a:pt x="20246" y="6777"/>
                </a:lnTo>
                <a:lnTo>
                  <a:pt x="20255" y="6768"/>
                </a:lnTo>
                <a:lnTo>
                  <a:pt x="20264" y="6768"/>
                </a:lnTo>
                <a:lnTo>
                  <a:pt x="20273" y="6768"/>
                </a:lnTo>
                <a:lnTo>
                  <a:pt x="20273" y="6759"/>
                </a:lnTo>
                <a:lnTo>
                  <a:pt x="20282" y="6759"/>
                </a:lnTo>
                <a:lnTo>
                  <a:pt x="20290" y="6759"/>
                </a:lnTo>
                <a:lnTo>
                  <a:pt x="20299" y="6751"/>
                </a:lnTo>
                <a:lnTo>
                  <a:pt x="20308" y="6751"/>
                </a:lnTo>
                <a:lnTo>
                  <a:pt x="20317" y="6751"/>
                </a:lnTo>
                <a:lnTo>
                  <a:pt x="20317" y="6742"/>
                </a:lnTo>
                <a:lnTo>
                  <a:pt x="20326" y="6742"/>
                </a:lnTo>
                <a:lnTo>
                  <a:pt x="20326" y="6751"/>
                </a:lnTo>
                <a:lnTo>
                  <a:pt x="20335" y="6742"/>
                </a:lnTo>
                <a:lnTo>
                  <a:pt x="20335" y="6733"/>
                </a:lnTo>
                <a:lnTo>
                  <a:pt x="20335" y="6724"/>
                </a:lnTo>
                <a:lnTo>
                  <a:pt x="20343" y="6724"/>
                </a:lnTo>
                <a:lnTo>
                  <a:pt x="20343" y="6733"/>
                </a:lnTo>
                <a:lnTo>
                  <a:pt x="20343" y="6742"/>
                </a:lnTo>
                <a:lnTo>
                  <a:pt x="20352" y="6742"/>
                </a:lnTo>
                <a:lnTo>
                  <a:pt x="20361" y="6742"/>
                </a:lnTo>
                <a:lnTo>
                  <a:pt x="20361" y="6751"/>
                </a:lnTo>
                <a:lnTo>
                  <a:pt x="20370" y="6751"/>
                </a:lnTo>
                <a:lnTo>
                  <a:pt x="20379" y="6751"/>
                </a:lnTo>
                <a:lnTo>
                  <a:pt x="20379" y="6759"/>
                </a:lnTo>
                <a:lnTo>
                  <a:pt x="20387" y="6759"/>
                </a:lnTo>
                <a:lnTo>
                  <a:pt x="20396" y="6759"/>
                </a:lnTo>
                <a:lnTo>
                  <a:pt x="20405" y="6759"/>
                </a:lnTo>
                <a:lnTo>
                  <a:pt x="20405" y="6751"/>
                </a:lnTo>
                <a:lnTo>
                  <a:pt x="20405" y="6742"/>
                </a:lnTo>
                <a:lnTo>
                  <a:pt x="20414" y="6742"/>
                </a:lnTo>
                <a:lnTo>
                  <a:pt x="20423" y="6751"/>
                </a:lnTo>
                <a:lnTo>
                  <a:pt x="20432" y="6759"/>
                </a:lnTo>
                <a:lnTo>
                  <a:pt x="20440" y="6759"/>
                </a:lnTo>
                <a:lnTo>
                  <a:pt x="20440" y="6768"/>
                </a:lnTo>
                <a:lnTo>
                  <a:pt x="20423" y="6768"/>
                </a:lnTo>
                <a:lnTo>
                  <a:pt x="20423" y="6777"/>
                </a:lnTo>
                <a:lnTo>
                  <a:pt x="20423" y="6786"/>
                </a:lnTo>
                <a:lnTo>
                  <a:pt x="20414" y="6804"/>
                </a:lnTo>
                <a:lnTo>
                  <a:pt x="20423" y="6804"/>
                </a:lnTo>
                <a:lnTo>
                  <a:pt x="20423" y="6812"/>
                </a:lnTo>
                <a:lnTo>
                  <a:pt x="20432" y="6812"/>
                </a:lnTo>
                <a:lnTo>
                  <a:pt x="20432" y="6821"/>
                </a:lnTo>
                <a:lnTo>
                  <a:pt x="20432" y="6830"/>
                </a:lnTo>
                <a:lnTo>
                  <a:pt x="20440" y="6830"/>
                </a:lnTo>
                <a:lnTo>
                  <a:pt x="20440" y="6839"/>
                </a:lnTo>
                <a:lnTo>
                  <a:pt x="20432" y="6839"/>
                </a:lnTo>
                <a:lnTo>
                  <a:pt x="20440" y="6848"/>
                </a:lnTo>
                <a:lnTo>
                  <a:pt x="20449" y="6848"/>
                </a:lnTo>
                <a:lnTo>
                  <a:pt x="20467" y="6848"/>
                </a:lnTo>
                <a:lnTo>
                  <a:pt x="20476" y="6848"/>
                </a:lnTo>
                <a:lnTo>
                  <a:pt x="20476" y="6839"/>
                </a:lnTo>
                <a:lnTo>
                  <a:pt x="20485" y="6839"/>
                </a:lnTo>
                <a:lnTo>
                  <a:pt x="20485" y="6830"/>
                </a:lnTo>
                <a:lnTo>
                  <a:pt x="20467" y="6821"/>
                </a:lnTo>
                <a:lnTo>
                  <a:pt x="20467" y="6812"/>
                </a:lnTo>
                <a:lnTo>
                  <a:pt x="20476" y="6812"/>
                </a:lnTo>
                <a:lnTo>
                  <a:pt x="20467" y="6804"/>
                </a:lnTo>
                <a:lnTo>
                  <a:pt x="20458" y="6804"/>
                </a:lnTo>
                <a:lnTo>
                  <a:pt x="20458" y="6795"/>
                </a:lnTo>
                <a:lnTo>
                  <a:pt x="20467" y="6786"/>
                </a:lnTo>
                <a:lnTo>
                  <a:pt x="20467" y="6777"/>
                </a:lnTo>
                <a:lnTo>
                  <a:pt x="20476" y="6777"/>
                </a:lnTo>
                <a:lnTo>
                  <a:pt x="20476" y="6768"/>
                </a:lnTo>
                <a:lnTo>
                  <a:pt x="20476" y="6777"/>
                </a:lnTo>
                <a:lnTo>
                  <a:pt x="20485" y="6777"/>
                </a:lnTo>
                <a:lnTo>
                  <a:pt x="20493" y="6777"/>
                </a:lnTo>
                <a:lnTo>
                  <a:pt x="20502" y="6768"/>
                </a:lnTo>
                <a:lnTo>
                  <a:pt x="20511" y="6768"/>
                </a:lnTo>
                <a:lnTo>
                  <a:pt x="20520" y="6759"/>
                </a:lnTo>
                <a:lnTo>
                  <a:pt x="20520" y="6751"/>
                </a:lnTo>
                <a:lnTo>
                  <a:pt x="20520" y="6759"/>
                </a:lnTo>
                <a:lnTo>
                  <a:pt x="20529" y="6759"/>
                </a:lnTo>
                <a:lnTo>
                  <a:pt x="20537" y="6759"/>
                </a:lnTo>
                <a:lnTo>
                  <a:pt x="20546" y="6751"/>
                </a:lnTo>
                <a:lnTo>
                  <a:pt x="20564" y="6751"/>
                </a:lnTo>
                <a:lnTo>
                  <a:pt x="20573" y="6742"/>
                </a:lnTo>
                <a:lnTo>
                  <a:pt x="20582" y="6742"/>
                </a:lnTo>
                <a:lnTo>
                  <a:pt x="20582" y="6733"/>
                </a:lnTo>
                <a:lnTo>
                  <a:pt x="20590" y="6733"/>
                </a:lnTo>
                <a:lnTo>
                  <a:pt x="20599" y="6733"/>
                </a:lnTo>
                <a:lnTo>
                  <a:pt x="20608" y="6733"/>
                </a:lnTo>
                <a:lnTo>
                  <a:pt x="20608" y="6742"/>
                </a:lnTo>
                <a:lnTo>
                  <a:pt x="20617" y="6733"/>
                </a:lnTo>
                <a:lnTo>
                  <a:pt x="20617" y="6724"/>
                </a:lnTo>
                <a:lnTo>
                  <a:pt x="20617" y="6715"/>
                </a:lnTo>
                <a:lnTo>
                  <a:pt x="20626" y="6724"/>
                </a:lnTo>
                <a:lnTo>
                  <a:pt x="20617" y="6724"/>
                </a:lnTo>
                <a:lnTo>
                  <a:pt x="20626" y="6733"/>
                </a:lnTo>
                <a:lnTo>
                  <a:pt x="20635" y="6733"/>
                </a:lnTo>
                <a:lnTo>
                  <a:pt x="20635" y="6724"/>
                </a:lnTo>
                <a:lnTo>
                  <a:pt x="20643" y="6724"/>
                </a:lnTo>
                <a:lnTo>
                  <a:pt x="20652" y="6724"/>
                </a:lnTo>
                <a:lnTo>
                  <a:pt x="20661" y="6724"/>
                </a:lnTo>
                <a:lnTo>
                  <a:pt x="20661" y="6706"/>
                </a:lnTo>
                <a:lnTo>
                  <a:pt x="20670" y="6698"/>
                </a:lnTo>
                <a:lnTo>
                  <a:pt x="20679" y="6715"/>
                </a:lnTo>
                <a:lnTo>
                  <a:pt x="20679" y="6706"/>
                </a:lnTo>
                <a:lnTo>
                  <a:pt x="20687" y="6706"/>
                </a:lnTo>
                <a:lnTo>
                  <a:pt x="20696" y="6706"/>
                </a:lnTo>
                <a:lnTo>
                  <a:pt x="20705" y="6698"/>
                </a:lnTo>
                <a:lnTo>
                  <a:pt x="20705" y="6689"/>
                </a:lnTo>
                <a:lnTo>
                  <a:pt x="20705" y="6671"/>
                </a:lnTo>
                <a:lnTo>
                  <a:pt x="20696" y="6662"/>
                </a:lnTo>
                <a:lnTo>
                  <a:pt x="20696" y="6654"/>
                </a:lnTo>
                <a:lnTo>
                  <a:pt x="20687" y="6654"/>
                </a:lnTo>
                <a:lnTo>
                  <a:pt x="20687" y="6645"/>
                </a:lnTo>
                <a:lnTo>
                  <a:pt x="20696" y="6645"/>
                </a:lnTo>
                <a:lnTo>
                  <a:pt x="20696" y="6636"/>
                </a:lnTo>
                <a:lnTo>
                  <a:pt x="20705" y="6636"/>
                </a:lnTo>
                <a:lnTo>
                  <a:pt x="20705" y="6627"/>
                </a:lnTo>
                <a:lnTo>
                  <a:pt x="20705" y="6636"/>
                </a:lnTo>
                <a:lnTo>
                  <a:pt x="20705" y="6645"/>
                </a:lnTo>
                <a:lnTo>
                  <a:pt x="20705" y="6654"/>
                </a:lnTo>
                <a:lnTo>
                  <a:pt x="20714" y="6654"/>
                </a:lnTo>
                <a:lnTo>
                  <a:pt x="20723" y="6662"/>
                </a:lnTo>
                <a:lnTo>
                  <a:pt x="20723" y="6671"/>
                </a:lnTo>
                <a:lnTo>
                  <a:pt x="20732" y="6680"/>
                </a:lnTo>
                <a:lnTo>
                  <a:pt x="20740" y="6680"/>
                </a:lnTo>
                <a:lnTo>
                  <a:pt x="20732" y="6689"/>
                </a:lnTo>
                <a:lnTo>
                  <a:pt x="20740" y="6689"/>
                </a:lnTo>
                <a:lnTo>
                  <a:pt x="20749" y="6689"/>
                </a:lnTo>
                <a:lnTo>
                  <a:pt x="20758" y="6698"/>
                </a:lnTo>
                <a:lnTo>
                  <a:pt x="20758" y="6689"/>
                </a:lnTo>
                <a:lnTo>
                  <a:pt x="20758" y="6680"/>
                </a:lnTo>
                <a:lnTo>
                  <a:pt x="20758" y="6671"/>
                </a:lnTo>
                <a:lnTo>
                  <a:pt x="20767" y="6671"/>
                </a:lnTo>
                <a:lnTo>
                  <a:pt x="20776" y="6680"/>
                </a:lnTo>
                <a:lnTo>
                  <a:pt x="20776" y="6671"/>
                </a:lnTo>
                <a:lnTo>
                  <a:pt x="20785" y="6662"/>
                </a:lnTo>
                <a:lnTo>
                  <a:pt x="20793" y="6662"/>
                </a:lnTo>
                <a:lnTo>
                  <a:pt x="20793" y="6671"/>
                </a:lnTo>
                <a:lnTo>
                  <a:pt x="20802" y="6671"/>
                </a:lnTo>
                <a:lnTo>
                  <a:pt x="20802" y="6662"/>
                </a:lnTo>
                <a:lnTo>
                  <a:pt x="20811" y="6662"/>
                </a:lnTo>
                <a:lnTo>
                  <a:pt x="20820" y="6654"/>
                </a:lnTo>
                <a:lnTo>
                  <a:pt x="20829" y="6654"/>
                </a:lnTo>
                <a:lnTo>
                  <a:pt x="20829" y="6662"/>
                </a:lnTo>
                <a:lnTo>
                  <a:pt x="20837" y="6662"/>
                </a:lnTo>
                <a:lnTo>
                  <a:pt x="20846" y="6662"/>
                </a:lnTo>
                <a:lnTo>
                  <a:pt x="20855" y="6654"/>
                </a:lnTo>
                <a:lnTo>
                  <a:pt x="20864" y="6654"/>
                </a:lnTo>
                <a:lnTo>
                  <a:pt x="20873" y="6654"/>
                </a:lnTo>
                <a:lnTo>
                  <a:pt x="20890" y="6654"/>
                </a:lnTo>
                <a:lnTo>
                  <a:pt x="20899" y="6654"/>
                </a:lnTo>
                <a:lnTo>
                  <a:pt x="20899" y="6645"/>
                </a:lnTo>
                <a:lnTo>
                  <a:pt x="20908" y="6645"/>
                </a:lnTo>
                <a:lnTo>
                  <a:pt x="20917" y="6645"/>
                </a:lnTo>
                <a:lnTo>
                  <a:pt x="20926" y="6636"/>
                </a:lnTo>
                <a:lnTo>
                  <a:pt x="20926" y="6627"/>
                </a:lnTo>
                <a:lnTo>
                  <a:pt x="20934" y="6627"/>
                </a:lnTo>
                <a:lnTo>
                  <a:pt x="20934" y="6618"/>
                </a:lnTo>
                <a:lnTo>
                  <a:pt x="20934" y="6609"/>
                </a:lnTo>
                <a:lnTo>
                  <a:pt x="20943" y="6609"/>
                </a:lnTo>
                <a:lnTo>
                  <a:pt x="20952" y="6593"/>
                </a:lnTo>
                <a:lnTo>
                  <a:pt x="20961" y="6593"/>
                </a:lnTo>
                <a:lnTo>
                  <a:pt x="20970" y="6593"/>
                </a:lnTo>
                <a:lnTo>
                  <a:pt x="20979" y="6584"/>
                </a:lnTo>
                <a:lnTo>
                  <a:pt x="20979" y="6593"/>
                </a:lnTo>
                <a:lnTo>
                  <a:pt x="20987" y="6593"/>
                </a:lnTo>
                <a:lnTo>
                  <a:pt x="20987" y="6584"/>
                </a:lnTo>
                <a:lnTo>
                  <a:pt x="20987" y="6575"/>
                </a:lnTo>
                <a:lnTo>
                  <a:pt x="20996" y="6575"/>
                </a:lnTo>
                <a:lnTo>
                  <a:pt x="21005" y="6575"/>
                </a:lnTo>
                <a:lnTo>
                  <a:pt x="21005" y="6566"/>
                </a:lnTo>
                <a:lnTo>
                  <a:pt x="21014" y="6566"/>
                </a:lnTo>
                <a:lnTo>
                  <a:pt x="21023" y="6566"/>
                </a:lnTo>
                <a:lnTo>
                  <a:pt x="21023" y="6557"/>
                </a:lnTo>
                <a:lnTo>
                  <a:pt x="21032" y="6549"/>
                </a:lnTo>
                <a:lnTo>
                  <a:pt x="21032" y="6540"/>
                </a:lnTo>
                <a:lnTo>
                  <a:pt x="21032" y="6531"/>
                </a:lnTo>
                <a:lnTo>
                  <a:pt x="21023" y="6531"/>
                </a:lnTo>
                <a:lnTo>
                  <a:pt x="21032" y="6531"/>
                </a:lnTo>
                <a:lnTo>
                  <a:pt x="21032" y="6522"/>
                </a:lnTo>
                <a:lnTo>
                  <a:pt x="21040" y="6513"/>
                </a:lnTo>
                <a:lnTo>
                  <a:pt x="21049" y="6513"/>
                </a:lnTo>
                <a:lnTo>
                  <a:pt x="21049" y="6522"/>
                </a:lnTo>
                <a:lnTo>
                  <a:pt x="21058" y="6522"/>
                </a:lnTo>
                <a:lnTo>
                  <a:pt x="21076" y="6522"/>
                </a:lnTo>
                <a:lnTo>
                  <a:pt x="21076" y="6513"/>
                </a:lnTo>
                <a:lnTo>
                  <a:pt x="21084" y="6505"/>
                </a:lnTo>
                <a:lnTo>
                  <a:pt x="21076" y="6505"/>
                </a:lnTo>
                <a:lnTo>
                  <a:pt x="21076" y="6496"/>
                </a:lnTo>
                <a:lnTo>
                  <a:pt x="21084" y="6496"/>
                </a:lnTo>
                <a:lnTo>
                  <a:pt x="21093" y="6496"/>
                </a:lnTo>
                <a:lnTo>
                  <a:pt x="21102" y="6496"/>
                </a:lnTo>
                <a:lnTo>
                  <a:pt x="21102" y="6487"/>
                </a:lnTo>
                <a:lnTo>
                  <a:pt x="21102" y="6478"/>
                </a:lnTo>
                <a:lnTo>
                  <a:pt x="21102" y="6469"/>
                </a:lnTo>
                <a:lnTo>
                  <a:pt x="21120" y="6469"/>
                </a:lnTo>
                <a:lnTo>
                  <a:pt x="21129" y="6469"/>
                </a:lnTo>
                <a:lnTo>
                  <a:pt x="21120" y="6460"/>
                </a:lnTo>
                <a:lnTo>
                  <a:pt x="21111" y="6452"/>
                </a:lnTo>
                <a:lnTo>
                  <a:pt x="21120" y="6452"/>
                </a:lnTo>
                <a:lnTo>
                  <a:pt x="21129" y="6452"/>
                </a:lnTo>
                <a:lnTo>
                  <a:pt x="21137" y="6452"/>
                </a:lnTo>
                <a:lnTo>
                  <a:pt x="21146" y="6460"/>
                </a:lnTo>
                <a:lnTo>
                  <a:pt x="21146" y="6452"/>
                </a:lnTo>
                <a:lnTo>
                  <a:pt x="21146" y="6443"/>
                </a:lnTo>
                <a:lnTo>
                  <a:pt x="21146" y="6434"/>
                </a:lnTo>
                <a:lnTo>
                  <a:pt x="21146" y="6425"/>
                </a:lnTo>
                <a:lnTo>
                  <a:pt x="21155" y="6416"/>
                </a:lnTo>
                <a:lnTo>
                  <a:pt x="21146" y="6407"/>
                </a:lnTo>
                <a:lnTo>
                  <a:pt x="21137" y="6407"/>
                </a:lnTo>
                <a:lnTo>
                  <a:pt x="21137" y="6416"/>
                </a:lnTo>
                <a:lnTo>
                  <a:pt x="21129" y="6416"/>
                </a:lnTo>
                <a:lnTo>
                  <a:pt x="21120" y="6407"/>
                </a:lnTo>
                <a:lnTo>
                  <a:pt x="21111" y="6399"/>
                </a:lnTo>
                <a:lnTo>
                  <a:pt x="21120" y="6399"/>
                </a:lnTo>
                <a:lnTo>
                  <a:pt x="21129" y="6407"/>
                </a:lnTo>
                <a:lnTo>
                  <a:pt x="21137" y="6407"/>
                </a:lnTo>
                <a:lnTo>
                  <a:pt x="21146" y="6399"/>
                </a:lnTo>
                <a:lnTo>
                  <a:pt x="21155" y="6390"/>
                </a:lnTo>
                <a:lnTo>
                  <a:pt x="21164" y="6381"/>
                </a:lnTo>
                <a:lnTo>
                  <a:pt x="21173" y="6381"/>
                </a:lnTo>
                <a:lnTo>
                  <a:pt x="21164" y="6372"/>
                </a:lnTo>
                <a:lnTo>
                  <a:pt x="21164" y="6363"/>
                </a:lnTo>
                <a:lnTo>
                  <a:pt x="21155" y="6363"/>
                </a:lnTo>
                <a:lnTo>
                  <a:pt x="21146" y="6354"/>
                </a:lnTo>
                <a:lnTo>
                  <a:pt x="21146" y="6346"/>
                </a:lnTo>
                <a:lnTo>
                  <a:pt x="21155" y="6354"/>
                </a:lnTo>
                <a:lnTo>
                  <a:pt x="21164" y="6346"/>
                </a:lnTo>
                <a:lnTo>
                  <a:pt x="21164" y="6354"/>
                </a:lnTo>
                <a:lnTo>
                  <a:pt x="21173" y="6354"/>
                </a:lnTo>
                <a:lnTo>
                  <a:pt x="21173" y="6363"/>
                </a:lnTo>
                <a:lnTo>
                  <a:pt x="21182" y="6363"/>
                </a:lnTo>
                <a:lnTo>
                  <a:pt x="21182" y="6354"/>
                </a:lnTo>
                <a:lnTo>
                  <a:pt x="21182" y="6346"/>
                </a:lnTo>
                <a:lnTo>
                  <a:pt x="21190" y="6337"/>
                </a:lnTo>
                <a:lnTo>
                  <a:pt x="21199" y="6319"/>
                </a:lnTo>
                <a:lnTo>
                  <a:pt x="21208" y="6319"/>
                </a:lnTo>
                <a:lnTo>
                  <a:pt x="21217" y="6310"/>
                </a:lnTo>
                <a:lnTo>
                  <a:pt x="21217" y="6302"/>
                </a:lnTo>
                <a:lnTo>
                  <a:pt x="21226" y="6302"/>
                </a:lnTo>
                <a:lnTo>
                  <a:pt x="21226" y="6293"/>
                </a:lnTo>
                <a:lnTo>
                  <a:pt x="21217" y="6284"/>
                </a:lnTo>
                <a:lnTo>
                  <a:pt x="21226" y="6284"/>
                </a:lnTo>
                <a:lnTo>
                  <a:pt x="21226" y="6275"/>
                </a:lnTo>
                <a:lnTo>
                  <a:pt x="21243" y="6257"/>
                </a:lnTo>
                <a:lnTo>
                  <a:pt x="21234" y="6257"/>
                </a:lnTo>
                <a:lnTo>
                  <a:pt x="21234" y="6249"/>
                </a:lnTo>
                <a:lnTo>
                  <a:pt x="21243" y="6249"/>
                </a:lnTo>
                <a:lnTo>
                  <a:pt x="21252" y="6249"/>
                </a:lnTo>
                <a:lnTo>
                  <a:pt x="21252" y="6240"/>
                </a:lnTo>
                <a:lnTo>
                  <a:pt x="21261" y="6231"/>
                </a:lnTo>
                <a:lnTo>
                  <a:pt x="21261" y="6222"/>
                </a:lnTo>
                <a:lnTo>
                  <a:pt x="21270" y="6222"/>
                </a:lnTo>
                <a:lnTo>
                  <a:pt x="21270" y="6231"/>
                </a:lnTo>
                <a:lnTo>
                  <a:pt x="21279" y="6231"/>
                </a:lnTo>
                <a:lnTo>
                  <a:pt x="21287" y="6222"/>
                </a:lnTo>
                <a:lnTo>
                  <a:pt x="21296" y="6231"/>
                </a:lnTo>
                <a:lnTo>
                  <a:pt x="21296" y="6222"/>
                </a:lnTo>
                <a:lnTo>
                  <a:pt x="21287" y="6213"/>
                </a:lnTo>
                <a:lnTo>
                  <a:pt x="21287" y="6204"/>
                </a:lnTo>
                <a:lnTo>
                  <a:pt x="21287" y="6196"/>
                </a:lnTo>
                <a:lnTo>
                  <a:pt x="21296" y="6196"/>
                </a:lnTo>
                <a:lnTo>
                  <a:pt x="21296" y="6187"/>
                </a:lnTo>
                <a:lnTo>
                  <a:pt x="21287" y="6178"/>
                </a:lnTo>
                <a:lnTo>
                  <a:pt x="21296" y="6178"/>
                </a:lnTo>
                <a:lnTo>
                  <a:pt x="21305" y="6178"/>
                </a:lnTo>
                <a:lnTo>
                  <a:pt x="21296" y="6169"/>
                </a:lnTo>
                <a:lnTo>
                  <a:pt x="21287" y="6160"/>
                </a:lnTo>
                <a:lnTo>
                  <a:pt x="21287" y="6151"/>
                </a:lnTo>
                <a:lnTo>
                  <a:pt x="21296" y="6151"/>
                </a:lnTo>
                <a:lnTo>
                  <a:pt x="21305" y="6151"/>
                </a:lnTo>
                <a:lnTo>
                  <a:pt x="21314" y="6151"/>
                </a:lnTo>
                <a:lnTo>
                  <a:pt x="21314" y="6160"/>
                </a:lnTo>
                <a:lnTo>
                  <a:pt x="21323" y="6160"/>
                </a:lnTo>
                <a:lnTo>
                  <a:pt x="21323" y="6134"/>
                </a:lnTo>
                <a:lnTo>
                  <a:pt x="21323" y="6125"/>
                </a:lnTo>
                <a:lnTo>
                  <a:pt x="21314" y="6125"/>
                </a:lnTo>
                <a:lnTo>
                  <a:pt x="21305" y="6134"/>
                </a:lnTo>
                <a:lnTo>
                  <a:pt x="21287" y="6134"/>
                </a:lnTo>
                <a:lnTo>
                  <a:pt x="21296" y="6125"/>
                </a:lnTo>
                <a:lnTo>
                  <a:pt x="21305" y="6125"/>
                </a:lnTo>
                <a:lnTo>
                  <a:pt x="21314" y="6107"/>
                </a:lnTo>
                <a:lnTo>
                  <a:pt x="21331" y="6099"/>
                </a:lnTo>
                <a:lnTo>
                  <a:pt x="21323" y="6099"/>
                </a:lnTo>
                <a:lnTo>
                  <a:pt x="21314" y="6099"/>
                </a:lnTo>
                <a:lnTo>
                  <a:pt x="21305" y="6090"/>
                </a:lnTo>
                <a:lnTo>
                  <a:pt x="21287" y="6072"/>
                </a:lnTo>
                <a:lnTo>
                  <a:pt x="21279" y="6072"/>
                </a:lnTo>
                <a:lnTo>
                  <a:pt x="21270" y="6063"/>
                </a:lnTo>
                <a:lnTo>
                  <a:pt x="21261" y="6072"/>
                </a:lnTo>
                <a:lnTo>
                  <a:pt x="21243" y="6081"/>
                </a:lnTo>
                <a:lnTo>
                  <a:pt x="21226" y="6081"/>
                </a:lnTo>
                <a:lnTo>
                  <a:pt x="21217" y="6072"/>
                </a:lnTo>
                <a:lnTo>
                  <a:pt x="21208" y="6072"/>
                </a:lnTo>
                <a:lnTo>
                  <a:pt x="21199" y="6072"/>
                </a:lnTo>
                <a:lnTo>
                  <a:pt x="21190" y="6072"/>
                </a:lnTo>
                <a:lnTo>
                  <a:pt x="21199" y="6072"/>
                </a:lnTo>
                <a:lnTo>
                  <a:pt x="21208" y="6063"/>
                </a:lnTo>
                <a:lnTo>
                  <a:pt x="21226" y="6063"/>
                </a:lnTo>
                <a:lnTo>
                  <a:pt x="21234" y="6063"/>
                </a:lnTo>
                <a:lnTo>
                  <a:pt x="21243" y="6063"/>
                </a:lnTo>
                <a:lnTo>
                  <a:pt x="21243" y="6054"/>
                </a:lnTo>
                <a:lnTo>
                  <a:pt x="21252" y="6046"/>
                </a:lnTo>
                <a:lnTo>
                  <a:pt x="21279" y="6037"/>
                </a:lnTo>
                <a:lnTo>
                  <a:pt x="21279" y="6028"/>
                </a:lnTo>
                <a:lnTo>
                  <a:pt x="21287" y="6028"/>
                </a:lnTo>
                <a:lnTo>
                  <a:pt x="21305" y="6019"/>
                </a:lnTo>
                <a:lnTo>
                  <a:pt x="21314" y="6019"/>
                </a:lnTo>
                <a:lnTo>
                  <a:pt x="21314" y="6010"/>
                </a:lnTo>
                <a:lnTo>
                  <a:pt x="21305" y="6001"/>
                </a:lnTo>
                <a:lnTo>
                  <a:pt x="21296" y="5984"/>
                </a:lnTo>
                <a:lnTo>
                  <a:pt x="21279" y="5975"/>
                </a:lnTo>
                <a:lnTo>
                  <a:pt x="21270" y="5957"/>
                </a:lnTo>
                <a:lnTo>
                  <a:pt x="21252" y="5957"/>
                </a:lnTo>
                <a:lnTo>
                  <a:pt x="21243" y="5948"/>
                </a:lnTo>
                <a:lnTo>
                  <a:pt x="21234" y="5948"/>
                </a:lnTo>
                <a:lnTo>
                  <a:pt x="21234" y="5940"/>
                </a:lnTo>
                <a:lnTo>
                  <a:pt x="21234" y="5931"/>
                </a:lnTo>
                <a:lnTo>
                  <a:pt x="21217" y="5931"/>
                </a:lnTo>
                <a:lnTo>
                  <a:pt x="21199" y="5931"/>
                </a:lnTo>
                <a:lnTo>
                  <a:pt x="21190" y="5940"/>
                </a:lnTo>
                <a:lnTo>
                  <a:pt x="21182" y="5940"/>
                </a:lnTo>
                <a:lnTo>
                  <a:pt x="21182" y="5931"/>
                </a:lnTo>
                <a:lnTo>
                  <a:pt x="21190" y="5931"/>
                </a:lnTo>
                <a:lnTo>
                  <a:pt x="21217" y="5922"/>
                </a:lnTo>
                <a:lnTo>
                  <a:pt x="21226" y="5922"/>
                </a:lnTo>
                <a:lnTo>
                  <a:pt x="21234" y="5931"/>
                </a:lnTo>
                <a:lnTo>
                  <a:pt x="21252" y="5940"/>
                </a:lnTo>
                <a:lnTo>
                  <a:pt x="21261" y="5940"/>
                </a:lnTo>
                <a:lnTo>
                  <a:pt x="21270" y="5940"/>
                </a:lnTo>
                <a:lnTo>
                  <a:pt x="21279" y="5940"/>
                </a:lnTo>
                <a:lnTo>
                  <a:pt x="21305" y="5957"/>
                </a:lnTo>
                <a:lnTo>
                  <a:pt x="21314" y="5957"/>
                </a:lnTo>
                <a:lnTo>
                  <a:pt x="21314" y="5948"/>
                </a:lnTo>
                <a:lnTo>
                  <a:pt x="21314" y="5940"/>
                </a:lnTo>
                <a:lnTo>
                  <a:pt x="21305" y="5931"/>
                </a:lnTo>
                <a:lnTo>
                  <a:pt x="21287" y="5922"/>
                </a:lnTo>
                <a:lnTo>
                  <a:pt x="21279" y="5913"/>
                </a:lnTo>
                <a:lnTo>
                  <a:pt x="21279" y="5904"/>
                </a:lnTo>
                <a:lnTo>
                  <a:pt x="21279" y="5896"/>
                </a:lnTo>
                <a:lnTo>
                  <a:pt x="21270" y="5896"/>
                </a:lnTo>
                <a:lnTo>
                  <a:pt x="21252" y="5887"/>
                </a:lnTo>
                <a:lnTo>
                  <a:pt x="21243" y="5878"/>
                </a:lnTo>
                <a:lnTo>
                  <a:pt x="21243" y="5869"/>
                </a:lnTo>
                <a:lnTo>
                  <a:pt x="21243" y="5860"/>
                </a:lnTo>
                <a:lnTo>
                  <a:pt x="21243" y="5851"/>
                </a:lnTo>
                <a:lnTo>
                  <a:pt x="21234" y="5834"/>
                </a:lnTo>
                <a:lnTo>
                  <a:pt x="21226" y="5807"/>
                </a:lnTo>
                <a:lnTo>
                  <a:pt x="21217" y="5798"/>
                </a:lnTo>
                <a:lnTo>
                  <a:pt x="21217" y="5790"/>
                </a:lnTo>
                <a:lnTo>
                  <a:pt x="21208" y="5781"/>
                </a:lnTo>
                <a:lnTo>
                  <a:pt x="21199" y="5754"/>
                </a:lnTo>
                <a:lnTo>
                  <a:pt x="21199" y="5745"/>
                </a:lnTo>
                <a:lnTo>
                  <a:pt x="21190" y="5737"/>
                </a:lnTo>
                <a:lnTo>
                  <a:pt x="21173" y="5728"/>
                </a:lnTo>
                <a:lnTo>
                  <a:pt x="21164" y="5728"/>
                </a:lnTo>
                <a:lnTo>
                  <a:pt x="21146" y="5719"/>
                </a:lnTo>
                <a:lnTo>
                  <a:pt x="21137" y="5710"/>
                </a:lnTo>
                <a:lnTo>
                  <a:pt x="21129" y="5701"/>
                </a:lnTo>
                <a:lnTo>
                  <a:pt x="21120" y="5701"/>
                </a:lnTo>
                <a:lnTo>
                  <a:pt x="21120" y="5693"/>
                </a:lnTo>
                <a:lnTo>
                  <a:pt x="21120" y="5684"/>
                </a:lnTo>
                <a:lnTo>
                  <a:pt x="21129" y="5675"/>
                </a:lnTo>
                <a:lnTo>
                  <a:pt x="21137" y="5657"/>
                </a:lnTo>
                <a:lnTo>
                  <a:pt x="21146" y="5657"/>
                </a:lnTo>
                <a:lnTo>
                  <a:pt x="21146" y="5648"/>
                </a:lnTo>
                <a:lnTo>
                  <a:pt x="21155" y="5640"/>
                </a:lnTo>
                <a:lnTo>
                  <a:pt x="21164" y="5631"/>
                </a:lnTo>
                <a:lnTo>
                  <a:pt x="21173" y="5631"/>
                </a:lnTo>
                <a:lnTo>
                  <a:pt x="21173" y="5622"/>
                </a:lnTo>
                <a:lnTo>
                  <a:pt x="21182" y="5622"/>
                </a:lnTo>
                <a:lnTo>
                  <a:pt x="21182" y="5613"/>
                </a:lnTo>
                <a:lnTo>
                  <a:pt x="21190" y="5604"/>
                </a:lnTo>
                <a:lnTo>
                  <a:pt x="21199" y="5604"/>
                </a:lnTo>
                <a:lnTo>
                  <a:pt x="21190" y="5595"/>
                </a:lnTo>
                <a:lnTo>
                  <a:pt x="21182" y="5595"/>
                </a:lnTo>
                <a:lnTo>
                  <a:pt x="21190" y="5587"/>
                </a:lnTo>
                <a:lnTo>
                  <a:pt x="21199" y="5578"/>
                </a:lnTo>
                <a:lnTo>
                  <a:pt x="21199" y="5587"/>
                </a:lnTo>
                <a:lnTo>
                  <a:pt x="21199" y="5595"/>
                </a:lnTo>
                <a:lnTo>
                  <a:pt x="21208" y="5595"/>
                </a:lnTo>
                <a:lnTo>
                  <a:pt x="21217" y="5595"/>
                </a:lnTo>
                <a:lnTo>
                  <a:pt x="21226" y="5587"/>
                </a:lnTo>
                <a:lnTo>
                  <a:pt x="21226" y="5569"/>
                </a:lnTo>
                <a:lnTo>
                  <a:pt x="21234" y="5569"/>
                </a:lnTo>
                <a:lnTo>
                  <a:pt x="21234" y="5560"/>
                </a:lnTo>
                <a:lnTo>
                  <a:pt x="21243" y="5569"/>
                </a:lnTo>
                <a:lnTo>
                  <a:pt x="21243" y="5560"/>
                </a:lnTo>
                <a:lnTo>
                  <a:pt x="21234" y="5551"/>
                </a:lnTo>
                <a:lnTo>
                  <a:pt x="21243" y="5551"/>
                </a:lnTo>
                <a:lnTo>
                  <a:pt x="21252" y="5551"/>
                </a:lnTo>
                <a:lnTo>
                  <a:pt x="21261" y="5543"/>
                </a:lnTo>
                <a:lnTo>
                  <a:pt x="21279" y="5543"/>
                </a:lnTo>
                <a:lnTo>
                  <a:pt x="21305" y="5534"/>
                </a:lnTo>
                <a:lnTo>
                  <a:pt x="21323" y="5525"/>
                </a:lnTo>
                <a:lnTo>
                  <a:pt x="21331" y="5516"/>
                </a:lnTo>
                <a:lnTo>
                  <a:pt x="21340" y="5525"/>
                </a:lnTo>
                <a:lnTo>
                  <a:pt x="21340" y="5534"/>
                </a:lnTo>
                <a:lnTo>
                  <a:pt x="21349" y="5534"/>
                </a:lnTo>
                <a:lnTo>
                  <a:pt x="21358" y="5525"/>
                </a:lnTo>
                <a:lnTo>
                  <a:pt x="21367" y="5525"/>
                </a:lnTo>
                <a:lnTo>
                  <a:pt x="21367" y="5516"/>
                </a:lnTo>
                <a:lnTo>
                  <a:pt x="21358" y="5516"/>
                </a:lnTo>
                <a:lnTo>
                  <a:pt x="21358" y="5507"/>
                </a:lnTo>
                <a:lnTo>
                  <a:pt x="21367" y="5507"/>
                </a:lnTo>
                <a:lnTo>
                  <a:pt x="21367" y="5498"/>
                </a:lnTo>
                <a:lnTo>
                  <a:pt x="21367" y="5490"/>
                </a:lnTo>
                <a:lnTo>
                  <a:pt x="21376" y="5481"/>
                </a:lnTo>
                <a:lnTo>
                  <a:pt x="21367" y="5481"/>
                </a:lnTo>
                <a:lnTo>
                  <a:pt x="21358" y="5481"/>
                </a:lnTo>
                <a:lnTo>
                  <a:pt x="21349" y="5481"/>
                </a:lnTo>
                <a:lnTo>
                  <a:pt x="21340" y="5481"/>
                </a:lnTo>
                <a:lnTo>
                  <a:pt x="21331" y="5472"/>
                </a:lnTo>
                <a:lnTo>
                  <a:pt x="21323" y="5472"/>
                </a:lnTo>
                <a:lnTo>
                  <a:pt x="21323" y="5481"/>
                </a:lnTo>
                <a:lnTo>
                  <a:pt x="21314" y="5481"/>
                </a:lnTo>
                <a:lnTo>
                  <a:pt x="21296" y="5481"/>
                </a:lnTo>
                <a:lnTo>
                  <a:pt x="21287" y="5472"/>
                </a:lnTo>
                <a:lnTo>
                  <a:pt x="21279" y="5472"/>
                </a:lnTo>
                <a:lnTo>
                  <a:pt x="21270" y="5463"/>
                </a:lnTo>
                <a:lnTo>
                  <a:pt x="21252" y="5454"/>
                </a:lnTo>
                <a:lnTo>
                  <a:pt x="21234" y="5445"/>
                </a:lnTo>
                <a:lnTo>
                  <a:pt x="21208" y="5454"/>
                </a:lnTo>
                <a:lnTo>
                  <a:pt x="21199" y="5454"/>
                </a:lnTo>
                <a:lnTo>
                  <a:pt x="21199" y="5463"/>
                </a:lnTo>
                <a:lnTo>
                  <a:pt x="21190" y="5472"/>
                </a:lnTo>
                <a:lnTo>
                  <a:pt x="21173" y="5490"/>
                </a:lnTo>
                <a:lnTo>
                  <a:pt x="21173" y="5498"/>
                </a:lnTo>
                <a:lnTo>
                  <a:pt x="21164" y="5507"/>
                </a:lnTo>
                <a:lnTo>
                  <a:pt x="21137" y="5507"/>
                </a:lnTo>
                <a:lnTo>
                  <a:pt x="21129" y="5507"/>
                </a:lnTo>
                <a:lnTo>
                  <a:pt x="21111" y="5498"/>
                </a:lnTo>
                <a:lnTo>
                  <a:pt x="21102" y="5490"/>
                </a:lnTo>
                <a:lnTo>
                  <a:pt x="21102" y="5472"/>
                </a:lnTo>
                <a:lnTo>
                  <a:pt x="21102" y="5463"/>
                </a:lnTo>
                <a:lnTo>
                  <a:pt x="21111" y="5463"/>
                </a:lnTo>
                <a:lnTo>
                  <a:pt x="21111" y="5454"/>
                </a:lnTo>
                <a:lnTo>
                  <a:pt x="21111" y="5445"/>
                </a:lnTo>
                <a:lnTo>
                  <a:pt x="21102" y="5437"/>
                </a:lnTo>
                <a:lnTo>
                  <a:pt x="21102" y="5428"/>
                </a:lnTo>
                <a:lnTo>
                  <a:pt x="21093" y="5419"/>
                </a:lnTo>
                <a:lnTo>
                  <a:pt x="21076" y="5419"/>
                </a:lnTo>
                <a:lnTo>
                  <a:pt x="21067" y="5428"/>
                </a:lnTo>
                <a:lnTo>
                  <a:pt x="21032" y="5419"/>
                </a:lnTo>
                <a:lnTo>
                  <a:pt x="21014" y="5410"/>
                </a:lnTo>
                <a:lnTo>
                  <a:pt x="21005" y="5392"/>
                </a:lnTo>
                <a:lnTo>
                  <a:pt x="20996" y="5384"/>
                </a:lnTo>
                <a:lnTo>
                  <a:pt x="20996" y="5375"/>
                </a:lnTo>
                <a:lnTo>
                  <a:pt x="21005" y="5357"/>
                </a:lnTo>
                <a:lnTo>
                  <a:pt x="21014" y="5340"/>
                </a:lnTo>
                <a:lnTo>
                  <a:pt x="21023" y="5331"/>
                </a:lnTo>
                <a:lnTo>
                  <a:pt x="21032" y="5331"/>
                </a:lnTo>
                <a:lnTo>
                  <a:pt x="21040" y="5331"/>
                </a:lnTo>
                <a:lnTo>
                  <a:pt x="21049" y="5340"/>
                </a:lnTo>
                <a:lnTo>
                  <a:pt x="21067" y="5340"/>
                </a:lnTo>
                <a:lnTo>
                  <a:pt x="21076" y="5331"/>
                </a:lnTo>
                <a:lnTo>
                  <a:pt x="21084" y="5331"/>
                </a:lnTo>
                <a:lnTo>
                  <a:pt x="21093" y="5331"/>
                </a:lnTo>
                <a:lnTo>
                  <a:pt x="21102" y="5331"/>
                </a:lnTo>
                <a:lnTo>
                  <a:pt x="21111" y="5331"/>
                </a:lnTo>
                <a:lnTo>
                  <a:pt x="21120" y="5313"/>
                </a:lnTo>
                <a:lnTo>
                  <a:pt x="21120" y="5295"/>
                </a:lnTo>
                <a:lnTo>
                  <a:pt x="21129" y="5287"/>
                </a:lnTo>
                <a:lnTo>
                  <a:pt x="21137" y="5287"/>
                </a:lnTo>
                <a:lnTo>
                  <a:pt x="21146" y="5269"/>
                </a:lnTo>
                <a:lnTo>
                  <a:pt x="21164" y="5260"/>
                </a:lnTo>
                <a:lnTo>
                  <a:pt x="21208" y="5242"/>
                </a:lnTo>
                <a:lnTo>
                  <a:pt x="21217" y="5242"/>
                </a:lnTo>
                <a:lnTo>
                  <a:pt x="21234" y="5207"/>
                </a:lnTo>
                <a:lnTo>
                  <a:pt x="21243" y="5207"/>
                </a:lnTo>
                <a:lnTo>
                  <a:pt x="21243" y="5198"/>
                </a:lnTo>
                <a:lnTo>
                  <a:pt x="21252" y="5198"/>
                </a:lnTo>
                <a:lnTo>
                  <a:pt x="21261" y="5189"/>
                </a:lnTo>
                <a:lnTo>
                  <a:pt x="21261" y="5181"/>
                </a:lnTo>
                <a:lnTo>
                  <a:pt x="21287" y="5181"/>
                </a:lnTo>
                <a:lnTo>
                  <a:pt x="21296" y="5189"/>
                </a:lnTo>
                <a:lnTo>
                  <a:pt x="21305" y="5189"/>
                </a:lnTo>
                <a:lnTo>
                  <a:pt x="21305" y="5181"/>
                </a:lnTo>
                <a:lnTo>
                  <a:pt x="21314" y="5181"/>
                </a:lnTo>
                <a:lnTo>
                  <a:pt x="21314" y="5189"/>
                </a:lnTo>
                <a:lnTo>
                  <a:pt x="21331" y="5198"/>
                </a:lnTo>
                <a:lnTo>
                  <a:pt x="21340" y="5207"/>
                </a:lnTo>
                <a:lnTo>
                  <a:pt x="21349" y="5216"/>
                </a:lnTo>
                <a:lnTo>
                  <a:pt x="21340" y="5216"/>
                </a:lnTo>
                <a:lnTo>
                  <a:pt x="21340" y="5225"/>
                </a:lnTo>
                <a:lnTo>
                  <a:pt x="21340" y="5234"/>
                </a:lnTo>
                <a:lnTo>
                  <a:pt x="21323" y="5251"/>
                </a:lnTo>
                <a:lnTo>
                  <a:pt x="21314" y="5260"/>
                </a:lnTo>
                <a:lnTo>
                  <a:pt x="21314" y="5269"/>
                </a:lnTo>
                <a:lnTo>
                  <a:pt x="21287" y="5278"/>
                </a:lnTo>
                <a:lnTo>
                  <a:pt x="21287" y="5287"/>
                </a:lnTo>
                <a:lnTo>
                  <a:pt x="21287" y="5295"/>
                </a:lnTo>
                <a:lnTo>
                  <a:pt x="21279" y="5295"/>
                </a:lnTo>
                <a:lnTo>
                  <a:pt x="21270" y="5304"/>
                </a:lnTo>
                <a:lnTo>
                  <a:pt x="21270" y="5313"/>
                </a:lnTo>
                <a:lnTo>
                  <a:pt x="21279" y="5313"/>
                </a:lnTo>
                <a:lnTo>
                  <a:pt x="21287" y="5313"/>
                </a:lnTo>
                <a:lnTo>
                  <a:pt x="21305" y="5313"/>
                </a:lnTo>
                <a:lnTo>
                  <a:pt x="21314" y="5313"/>
                </a:lnTo>
                <a:lnTo>
                  <a:pt x="21305" y="5313"/>
                </a:lnTo>
                <a:lnTo>
                  <a:pt x="21296" y="5322"/>
                </a:lnTo>
                <a:lnTo>
                  <a:pt x="21296" y="5331"/>
                </a:lnTo>
                <a:lnTo>
                  <a:pt x="21305" y="5340"/>
                </a:lnTo>
                <a:lnTo>
                  <a:pt x="21270" y="5348"/>
                </a:lnTo>
                <a:lnTo>
                  <a:pt x="21261" y="5348"/>
                </a:lnTo>
                <a:lnTo>
                  <a:pt x="21261" y="5357"/>
                </a:lnTo>
                <a:lnTo>
                  <a:pt x="21261" y="5366"/>
                </a:lnTo>
                <a:lnTo>
                  <a:pt x="21270" y="5366"/>
                </a:lnTo>
                <a:lnTo>
                  <a:pt x="21279" y="5366"/>
                </a:lnTo>
                <a:lnTo>
                  <a:pt x="21287" y="5366"/>
                </a:lnTo>
                <a:lnTo>
                  <a:pt x="21296" y="5357"/>
                </a:lnTo>
                <a:lnTo>
                  <a:pt x="21305" y="5357"/>
                </a:lnTo>
                <a:lnTo>
                  <a:pt x="21296" y="5348"/>
                </a:lnTo>
                <a:lnTo>
                  <a:pt x="21305" y="5348"/>
                </a:lnTo>
                <a:lnTo>
                  <a:pt x="21314" y="5348"/>
                </a:lnTo>
                <a:lnTo>
                  <a:pt x="21323" y="5348"/>
                </a:lnTo>
                <a:lnTo>
                  <a:pt x="21323" y="5340"/>
                </a:lnTo>
                <a:lnTo>
                  <a:pt x="21331" y="5340"/>
                </a:lnTo>
                <a:lnTo>
                  <a:pt x="21331" y="5331"/>
                </a:lnTo>
                <a:lnTo>
                  <a:pt x="21340" y="5322"/>
                </a:lnTo>
                <a:lnTo>
                  <a:pt x="21349" y="5313"/>
                </a:lnTo>
                <a:lnTo>
                  <a:pt x="21384" y="5295"/>
                </a:lnTo>
                <a:lnTo>
                  <a:pt x="21393" y="5295"/>
                </a:lnTo>
                <a:lnTo>
                  <a:pt x="21402" y="5287"/>
                </a:lnTo>
                <a:lnTo>
                  <a:pt x="21411" y="5287"/>
                </a:lnTo>
                <a:lnTo>
                  <a:pt x="21420" y="5287"/>
                </a:lnTo>
                <a:lnTo>
                  <a:pt x="21420" y="5278"/>
                </a:lnTo>
                <a:lnTo>
                  <a:pt x="21437" y="5278"/>
                </a:lnTo>
                <a:lnTo>
                  <a:pt x="21446" y="5278"/>
                </a:lnTo>
                <a:lnTo>
                  <a:pt x="21446" y="5269"/>
                </a:lnTo>
                <a:lnTo>
                  <a:pt x="21455" y="5278"/>
                </a:lnTo>
                <a:lnTo>
                  <a:pt x="21481" y="5278"/>
                </a:lnTo>
                <a:lnTo>
                  <a:pt x="21490" y="5269"/>
                </a:lnTo>
                <a:lnTo>
                  <a:pt x="21499" y="5260"/>
                </a:lnTo>
                <a:lnTo>
                  <a:pt x="21499" y="5269"/>
                </a:lnTo>
                <a:lnTo>
                  <a:pt x="21517" y="5278"/>
                </a:lnTo>
                <a:lnTo>
                  <a:pt x="21517" y="5287"/>
                </a:lnTo>
                <a:lnTo>
                  <a:pt x="21517" y="5295"/>
                </a:lnTo>
                <a:lnTo>
                  <a:pt x="21526" y="5295"/>
                </a:lnTo>
                <a:lnTo>
                  <a:pt x="21526" y="5287"/>
                </a:lnTo>
                <a:lnTo>
                  <a:pt x="21526" y="5278"/>
                </a:lnTo>
                <a:lnTo>
                  <a:pt x="21534" y="5287"/>
                </a:lnTo>
                <a:lnTo>
                  <a:pt x="21552" y="5295"/>
                </a:lnTo>
                <a:lnTo>
                  <a:pt x="21561" y="5295"/>
                </a:lnTo>
                <a:lnTo>
                  <a:pt x="21570" y="5304"/>
                </a:lnTo>
                <a:lnTo>
                  <a:pt x="21570" y="5313"/>
                </a:lnTo>
                <a:lnTo>
                  <a:pt x="21579" y="5322"/>
                </a:lnTo>
                <a:lnTo>
                  <a:pt x="21561" y="5357"/>
                </a:lnTo>
                <a:lnTo>
                  <a:pt x="21561" y="5366"/>
                </a:lnTo>
                <a:lnTo>
                  <a:pt x="21570" y="5366"/>
                </a:lnTo>
                <a:lnTo>
                  <a:pt x="21579" y="5366"/>
                </a:lnTo>
                <a:lnTo>
                  <a:pt x="21579" y="5375"/>
                </a:lnTo>
                <a:lnTo>
                  <a:pt x="21587" y="5375"/>
                </a:lnTo>
                <a:lnTo>
                  <a:pt x="21579" y="5375"/>
                </a:lnTo>
                <a:lnTo>
                  <a:pt x="21570" y="5375"/>
                </a:lnTo>
                <a:lnTo>
                  <a:pt x="21552" y="5384"/>
                </a:lnTo>
                <a:lnTo>
                  <a:pt x="21543" y="5392"/>
                </a:lnTo>
                <a:lnTo>
                  <a:pt x="21534" y="5401"/>
                </a:lnTo>
                <a:lnTo>
                  <a:pt x="21534" y="5410"/>
                </a:lnTo>
                <a:lnTo>
                  <a:pt x="21526" y="5419"/>
                </a:lnTo>
                <a:lnTo>
                  <a:pt x="21526" y="5428"/>
                </a:lnTo>
                <a:lnTo>
                  <a:pt x="21534" y="5419"/>
                </a:lnTo>
                <a:lnTo>
                  <a:pt x="21543" y="5428"/>
                </a:lnTo>
                <a:lnTo>
                  <a:pt x="21561" y="5428"/>
                </a:lnTo>
                <a:lnTo>
                  <a:pt x="21543" y="5437"/>
                </a:lnTo>
                <a:lnTo>
                  <a:pt x="21552" y="5445"/>
                </a:lnTo>
                <a:lnTo>
                  <a:pt x="21570" y="5445"/>
                </a:lnTo>
                <a:lnTo>
                  <a:pt x="21570" y="5454"/>
                </a:lnTo>
                <a:lnTo>
                  <a:pt x="21579" y="5454"/>
                </a:lnTo>
                <a:lnTo>
                  <a:pt x="21587" y="5445"/>
                </a:lnTo>
                <a:lnTo>
                  <a:pt x="21596" y="5437"/>
                </a:lnTo>
                <a:lnTo>
                  <a:pt x="21605" y="5437"/>
                </a:lnTo>
                <a:lnTo>
                  <a:pt x="21614" y="5445"/>
                </a:lnTo>
                <a:lnTo>
                  <a:pt x="21623" y="5445"/>
                </a:lnTo>
                <a:lnTo>
                  <a:pt x="21631" y="5454"/>
                </a:lnTo>
                <a:lnTo>
                  <a:pt x="21631" y="5445"/>
                </a:lnTo>
                <a:lnTo>
                  <a:pt x="21649" y="5445"/>
                </a:lnTo>
                <a:lnTo>
                  <a:pt x="21658" y="5445"/>
                </a:lnTo>
                <a:lnTo>
                  <a:pt x="21667" y="5454"/>
                </a:lnTo>
                <a:lnTo>
                  <a:pt x="21658" y="5454"/>
                </a:lnTo>
                <a:lnTo>
                  <a:pt x="21658" y="5463"/>
                </a:lnTo>
                <a:lnTo>
                  <a:pt x="21667" y="5463"/>
                </a:lnTo>
                <a:lnTo>
                  <a:pt x="21667" y="5472"/>
                </a:lnTo>
                <a:lnTo>
                  <a:pt x="21667" y="5481"/>
                </a:lnTo>
                <a:lnTo>
                  <a:pt x="21676" y="5490"/>
                </a:lnTo>
                <a:lnTo>
                  <a:pt x="21676" y="5498"/>
                </a:lnTo>
                <a:lnTo>
                  <a:pt x="21676" y="5507"/>
                </a:lnTo>
                <a:lnTo>
                  <a:pt x="21684" y="5516"/>
                </a:lnTo>
                <a:lnTo>
                  <a:pt x="21693" y="5525"/>
                </a:lnTo>
                <a:lnTo>
                  <a:pt x="21684" y="5525"/>
                </a:lnTo>
                <a:lnTo>
                  <a:pt x="21684" y="5534"/>
                </a:lnTo>
                <a:lnTo>
                  <a:pt x="21676" y="5525"/>
                </a:lnTo>
                <a:lnTo>
                  <a:pt x="21667" y="5525"/>
                </a:lnTo>
                <a:lnTo>
                  <a:pt x="21658" y="5516"/>
                </a:lnTo>
                <a:lnTo>
                  <a:pt x="21649" y="5516"/>
                </a:lnTo>
                <a:lnTo>
                  <a:pt x="21649" y="5525"/>
                </a:lnTo>
                <a:lnTo>
                  <a:pt x="21631" y="5525"/>
                </a:lnTo>
                <a:lnTo>
                  <a:pt x="21631" y="5534"/>
                </a:lnTo>
                <a:lnTo>
                  <a:pt x="21631" y="5543"/>
                </a:lnTo>
                <a:lnTo>
                  <a:pt x="21640" y="5543"/>
                </a:lnTo>
                <a:lnTo>
                  <a:pt x="21649" y="5543"/>
                </a:lnTo>
                <a:lnTo>
                  <a:pt x="21658" y="5543"/>
                </a:lnTo>
                <a:lnTo>
                  <a:pt x="21658" y="5551"/>
                </a:lnTo>
                <a:lnTo>
                  <a:pt x="21658" y="5560"/>
                </a:lnTo>
                <a:lnTo>
                  <a:pt x="21658" y="5569"/>
                </a:lnTo>
                <a:lnTo>
                  <a:pt x="21658" y="5578"/>
                </a:lnTo>
                <a:lnTo>
                  <a:pt x="21658" y="5587"/>
                </a:lnTo>
                <a:lnTo>
                  <a:pt x="21667" y="5595"/>
                </a:lnTo>
                <a:lnTo>
                  <a:pt x="21667" y="5604"/>
                </a:lnTo>
                <a:lnTo>
                  <a:pt x="21676" y="5613"/>
                </a:lnTo>
                <a:lnTo>
                  <a:pt x="21676" y="5622"/>
                </a:lnTo>
                <a:lnTo>
                  <a:pt x="21667" y="5622"/>
                </a:lnTo>
                <a:lnTo>
                  <a:pt x="21658" y="5631"/>
                </a:lnTo>
                <a:lnTo>
                  <a:pt x="21658" y="5640"/>
                </a:lnTo>
                <a:lnTo>
                  <a:pt x="21667" y="5640"/>
                </a:lnTo>
                <a:lnTo>
                  <a:pt x="21658" y="5640"/>
                </a:lnTo>
                <a:lnTo>
                  <a:pt x="21649" y="5648"/>
                </a:lnTo>
                <a:lnTo>
                  <a:pt x="21649" y="5657"/>
                </a:lnTo>
                <a:lnTo>
                  <a:pt x="21649" y="5666"/>
                </a:lnTo>
                <a:lnTo>
                  <a:pt x="21640" y="5675"/>
                </a:lnTo>
                <a:lnTo>
                  <a:pt x="21640" y="5684"/>
                </a:lnTo>
                <a:lnTo>
                  <a:pt x="21649" y="5693"/>
                </a:lnTo>
                <a:lnTo>
                  <a:pt x="21649" y="5701"/>
                </a:lnTo>
                <a:lnTo>
                  <a:pt x="21658" y="5701"/>
                </a:lnTo>
                <a:lnTo>
                  <a:pt x="21667" y="5701"/>
                </a:lnTo>
                <a:lnTo>
                  <a:pt x="21658" y="5701"/>
                </a:lnTo>
                <a:lnTo>
                  <a:pt x="21658" y="5710"/>
                </a:lnTo>
                <a:lnTo>
                  <a:pt x="21649" y="5710"/>
                </a:lnTo>
                <a:lnTo>
                  <a:pt x="21640" y="5710"/>
                </a:lnTo>
                <a:lnTo>
                  <a:pt x="21640" y="5719"/>
                </a:lnTo>
                <a:lnTo>
                  <a:pt x="21658" y="5728"/>
                </a:lnTo>
                <a:lnTo>
                  <a:pt x="21658" y="5737"/>
                </a:lnTo>
                <a:lnTo>
                  <a:pt x="21658" y="5745"/>
                </a:lnTo>
                <a:lnTo>
                  <a:pt x="21658" y="5737"/>
                </a:lnTo>
                <a:lnTo>
                  <a:pt x="21667" y="5737"/>
                </a:lnTo>
                <a:lnTo>
                  <a:pt x="21676" y="5728"/>
                </a:lnTo>
                <a:lnTo>
                  <a:pt x="21684" y="5728"/>
                </a:lnTo>
                <a:lnTo>
                  <a:pt x="21693" y="5719"/>
                </a:lnTo>
                <a:lnTo>
                  <a:pt x="21711" y="5701"/>
                </a:lnTo>
                <a:lnTo>
                  <a:pt x="21711" y="5710"/>
                </a:lnTo>
                <a:lnTo>
                  <a:pt x="21711" y="5719"/>
                </a:lnTo>
                <a:lnTo>
                  <a:pt x="21702" y="5719"/>
                </a:lnTo>
                <a:lnTo>
                  <a:pt x="21720" y="5728"/>
                </a:lnTo>
                <a:lnTo>
                  <a:pt x="21720" y="5719"/>
                </a:lnTo>
                <a:lnTo>
                  <a:pt x="21728" y="5719"/>
                </a:lnTo>
                <a:lnTo>
                  <a:pt x="21720" y="5710"/>
                </a:lnTo>
                <a:lnTo>
                  <a:pt x="21720" y="5701"/>
                </a:lnTo>
                <a:lnTo>
                  <a:pt x="21728" y="5701"/>
                </a:lnTo>
                <a:lnTo>
                  <a:pt x="21737" y="5701"/>
                </a:lnTo>
                <a:lnTo>
                  <a:pt x="21737" y="5710"/>
                </a:lnTo>
                <a:lnTo>
                  <a:pt x="21746" y="5710"/>
                </a:lnTo>
                <a:lnTo>
                  <a:pt x="21746" y="5701"/>
                </a:lnTo>
                <a:lnTo>
                  <a:pt x="21737" y="5701"/>
                </a:lnTo>
                <a:lnTo>
                  <a:pt x="21737" y="5693"/>
                </a:lnTo>
                <a:lnTo>
                  <a:pt x="21746" y="5693"/>
                </a:lnTo>
                <a:lnTo>
                  <a:pt x="21755" y="5684"/>
                </a:lnTo>
                <a:lnTo>
                  <a:pt x="21764" y="5684"/>
                </a:lnTo>
                <a:lnTo>
                  <a:pt x="21773" y="5684"/>
                </a:lnTo>
                <a:lnTo>
                  <a:pt x="21773" y="5693"/>
                </a:lnTo>
                <a:lnTo>
                  <a:pt x="21781" y="5693"/>
                </a:lnTo>
                <a:lnTo>
                  <a:pt x="21790" y="5693"/>
                </a:lnTo>
                <a:lnTo>
                  <a:pt x="21799" y="5693"/>
                </a:lnTo>
                <a:lnTo>
                  <a:pt x="21799" y="5684"/>
                </a:lnTo>
                <a:lnTo>
                  <a:pt x="21799" y="5675"/>
                </a:lnTo>
                <a:lnTo>
                  <a:pt x="21808" y="5675"/>
                </a:lnTo>
                <a:lnTo>
                  <a:pt x="21817" y="5675"/>
                </a:lnTo>
                <a:lnTo>
                  <a:pt x="21826" y="5675"/>
                </a:lnTo>
                <a:lnTo>
                  <a:pt x="21834" y="5675"/>
                </a:lnTo>
                <a:lnTo>
                  <a:pt x="21843" y="5675"/>
                </a:lnTo>
                <a:lnTo>
                  <a:pt x="21852" y="5666"/>
                </a:lnTo>
                <a:lnTo>
                  <a:pt x="21861" y="5657"/>
                </a:lnTo>
                <a:lnTo>
                  <a:pt x="21870" y="5640"/>
                </a:lnTo>
                <a:lnTo>
                  <a:pt x="21878" y="5631"/>
                </a:lnTo>
                <a:lnTo>
                  <a:pt x="21878" y="5604"/>
                </a:lnTo>
                <a:lnTo>
                  <a:pt x="21878" y="5595"/>
                </a:lnTo>
                <a:lnTo>
                  <a:pt x="21870" y="5604"/>
                </a:lnTo>
                <a:lnTo>
                  <a:pt x="21870" y="5595"/>
                </a:lnTo>
                <a:lnTo>
                  <a:pt x="21870" y="5587"/>
                </a:lnTo>
                <a:lnTo>
                  <a:pt x="21870" y="5578"/>
                </a:lnTo>
                <a:lnTo>
                  <a:pt x="21870" y="5569"/>
                </a:lnTo>
                <a:lnTo>
                  <a:pt x="21870" y="5560"/>
                </a:lnTo>
                <a:lnTo>
                  <a:pt x="21870" y="5551"/>
                </a:lnTo>
                <a:lnTo>
                  <a:pt x="21878" y="5543"/>
                </a:lnTo>
                <a:lnTo>
                  <a:pt x="21870" y="5525"/>
                </a:lnTo>
                <a:lnTo>
                  <a:pt x="21870" y="5516"/>
                </a:lnTo>
                <a:lnTo>
                  <a:pt x="21861" y="5498"/>
                </a:lnTo>
                <a:lnTo>
                  <a:pt x="21843" y="5463"/>
                </a:lnTo>
                <a:lnTo>
                  <a:pt x="21826" y="5445"/>
                </a:lnTo>
                <a:lnTo>
                  <a:pt x="21808" y="5419"/>
                </a:lnTo>
                <a:lnTo>
                  <a:pt x="21790" y="5384"/>
                </a:lnTo>
                <a:lnTo>
                  <a:pt x="21790" y="5375"/>
                </a:lnTo>
                <a:lnTo>
                  <a:pt x="21781" y="5366"/>
                </a:lnTo>
                <a:lnTo>
                  <a:pt x="21773" y="5366"/>
                </a:lnTo>
                <a:lnTo>
                  <a:pt x="21764" y="5357"/>
                </a:lnTo>
                <a:lnTo>
                  <a:pt x="21746" y="5340"/>
                </a:lnTo>
                <a:lnTo>
                  <a:pt x="21737" y="5331"/>
                </a:lnTo>
                <a:lnTo>
                  <a:pt x="21728" y="5331"/>
                </a:lnTo>
                <a:lnTo>
                  <a:pt x="21720" y="5331"/>
                </a:lnTo>
                <a:lnTo>
                  <a:pt x="21720" y="5322"/>
                </a:lnTo>
                <a:lnTo>
                  <a:pt x="21720" y="5313"/>
                </a:lnTo>
                <a:lnTo>
                  <a:pt x="21728" y="5313"/>
                </a:lnTo>
                <a:lnTo>
                  <a:pt x="21728" y="5304"/>
                </a:lnTo>
                <a:lnTo>
                  <a:pt x="21728" y="5295"/>
                </a:lnTo>
                <a:lnTo>
                  <a:pt x="21728" y="5287"/>
                </a:lnTo>
                <a:lnTo>
                  <a:pt x="21737" y="5278"/>
                </a:lnTo>
                <a:lnTo>
                  <a:pt x="21755" y="5269"/>
                </a:lnTo>
                <a:lnTo>
                  <a:pt x="21764" y="5260"/>
                </a:lnTo>
                <a:lnTo>
                  <a:pt x="21773" y="5260"/>
                </a:lnTo>
                <a:lnTo>
                  <a:pt x="21790" y="5260"/>
                </a:lnTo>
                <a:lnTo>
                  <a:pt x="21799" y="5251"/>
                </a:lnTo>
                <a:lnTo>
                  <a:pt x="21808" y="5251"/>
                </a:lnTo>
                <a:lnTo>
                  <a:pt x="21808" y="5242"/>
                </a:lnTo>
                <a:lnTo>
                  <a:pt x="21817" y="5234"/>
                </a:lnTo>
                <a:lnTo>
                  <a:pt x="21826" y="5234"/>
                </a:lnTo>
                <a:lnTo>
                  <a:pt x="21834" y="5225"/>
                </a:lnTo>
                <a:lnTo>
                  <a:pt x="21843" y="5216"/>
                </a:lnTo>
                <a:lnTo>
                  <a:pt x="21861" y="5207"/>
                </a:lnTo>
                <a:lnTo>
                  <a:pt x="21861" y="5198"/>
                </a:lnTo>
                <a:lnTo>
                  <a:pt x="21887" y="5189"/>
                </a:lnTo>
                <a:lnTo>
                  <a:pt x="21896" y="5181"/>
                </a:lnTo>
                <a:lnTo>
                  <a:pt x="21896" y="5163"/>
                </a:lnTo>
                <a:lnTo>
                  <a:pt x="21896" y="5145"/>
                </a:lnTo>
                <a:lnTo>
                  <a:pt x="21896" y="5137"/>
                </a:lnTo>
                <a:lnTo>
                  <a:pt x="21887" y="5128"/>
                </a:lnTo>
                <a:lnTo>
                  <a:pt x="21887" y="5119"/>
                </a:lnTo>
                <a:lnTo>
                  <a:pt x="21896" y="5110"/>
                </a:lnTo>
                <a:lnTo>
                  <a:pt x="21905" y="5101"/>
                </a:lnTo>
                <a:lnTo>
                  <a:pt x="21905" y="5092"/>
                </a:lnTo>
                <a:lnTo>
                  <a:pt x="21914" y="5084"/>
                </a:lnTo>
                <a:lnTo>
                  <a:pt x="21923" y="5075"/>
                </a:lnTo>
                <a:lnTo>
                  <a:pt x="21931" y="5075"/>
                </a:lnTo>
                <a:lnTo>
                  <a:pt x="21940" y="5066"/>
                </a:lnTo>
                <a:lnTo>
                  <a:pt x="21949" y="5057"/>
                </a:lnTo>
                <a:lnTo>
                  <a:pt x="21958" y="5057"/>
                </a:lnTo>
                <a:lnTo>
                  <a:pt x="21958" y="5066"/>
                </a:lnTo>
                <a:lnTo>
                  <a:pt x="21967" y="5057"/>
                </a:lnTo>
                <a:lnTo>
                  <a:pt x="21976" y="5039"/>
                </a:lnTo>
                <a:lnTo>
                  <a:pt x="21967" y="5031"/>
                </a:lnTo>
                <a:lnTo>
                  <a:pt x="21984" y="5031"/>
                </a:lnTo>
                <a:lnTo>
                  <a:pt x="22002" y="5031"/>
                </a:lnTo>
                <a:lnTo>
                  <a:pt x="22002" y="5022"/>
                </a:lnTo>
                <a:lnTo>
                  <a:pt x="22011" y="5022"/>
                </a:lnTo>
                <a:lnTo>
                  <a:pt x="22020" y="5013"/>
                </a:lnTo>
                <a:lnTo>
                  <a:pt x="22028" y="4995"/>
                </a:lnTo>
                <a:lnTo>
                  <a:pt x="22037" y="4978"/>
                </a:lnTo>
                <a:lnTo>
                  <a:pt x="22046" y="4978"/>
                </a:lnTo>
                <a:lnTo>
                  <a:pt x="22055" y="4969"/>
                </a:lnTo>
                <a:lnTo>
                  <a:pt x="22064" y="4969"/>
                </a:lnTo>
                <a:lnTo>
                  <a:pt x="22055" y="4986"/>
                </a:lnTo>
                <a:lnTo>
                  <a:pt x="22046" y="4986"/>
                </a:lnTo>
                <a:lnTo>
                  <a:pt x="22055" y="4986"/>
                </a:lnTo>
                <a:lnTo>
                  <a:pt x="22064" y="4986"/>
                </a:lnTo>
                <a:lnTo>
                  <a:pt x="22081" y="4978"/>
                </a:lnTo>
                <a:lnTo>
                  <a:pt x="22081" y="4969"/>
                </a:lnTo>
                <a:lnTo>
                  <a:pt x="22081" y="4978"/>
                </a:lnTo>
                <a:lnTo>
                  <a:pt x="22081" y="5004"/>
                </a:lnTo>
                <a:lnTo>
                  <a:pt x="22099" y="5004"/>
                </a:lnTo>
                <a:lnTo>
                  <a:pt x="22099" y="5013"/>
                </a:lnTo>
                <a:lnTo>
                  <a:pt x="22108" y="5013"/>
                </a:lnTo>
                <a:lnTo>
                  <a:pt x="22126" y="5013"/>
                </a:lnTo>
                <a:lnTo>
                  <a:pt x="22134" y="5013"/>
                </a:lnTo>
                <a:lnTo>
                  <a:pt x="22134" y="5022"/>
                </a:lnTo>
                <a:lnTo>
                  <a:pt x="22143" y="5022"/>
                </a:lnTo>
                <a:lnTo>
                  <a:pt x="22161" y="5022"/>
                </a:lnTo>
                <a:lnTo>
                  <a:pt x="22178" y="5013"/>
                </a:lnTo>
                <a:lnTo>
                  <a:pt x="22187" y="5013"/>
                </a:lnTo>
                <a:lnTo>
                  <a:pt x="22205" y="5004"/>
                </a:lnTo>
                <a:lnTo>
                  <a:pt x="22223" y="4995"/>
                </a:lnTo>
                <a:lnTo>
                  <a:pt x="22258" y="4969"/>
                </a:lnTo>
                <a:lnTo>
                  <a:pt x="22275" y="4960"/>
                </a:lnTo>
                <a:lnTo>
                  <a:pt x="22293" y="4951"/>
                </a:lnTo>
                <a:lnTo>
                  <a:pt x="22302" y="4934"/>
                </a:lnTo>
                <a:lnTo>
                  <a:pt x="22320" y="4925"/>
                </a:lnTo>
                <a:lnTo>
                  <a:pt x="22320" y="4916"/>
                </a:lnTo>
                <a:lnTo>
                  <a:pt x="22320" y="4907"/>
                </a:lnTo>
                <a:lnTo>
                  <a:pt x="22346" y="4872"/>
                </a:lnTo>
                <a:lnTo>
                  <a:pt x="22355" y="4872"/>
                </a:lnTo>
                <a:lnTo>
                  <a:pt x="22364" y="4863"/>
                </a:lnTo>
                <a:lnTo>
                  <a:pt x="22373" y="4854"/>
                </a:lnTo>
                <a:lnTo>
                  <a:pt x="22373" y="4845"/>
                </a:lnTo>
                <a:lnTo>
                  <a:pt x="22390" y="4836"/>
                </a:lnTo>
                <a:lnTo>
                  <a:pt x="22399" y="4819"/>
                </a:lnTo>
                <a:lnTo>
                  <a:pt x="22408" y="4810"/>
                </a:lnTo>
                <a:lnTo>
                  <a:pt x="22417" y="4801"/>
                </a:lnTo>
                <a:lnTo>
                  <a:pt x="22434" y="4784"/>
                </a:lnTo>
                <a:lnTo>
                  <a:pt x="22461" y="4757"/>
                </a:lnTo>
                <a:lnTo>
                  <a:pt x="22478" y="4748"/>
                </a:lnTo>
                <a:lnTo>
                  <a:pt x="22487" y="4731"/>
                </a:lnTo>
                <a:lnTo>
                  <a:pt x="22505" y="4704"/>
                </a:lnTo>
                <a:lnTo>
                  <a:pt x="22514" y="4686"/>
                </a:lnTo>
                <a:lnTo>
                  <a:pt x="22523" y="4678"/>
                </a:lnTo>
                <a:lnTo>
                  <a:pt x="22531" y="4660"/>
                </a:lnTo>
                <a:lnTo>
                  <a:pt x="22540" y="4642"/>
                </a:lnTo>
                <a:lnTo>
                  <a:pt x="22540" y="4633"/>
                </a:lnTo>
                <a:lnTo>
                  <a:pt x="22575" y="4598"/>
                </a:lnTo>
                <a:lnTo>
                  <a:pt x="22584" y="4572"/>
                </a:lnTo>
                <a:lnTo>
                  <a:pt x="22602" y="4554"/>
                </a:lnTo>
                <a:lnTo>
                  <a:pt x="22611" y="4545"/>
                </a:lnTo>
                <a:lnTo>
                  <a:pt x="22628" y="4536"/>
                </a:lnTo>
                <a:lnTo>
                  <a:pt x="22628" y="4528"/>
                </a:lnTo>
                <a:lnTo>
                  <a:pt x="22646" y="4510"/>
                </a:lnTo>
                <a:lnTo>
                  <a:pt x="22655" y="4501"/>
                </a:lnTo>
                <a:lnTo>
                  <a:pt x="22664" y="4492"/>
                </a:lnTo>
                <a:lnTo>
                  <a:pt x="22664" y="4466"/>
                </a:lnTo>
                <a:lnTo>
                  <a:pt x="22672" y="4448"/>
                </a:lnTo>
                <a:lnTo>
                  <a:pt x="22672" y="4439"/>
                </a:lnTo>
                <a:lnTo>
                  <a:pt x="22672" y="4430"/>
                </a:lnTo>
                <a:lnTo>
                  <a:pt x="22681" y="4422"/>
                </a:lnTo>
                <a:lnTo>
                  <a:pt x="22681" y="4413"/>
                </a:lnTo>
                <a:lnTo>
                  <a:pt x="22690" y="4395"/>
                </a:lnTo>
                <a:lnTo>
                  <a:pt x="22681" y="4378"/>
                </a:lnTo>
                <a:lnTo>
                  <a:pt x="22681" y="4369"/>
                </a:lnTo>
                <a:lnTo>
                  <a:pt x="22681" y="4360"/>
                </a:lnTo>
                <a:lnTo>
                  <a:pt x="22690" y="4351"/>
                </a:lnTo>
                <a:lnTo>
                  <a:pt x="22690" y="4342"/>
                </a:lnTo>
                <a:lnTo>
                  <a:pt x="22681" y="4298"/>
                </a:lnTo>
                <a:lnTo>
                  <a:pt x="22690" y="4272"/>
                </a:lnTo>
                <a:lnTo>
                  <a:pt x="22699" y="4254"/>
                </a:lnTo>
                <a:lnTo>
                  <a:pt x="22699" y="4236"/>
                </a:lnTo>
                <a:lnTo>
                  <a:pt x="22708" y="4219"/>
                </a:lnTo>
                <a:lnTo>
                  <a:pt x="22717" y="4192"/>
                </a:lnTo>
                <a:lnTo>
                  <a:pt x="22734" y="4183"/>
                </a:lnTo>
                <a:lnTo>
                  <a:pt x="22743" y="4175"/>
                </a:lnTo>
                <a:lnTo>
                  <a:pt x="22752" y="4166"/>
                </a:lnTo>
                <a:lnTo>
                  <a:pt x="22752" y="4157"/>
                </a:lnTo>
                <a:lnTo>
                  <a:pt x="22761" y="4139"/>
                </a:lnTo>
                <a:lnTo>
                  <a:pt x="22752" y="4139"/>
                </a:lnTo>
                <a:lnTo>
                  <a:pt x="22743" y="4130"/>
                </a:lnTo>
                <a:lnTo>
                  <a:pt x="22734" y="4122"/>
                </a:lnTo>
                <a:lnTo>
                  <a:pt x="22734" y="4113"/>
                </a:lnTo>
                <a:lnTo>
                  <a:pt x="22743" y="4104"/>
                </a:lnTo>
                <a:lnTo>
                  <a:pt x="22743" y="4095"/>
                </a:lnTo>
                <a:lnTo>
                  <a:pt x="22743" y="4077"/>
                </a:lnTo>
                <a:lnTo>
                  <a:pt x="22725" y="4069"/>
                </a:lnTo>
                <a:lnTo>
                  <a:pt x="22717" y="4051"/>
                </a:lnTo>
                <a:lnTo>
                  <a:pt x="22708" y="4051"/>
                </a:lnTo>
                <a:lnTo>
                  <a:pt x="22717" y="4051"/>
                </a:lnTo>
                <a:lnTo>
                  <a:pt x="22734" y="4060"/>
                </a:lnTo>
                <a:lnTo>
                  <a:pt x="22743" y="4051"/>
                </a:lnTo>
                <a:lnTo>
                  <a:pt x="22752" y="4042"/>
                </a:lnTo>
                <a:lnTo>
                  <a:pt x="22752" y="4033"/>
                </a:lnTo>
                <a:lnTo>
                  <a:pt x="22734" y="4024"/>
                </a:lnTo>
                <a:lnTo>
                  <a:pt x="22725" y="4016"/>
                </a:lnTo>
                <a:lnTo>
                  <a:pt x="22725" y="4007"/>
                </a:lnTo>
                <a:lnTo>
                  <a:pt x="22699" y="3998"/>
                </a:lnTo>
                <a:lnTo>
                  <a:pt x="22672" y="3980"/>
                </a:lnTo>
                <a:lnTo>
                  <a:pt x="22664" y="3963"/>
                </a:lnTo>
                <a:lnTo>
                  <a:pt x="22664" y="3954"/>
                </a:lnTo>
                <a:lnTo>
                  <a:pt x="22637" y="3936"/>
                </a:lnTo>
                <a:lnTo>
                  <a:pt x="22628" y="3927"/>
                </a:lnTo>
                <a:lnTo>
                  <a:pt x="22602" y="3936"/>
                </a:lnTo>
                <a:lnTo>
                  <a:pt x="22584" y="3936"/>
                </a:lnTo>
                <a:lnTo>
                  <a:pt x="22549" y="3927"/>
                </a:lnTo>
                <a:lnTo>
                  <a:pt x="22558" y="3936"/>
                </a:lnTo>
                <a:lnTo>
                  <a:pt x="22549" y="3945"/>
                </a:lnTo>
                <a:lnTo>
                  <a:pt x="22558" y="3954"/>
                </a:lnTo>
                <a:lnTo>
                  <a:pt x="22549" y="3972"/>
                </a:lnTo>
                <a:lnTo>
                  <a:pt x="22549" y="3989"/>
                </a:lnTo>
                <a:lnTo>
                  <a:pt x="22540" y="3998"/>
                </a:lnTo>
                <a:lnTo>
                  <a:pt x="22531" y="4007"/>
                </a:lnTo>
                <a:lnTo>
                  <a:pt x="22523" y="4007"/>
                </a:lnTo>
                <a:lnTo>
                  <a:pt x="22523" y="3998"/>
                </a:lnTo>
                <a:lnTo>
                  <a:pt x="22531" y="3989"/>
                </a:lnTo>
                <a:lnTo>
                  <a:pt x="22540" y="3980"/>
                </a:lnTo>
                <a:lnTo>
                  <a:pt x="22540" y="3963"/>
                </a:lnTo>
                <a:lnTo>
                  <a:pt x="22531" y="3972"/>
                </a:lnTo>
                <a:lnTo>
                  <a:pt x="22523" y="3989"/>
                </a:lnTo>
                <a:lnTo>
                  <a:pt x="22496" y="3998"/>
                </a:lnTo>
                <a:lnTo>
                  <a:pt x="22478" y="4007"/>
                </a:lnTo>
                <a:lnTo>
                  <a:pt x="22452" y="4007"/>
                </a:lnTo>
                <a:lnTo>
                  <a:pt x="22443" y="4007"/>
                </a:lnTo>
                <a:lnTo>
                  <a:pt x="22443" y="3998"/>
                </a:lnTo>
                <a:lnTo>
                  <a:pt x="22452" y="3998"/>
                </a:lnTo>
                <a:lnTo>
                  <a:pt x="22470" y="3989"/>
                </a:lnTo>
                <a:lnTo>
                  <a:pt x="22478" y="3972"/>
                </a:lnTo>
                <a:lnTo>
                  <a:pt x="22487" y="3972"/>
                </a:lnTo>
                <a:lnTo>
                  <a:pt x="22487" y="3963"/>
                </a:lnTo>
                <a:lnTo>
                  <a:pt x="22470" y="3963"/>
                </a:lnTo>
                <a:lnTo>
                  <a:pt x="22461" y="3954"/>
                </a:lnTo>
                <a:lnTo>
                  <a:pt x="22452" y="3945"/>
                </a:lnTo>
                <a:lnTo>
                  <a:pt x="22461" y="3945"/>
                </a:lnTo>
                <a:lnTo>
                  <a:pt x="22470" y="3945"/>
                </a:lnTo>
                <a:lnTo>
                  <a:pt x="22478" y="3927"/>
                </a:lnTo>
                <a:lnTo>
                  <a:pt x="22470" y="3927"/>
                </a:lnTo>
                <a:lnTo>
                  <a:pt x="22452" y="3927"/>
                </a:lnTo>
                <a:lnTo>
                  <a:pt x="22434" y="3945"/>
                </a:lnTo>
                <a:lnTo>
                  <a:pt x="22443" y="3954"/>
                </a:lnTo>
                <a:lnTo>
                  <a:pt x="22443" y="3980"/>
                </a:lnTo>
                <a:lnTo>
                  <a:pt x="22425" y="3972"/>
                </a:lnTo>
                <a:lnTo>
                  <a:pt x="22417" y="3972"/>
                </a:lnTo>
                <a:lnTo>
                  <a:pt x="22417" y="3980"/>
                </a:lnTo>
                <a:lnTo>
                  <a:pt x="22408" y="3980"/>
                </a:lnTo>
                <a:lnTo>
                  <a:pt x="22408" y="3963"/>
                </a:lnTo>
                <a:lnTo>
                  <a:pt x="22408" y="3954"/>
                </a:lnTo>
                <a:lnTo>
                  <a:pt x="22408" y="3927"/>
                </a:lnTo>
                <a:lnTo>
                  <a:pt x="22417" y="3910"/>
                </a:lnTo>
                <a:lnTo>
                  <a:pt x="22417" y="3901"/>
                </a:lnTo>
                <a:lnTo>
                  <a:pt x="22417" y="3892"/>
                </a:lnTo>
                <a:lnTo>
                  <a:pt x="22408" y="3892"/>
                </a:lnTo>
                <a:lnTo>
                  <a:pt x="22399" y="3901"/>
                </a:lnTo>
                <a:lnTo>
                  <a:pt x="22373" y="3901"/>
                </a:lnTo>
                <a:lnTo>
                  <a:pt x="22346" y="3901"/>
                </a:lnTo>
                <a:lnTo>
                  <a:pt x="22311" y="3892"/>
                </a:lnTo>
                <a:lnTo>
                  <a:pt x="22302" y="3883"/>
                </a:lnTo>
                <a:lnTo>
                  <a:pt x="22293" y="3874"/>
                </a:lnTo>
                <a:lnTo>
                  <a:pt x="22302" y="3866"/>
                </a:lnTo>
                <a:lnTo>
                  <a:pt x="22320" y="3848"/>
                </a:lnTo>
                <a:lnTo>
                  <a:pt x="22337" y="3839"/>
                </a:lnTo>
                <a:lnTo>
                  <a:pt x="22364" y="3822"/>
                </a:lnTo>
                <a:lnTo>
                  <a:pt x="22381" y="3804"/>
                </a:lnTo>
                <a:lnTo>
                  <a:pt x="22390" y="3795"/>
                </a:lnTo>
                <a:lnTo>
                  <a:pt x="22417" y="3786"/>
                </a:lnTo>
                <a:lnTo>
                  <a:pt x="22425" y="3777"/>
                </a:lnTo>
                <a:lnTo>
                  <a:pt x="22443" y="3769"/>
                </a:lnTo>
                <a:lnTo>
                  <a:pt x="22452" y="3760"/>
                </a:lnTo>
                <a:lnTo>
                  <a:pt x="22470" y="3742"/>
                </a:lnTo>
                <a:lnTo>
                  <a:pt x="22478" y="3742"/>
                </a:lnTo>
                <a:lnTo>
                  <a:pt x="22505" y="3707"/>
                </a:lnTo>
                <a:lnTo>
                  <a:pt x="22514" y="3707"/>
                </a:lnTo>
                <a:lnTo>
                  <a:pt x="22514" y="3689"/>
                </a:lnTo>
                <a:lnTo>
                  <a:pt x="22549" y="3654"/>
                </a:lnTo>
                <a:lnTo>
                  <a:pt x="22575" y="3645"/>
                </a:lnTo>
                <a:lnTo>
                  <a:pt x="22584" y="3619"/>
                </a:lnTo>
                <a:lnTo>
                  <a:pt x="22611" y="3619"/>
                </a:lnTo>
                <a:lnTo>
                  <a:pt x="22611" y="3610"/>
                </a:lnTo>
                <a:lnTo>
                  <a:pt x="22620" y="3601"/>
                </a:lnTo>
                <a:lnTo>
                  <a:pt x="22637" y="3592"/>
                </a:lnTo>
                <a:lnTo>
                  <a:pt x="22646" y="3574"/>
                </a:lnTo>
                <a:lnTo>
                  <a:pt x="22681" y="3566"/>
                </a:lnTo>
                <a:lnTo>
                  <a:pt x="22681" y="3557"/>
                </a:lnTo>
                <a:lnTo>
                  <a:pt x="22699" y="3521"/>
                </a:lnTo>
                <a:lnTo>
                  <a:pt x="22708" y="3513"/>
                </a:lnTo>
                <a:lnTo>
                  <a:pt x="22717" y="3504"/>
                </a:lnTo>
                <a:lnTo>
                  <a:pt x="22743" y="3486"/>
                </a:lnTo>
                <a:lnTo>
                  <a:pt x="22770" y="3477"/>
                </a:lnTo>
                <a:lnTo>
                  <a:pt x="22778" y="3468"/>
                </a:lnTo>
                <a:lnTo>
                  <a:pt x="22796" y="3433"/>
                </a:lnTo>
                <a:lnTo>
                  <a:pt x="22822" y="3424"/>
                </a:lnTo>
                <a:lnTo>
                  <a:pt x="22840" y="3407"/>
                </a:lnTo>
                <a:lnTo>
                  <a:pt x="22884" y="3398"/>
                </a:lnTo>
                <a:lnTo>
                  <a:pt x="22911" y="3398"/>
                </a:lnTo>
                <a:lnTo>
                  <a:pt x="22928" y="3389"/>
                </a:lnTo>
                <a:lnTo>
                  <a:pt x="22955" y="3389"/>
                </a:lnTo>
                <a:lnTo>
                  <a:pt x="22981" y="3398"/>
                </a:lnTo>
                <a:lnTo>
                  <a:pt x="23061" y="3389"/>
                </a:lnTo>
                <a:lnTo>
                  <a:pt x="23069" y="3398"/>
                </a:lnTo>
                <a:lnTo>
                  <a:pt x="23078" y="3398"/>
                </a:lnTo>
                <a:lnTo>
                  <a:pt x="23087" y="3416"/>
                </a:lnTo>
                <a:lnTo>
                  <a:pt x="23096" y="3416"/>
                </a:lnTo>
                <a:lnTo>
                  <a:pt x="23114" y="3416"/>
                </a:lnTo>
                <a:lnTo>
                  <a:pt x="23122" y="3389"/>
                </a:lnTo>
                <a:lnTo>
                  <a:pt x="23131" y="3389"/>
                </a:lnTo>
                <a:lnTo>
                  <a:pt x="23149" y="3398"/>
                </a:lnTo>
                <a:lnTo>
                  <a:pt x="23167" y="3398"/>
                </a:lnTo>
                <a:lnTo>
                  <a:pt x="23202" y="3407"/>
                </a:lnTo>
                <a:lnTo>
                  <a:pt x="23211" y="3407"/>
                </a:lnTo>
                <a:lnTo>
                  <a:pt x="23228" y="3398"/>
                </a:lnTo>
                <a:lnTo>
                  <a:pt x="23255" y="3389"/>
                </a:lnTo>
                <a:lnTo>
                  <a:pt x="23272" y="3407"/>
                </a:lnTo>
                <a:lnTo>
                  <a:pt x="23290" y="3407"/>
                </a:lnTo>
                <a:lnTo>
                  <a:pt x="23308" y="3407"/>
                </a:lnTo>
                <a:lnTo>
                  <a:pt x="23308" y="3398"/>
                </a:lnTo>
                <a:lnTo>
                  <a:pt x="23299" y="3398"/>
                </a:lnTo>
                <a:lnTo>
                  <a:pt x="23290" y="3398"/>
                </a:lnTo>
                <a:lnTo>
                  <a:pt x="23290" y="3389"/>
                </a:lnTo>
                <a:lnTo>
                  <a:pt x="23299" y="3380"/>
                </a:lnTo>
                <a:lnTo>
                  <a:pt x="23308" y="3389"/>
                </a:lnTo>
                <a:lnTo>
                  <a:pt x="23317" y="3389"/>
                </a:lnTo>
                <a:lnTo>
                  <a:pt x="23325" y="3380"/>
                </a:lnTo>
                <a:lnTo>
                  <a:pt x="23317" y="3380"/>
                </a:lnTo>
                <a:lnTo>
                  <a:pt x="23317" y="3371"/>
                </a:lnTo>
                <a:lnTo>
                  <a:pt x="23334" y="3354"/>
                </a:lnTo>
                <a:lnTo>
                  <a:pt x="23343" y="3354"/>
                </a:lnTo>
                <a:lnTo>
                  <a:pt x="23361" y="3354"/>
                </a:lnTo>
                <a:lnTo>
                  <a:pt x="23396" y="3363"/>
                </a:lnTo>
                <a:lnTo>
                  <a:pt x="23405" y="3371"/>
                </a:lnTo>
                <a:lnTo>
                  <a:pt x="23414" y="3371"/>
                </a:lnTo>
                <a:lnTo>
                  <a:pt x="23431" y="3380"/>
                </a:lnTo>
                <a:lnTo>
                  <a:pt x="23422" y="3380"/>
                </a:lnTo>
                <a:lnTo>
                  <a:pt x="23431" y="3380"/>
                </a:lnTo>
                <a:lnTo>
                  <a:pt x="23440" y="3389"/>
                </a:lnTo>
                <a:lnTo>
                  <a:pt x="23449" y="3389"/>
                </a:lnTo>
                <a:lnTo>
                  <a:pt x="23449" y="3380"/>
                </a:lnTo>
                <a:lnTo>
                  <a:pt x="23458" y="3371"/>
                </a:lnTo>
                <a:lnTo>
                  <a:pt x="23467" y="3371"/>
                </a:lnTo>
                <a:lnTo>
                  <a:pt x="23484" y="3380"/>
                </a:lnTo>
                <a:lnTo>
                  <a:pt x="23493" y="3380"/>
                </a:lnTo>
                <a:lnTo>
                  <a:pt x="23519" y="3398"/>
                </a:lnTo>
                <a:lnTo>
                  <a:pt x="23528" y="3407"/>
                </a:lnTo>
                <a:lnTo>
                  <a:pt x="23537" y="3407"/>
                </a:lnTo>
                <a:lnTo>
                  <a:pt x="23546" y="3407"/>
                </a:lnTo>
                <a:lnTo>
                  <a:pt x="23546" y="3416"/>
                </a:lnTo>
                <a:lnTo>
                  <a:pt x="23528" y="3416"/>
                </a:lnTo>
                <a:lnTo>
                  <a:pt x="23511" y="3424"/>
                </a:lnTo>
                <a:lnTo>
                  <a:pt x="23493" y="3416"/>
                </a:lnTo>
                <a:lnTo>
                  <a:pt x="23467" y="3424"/>
                </a:lnTo>
                <a:lnTo>
                  <a:pt x="23484" y="3451"/>
                </a:lnTo>
                <a:lnTo>
                  <a:pt x="23511" y="3451"/>
                </a:lnTo>
                <a:lnTo>
                  <a:pt x="23537" y="3451"/>
                </a:lnTo>
                <a:lnTo>
                  <a:pt x="23546" y="3433"/>
                </a:lnTo>
                <a:lnTo>
                  <a:pt x="23555" y="3433"/>
                </a:lnTo>
                <a:lnTo>
                  <a:pt x="23564" y="3433"/>
                </a:lnTo>
                <a:lnTo>
                  <a:pt x="23572" y="3442"/>
                </a:lnTo>
                <a:lnTo>
                  <a:pt x="23590" y="3442"/>
                </a:lnTo>
                <a:lnTo>
                  <a:pt x="23599" y="3442"/>
                </a:lnTo>
                <a:lnTo>
                  <a:pt x="23608" y="3424"/>
                </a:lnTo>
                <a:lnTo>
                  <a:pt x="23616" y="3424"/>
                </a:lnTo>
                <a:lnTo>
                  <a:pt x="23625" y="3424"/>
                </a:lnTo>
                <a:lnTo>
                  <a:pt x="23634" y="3416"/>
                </a:lnTo>
                <a:lnTo>
                  <a:pt x="23652" y="3416"/>
                </a:lnTo>
                <a:lnTo>
                  <a:pt x="23669" y="3424"/>
                </a:lnTo>
                <a:lnTo>
                  <a:pt x="23678" y="3433"/>
                </a:lnTo>
                <a:lnTo>
                  <a:pt x="23696" y="3424"/>
                </a:lnTo>
                <a:lnTo>
                  <a:pt x="23705" y="3416"/>
                </a:lnTo>
                <a:lnTo>
                  <a:pt x="23714" y="3416"/>
                </a:lnTo>
                <a:lnTo>
                  <a:pt x="23731" y="3424"/>
                </a:lnTo>
                <a:lnTo>
                  <a:pt x="23740" y="3416"/>
                </a:lnTo>
                <a:lnTo>
                  <a:pt x="23749" y="3416"/>
                </a:lnTo>
                <a:lnTo>
                  <a:pt x="23766" y="3416"/>
                </a:lnTo>
                <a:lnTo>
                  <a:pt x="23758" y="3407"/>
                </a:lnTo>
                <a:lnTo>
                  <a:pt x="23766" y="3398"/>
                </a:lnTo>
                <a:lnTo>
                  <a:pt x="23749" y="3389"/>
                </a:lnTo>
                <a:lnTo>
                  <a:pt x="23722" y="3380"/>
                </a:lnTo>
                <a:lnTo>
                  <a:pt x="23705" y="3380"/>
                </a:lnTo>
                <a:lnTo>
                  <a:pt x="23696" y="3389"/>
                </a:lnTo>
                <a:lnTo>
                  <a:pt x="23696" y="3380"/>
                </a:lnTo>
                <a:lnTo>
                  <a:pt x="23687" y="3380"/>
                </a:lnTo>
                <a:lnTo>
                  <a:pt x="23696" y="3371"/>
                </a:lnTo>
                <a:lnTo>
                  <a:pt x="23696" y="3363"/>
                </a:lnTo>
                <a:lnTo>
                  <a:pt x="23696" y="3354"/>
                </a:lnTo>
                <a:lnTo>
                  <a:pt x="23696" y="3345"/>
                </a:lnTo>
                <a:lnTo>
                  <a:pt x="23705" y="3345"/>
                </a:lnTo>
                <a:lnTo>
                  <a:pt x="23714" y="3345"/>
                </a:lnTo>
                <a:lnTo>
                  <a:pt x="23722" y="3318"/>
                </a:lnTo>
                <a:lnTo>
                  <a:pt x="23749" y="3283"/>
                </a:lnTo>
                <a:lnTo>
                  <a:pt x="23784" y="3265"/>
                </a:lnTo>
                <a:lnTo>
                  <a:pt x="23802" y="3257"/>
                </a:lnTo>
                <a:lnTo>
                  <a:pt x="23811" y="3239"/>
                </a:lnTo>
                <a:lnTo>
                  <a:pt x="23828" y="3221"/>
                </a:lnTo>
                <a:lnTo>
                  <a:pt x="23846" y="3204"/>
                </a:lnTo>
                <a:lnTo>
                  <a:pt x="23864" y="3195"/>
                </a:lnTo>
                <a:lnTo>
                  <a:pt x="23872" y="3186"/>
                </a:lnTo>
                <a:lnTo>
                  <a:pt x="23872" y="3160"/>
                </a:lnTo>
                <a:lnTo>
                  <a:pt x="23881" y="3160"/>
                </a:lnTo>
                <a:lnTo>
                  <a:pt x="23890" y="3151"/>
                </a:lnTo>
                <a:lnTo>
                  <a:pt x="23908" y="3142"/>
                </a:lnTo>
                <a:lnTo>
                  <a:pt x="23925" y="3133"/>
                </a:lnTo>
                <a:lnTo>
                  <a:pt x="23934" y="3124"/>
                </a:lnTo>
                <a:lnTo>
                  <a:pt x="23961" y="3124"/>
                </a:lnTo>
                <a:lnTo>
                  <a:pt x="23978" y="3133"/>
                </a:lnTo>
                <a:lnTo>
                  <a:pt x="23996" y="3124"/>
                </a:lnTo>
                <a:lnTo>
                  <a:pt x="24013" y="3124"/>
                </a:lnTo>
                <a:lnTo>
                  <a:pt x="24031" y="3124"/>
                </a:lnTo>
                <a:lnTo>
                  <a:pt x="24049" y="3115"/>
                </a:lnTo>
                <a:lnTo>
                  <a:pt x="24058" y="3115"/>
                </a:lnTo>
                <a:lnTo>
                  <a:pt x="24066" y="3115"/>
                </a:lnTo>
                <a:lnTo>
                  <a:pt x="24075" y="3124"/>
                </a:lnTo>
                <a:lnTo>
                  <a:pt x="24084" y="3133"/>
                </a:lnTo>
                <a:lnTo>
                  <a:pt x="24102" y="3133"/>
                </a:lnTo>
                <a:lnTo>
                  <a:pt x="24128" y="3115"/>
                </a:lnTo>
                <a:lnTo>
                  <a:pt x="24137" y="3115"/>
                </a:lnTo>
                <a:lnTo>
                  <a:pt x="24146" y="3124"/>
                </a:lnTo>
                <a:lnTo>
                  <a:pt x="24137" y="3142"/>
                </a:lnTo>
                <a:lnTo>
                  <a:pt x="24128" y="3160"/>
                </a:lnTo>
                <a:lnTo>
                  <a:pt x="24111" y="3177"/>
                </a:lnTo>
                <a:lnTo>
                  <a:pt x="24111" y="3186"/>
                </a:lnTo>
                <a:lnTo>
                  <a:pt x="24111" y="3195"/>
                </a:lnTo>
                <a:lnTo>
                  <a:pt x="24111" y="3204"/>
                </a:lnTo>
                <a:lnTo>
                  <a:pt x="24111" y="3213"/>
                </a:lnTo>
                <a:lnTo>
                  <a:pt x="24102" y="3221"/>
                </a:lnTo>
                <a:lnTo>
                  <a:pt x="24111" y="3221"/>
                </a:lnTo>
                <a:lnTo>
                  <a:pt x="24119" y="3213"/>
                </a:lnTo>
                <a:lnTo>
                  <a:pt x="24128" y="3213"/>
                </a:lnTo>
                <a:lnTo>
                  <a:pt x="24137" y="3213"/>
                </a:lnTo>
                <a:lnTo>
                  <a:pt x="24146" y="3213"/>
                </a:lnTo>
                <a:lnTo>
                  <a:pt x="24137" y="3239"/>
                </a:lnTo>
                <a:lnTo>
                  <a:pt x="24137" y="3248"/>
                </a:lnTo>
                <a:lnTo>
                  <a:pt x="24128" y="3248"/>
                </a:lnTo>
                <a:lnTo>
                  <a:pt x="24128" y="3257"/>
                </a:lnTo>
                <a:lnTo>
                  <a:pt x="24137" y="3257"/>
                </a:lnTo>
                <a:lnTo>
                  <a:pt x="24146" y="3248"/>
                </a:lnTo>
                <a:lnTo>
                  <a:pt x="24155" y="3248"/>
                </a:lnTo>
                <a:lnTo>
                  <a:pt x="24172" y="3248"/>
                </a:lnTo>
                <a:lnTo>
                  <a:pt x="24190" y="3230"/>
                </a:lnTo>
                <a:lnTo>
                  <a:pt x="24199" y="3221"/>
                </a:lnTo>
                <a:lnTo>
                  <a:pt x="24278" y="3160"/>
                </a:lnTo>
                <a:lnTo>
                  <a:pt x="24296" y="3142"/>
                </a:lnTo>
                <a:lnTo>
                  <a:pt x="24305" y="3142"/>
                </a:lnTo>
                <a:lnTo>
                  <a:pt x="24313" y="3142"/>
                </a:lnTo>
                <a:lnTo>
                  <a:pt x="24322" y="3142"/>
                </a:lnTo>
                <a:lnTo>
                  <a:pt x="24322" y="3133"/>
                </a:lnTo>
                <a:lnTo>
                  <a:pt x="24331" y="3142"/>
                </a:lnTo>
                <a:lnTo>
                  <a:pt x="24331" y="3151"/>
                </a:lnTo>
                <a:lnTo>
                  <a:pt x="24340" y="3160"/>
                </a:lnTo>
                <a:lnTo>
                  <a:pt x="24340" y="3151"/>
                </a:lnTo>
                <a:lnTo>
                  <a:pt x="24349" y="3151"/>
                </a:lnTo>
                <a:lnTo>
                  <a:pt x="24358" y="3142"/>
                </a:lnTo>
                <a:lnTo>
                  <a:pt x="24358" y="3133"/>
                </a:lnTo>
                <a:lnTo>
                  <a:pt x="24340" y="3124"/>
                </a:lnTo>
                <a:lnTo>
                  <a:pt x="24340" y="3115"/>
                </a:lnTo>
                <a:lnTo>
                  <a:pt x="24349" y="3098"/>
                </a:lnTo>
                <a:lnTo>
                  <a:pt x="24349" y="3089"/>
                </a:lnTo>
                <a:lnTo>
                  <a:pt x="24349" y="3071"/>
                </a:lnTo>
                <a:lnTo>
                  <a:pt x="24358" y="3071"/>
                </a:lnTo>
                <a:lnTo>
                  <a:pt x="24358" y="3063"/>
                </a:lnTo>
                <a:lnTo>
                  <a:pt x="24358" y="3054"/>
                </a:lnTo>
                <a:lnTo>
                  <a:pt x="24358" y="3045"/>
                </a:lnTo>
                <a:lnTo>
                  <a:pt x="24366" y="3045"/>
                </a:lnTo>
                <a:lnTo>
                  <a:pt x="24428" y="3027"/>
                </a:lnTo>
                <a:lnTo>
                  <a:pt x="24446" y="3027"/>
                </a:lnTo>
                <a:lnTo>
                  <a:pt x="24455" y="3027"/>
                </a:lnTo>
                <a:lnTo>
                  <a:pt x="24472" y="3036"/>
                </a:lnTo>
                <a:lnTo>
                  <a:pt x="24490" y="3045"/>
                </a:lnTo>
                <a:lnTo>
                  <a:pt x="24516" y="3045"/>
                </a:lnTo>
                <a:lnTo>
                  <a:pt x="24516" y="3054"/>
                </a:lnTo>
                <a:lnTo>
                  <a:pt x="24508" y="3054"/>
                </a:lnTo>
                <a:lnTo>
                  <a:pt x="24499" y="3054"/>
                </a:lnTo>
                <a:lnTo>
                  <a:pt x="24499" y="3063"/>
                </a:lnTo>
                <a:lnTo>
                  <a:pt x="24499" y="3054"/>
                </a:lnTo>
                <a:lnTo>
                  <a:pt x="24481" y="3054"/>
                </a:lnTo>
                <a:lnTo>
                  <a:pt x="24463" y="3054"/>
                </a:lnTo>
                <a:lnTo>
                  <a:pt x="24455" y="3054"/>
                </a:lnTo>
                <a:lnTo>
                  <a:pt x="24437" y="3063"/>
                </a:lnTo>
                <a:lnTo>
                  <a:pt x="24428" y="3071"/>
                </a:lnTo>
                <a:lnTo>
                  <a:pt x="24419" y="3098"/>
                </a:lnTo>
                <a:lnTo>
                  <a:pt x="24419" y="3115"/>
                </a:lnTo>
                <a:lnTo>
                  <a:pt x="24410" y="3133"/>
                </a:lnTo>
                <a:lnTo>
                  <a:pt x="24402" y="3142"/>
                </a:lnTo>
                <a:lnTo>
                  <a:pt x="24402" y="3151"/>
                </a:lnTo>
                <a:lnTo>
                  <a:pt x="24402" y="3168"/>
                </a:lnTo>
                <a:lnTo>
                  <a:pt x="24410" y="3168"/>
                </a:lnTo>
                <a:lnTo>
                  <a:pt x="24410" y="3177"/>
                </a:lnTo>
                <a:lnTo>
                  <a:pt x="24402" y="3186"/>
                </a:lnTo>
                <a:lnTo>
                  <a:pt x="24384" y="3204"/>
                </a:lnTo>
                <a:lnTo>
                  <a:pt x="24375" y="3213"/>
                </a:lnTo>
                <a:lnTo>
                  <a:pt x="24393" y="3230"/>
                </a:lnTo>
                <a:lnTo>
                  <a:pt x="24384" y="3230"/>
                </a:lnTo>
                <a:lnTo>
                  <a:pt x="24375" y="3230"/>
                </a:lnTo>
                <a:lnTo>
                  <a:pt x="24366" y="3239"/>
                </a:lnTo>
                <a:lnTo>
                  <a:pt x="24340" y="3239"/>
                </a:lnTo>
                <a:lnTo>
                  <a:pt x="24313" y="3257"/>
                </a:lnTo>
                <a:lnTo>
                  <a:pt x="24287" y="3265"/>
                </a:lnTo>
                <a:lnTo>
                  <a:pt x="24269" y="3274"/>
                </a:lnTo>
                <a:lnTo>
                  <a:pt x="24269" y="3283"/>
                </a:lnTo>
                <a:lnTo>
                  <a:pt x="24252" y="3301"/>
                </a:lnTo>
                <a:lnTo>
                  <a:pt x="24243" y="3310"/>
                </a:lnTo>
                <a:lnTo>
                  <a:pt x="24225" y="3327"/>
                </a:lnTo>
                <a:lnTo>
                  <a:pt x="24208" y="3345"/>
                </a:lnTo>
                <a:lnTo>
                  <a:pt x="24181" y="3371"/>
                </a:lnTo>
                <a:lnTo>
                  <a:pt x="24172" y="3371"/>
                </a:lnTo>
                <a:lnTo>
                  <a:pt x="24155" y="3380"/>
                </a:lnTo>
                <a:lnTo>
                  <a:pt x="24146" y="3398"/>
                </a:lnTo>
                <a:lnTo>
                  <a:pt x="24111" y="3424"/>
                </a:lnTo>
                <a:lnTo>
                  <a:pt x="24084" y="3460"/>
                </a:lnTo>
                <a:lnTo>
                  <a:pt x="24075" y="3468"/>
                </a:lnTo>
                <a:lnTo>
                  <a:pt x="24066" y="3477"/>
                </a:lnTo>
                <a:lnTo>
                  <a:pt x="24058" y="3486"/>
                </a:lnTo>
                <a:lnTo>
                  <a:pt x="24049" y="3495"/>
                </a:lnTo>
                <a:lnTo>
                  <a:pt x="24022" y="3513"/>
                </a:lnTo>
                <a:lnTo>
                  <a:pt x="24005" y="3530"/>
                </a:lnTo>
                <a:lnTo>
                  <a:pt x="23996" y="3539"/>
                </a:lnTo>
                <a:lnTo>
                  <a:pt x="23987" y="3539"/>
                </a:lnTo>
                <a:lnTo>
                  <a:pt x="23969" y="3548"/>
                </a:lnTo>
                <a:lnTo>
                  <a:pt x="23943" y="3539"/>
                </a:lnTo>
                <a:lnTo>
                  <a:pt x="23934" y="3566"/>
                </a:lnTo>
                <a:lnTo>
                  <a:pt x="23916" y="3566"/>
                </a:lnTo>
                <a:lnTo>
                  <a:pt x="23899" y="3566"/>
                </a:lnTo>
                <a:lnTo>
                  <a:pt x="23890" y="3566"/>
                </a:lnTo>
                <a:lnTo>
                  <a:pt x="23881" y="3566"/>
                </a:lnTo>
                <a:lnTo>
                  <a:pt x="23881" y="3574"/>
                </a:lnTo>
                <a:lnTo>
                  <a:pt x="23890" y="3583"/>
                </a:lnTo>
                <a:lnTo>
                  <a:pt x="23899" y="3592"/>
                </a:lnTo>
                <a:lnTo>
                  <a:pt x="23899" y="3601"/>
                </a:lnTo>
                <a:lnTo>
                  <a:pt x="23890" y="3619"/>
                </a:lnTo>
                <a:lnTo>
                  <a:pt x="23881" y="3636"/>
                </a:lnTo>
                <a:lnTo>
                  <a:pt x="23864" y="3645"/>
                </a:lnTo>
                <a:lnTo>
                  <a:pt x="23828" y="3671"/>
                </a:lnTo>
                <a:lnTo>
                  <a:pt x="23828" y="3680"/>
                </a:lnTo>
                <a:lnTo>
                  <a:pt x="23819" y="3680"/>
                </a:lnTo>
                <a:lnTo>
                  <a:pt x="23802" y="3751"/>
                </a:lnTo>
                <a:lnTo>
                  <a:pt x="23802" y="3777"/>
                </a:lnTo>
                <a:lnTo>
                  <a:pt x="23793" y="3822"/>
                </a:lnTo>
                <a:lnTo>
                  <a:pt x="23793" y="3839"/>
                </a:lnTo>
                <a:lnTo>
                  <a:pt x="23793" y="3874"/>
                </a:lnTo>
                <a:lnTo>
                  <a:pt x="23802" y="3910"/>
                </a:lnTo>
                <a:lnTo>
                  <a:pt x="23819" y="3963"/>
                </a:lnTo>
                <a:lnTo>
                  <a:pt x="23819" y="3989"/>
                </a:lnTo>
                <a:lnTo>
                  <a:pt x="23828" y="4060"/>
                </a:lnTo>
                <a:lnTo>
                  <a:pt x="23828" y="4069"/>
                </a:lnTo>
                <a:lnTo>
                  <a:pt x="23837" y="4086"/>
                </a:lnTo>
                <a:lnTo>
                  <a:pt x="23837" y="4095"/>
                </a:lnTo>
                <a:lnTo>
                  <a:pt x="23855" y="4104"/>
                </a:lnTo>
                <a:lnTo>
                  <a:pt x="23855" y="4122"/>
                </a:lnTo>
                <a:lnTo>
                  <a:pt x="23864" y="4166"/>
                </a:lnTo>
                <a:lnTo>
                  <a:pt x="23864" y="4210"/>
                </a:lnTo>
                <a:lnTo>
                  <a:pt x="23864" y="4219"/>
                </a:lnTo>
                <a:lnTo>
                  <a:pt x="23864" y="4227"/>
                </a:lnTo>
                <a:lnTo>
                  <a:pt x="23872" y="4236"/>
                </a:lnTo>
                <a:lnTo>
                  <a:pt x="23872" y="4245"/>
                </a:lnTo>
                <a:lnTo>
                  <a:pt x="23881" y="4254"/>
                </a:lnTo>
                <a:lnTo>
                  <a:pt x="23881" y="4263"/>
                </a:lnTo>
                <a:lnTo>
                  <a:pt x="23890" y="4254"/>
                </a:lnTo>
                <a:lnTo>
                  <a:pt x="23916" y="4236"/>
                </a:lnTo>
                <a:lnTo>
                  <a:pt x="23934" y="4219"/>
                </a:lnTo>
                <a:lnTo>
                  <a:pt x="23934" y="4210"/>
                </a:lnTo>
                <a:lnTo>
                  <a:pt x="23943" y="4201"/>
                </a:lnTo>
                <a:lnTo>
                  <a:pt x="23961" y="4201"/>
                </a:lnTo>
                <a:lnTo>
                  <a:pt x="23978" y="4175"/>
                </a:lnTo>
                <a:lnTo>
                  <a:pt x="23996" y="4148"/>
                </a:lnTo>
                <a:lnTo>
                  <a:pt x="24005" y="4130"/>
                </a:lnTo>
                <a:lnTo>
                  <a:pt x="24005" y="4122"/>
                </a:lnTo>
                <a:lnTo>
                  <a:pt x="24005" y="4113"/>
                </a:lnTo>
                <a:lnTo>
                  <a:pt x="24005" y="4095"/>
                </a:lnTo>
                <a:lnTo>
                  <a:pt x="24013" y="4086"/>
                </a:lnTo>
                <a:lnTo>
                  <a:pt x="24013" y="4069"/>
                </a:lnTo>
                <a:lnTo>
                  <a:pt x="24005" y="4060"/>
                </a:lnTo>
                <a:lnTo>
                  <a:pt x="24013" y="4051"/>
                </a:lnTo>
                <a:lnTo>
                  <a:pt x="24022" y="4060"/>
                </a:lnTo>
                <a:lnTo>
                  <a:pt x="24022" y="4069"/>
                </a:lnTo>
                <a:lnTo>
                  <a:pt x="24040" y="4051"/>
                </a:lnTo>
                <a:lnTo>
                  <a:pt x="24058" y="4051"/>
                </a:lnTo>
                <a:lnTo>
                  <a:pt x="24084" y="4033"/>
                </a:lnTo>
                <a:lnTo>
                  <a:pt x="24102" y="4033"/>
                </a:lnTo>
                <a:lnTo>
                  <a:pt x="24111" y="4051"/>
                </a:lnTo>
                <a:lnTo>
                  <a:pt x="24119" y="4042"/>
                </a:lnTo>
                <a:lnTo>
                  <a:pt x="24119" y="4033"/>
                </a:lnTo>
                <a:lnTo>
                  <a:pt x="24111" y="4024"/>
                </a:lnTo>
                <a:lnTo>
                  <a:pt x="24111" y="4016"/>
                </a:lnTo>
                <a:lnTo>
                  <a:pt x="24119" y="4007"/>
                </a:lnTo>
                <a:lnTo>
                  <a:pt x="24111" y="3998"/>
                </a:lnTo>
                <a:lnTo>
                  <a:pt x="24111" y="3989"/>
                </a:lnTo>
                <a:lnTo>
                  <a:pt x="24111" y="3980"/>
                </a:lnTo>
                <a:lnTo>
                  <a:pt x="24111" y="3963"/>
                </a:lnTo>
                <a:lnTo>
                  <a:pt x="24119" y="3945"/>
                </a:lnTo>
                <a:lnTo>
                  <a:pt x="24128" y="3936"/>
                </a:lnTo>
                <a:lnTo>
                  <a:pt x="24137" y="3927"/>
                </a:lnTo>
                <a:lnTo>
                  <a:pt x="24155" y="3919"/>
                </a:lnTo>
                <a:lnTo>
                  <a:pt x="24172" y="3901"/>
                </a:lnTo>
                <a:lnTo>
                  <a:pt x="24190" y="3901"/>
                </a:lnTo>
                <a:lnTo>
                  <a:pt x="24199" y="3901"/>
                </a:lnTo>
                <a:lnTo>
                  <a:pt x="24216" y="3910"/>
                </a:lnTo>
                <a:lnTo>
                  <a:pt x="24234" y="3910"/>
                </a:lnTo>
                <a:lnTo>
                  <a:pt x="24243" y="3901"/>
                </a:lnTo>
                <a:lnTo>
                  <a:pt x="24261" y="3892"/>
                </a:lnTo>
                <a:lnTo>
                  <a:pt x="24269" y="3883"/>
                </a:lnTo>
                <a:lnTo>
                  <a:pt x="24269" y="3866"/>
                </a:lnTo>
                <a:lnTo>
                  <a:pt x="24269" y="3857"/>
                </a:lnTo>
                <a:lnTo>
                  <a:pt x="24252" y="3839"/>
                </a:lnTo>
                <a:lnTo>
                  <a:pt x="24243" y="3822"/>
                </a:lnTo>
                <a:lnTo>
                  <a:pt x="24243" y="3804"/>
                </a:lnTo>
                <a:lnTo>
                  <a:pt x="24252" y="3786"/>
                </a:lnTo>
                <a:lnTo>
                  <a:pt x="24261" y="3769"/>
                </a:lnTo>
                <a:lnTo>
                  <a:pt x="24269" y="3742"/>
                </a:lnTo>
                <a:lnTo>
                  <a:pt x="24278" y="3742"/>
                </a:lnTo>
                <a:lnTo>
                  <a:pt x="24287" y="3733"/>
                </a:lnTo>
                <a:lnTo>
                  <a:pt x="24296" y="3733"/>
                </a:lnTo>
                <a:lnTo>
                  <a:pt x="24305" y="3724"/>
                </a:lnTo>
                <a:lnTo>
                  <a:pt x="24305" y="3716"/>
                </a:lnTo>
                <a:lnTo>
                  <a:pt x="24305" y="3707"/>
                </a:lnTo>
                <a:lnTo>
                  <a:pt x="24313" y="3707"/>
                </a:lnTo>
                <a:lnTo>
                  <a:pt x="24331" y="3707"/>
                </a:lnTo>
                <a:lnTo>
                  <a:pt x="24331" y="3698"/>
                </a:lnTo>
                <a:lnTo>
                  <a:pt x="24340" y="3698"/>
                </a:lnTo>
                <a:lnTo>
                  <a:pt x="24340" y="3707"/>
                </a:lnTo>
                <a:lnTo>
                  <a:pt x="24331" y="3716"/>
                </a:lnTo>
                <a:lnTo>
                  <a:pt x="24313" y="3724"/>
                </a:lnTo>
                <a:lnTo>
                  <a:pt x="24313" y="3733"/>
                </a:lnTo>
                <a:lnTo>
                  <a:pt x="24331" y="3751"/>
                </a:lnTo>
                <a:lnTo>
                  <a:pt x="24340" y="3751"/>
                </a:lnTo>
                <a:lnTo>
                  <a:pt x="24349" y="3742"/>
                </a:lnTo>
                <a:lnTo>
                  <a:pt x="24358" y="3733"/>
                </a:lnTo>
                <a:lnTo>
                  <a:pt x="24366" y="3733"/>
                </a:lnTo>
                <a:lnTo>
                  <a:pt x="24358" y="3707"/>
                </a:lnTo>
                <a:lnTo>
                  <a:pt x="24358" y="3698"/>
                </a:lnTo>
                <a:lnTo>
                  <a:pt x="24358" y="3680"/>
                </a:lnTo>
                <a:lnTo>
                  <a:pt x="24349" y="3680"/>
                </a:lnTo>
                <a:lnTo>
                  <a:pt x="24340" y="3680"/>
                </a:lnTo>
                <a:lnTo>
                  <a:pt x="24331" y="3680"/>
                </a:lnTo>
                <a:lnTo>
                  <a:pt x="24331" y="3671"/>
                </a:lnTo>
                <a:lnTo>
                  <a:pt x="24322" y="3671"/>
                </a:lnTo>
                <a:lnTo>
                  <a:pt x="24322" y="3663"/>
                </a:lnTo>
                <a:lnTo>
                  <a:pt x="24322" y="3645"/>
                </a:lnTo>
                <a:lnTo>
                  <a:pt x="24322" y="3636"/>
                </a:lnTo>
                <a:lnTo>
                  <a:pt x="24322" y="3627"/>
                </a:lnTo>
                <a:lnTo>
                  <a:pt x="24322" y="3619"/>
                </a:lnTo>
                <a:lnTo>
                  <a:pt x="24322" y="3610"/>
                </a:lnTo>
                <a:lnTo>
                  <a:pt x="24340" y="3601"/>
                </a:lnTo>
                <a:lnTo>
                  <a:pt x="24349" y="3592"/>
                </a:lnTo>
                <a:lnTo>
                  <a:pt x="24349" y="3583"/>
                </a:lnTo>
                <a:lnTo>
                  <a:pt x="24358" y="3574"/>
                </a:lnTo>
                <a:lnTo>
                  <a:pt x="24358" y="3566"/>
                </a:lnTo>
                <a:lnTo>
                  <a:pt x="24349" y="3566"/>
                </a:lnTo>
                <a:lnTo>
                  <a:pt x="24322" y="3548"/>
                </a:lnTo>
                <a:lnTo>
                  <a:pt x="24313" y="3548"/>
                </a:lnTo>
                <a:lnTo>
                  <a:pt x="24305" y="3557"/>
                </a:lnTo>
                <a:lnTo>
                  <a:pt x="24296" y="3566"/>
                </a:lnTo>
                <a:lnTo>
                  <a:pt x="24296" y="3574"/>
                </a:lnTo>
                <a:lnTo>
                  <a:pt x="24296" y="3566"/>
                </a:lnTo>
                <a:lnTo>
                  <a:pt x="24278" y="3566"/>
                </a:lnTo>
                <a:lnTo>
                  <a:pt x="24269" y="3557"/>
                </a:lnTo>
                <a:lnTo>
                  <a:pt x="24269" y="3548"/>
                </a:lnTo>
                <a:lnTo>
                  <a:pt x="24261" y="3539"/>
                </a:lnTo>
                <a:lnTo>
                  <a:pt x="24269" y="3513"/>
                </a:lnTo>
                <a:lnTo>
                  <a:pt x="24278" y="3495"/>
                </a:lnTo>
                <a:lnTo>
                  <a:pt x="24296" y="3468"/>
                </a:lnTo>
                <a:lnTo>
                  <a:pt x="24313" y="3460"/>
                </a:lnTo>
                <a:lnTo>
                  <a:pt x="24331" y="3442"/>
                </a:lnTo>
                <a:lnTo>
                  <a:pt x="24340" y="3442"/>
                </a:lnTo>
                <a:lnTo>
                  <a:pt x="24340" y="3433"/>
                </a:lnTo>
                <a:lnTo>
                  <a:pt x="24331" y="3424"/>
                </a:lnTo>
                <a:lnTo>
                  <a:pt x="24340" y="3424"/>
                </a:lnTo>
                <a:lnTo>
                  <a:pt x="24349" y="3424"/>
                </a:lnTo>
                <a:lnTo>
                  <a:pt x="24358" y="3407"/>
                </a:lnTo>
                <a:lnTo>
                  <a:pt x="24358" y="3380"/>
                </a:lnTo>
                <a:lnTo>
                  <a:pt x="24366" y="3363"/>
                </a:lnTo>
                <a:lnTo>
                  <a:pt x="24366" y="3354"/>
                </a:lnTo>
                <a:lnTo>
                  <a:pt x="24366" y="3345"/>
                </a:lnTo>
                <a:lnTo>
                  <a:pt x="24375" y="3336"/>
                </a:lnTo>
                <a:lnTo>
                  <a:pt x="24384" y="3336"/>
                </a:lnTo>
                <a:lnTo>
                  <a:pt x="24393" y="3327"/>
                </a:lnTo>
                <a:lnTo>
                  <a:pt x="24402" y="3327"/>
                </a:lnTo>
                <a:lnTo>
                  <a:pt x="24410" y="3327"/>
                </a:lnTo>
                <a:lnTo>
                  <a:pt x="24419" y="3327"/>
                </a:lnTo>
                <a:lnTo>
                  <a:pt x="24419" y="3336"/>
                </a:lnTo>
                <a:lnTo>
                  <a:pt x="24428" y="3327"/>
                </a:lnTo>
                <a:lnTo>
                  <a:pt x="24437" y="3318"/>
                </a:lnTo>
                <a:lnTo>
                  <a:pt x="24446" y="3318"/>
                </a:lnTo>
                <a:lnTo>
                  <a:pt x="24455" y="3318"/>
                </a:lnTo>
                <a:lnTo>
                  <a:pt x="24463" y="3327"/>
                </a:lnTo>
                <a:lnTo>
                  <a:pt x="24472" y="3345"/>
                </a:lnTo>
                <a:lnTo>
                  <a:pt x="24481" y="3345"/>
                </a:lnTo>
                <a:lnTo>
                  <a:pt x="24490" y="3345"/>
                </a:lnTo>
                <a:lnTo>
                  <a:pt x="24490" y="3336"/>
                </a:lnTo>
                <a:lnTo>
                  <a:pt x="24490" y="3318"/>
                </a:lnTo>
                <a:lnTo>
                  <a:pt x="24499" y="3318"/>
                </a:lnTo>
                <a:lnTo>
                  <a:pt x="24508" y="3310"/>
                </a:lnTo>
                <a:lnTo>
                  <a:pt x="24516" y="3310"/>
                </a:lnTo>
                <a:lnTo>
                  <a:pt x="24525" y="3301"/>
                </a:lnTo>
                <a:lnTo>
                  <a:pt x="24552" y="3292"/>
                </a:lnTo>
                <a:lnTo>
                  <a:pt x="24569" y="3274"/>
                </a:lnTo>
                <a:lnTo>
                  <a:pt x="24587" y="3274"/>
                </a:lnTo>
                <a:lnTo>
                  <a:pt x="24578" y="3283"/>
                </a:lnTo>
                <a:lnTo>
                  <a:pt x="24578" y="3292"/>
                </a:lnTo>
                <a:lnTo>
                  <a:pt x="24578" y="3310"/>
                </a:lnTo>
                <a:lnTo>
                  <a:pt x="24569" y="3318"/>
                </a:lnTo>
                <a:lnTo>
                  <a:pt x="24569" y="3327"/>
                </a:lnTo>
                <a:lnTo>
                  <a:pt x="24569" y="3336"/>
                </a:lnTo>
                <a:lnTo>
                  <a:pt x="24569" y="3345"/>
                </a:lnTo>
                <a:lnTo>
                  <a:pt x="24578" y="3345"/>
                </a:lnTo>
                <a:lnTo>
                  <a:pt x="24587" y="3345"/>
                </a:lnTo>
                <a:lnTo>
                  <a:pt x="24596" y="3336"/>
                </a:lnTo>
                <a:lnTo>
                  <a:pt x="24631" y="3292"/>
                </a:lnTo>
                <a:lnTo>
                  <a:pt x="24649" y="3283"/>
                </a:lnTo>
                <a:lnTo>
                  <a:pt x="24675" y="3274"/>
                </a:lnTo>
                <a:lnTo>
                  <a:pt x="24684" y="3274"/>
                </a:lnTo>
                <a:lnTo>
                  <a:pt x="24719" y="3265"/>
                </a:lnTo>
                <a:lnTo>
                  <a:pt x="24737" y="3265"/>
                </a:lnTo>
                <a:lnTo>
                  <a:pt x="24755" y="3265"/>
                </a:lnTo>
                <a:lnTo>
                  <a:pt x="24763" y="3265"/>
                </a:lnTo>
                <a:lnTo>
                  <a:pt x="24799" y="3265"/>
                </a:lnTo>
                <a:lnTo>
                  <a:pt x="24825" y="3283"/>
                </a:lnTo>
                <a:lnTo>
                  <a:pt x="24843" y="3301"/>
                </a:lnTo>
                <a:lnTo>
                  <a:pt x="24843" y="3310"/>
                </a:lnTo>
                <a:lnTo>
                  <a:pt x="24852" y="3318"/>
                </a:lnTo>
                <a:lnTo>
                  <a:pt x="24860" y="3327"/>
                </a:lnTo>
                <a:lnTo>
                  <a:pt x="24878" y="3327"/>
                </a:lnTo>
                <a:lnTo>
                  <a:pt x="24887" y="3327"/>
                </a:lnTo>
                <a:lnTo>
                  <a:pt x="24887" y="3318"/>
                </a:lnTo>
                <a:lnTo>
                  <a:pt x="24887" y="3301"/>
                </a:lnTo>
                <a:lnTo>
                  <a:pt x="24896" y="3292"/>
                </a:lnTo>
                <a:lnTo>
                  <a:pt x="24896" y="3283"/>
                </a:lnTo>
                <a:lnTo>
                  <a:pt x="24913" y="3274"/>
                </a:lnTo>
                <a:lnTo>
                  <a:pt x="24922" y="3274"/>
                </a:lnTo>
                <a:lnTo>
                  <a:pt x="24966" y="3248"/>
                </a:lnTo>
                <a:lnTo>
                  <a:pt x="24984" y="3230"/>
                </a:lnTo>
                <a:lnTo>
                  <a:pt x="24984" y="3239"/>
                </a:lnTo>
                <a:lnTo>
                  <a:pt x="24993" y="3230"/>
                </a:lnTo>
                <a:lnTo>
                  <a:pt x="25002" y="3230"/>
                </a:lnTo>
                <a:lnTo>
                  <a:pt x="25019" y="3221"/>
                </a:lnTo>
                <a:lnTo>
                  <a:pt x="25028" y="3213"/>
                </a:lnTo>
                <a:lnTo>
                  <a:pt x="25028" y="3204"/>
                </a:lnTo>
                <a:lnTo>
                  <a:pt x="25028" y="3195"/>
                </a:lnTo>
                <a:lnTo>
                  <a:pt x="25037" y="3195"/>
                </a:lnTo>
                <a:lnTo>
                  <a:pt x="25046" y="3195"/>
                </a:lnTo>
                <a:lnTo>
                  <a:pt x="25055" y="3186"/>
                </a:lnTo>
                <a:lnTo>
                  <a:pt x="25063" y="3186"/>
                </a:lnTo>
                <a:lnTo>
                  <a:pt x="25063" y="3177"/>
                </a:lnTo>
                <a:lnTo>
                  <a:pt x="25063" y="3168"/>
                </a:lnTo>
                <a:lnTo>
                  <a:pt x="25081" y="3168"/>
                </a:lnTo>
                <a:lnTo>
                  <a:pt x="25099" y="3151"/>
                </a:lnTo>
                <a:lnTo>
                  <a:pt x="25116" y="3133"/>
                </a:lnTo>
                <a:lnTo>
                  <a:pt x="25134" y="3142"/>
                </a:lnTo>
                <a:lnTo>
                  <a:pt x="25160" y="3124"/>
                </a:lnTo>
                <a:lnTo>
                  <a:pt x="25169" y="3124"/>
                </a:lnTo>
                <a:lnTo>
                  <a:pt x="25187" y="3124"/>
                </a:lnTo>
                <a:lnTo>
                  <a:pt x="25196" y="3115"/>
                </a:lnTo>
                <a:lnTo>
                  <a:pt x="25196" y="3107"/>
                </a:lnTo>
                <a:lnTo>
                  <a:pt x="25205" y="3115"/>
                </a:lnTo>
                <a:lnTo>
                  <a:pt x="25231" y="3098"/>
                </a:lnTo>
                <a:lnTo>
                  <a:pt x="25240" y="3089"/>
                </a:lnTo>
                <a:lnTo>
                  <a:pt x="25249" y="3089"/>
                </a:lnTo>
                <a:lnTo>
                  <a:pt x="25257" y="3089"/>
                </a:lnTo>
                <a:lnTo>
                  <a:pt x="25266" y="3080"/>
                </a:lnTo>
                <a:lnTo>
                  <a:pt x="25319" y="3063"/>
                </a:lnTo>
                <a:lnTo>
                  <a:pt x="25328" y="3054"/>
                </a:lnTo>
                <a:lnTo>
                  <a:pt x="25346" y="3045"/>
                </a:lnTo>
                <a:lnTo>
                  <a:pt x="25363" y="3045"/>
                </a:lnTo>
                <a:lnTo>
                  <a:pt x="25381" y="3036"/>
                </a:lnTo>
                <a:lnTo>
                  <a:pt x="25372" y="3036"/>
                </a:lnTo>
                <a:lnTo>
                  <a:pt x="25363" y="3027"/>
                </a:lnTo>
                <a:lnTo>
                  <a:pt x="25363" y="3018"/>
                </a:lnTo>
                <a:lnTo>
                  <a:pt x="25372" y="3018"/>
                </a:lnTo>
                <a:lnTo>
                  <a:pt x="25381" y="3018"/>
                </a:lnTo>
                <a:lnTo>
                  <a:pt x="25390" y="3018"/>
                </a:lnTo>
                <a:lnTo>
                  <a:pt x="25399" y="3018"/>
                </a:lnTo>
                <a:lnTo>
                  <a:pt x="25390" y="3027"/>
                </a:lnTo>
                <a:lnTo>
                  <a:pt x="25390" y="3036"/>
                </a:lnTo>
                <a:lnTo>
                  <a:pt x="25416" y="3036"/>
                </a:lnTo>
                <a:lnTo>
                  <a:pt x="25443" y="3045"/>
                </a:lnTo>
                <a:lnTo>
                  <a:pt x="25513" y="3063"/>
                </a:lnTo>
                <a:lnTo>
                  <a:pt x="25522" y="3071"/>
                </a:lnTo>
                <a:lnTo>
                  <a:pt x="25522" y="3063"/>
                </a:lnTo>
                <a:lnTo>
                  <a:pt x="25531" y="3054"/>
                </a:lnTo>
                <a:lnTo>
                  <a:pt x="25540" y="3045"/>
                </a:lnTo>
                <a:lnTo>
                  <a:pt x="25549" y="3036"/>
                </a:lnTo>
                <a:lnTo>
                  <a:pt x="25557" y="3027"/>
                </a:lnTo>
                <a:lnTo>
                  <a:pt x="25557" y="3018"/>
                </a:lnTo>
                <a:lnTo>
                  <a:pt x="25549" y="3010"/>
                </a:lnTo>
                <a:lnTo>
                  <a:pt x="25540" y="3001"/>
                </a:lnTo>
                <a:lnTo>
                  <a:pt x="25531" y="2992"/>
                </a:lnTo>
                <a:lnTo>
                  <a:pt x="25540" y="2983"/>
                </a:lnTo>
                <a:lnTo>
                  <a:pt x="25549" y="2983"/>
                </a:lnTo>
                <a:lnTo>
                  <a:pt x="25540" y="2974"/>
                </a:lnTo>
                <a:lnTo>
                  <a:pt x="25540" y="2965"/>
                </a:lnTo>
                <a:lnTo>
                  <a:pt x="25513" y="2957"/>
                </a:lnTo>
                <a:lnTo>
                  <a:pt x="25513" y="2948"/>
                </a:lnTo>
                <a:lnTo>
                  <a:pt x="25496" y="2930"/>
                </a:lnTo>
                <a:lnTo>
                  <a:pt x="25496" y="2939"/>
                </a:lnTo>
                <a:lnTo>
                  <a:pt x="25496" y="2948"/>
                </a:lnTo>
                <a:lnTo>
                  <a:pt x="25496" y="2939"/>
                </a:lnTo>
                <a:lnTo>
                  <a:pt x="25487" y="2939"/>
                </a:lnTo>
                <a:lnTo>
                  <a:pt x="25496" y="2930"/>
                </a:lnTo>
                <a:lnTo>
                  <a:pt x="25487" y="2921"/>
                </a:lnTo>
                <a:lnTo>
                  <a:pt x="25478" y="2921"/>
                </a:lnTo>
                <a:lnTo>
                  <a:pt x="25487" y="2912"/>
                </a:lnTo>
                <a:lnTo>
                  <a:pt x="25496" y="2912"/>
                </a:lnTo>
                <a:lnTo>
                  <a:pt x="25496" y="2895"/>
                </a:lnTo>
                <a:lnTo>
                  <a:pt x="25487" y="2877"/>
                </a:lnTo>
                <a:lnTo>
                  <a:pt x="25478" y="2877"/>
                </a:lnTo>
                <a:lnTo>
                  <a:pt x="25478" y="2868"/>
                </a:lnTo>
                <a:lnTo>
                  <a:pt x="25478" y="2860"/>
                </a:lnTo>
                <a:lnTo>
                  <a:pt x="25469" y="2842"/>
                </a:lnTo>
                <a:lnTo>
                  <a:pt x="25460" y="2833"/>
                </a:lnTo>
                <a:lnTo>
                  <a:pt x="25452" y="2833"/>
                </a:lnTo>
                <a:lnTo>
                  <a:pt x="25452" y="2842"/>
                </a:lnTo>
                <a:lnTo>
                  <a:pt x="25443" y="2851"/>
                </a:lnTo>
                <a:lnTo>
                  <a:pt x="25434" y="2851"/>
                </a:lnTo>
                <a:lnTo>
                  <a:pt x="25416" y="2833"/>
                </a:lnTo>
                <a:lnTo>
                  <a:pt x="25399" y="2824"/>
                </a:lnTo>
                <a:lnTo>
                  <a:pt x="25399" y="2807"/>
                </a:lnTo>
                <a:lnTo>
                  <a:pt x="25399" y="2789"/>
                </a:lnTo>
                <a:lnTo>
                  <a:pt x="25399" y="2780"/>
                </a:lnTo>
                <a:lnTo>
                  <a:pt x="25372" y="2789"/>
                </a:lnTo>
                <a:lnTo>
                  <a:pt x="25354" y="2798"/>
                </a:lnTo>
                <a:lnTo>
                  <a:pt x="25346" y="2798"/>
                </a:lnTo>
                <a:lnTo>
                  <a:pt x="25328" y="2789"/>
                </a:lnTo>
                <a:lnTo>
                  <a:pt x="25302" y="2807"/>
                </a:lnTo>
                <a:lnTo>
                  <a:pt x="25310" y="2798"/>
                </a:lnTo>
                <a:lnTo>
                  <a:pt x="25319" y="2798"/>
                </a:lnTo>
                <a:lnTo>
                  <a:pt x="25319" y="2789"/>
                </a:lnTo>
                <a:lnTo>
                  <a:pt x="25319" y="2780"/>
                </a:lnTo>
                <a:lnTo>
                  <a:pt x="25310" y="2771"/>
                </a:lnTo>
                <a:lnTo>
                  <a:pt x="25302" y="2762"/>
                </a:lnTo>
                <a:lnTo>
                  <a:pt x="25293" y="2771"/>
                </a:lnTo>
                <a:lnTo>
                  <a:pt x="25284" y="2771"/>
                </a:lnTo>
                <a:lnTo>
                  <a:pt x="25275" y="2780"/>
                </a:lnTo>
                <a:lnTo>
                  <a:pt x="25249" y="2789"/>
                </a:lnTo>
                <a:lnTo>
                  <a:pt x="25231" y="2789"/>
                </a:lnTo>
                <a:lnTo>
                  <a:pt x="25196" y="2789"/>
                </a:lnTo>
                <a:lnTo>
                  <a:pt x="25187" y="2789"/>
                </a:lnTo>
                <a:lnTo>
                  <a:pt x="25231" y="2780"/>
                </a:lnTo>
                <a:lnTo>
                  <a:pt x="25249" y="2780"/>
                </a:lnTo>
                <a:lnTo>
                  <a:pt x="25275" y="2771"/>
                </a:lnTo>
                <a:lnTo>
                  <a:pt x="25302" y="2762"/>
                </a:lnTo>
                <a:lnTo>
                  <a:pt x="25328" y="2771"/>
                </a:lnTo>
                <a:lnTo>
                  <a:pt x="25337" y="2771"/>
                </a:lnTo>
                <a:lnTo>
                  <a:pt x="25354" y="2771"/>
                </a:lnTo>
                <a:lnTo>
                  <a:pt x="25372" y="2780"/>
                </a:lnTo>
                <a:lnTo>
                  <a:pt x="25381" y="2780"/>
                </a:lnTo>
                <a:lnTo>
                  <a:pt x="25381" y="2771"/>
                </a:lnTo>
                <a:lnTo>
                  <a:pt x="25381" y="2762"/>
                </a:lnTo>
                <a:lnTo>
                  <a:pt x="25372" y="2754"/>
                </a:lnTo>
                <a:lnTo>
                  <a:pt x="25363" y="2754"/>
                </a:lnTo>
                <a:lnTo>
                  <a:pt x="25346" y="2754"/>
                </a:lnTo>
                <a:lnTo>
                  <a:pt x="25328" y="2754"/>
                </a:lnTo>
                <a:lnTo>
                  <a:pt x="25319" y="2745"/>
                </a:lnTo>
                <a:lnTo>
                  <a:pt x="25328" y="2745"/>
                </a:lnTo>
                <a:lnTo>
                  <a:pt x="25337" y="2754"/>
                </a:lnTo>
                <a:lnTo>
                  <a:pt x="25363" y="2745"/>
                </a:lnTo>
                <a:lnTo>
                  <a:pt x="25381" y="2754"/>
                </a:lnTo>
                <a:lnTo>
                  <a:pt x="25390" y="2762"/>
                </a:lnTo>
                <a:lnTo>
                  <a:pt x="25407" y="2780"/>
                </a:lnTo>
                <a:lnTo>
                  <a:pt x="25425" y="2789"/>
                </a:lnTo>
                <a:lnTo>
                  <a:pt x="25460" y="2798"/>
                </a:lnTo>
                <a:lnTo>
                  <a:pt x="25478" y="2798"/>
                </a:lnTo>
                <a:lnTo>
                  <a:pt x="25496" y="2798"/>
                </a:lnTo>
                <a:lnTo>
                  <a:pt x="25522" y="2780"/>
                </a:lnTo>
                <a:lnTo>
                  <a:pt x="25549" y="2780"/>
                </a:lnTo>
                <a:lnTo>
                  <a:pt x="25566" y="2762"/>
                </a:lnTo>
                <a:lnTo>
                  <a:pt x="25575" y="2754"/>
                </a:lnTo>
                <a:lnTo>
                  <a:pt x="25593" y="2745"/>
                </a:lnTo>
                <a:lnTo>
                  <a:pt x="25610" y="2736"/>
                </a:lnTo>
                <a:lnTo>
                  <a:pt x="25619" y="2727"/>
                </a:lnTo>
                <a:lnTo>
                  <a:pt x="25628" y="2709"/>
                </a:lnTo>
                <a:lnTo>
                  <a:pt x="25628" y="2701"/>
                </a:lnTo>
                <a:lnTo>
                  <a:pt x="25637" y="2692"/>
                </a:lnTo>
                <a:lnTo>
                  <a:pt x="25637" y="2683"/>
                </a:lnTo>
                <a:lnTo>
                  <a:pt x="25637" y="2674"/>
                </a:lnTo>
                <a:lnTo>
                  <a:pt x="25628" y="2674"/>
                </a:lnTo>
                <a:lnTo>
                  <a:pt x="25619" y="2665"/>
                </a:lnTo>
                <a:lnTo>
                  <a:pt x="25610" y="2657"/>
                </a:lnTo>
                <a:lnTo>
                  <a:pt x="25602" y="2648"/>
                </a:lnTo>
                <a:lnTo>
                  <a:pt x="25602" y="2630"/>
                </a:lnTo>
                <a:lnTo>
                  <a:pt x="25610" y="2621"/>
                </a:lnTo>
                <a:lnTo>
                  <a:pt x="25610" y="2612"/>
                </a:lnTo>
                <a:lnTo>
                  <a:pt x="25619" y="2621"/>
                </a:lnTo>
                <a:lnTo>
                  <a:pt x="25628" y="2612"/>
                </a:lnTo>
                <a:lnTo>
                  <a:pt x="25637" y="2612"/>
                </a:lnTo>
                <a:lnTo>
                  <a:pt x="25637" y="2604"/>
                </a:lnTo>
                <a:lnTo>
                  <a:pt x="25637" y="2595"/>
                </a:lnTo>
                <a:lnTo>
                  <a:pt x="25646" y="2595"/>
                </a:lnTo>
                <a:lnTo>
                  <a:pt x="25654" y="2586"/>
                </a:lnTo>
                <a:lnTo>
                  <a:pt x="25654" y="2595"/>
                </a:lnTo>
                <a:lnTo>
                  <a:pt x="25654" y="2604"/>
                </a:lnTo>
                <a:lnTo>
                  <a:pt x="25663" y="2612"/>
                </a:lnTo>
                <a:lnTo>
                  <a:pt x="25672" y="2612"/>
                </a:lnTo>
                <a:lnTo>
                  <a:pt x="25681" y="2604"/>
                </a:lnTo>
                <a:lnTo>
                  <a:pt x="25690" y="2595"/>
                </a:lnTo>
                <a:lnTo>
                  <a:pt x="25699" y="2586"/>
                </a:lnTo>
                <a:lnTo>
                  <a:pt x="25699" y="2595"/>
                </a:lnTo>
                <a:lnTo>
                  <a:pt x="25690" y="2612"/>
                </a:lnTo>
                <a:lnTo>
                  <a:pt x="25681" y="2621"/>
                </a:lnTo>
                <a:lnTo>
                  <a:pt x="25681" y="2630"/>
                </a:lnTo>
                <a:lnTo>
                  <a:pt x="25672" y="2630"/>
                </a:lnTo>
                <a:lnTo>
                  <a:pt x="25663" y="2630"/>
                </a:lnTo>
                <a:lnTo>
                  <a:pt x="25672" y="2639"/>
                </a:lnTo>
                <a:lnTo>
                  <a:pt x="25681" y="2648"/>
                </a:lnTo>
                <a:lnTo>
                  <a:pt x="25690" y="2657"/>
                </a:lnTo>
                <a:lnTo>
                  <a:pt x="25699" y="2665"/>
                </a:lnTo>
                <a:lnTo>
                  <a:pt x="25699" y="2674"/>
                </a:lnTo>
                <a:lnTo>
                  <a:pt x="25699" y="2683"/>
                </a:lnTo>
                <a:lnTo>
                  <a:pt x="25699" y="2692"/>
                </a:lnTo>
                <a:lnTo>
                  <a:pt x="25707" y="2692"/>
                </a:lnTo>
                <a:lnTo>
                  <a:pt x="25716" y="2701"/>
                </a:lnTo>
                <a:lnTo>
                  <a:pt x="25760" y="2692"/>
                </a:lnTo>
                <a:lnTo>
                  <a:pt x="25769" y="2692"/>
                </a:lnTo>
                <a:lnTo>
                  <a:pt x="25796" y="2683"/>
                </a:lnTo>
                <a:lnTo>
                  <a:pt x="25804" y="2683"/>
                </a:lnTo>
                <a:lnTo>
                  <a:pt x="25813" y="2683"/>
                </a:lnTo>
                <a:lnTo>
                  <a:pt x="25840" y="2692"/>
                </a:lnTo>
                <a:lnTo>
                  <a:pt x="25875" y="2701"/>
                </a:lnTo>
                <a:lnTo>
                  <a:pt x="25884" y="2709"/>
                </a:lnTo>
                <a:lnTo>
                  <a:pt x="25893" y="2727"/>
                </a:lnTo>
                <a:lnTo>
                  <a:pt x="25893" y="2745"/>
                </a:lnTo>
                <a:lnTo>
                  <a:pt x="25893" y="2754"/>
                </a:lnTo>
                <a:lnTo>
                  <a:pt x="25901" y="2762"/>
                </a:lnTo>
                <a:lnTo>
                  <a:pt x="25919" y="2771"/>
                </a:lnTo>
                <a:lnTo>
                  <a:pt x="25928" y="2780"/>
                </a:lnTo>
                <a:lnTo>
                  <a:pt x="25937" y="2780"/>
                </a:lnTo>
                <a:lnTo>
                  <a:pt x="25946" y="2780"/>
                </a:lnTo>
                <a:lnTo>
                  <a:pt x="25954" y="2780"/>
                </a:lnTo>
                <a:lnTo>
                  <a:pt x="25972" y="2780"/>
                </a:lnTo>
                <a:lnTo>
                  <a:pt x="25990" y="2789"/>
                </a:lnTo>
                <a:lnTo>
                  <a:pt x="26007" y="2798"/>
                </a:lnTo>
                <a:lnTo>
                  <a:pt x="26016" y="2807"/>
                </a:lnTo>
                <a:lnTo>
                  <a:pt x="26034" y="2824"/>
                </a:lnTo>
                <a:lnTo>
                  <a:pt x="26051" y="2833"/>
                </a:lnTo>
                <a:lnTo>
                  <a:pt x="26060" y="2833"/>
                </a:lnTo>
                <a:lnTo>
                  <a:pt x="26069" y="2824"/>
                </a:lnTo>
                <a:lnTo>
                  <a:pt x="26078" y="2815"/>
                </a:lnTo>
                <a:lnTo>
                  <a:pt x="26078" y="2807"/>
                </a:lnTo>
                <a:lnTo>
                  <a:pt x="26078" y="2815"/>
                </a:lnTo>
                <a:lnTo>
                  <a:pt x="26078" y="2824"/>
                </a:lnTo>
                <a:lnTo>
                  <a:pt x="26078" y="2833"/>
                </a:lnTo>
                <a:lnTo>
                  <a:pt x="26087" y="2842"/>
                </a:lnTo>
                <a:lnTo>
                  <a:pt x="26096" y="2842"/>
                </a:lnTo>
                <a:lnTo>
                  <a:pt x="26104" y="2842"/>
                </a:lnTo>
                <a:lnTo>
                  <a:pt x="26104" y="2833"/>
                </a:lnTo>
                <a:lnTo>
                  <a:pt x="26113" y="2833"/>
                </a:lnTo>
                <a:lnTo>
                  <a:pt x="26104" y="2815"/>
                </a:lnTo>
                <a:lnTo>
                  <a:pt x="26113" y="2815"/>
                </a:lnTo>
                <a:lnTo>
                  <a:pt x="26122" y="2815"/>
                </a:lnTo>
                <a:lnTo>
                  <a:pt x="26122" y="2824"/>
                </a:lnTo>
                <a:lnTo>
                  <a:pt x="26149" y="2824"/>
                </a:lnTo>
                <a:lnTo>
                  <a:pt x="26149" y="2815"/>
                </a:lnTo>
                <a:lnTo>
                  <a:pt x="26140" y="2807"/>
                </a:lnTo>
                <a:lnTo>
                  <a:pt x="26131" y="2807"/>
                </a:lnTo>
                <a:lnTo>
                  <a:pt x="26122" y="2798"/>
                </a:lnTo>
                <a:lnTo>
                  <a:pt x="26113" y="2798"/>
                </a:lnTo>
                <a:lnTo>
                  <a:pt x="26104" y="2789"/>
                </a:lnTo>
                <a:lnTo>
                  <a:pt x="26113" y="2789"/>
                </a:lnTo>
                <a:lnTo>
                  <a:pt x="26113" y="2780"/>
                </a:lnTo>
                <a:lnTo>
                  <a:pt x="26122" y="2780"/>
                </a:lnTo>
                <a:lnTo>
                  <a:pt x="26113" y="2771"/>
                </a:lnTo>
                <a:lnTo>
                  <a:pt x="26104" y="2771"/>
                </a:lnTo>
                <a:lnTo>
                  <a:pt x="26096" y="2780"/>
                </a:lnTo>
                <a:lnTo>
                  <a:pt x="26096" y="2771"/>
                </a:lnTo>
                <a:lnTo>
                  <a:pt x="26104" y="2771"/>
                </a:lnTo>
                <a:lnTo>
                  <a:pt x="26113" y="2771"/>
                </a:lnTo>
                <a:lnTo>
                  <a:pt x="26122" y="2771"/>
                </a:lnTo>
                <a:lnTo>
                  <a:pt x="26131" y="2762"/>
                </a:lnTo>
                <a:lnTo>
                  <a:pt x="26149" y="2762"/>
                </a:lnTo>
                <a:lnTo>
                  <a:pt x="26157" y="2754"/>
                </a:lnTo>
                <a:lnTo>
                  <a:pt x="26157" y="2745"/>
                </a:lnTo>
                <a:lnTo>
                  <a:pt x="26157" y="2736"/>
                </a:lnTo>
                <a:lnTo>
                  <a:pt x="26157" y="2727"/>
                </a:lnTo>
                <a:lnTo>
                  <a:pt x="26149" y="2727"/>
                </a:lnTo>
                <a:lnTo>
                  <a:pt x="26140" y="2727"/>
                </a:lnTo>
                <a:lnTo>
                  <a:pt x="26131" y="2727"/>
                </a:lnTo>
                <a:lnTo>
                  <a:pt x="26157" y="2718"/>
                </a:lnTo>
                <a:lnTo>
                  <a:pt x="26157" y="2701"/>
                </a:lnTo>
                <a:lnTo>
                  <a:pt x="26149" y="2701"/>
                </a:lnTo>
                <a:lnTo>
                  <a:pt x="26149" y="2692"/>
                </a:lnTo>
                <a:lnTo>
                  <a:pt x="26140" y="2683"/>
                </a:lnTo>
                <a:lnTo>
                  <a:pt x="26122" y="2674"/>
                </a:lnTo>
                <a:lnTo>
                  <a:pt x="26131" y="2674"/>
                </a:lnTo>
                <a:lnTo>
                  <a:pt x="26149" y="2674"/>
                </a:lnTo>
                <a:lnTo>
                  <a:pt x="26149" y="2683"/>
                </a:lnTo>
                <a:lnTo>
                  <a:pt x="26157" y="2683"/>
                </a:lnTo>
                <a:lnTo>
                  <a:pt x="26166" y="2683"/>
                </a:lnTo>
                <a:close/>
                <a:moveTo>
                  <a:pt x="16382" y="5181"/>
                </a:moveTo>
                <a:lnTo>
                  <a:pt x="16373" y="5189"/>
                </a:lnTo>
                <a:lnTo>
                  <a:pt x="16364" y="5189"/>
                </a:lnTo>
                <a:lnTo>
                  <a:pt x="16356" y="5189"/>
                </a:lnTo>
                <a:lnTo>
                  <a:pt x="16347" y="5189"/>
                </a:lnTo>
                <a:lnTo>
                  <a:pt x="16347" y="5198"/>
                </a:lnTo>
                <a:lnTo>
                  <a:pt x="16356" y="5198"/>
                </a:lnTo>
                <a:lnTo>
                  <a:pt x="16347" y="5198"/>
                </a:lnTo>
                <a:lnTo>
                  <a:pt x="16338" y="5198"/>
                </a:lnTo>
                <a:lnTo>
                  <a:pt x="16329" y="5198"/>
                </a:lnTo>
                <a:lnTo>
                  <a:pt x="16320" y="5207"/>
                </a:lnTo>
                <a:lnTo>
                  <a:pt x="16312" y="5207"/>
                </a:lnTo>
                <a:lnTo>
                  <a:pt x="16303" y="5198"/>
                </a:lnTo>
                <a:lnTo>
                  <a:pt x="16294" y="5189"/>
                </a:lnTo>
                <a:lnTo>
                  <a:pt x="16285" y="5189"/>
                </a:lnTo>
                <a:lnTo>
                  <a:pt x="16276" y="5189"/>
                </a:lnTo>
                <a:lnTo>
                  <a:pt x="16267" y="5189"/>
                </a:lnTo>
                <a:lnTo>
                  <a:pt x="16259" y="5181"/>
                </a:lnTo>
                <a:lnTo>
                  <a:pt x="16250" y="5181"/>
                </a:lnTo>
                <a:lnTo>
                  <a:pt x="16250" y="5172"/>
                </a:lnTo>
                <a:lnTo>
                  <a:pt x="16241" y="5189"/>
                </a:lnTo>
                <a:lnTo>
                  <a:pt x="16241" y="5198"/>
                </a:lnTo>
                <a:lnTo>
                  <a:pt x="16241" y="5216"/>
                </a:lnTo>
                <a:lnTo>
                  <a:pt x="16232" y="5225"/>
                </a:lnTo>
                <a:lnTo>
                  <a:pt x="16232" y="5242"/>
                </a:lnTo>
                <a:lnTo>
                  <a:pt x="16241" y="5260"/>
                </a:lnTo>
                <a:lnTo>
                  <a:pt x="16241" y="5269"/>
                </a:lnTo>
                <a:lnTo>
                  <a:pt x="16250" y="5278"/>
                </a:lnTo>
                <a:lnTo>
                  <a:pt x="16259" y="5278"/>
                </a:lnTo>
                <a:lnTo>
                  <a:pt x="16250" y="5269"/>
                </a:lnTo>
                <a:lnTo>
                  <a:pt x="16250" y="5260"/>
                </a:lnTo>
                <a:lnTo>
                  <a:pt x="16259" y="5260"/>
                </a:lnTo>
                <a:lnTo>
                  <a:pt x="16276" y="5269"/>
                </a:lnTo>
                <a:lnTo>
                  <a:pt x="16285" y="5269"/>
                </a:lnTo>
                <a:lnTo>
                  <a:pt x="16285" y="5278"/>
                </a:lnTo>
                <a:lnTo>
                  <a:pt x="16285" y="5287"/>
                </a:lnTo>
                <a:lnTo>
                  <a:pt x="16294" y="5295"/>
                </a:lnTo>
                <a:lnTo>
                  <a:pt x="16294" y="5304"/>
                </a:lnTo>
                <a:lnTo>
                  <a:pt x="16285" y="5304"/>
                </a:lnTo>
                <a:lnTo>
                  <a:pt x="16276" y="5295"/>
                </a:lnTo>
                <a:lnTo>
                  <a:pt x="16267" y="5295"/>
                </a:lnTo>
                <a:lnTo>
                  <a:pt x="16259" y="5313"/>
                </a:lnTo>
                <a:lnTo>
                  <a:pt x="16267" y="5322"/>
                </a:lnTo>
                <a:lnTo>
                  <a:pt x="16276" y="5322"/>
                </a:lnTo>
                <a:lnTo>
                  <a:pt x="16285" y="5322"/>
                </a:lnTo>
                <a:lnTo>
                  <a:pt x="16294" y="5322"/>
                </a:lnTo>
                <a:lnTo>
                  <a:pt x="16294" y="5331"/>
                </a:lnTo>
                <a:lnTo>
                  <a:pt x="16303" y="5331"/>
                </a:lnTo>
                <a:lnTo>
                  <a:pt x="16303" y="5340"/>
                </a:lnTo>
                <a:lnTo>
                  <a:pt x="16312" y="5348"/>
                </a:lnTo>
                <a:lnTo>
                  <a:pt x="16320" y="5348"/>
                </a:lnTo>
                <a:lnTo>
                  <a:pt x="16320" y="5357"/>
                </a:lnTo>
                <a:lnTo>
                  <a:pt x="16320" y="5366"/>
                </a:lnTo>
                <a:lnTo>
                  <a:pt x="16312" y="5384"/>
                </a:lnTo>
                <a:lnTo>
                  <a:pt x="16312" y="5392"/>
                </a:lnTo>
                <a:lnTo>
                  <a:pt x="16312" y="5401"/>
                </a:lnTo>
                <a:lnTo>
                  <a:pt x="16312" y="5410"/>
                </a:lnTo>
                <a:lnTo>
                  <a:pt x="16312" y="5428"/>
                </a:lnTo>
                <a:lnTo>
                  <a:pt x="16312" y="5437"/>
                </a:lnTo>
                <a:lnTo>
                  <a:pt x="16312" y="5463"/>
                </a:lnTo>
                <a:lnTo>
                  <a:pt x="16320" y="5481"/>
                </a:lnTo>
                <a:lnTo>
                  <a:pt x="16320" y="5490"/>
                </a:lnTo>
                <a:lnTo>
                  <a:pt x="16320" y="5498"/>
                </a:lnTo>
                <a:lnTo>
                  <a:pt x="16329" y="5525"/>
                </a:lnTo>
                <a:lnTo>
                  <a:pt x="16329" y="5534"/>
                </a:lnTo>
                <a:lnTo>
                  <a:pt x="16320" y="5534"/>
                </a:lnTo>
                <a:lnTo>
                  <a:pt x="16312" y="5534"/>
                </a:lnTo>
                <a:lnTo>
                  <a:pt x="16303" y="5534"/>
                </a:lnTo>
                <a:lnTo>
                  <a:pt x="16312" y="5525"/>
                </a:lnTo>
                <a:lnTo>
                  <a:pt x="16320" y="5525"/>
                </a:lnTo>
                <a:lnTo>
                  <a:pt x="16312" y="5525"/>
                </a:lnTo>
                <a:lnTo>
                  <a:pt x="16276" y="5525"/>
                </a:lnTo>
                <a:lnTo>
                  <a:pt x="16197" y="5551"/>
                </a:lnTo>
                <a:lnTo>
                  <a:pt x="16162" y="5551"/>
                </a:lnTo>
                <a:lnTo>
                  <a:pt x="16117" y="5543"/>
                </a:lnTo>
                <a:lnTo>
                  <a:pt x="16100" y="5534"/>
                </a:lnTo>
                <a:lnTo>
                  <a:pt x="16073" y="5516"/>
                </a:lnTo>
                <a:lnTo>
                  <a:pt x="16056" y="5507"/>
                </a:lnTo>
                <a:lnTo>
                  <a:pt x="16047" y="5490"/>
                </a:lnTo>
                <a:lnTo>
                  <a:pt x="16047" y="5481"/>
                </a:lnTo>
                <a:lnTo>
                  <a:pt x="16038" y="5481"/>
                </a:lnTo>
                <a:lnTo>
                  <a:pt x="16029" y="5481"/>
                </a:lnTo>
                <a:lnTo>
                  <a:pt x="16012" y="5481"/>
                </a:lnTo>
                <a:lnTo>
                  <a:pt x="15994" y="5472"/>
                </a:lnTo>
                <a:lnTo>
                  <a:pt x="15985" y="5472"/>
                </a:lnTo>
                <a:lnTo>
                  <a:pt x="15967" y="5463"/>
                </a:lnTo>
                <a:lnTo>
                  <a:pt x="15959" y="5454"/>
                </a:lnTo>
                <a:lnTo>
                  <a:pt x="15959" y="5445"/>
                </a:lnTo>
                <a:lnTo>
                  <a:pt x="15950" y="5428"/>
                </a:lnTo>
                <a:lnTo>
                  <a:pt x="15950" y="5419"/>
                </a:lnTo>
                <a:lnTo>
                  <a:pt x="15950" y="5401"/>
                </a:lnTo>
                <a:lnTo>
                  <a:pt x="15950" y="5392"/>
                </a:lnTo>
                <a:lnTo>
                  <a:pt x="15950" y="5366"/>
                </a:lnTo>
                <a:lnTo>
                  <a:pt x="15950" y="5357"/>
                </a:lnTo>
                <a:lnTo>
                  <a:pt x="15950" y="5348"/>
                </a:lnTo>
                <a:lnTo>
                  <a:pt x="15959" y="5340"/>
                </a:lnTo>
                <a:lnTo>
                  <a:pt x="15967" y="5340"/>
                </a:lnTo>
                <a:lnTo>
                  <a:pt x="15967" y="5348"/>
                </a:lnTo>
                <a:lnTo>
                  <a:pt x="15976" y="5340"/>
                </a:lnTo>
                <a:lnTo>
                  <a:pt x="15976" y="5322"/>
                </a:lnTo>
                <a:lnTo>
                  <a:pt x="15985" y="5322"/>
                </a:lnTo>
                <a:lnTo>
                  <a:pt x="15985" y="5313"/>
                </a:lnTo>
                <a:lnTo>
                  <a:pt x="15985" y="5304"/>
                </a:lnTo>
                <a:lnTo>
                  <a:pt x="15985" y="5295"/>
                </a:lnTo>
                <a:lnTo>
                  <a:pt x="15985" y="5278"/>
                </a:lnTo>
                <a:lnTo>
                  <a:pt x="15994" y="5251"/>
                </a:lnTo>
                <a:lnTo>
                  <a:pt x="16003" y="5242"/>
                </a:lnTo>
                <a:lnTo>
                  <a:pt x="16012" y="5242"/>
                </a:lnTo>
                <a:lnTo>
                  <a:pt x="16020" y="5234"/>
                </a:lnTo>
                <a:lnTo>
                  <a:pt x="16029" y="5234"/>
                </a:lnTo>
                <a:lnTo>
                  <a:pt x="16047" y="5234"/>
                </a:lnTo>
                <a:lnTo>
                  <a:pt x="16056" y="5234"/>
                </a:lnTo>
                <a:lnTo>
                  <a:pt x="16056" y="5225"/>
                </a:lnTo>
                <a:lnTo>
                  <a:pt x="16047" y="5225"/>
                </a:lnTo>
                <a:lnTo>
                  <a:pt x="16047" y="5216"/>
                </a:lnTo>
                <a:lnTo>
                  <a:pt x="16038" y="5216"/>
                </a:lnTo>
                <a:lnTo>
                  <a:pt x="16029" y="5207"/>
                </a:lnTo>
                <a:lnTo>
                  <a:pt x="16020" y="5207"/>
                </a:lnTo>
                <a:lnTo>
                  <a:pt x="16012" y="5207"/>
                </a:lnTo>
                <a:lnTo>
                  <a:pt x="16003" y="5198"/>
                </a:lnTo>
                <a:lnTo>
                  <a:pt x="15994" y="5189"/>
                </a:lnTo>
                <a:lnTo>
                  <a:pt x="15976" y="5172"/>
                </a:lnTo>
                <a:lnTo>
                  <a:pt x="15967" y="5163"/>
                </a:lnTo>
                <a:lnTo>
                  <a:pt x="15967" y="5154"/>
                </a:lnTo>
                <a:lnTo>
                  <a:pt x="15967" y="5145"/>
                </a:lnTo>
                <a:lnTo>
                  <a:pt x="15959" y="5145"/>
                </a:lnTo>
                <a:lnTo>
                  <a:pt x="15950" y="5119"/>
                </a:lnTo>
                <a:lnTo>
                  <a:pt x="15932" y="5101"/>
                </a:lnTo>
                <a:lnTo>
                  <a:pt x="15923" y="5101"/>
                </a:lnTo>
                <a:lnTo>
                  <a:pt x="15923" y="5092"/>
                </a:lnTo>
                <a:lnTo>
                  <a:pt x="15915" y="5092"/>
                </a:lnTo>
                <a:lnTo>
                  <a:pt x="15906" y="5084"/>
                </a:lnTo>
                <a:lnTo>
                  <a:pt x="15906" y="5075"/>
                </a:lnTo>
                <a:lnTo>
                  <a:pt x="15888" y="5057"/>
                </a:lnTo>
                <a:lnTo>
                  <a:pt x="15870" y="5031"/>
                </a:lnTo>
                <a:lnTo>
                  <a:pt x="15862" y="5031"/>
                </a:lnTo>
                <a:lnTo>
                  <a:pt x="15862" y="5013"/>
                </a:lnTo>
                <a:lnTo>
                  <a:pt x="15862" y="5004"/>
                </a:lnTo>
                <a:lnTo>
                  <a:pt x="15853" y="5004"/>
                </a:lnTo>
                <a:lnTo>
                  <a:pt x="15844" y="4995"/>
                </a:lnTo>
                <a:lnTo>
                  <a:pt x="15853" y="4978"/>
                </a:lnTo>
                <a:lnTo>
                  <a:pt x="15844" y="4960"/>
                </a:lnTo>
                <a:lnTo>
                  <a:pt x="15853" y="4951"/>
                </a:lnTo>
                <a:lnTo>
                  <a:pt x="15853" y="4934"/>
                </a:lnTo>
                <a:lnTo>
                  <a:pt x="15862" y="4925"/>
                </a:lnTo>
                <a:lnTo>
                  <a:pt x="15862" y="4916"/>
                </a:lnTo>
                <a:lnTo>
                  <a:pt x="15853" y="4925"/>
                </a:lnTo>
                <a:lnTo>
                  <a:pt x="15844" y="4951"/>
                </a:lnTo>
                <a:lnTo>
                  <a:pt x="15844" y="4925"/>
                </a:lnTo>
                <a:lnTo>
                  <a:pt x="15835" y="4907"/>
                </a:lnTo>
                <a:lnTo>
                  <a:pt x="15835" y="4898"/>
                </a:lnTo>
                <a:lnTo>
                  <a:pt x="15826" y="4889"/>
                </a:lnTo>
                <a:lnTo>
                  <a:pt x="15818" y="4889"/>
                </a:lnTo>
                <a:lnTo>
                  <a:pt x="15818" y="4881"/>
                </a:lnTo>
                <a:lnTo>
                  <a:pt x="15809" y="4872"/>
                </a:lnTo>
                <a:lnTo>
                  <a:pt x="15791" y="4872"/>
                </a:lnTo>
                <a:lnTo>
                  <a:pt x="15791" y="4863"/>
                </a:lnTo>
                <a:lnTo>
                  <a:pt x="15791" y="4854"/>
                </a:lnTo>
                <a:lnTo>
                  <a:pt x="15791" y="4845"/>
                </a:lnTo>
                <a:lnTo>
                  <a:pt x="15800" y="4845"/>
                </a:lnTo>
                <a:lnTo>
                  <a:pt x="15809" y="4836"/>
                </a:lnTo>
                <a:lnTo>
                  <a:pt x="15809" y="4828"/>
                </a:lnTo>
                <a:lnTo>
                  <a:pt x="15818" y="4836"/>
                </a:lnTo>
                <a:lnTo>
                  <a:pt x="15818" y="4828"/>
                </a:lnTo>
                <a:lnTo>
                  <a:pt x="15826" y="4819"/>
                </a:lnTo>
                <a:lnTo>
                  <a:pt x="15835" y="4801"/>
                </a:lnTo>
                <a:lnTo>
                  <a:pt x="15844" y="4792"/>
                </a:lnTo>
                <a:lnTo>
                  <a:pt x="15844" y="4784"/>
                </a:lnTo>
                <a:lnTo>
                  <a:pt x="15844" y="4775"/>
                </a:lnTo>
                <a:lnTo>
                  <a:pt x="15853" y="4775"/>
                </a:lnTo>
                <a:lnTo>
                  <a:pt x="15853" y="4766"/>
                </a:lnTo>
                <a:lnTo>
                  <a:pt x="15844" y="4757"/>
                </a:lnTo>
                <a:lnTo>
                  <a:pt x="15853" y="4757"/>
                </a:lnTo>
                <a:lnTo>
                  <a:pt x="15862" y="4766"/>
                </a:lnTo>
                <a:lnTo>
                  <a:pt x="15862" y="4757"/>
                </a:lnTo>
                <a:lnTo>
                  <a:pt x="15870" y="4757"/>
                </a:lnTo>
                <a:lnTo>
                  <a:pt x="15888" y="4757"/>
                </a:lnTo>
                <a:lnTo>
                  <a:pt x="15897" y="4748"/>
                </a:lnTo>
                <a:lnTo>
                  <a:pt x="15906" y="4748"/>
                </a:lnTo>
                <a:lnTo>
                  <a:pt x="15923" y="4731"/>
                </a:lnTo>
                <a:lnTo>
                  <a:pt x="15932" y="4731"/>
                </a:lnTo>
                <a:lnTo>
                  <a:pt x="15932" y="4739"/>
                </a:lnTo>
                <a:lnTo>
                  <a:pt x="15941" y="4739"/>
                </a:lnTo>
                <a:lnTo>
                  <a:pt x="15941" y="4731"/>
                </a:lnTo>
                <a:lnTo>
                  <a:pt x="15932" y="4722"/>
                </a:lnTo>
                <a:lnTo>
                  <a:pt x="15941" y="4722"/>
                </a:lnTo>
                <a:lnTo>
                  <a:pt x="15967" y="4713"/>
                </a:lnTo>
                <a:lnTo>
                  <a:pt x="15967" y="4704"/>
                </a:lnTo>
                <a:lnTo>
                  <a:pt x="15976" y="4704"/>
                </a:lnTo>
                <a:lnTo>
                  <a:pt x="15976" y="4695"/>
                </a:lnTo>
                <a:lnTo>
                  <a:pt x="15976" y="4686"/>
                </a:lnTo>
                <a:lnTo>
                  <a:pt x="15985" y="4686"/>
                </a:lnTo>
                <a:lnTo>
                  <a:pt x="15985" y="4678"/>
                </a:lnTo>
                <a:lnTo>
                  <a:pt x="15994" y="4678"/>
                </a:lnTo>
                <a:lnTo>
                  <a:pt x="16003" y="4678"/>
                </a:lnTo>
                <a:lnTo>
                  <a:pt x="16012" y="4678"/>
                </a:lnTo>
                <a:lnTo>
                  <a:pt x="16020" y="4669"/>
                </a:lnTo>
                <a:lnTo>
                  <a:pt x="16029" y="4669"/>
                </a:lnTo>
                <a:lnTo>
                  <a:pt x="16038" y="4660"/>
                </a:lnTo>
                <a:lnTo>
                  <a:pt x="16056" y="4651"/>
                </a:lnTo>
                <a:lnTo>
                  <a:pt x="16065" y="4642"/>
                </a:lnTo>
                <a:lnTo>
                  <a:pt x="16073" y="4651"/>
                </a:lnTo>
                <a:lnTo>
                  <a:pt x="16073" y="4642"/>
                </a:lnTo>
                <a:lnTo>
                  <a:pt x="16082" y="4642"/>
                </a:lnTo>
                <a:lnTo>
                  <a:pt x="16100" y="4633"/>
                </a:lnTo>
                <a:lnTo>
                  <a:pt x="16117" y="4625"/>
                </a:lnTo>
                <a:lnTo>
                  <a:pt x="16126" y="4625"/>
                </a:lnTo>
                <a:lnTo>
                  <a:pt x="16153" y="4633"/>
                </a:lnTo>
                <a:lnTo>
                  <a:pt x="16162" y="4642"/>
                </a:lnTo>
                <a:lnTo>
                  <a:pt x="16179" y="4642"/>
                </a:lnTo>
                <a:lnTo>
                  <a:pt x="16188" y="4651"/>
                </a:lnTo>
                <a:lnTo>
                  <a:pt x="16197" y="4651"/>
                </a:lnTo>
                <a:lnTo>
                  <a:pt x="16206" y="4642"/>
                </a:lnTo>
                <a:lnTo>
                  <a:pt x="16215" y="4642"/>
                </a:lnTo>
                <a:lnTo>
                  <a:pt x="16215" y="4633"/>
                </a:lnTo>
                <a:lnTo>
                  <a:pt x="16232" y="4642"/>
                </a:lnTo>
                <a:lnTo>
                  <a:pt x="16250" y="4642"/>
                </a:lnTo>
                <a:lnTo>
                  <a:pt x="16259" y="4642"/>
                </a:lnTo>
                <a:lnTo>
                  <a:pt x="16259" y="4651"/>
                </a:lnTo>
                <a:lnTo>
                  <a:pt x="16259" y="4660"/>
                </a:lnTo>
                <a:lnTo>
                  <a:pt x="16267" y="4669"/>
                </a:lnTo>
                <a:lnTo>
                  <a:pt x="16259" y="4669"/>
                </a:lnTo>
                <a:lnTo>
                  <a:pt x="16259" y="4678"/>
                </a:lnTo>
                <a:lnTo>
                  <a:pt x="16259" y="4686"/>
                </a:lnTo>
                <a:lnTo>
                  <a:pt x="16259" y="4713"/>
                </a:lnTo>
                <a:lnTo>
                  <a:pt x="16259" y="4731"/>
                </a:lnTo>
                <a:lnTo>
                  <a:pt x="16241" y="4748"/>
                </a:lnTo>
                <a:lnTo>
                  <a:pt x="16232" y="4766"/>
                </a:lnTo>
                <a:lnTo>
                  <a:pt x="16241" y="4775"/>
                </a:lnTo>
                <a:lnTo>
                  <a:pt x="16259" y="4784"/>
                </a:lnTo>
                <a:lnTo>
                  <a:pt x="16267" y="4792"/>
                </a:lnTo>
                <a:lnTo>
                  <a:pt x="16259" y="4792"/>
                </a:lnTo>
                <a:lnTo>
                  <a:pt x="16250" y="4792"/>
                </a:lnTo>
                <a:lnTo>
                  <a:pt x="16232" y="4784"/>
                </a:lnTo>
                <a:lnTo>
                  <a:pt x="16215" y="4784"/>
                </a:lnTo>
                <a:lnTo>
                  <a:pt x="16179" y="4784"/>
                </a:lnTo>
                <a:lnTo>
                  <a:pt x="16162" y="4784"/>
                </a:lnTo>
                <a:lnTo>
                  <a:pt x="16144" y="4784"/>
                </a:lnTo>
                <a:lnTo>
                  <a:pt x="16135" y="4784"/>
                </a:lnTo>
                <a:lnTo>
                  <a:pt x="16126" y="4792"/>
                </a:lnTo>
                <a:lnTo>
                  <a:pt x="16126" y="4801"/>
                </a:lnTo>
                <a:lnTo>
                  <a:pt x="16126" y="4810"/>
                </a:lnTo>
                <a:lnTo>
                  <a:pt x="16117" y="4819"/>
                </a:lnTo>
                <a:lnTo>
                  <a:pt x="16109" y="4819"/>
                </a:lnTo>
                <a:lnTo>
                  <a:pt x="16109" y="4828"/>
                </a:lnTo>
                <a:lnTo>
                  <a:pt x="16109" y="4836"/>
                </a:lnTo>
                <a:lnTo>
                  <a:pt x="16117" y="4845"/>
                </a:lnTo>
                <a:lnTo>
                  <a:pt x="16126" y="4854"/>
                </a:lnTo>
                <a:lnTo>
                  <a:pt x="16135" y="4854"/>
                </a:lnTo>
                <a:lnTo>
                  <a:pt x="16144" y="4854"/>
                </a:lnTo>
                <a:lnTo>
                  <a:pt x="16144" y="4863"/>
                </a:lnTo>
                <a:lnTo>
                  <a:pt x="16135" y="4863"/>
                </a:lnTo>
                <a:lnTo>
                  <a:pt x="16126" y="4863"/>
                </a:lnTo>
                <a:lnTo>
                  <a:pt x="16117" y="4863"/>
                </a:lnTo>
                <a:lnTo>
                  <a:pt x="16109" y="4863"/>
                </a:lnTo>
                <a:lnTo>
                  <a:pt x="16100" y="4854"/>
                </a:lnTo>
                <a:lnTo>
                  <a:pt x="16082" y="4854"/>
                </a:lnTo>
                <a:lnTo>
                  <a:pt x="16065" y="4854"/>
                </a:lnTo>
                <a:lnTo>
                  <a:pt x="16056" y="4854"/>
                </a:lnTo>
                <a:lnTo>
                  <a:pt x="16056" y="4863"/>
                </a:lnTo>
                <a:lnTo>
                  <a:pt x="16047" y="4863"/>
                </a:lnTo>
                <a:lnTo>
                  <a:pt x="16047" y="4872"/>
                </a:lnTo>
                <a:lnTo>
                  <a:pt x="16056" y="4881"/>
                </a:lnTo>
                <a:lnTo>
                  <a:pt x="16065" y="4881"/>
                </a:lnTo>
                <a:lnTo>
                  <a:pt x="16082" y="4881"/>
                </a:lnTo>
                <a:lnTo>
                  <a:pt x="16091" y="4889"/>
                </a:lnTo>
                <a:lnTo>
                  <a:pt x="16100" y="4916"/>
                </a:lnTo>
                <a:lnTo>
                  <a:pt x="16109" y="4934"/>
                </a:lnTo>
                <a:lnTo>
                  <a:pt x="16117" y="4942"/>
                </a:lnTo>
                <a:lnTo>
                  <a:pt x="16126" y="4942"/>
                </a:lnTo>
                <a:lnTo>
                  <a:pt x="16126" y="4951"/>
                </a:lnTo>
                <a:lnTo>
                  <a:pt x="16126" y="4960"/>
                </a:lnTo>
                <a:lnTo>
                  <a:pt x="16126" y="4969"/>
                </a:lnTo>
                <a:lnTo>
                  <a:pt x="16126" y="4978"/>
                </a:lnTo>
                <a:lnTo>
                  <a:pt x="16126" y="4986"/>
                </a:lnTo>
                <a:lnTo>
                  <a:pt x="16135" y="4986"/>
                </a:lnTo>
                <a:lnTo>
                  <a:pt x="16144" y="4986"/>
                </a:lnTo>
                <a:lnTo>
                  <a:pt x="16153" y="4986"/>
                </a:lnTo>
                <a:lnTo>
                  <a:pt x="16162" y="4986"/>
                </a:lnTo>
                <a:lnTo>
                  <a:pt x="16162" y="4995"/>
                </a:lnTo>
                <a:lnTo>
                  <a:pt x="16162" y="5004"/>
                </a:lnTo>
                <a:lnTo>
                  <a:pt x="16170" y="5004"/>
                </a:lnTo>
                <a:lnTo>
                  <a:pt x="16170" y="5013"/>
                </a:lnTo>
                <a:lnTo>
                  <a:pt x="16179" y="5013"/>
                </a:lnTo>
                <a:lnTo>
                  <a:pt x="16188" y="5013"/>
                </a:lnTo>
                <a:lnTo>
                  <a:pt x="16197" y="5013"/>
                </a:lnTo>
                <a:lnTo>
                  <a:pt x="16206" y="5013"/>
                </a:lnTo>
                <a:lnTo>
                  <a:pt x="16215" y="5013"/>
                </a:lnTo>
                <a:lnTo>
                  <a:pt x="16223" y="5013"/>
                </a:lnTo>
                <a:lnTo>
                  <a:pt x="16223" y="5022"/>
                </a:lnTo>
                <a:lnTo>
                  <a:pt x="16223" y="5039"/>
                </a:lnTo>
                <a:lnTo>
                  <a:pt x="16223" y="5048"/>
                </a:lnTo>
                <a:lnTo>
                  <a:pt x="16223" y="5057"/>
                </a:lnTo>
                <a:lnTo>
                  <a:pt x="16215" y="5066"/>
                </a:lnTo>
                <a:lnTo>
                  <a:pt x="16215" y="5075"/>
                </a:lnTo>
                <a:lnTo>
                  <a:pt x="16215" y="5084"/>
                </a:lnTo>
                <a:lnTo>
                  <a:pt x="16215" y="5092"/>
                </a:lnTo>
                <a:lnTo>
                  <a:pt x="16215" y="5110"/>
                </a:lnTo>
                <a:lnTo>
                  <a:pt x="16223" y="5128"/>
                </a:lnTo>
                <a:lnTo>
                  <a:pt x="16232" y="5145"/>
                </a:lnTo>
                <a:lnTo>
                  <a:pt x="16241" y="5154"/>
                </a:lnTo>
                <a:lnTo>
                  <a:pt x="16241" y="5145"/>
                </a:lnTo>
                <a:lnTo>
                  <a:pt x="16241" y="5119"/>
                </a:lnTo>
                <a:lnTo>
                  <a:pt x="16241" y="5110"/>
                </a:lnTo>
                <a:lnTo>
                  <a:pt x="16250" y="5092"/>
                </a:lnTo>
                <a:lnTo>
                  <a:pt x="16259" y="5084"/>
                </a:lnTo>
                <a:lnTo>
                  <a:pt x="16267" y="5075"/>
                </a:lnTo>
                <a:lnTo>
                  <a:pt x="16276" y="5084"/>
                </a:lnTo>
                <a:lnTo>
                  <a:pt x="16285" y="5075"/>
                </a:lnTo>
                <a:lnTo>
                  <a:pt x="16303" y="5075"/>
                </a:lnTo>
                <a:lnTo>
                  <a:pt x="16312" y="5075"/>
                </a:lnTo>
                <a:lnTo>
                  <a:pt x="16320" y="5101"/>
                </a:lnTo>
                <a:lnTo>
                  <a:pt x="16329" y="5110"/>
                </a:lnTo>
                <a:lnTo>
                  <a:pt x="16329" y="5119"/>
                </a:lnTo>
                <a:lnTo>
                  <a:pt x="16329" y="5128"/>
                </a:lnTo>
                <a:lnTo>
                  <a:pt x="16338" y="5137"/>
                </a:lnTo>
                <a:lnTo>
                  <a:pt x="16347" y="5145"/>
                </a:lnTo>
                <a:lnTo>
                  <a:pt x="16373" y="5154"/>
                </a:lnTo>
                <a:lnTo>
                  <a:pt x="16373" y="5163"/>
                </a:lnTo>
                <a:lnTo>
                  <a:pt x="16382" y="5172"/>
                </a:lnTo>
                <a:close/>
                <a:moveTo>
                  <a:pt x="22505" y="3848"/>
                </a:moveTo>
                <a:lnTo>
                  <a:pt x="22496" y="3848"/>
                </a:lnTo>
                <a:lnTo>
                  <a:pt x="22470" y="3839"/>
                </a:lnTo>
                <a:lnTo>
                  <a:pt x="22461" y="3857"/>
                </a:lnTo>
                <a:lnTo>
                  <a:pt x="22452" y="3857"/>
                </a:lnTo>
                <a:lnTo>
                  <a:pt x="22452" y="3866"/>
                </a:lnTo>
                <a:lnTo>
                  <a:pt x="22443" y="3883"/>
                </a:lnTo>
                <a:lnTo>
                  <a:pt x="22452" y="3874"/>
                </a:lnTo>
                <a:lnTo>
                  <a:pt x="22461" y="3874"/>
                </a:lnTo>
                <a:lnTo>
                  <a:pt x="22470" y="3874"/>
                </a:lnTo>
                <a:lnTo>
                  <a:pt x="22478" y="3892"/>
                </a:lnTo>
                <a:lnTo>
                  <a:pt x="22487" y="3892"/>
                </a:lnTo>
                <a:lnTo>
                  <a:pt x="22487" y="3883"/>
                </a:lnTo>
                <a:lnTo>
                  <a:pt x="22496" y="3883"/>
                </a:lnTo>
                <a:lnTo>
                  <a:pt x="22505" y="3874"/>
                </a:lnTo>
                <a:lnTo>
                  <a:pt x="22505" y="3866"/>
                </a:lnTo>
                <a:lnTo>
                  <a:pt x="22505" y="3857"/>
                </a:lnTo>
                <a:lnTo>
                  <a:pt x="22514" y="3857"/>
                </a:lnTo>
                <a:lnTo>
                  <a:pt x="22514" y="3848"/>
                </a:lnTo>
                <a:close/>
                <a:moveTo>
                  <a:pt x="25196" y="9963"/>
                </a:moveTo>
                <a:lnTo>
                  <a:pt x="25187" y="9963"/>
                </a:lnTo>
                <a:close/>
                <a:moveTo>
                  <a:pt x="16259" y="5366"/>
                </a:moveTo>
                <a:lnTo>
                  <a:pt x="16259" y="5340"/>
                </a:lnTo>
                <a:lnTo>
                  <a:pt x="16250" y="5340"/>
                </a:lnTo>
                <a:lnTo>
                  <a:pt x="16259" y="5357"/>
                </a:lnTo>
                <a:close/>
                <a:moveTo>
                  <a:pt x="16056" y="4819"/>
                </a:moveTo>
                <a:lnTo>
                  <a:pt x="16056" y="4810"/>
                </a:lnTo>
                <a:lnTo>
                  <a:pt x="16047" y="4819"/>
                </a:lnTo>
                <a:close/>
                <a:moveTo>
                  <a:pt x="16038" y="4819"/>
                </a:moveTo>
                <a:lnTo>
                  <a:pt x="16038" y="4810"/>
                </a:lnTo>
                <a:lnTo>
                  <a:pt x="16038" y="4819"/>
                </a:lnTo>
                <a:lnTo>
                  <a:pt x="16029" y="4828"/>
                </a:lnTo>
                <a:lnTo>
                  <a:pt x="16038" y="4836"/>
                </a:lnTo>
                <a:lnTo>
                  <a:pt x="16047" y="4836"/>
                </a:lnTo>
                <a:lnTo>
                  <a:pt x="16047" y="4828"/>
                </a:lnTo>
                <a:lnTo>
                  <a:pt x="16038" y="4828"/>
                </a:lnTo>
                <a:close/>
                <a:moveTo>
                  <a:pt x="15879" y="4766"/>
                </a:moveTo>
                <a:lnTo>
                  <a:pt x="15879" y="4775"/>
                </a:lnTo>
                <a:lnTo>
                  <a:pt x="15888" y="4775"/>
                </a:lnTo>
                <a:lnTo>
                  <a:pt x="15888" y="4766"/>
                </a:lnTo>
                <a:lnTo>
                  <a:pt x="15879" y="4757"/>
                </a:lnTo>
                <a:close/>
                <a:moveTo>
                  <a:pt x="24093" y="8975"/>
                </a:moveTo>
                <a:lnTo>
                  <a:pt x="24093" y="8966"/>
                </a:lnTo>
                <a:lnTo>
                  <a:pt x="24084" y="8966"/>
                </a:lnTo>
                <a:lnTo>
                  <a:pt x="24084" y="8975"/>
                </a:lnTo>
                <a:close/>
                <a:moveTo>
                  <a:pt x="22364" y="9363"/>
                </a:moveTo>
                <a:lnTo>
                  <a:pt x="22373" y="9372"/>
                </a:lnTo>
                <a:lnTo>
                  <a:pt x="22373" y="9363"/>
                </a:lnTo>
                <a:lnTo>
                  <a:pt x="22373" y="9354"/>
                </a:lnTo>
                <a:close/>
                <a:moveTo>
                  <a:pt x="23634" y="10378"/>
                </a:moveTo>
                <a:lnTo>
                  <a:pt x="23634" y="10387"/>
                </a:lnTo>
                <a:lnTo>
                  <a:pt x="23634" y="10396"/>
                </a:lnTo>
                <a:lnTo>
                  <a:pt x="23634" y="10387"/>
                </a:lnTo>
                <a:close/>
                <a:moveTo>
                  <a:pt x="23643" y="10475"/>
                </a:moveTo>
                <a:lnTo>
                  <a:pt x="23634" y="10457"/>
                </a:lnTo>
                <a:lnTo>
                  <a:pt x="23634" y="10440"/>
                </a:lnTo>
                <a:lnTo>
                  <a:pt x="23634" y="10431"/>
                </a:lnTo>
                <a:lnTo>
                  <a:pt x="23616" y="10404"/>
                </a:lnTo>
                <a:lnTo>
                  <a:pt x="23616" y="10387"/>
                </a:lnTo>
                <a:lnTo>
                  <a:pt x="23616" y="10369"/>
                </a:lnTo>
                <a:lnTo>
                  <a:pt x="23608" y="10316"/>
                </a:lnTo>
                <a:lnTo>
                  <a:pt x="23616" y="10290"/>
                </a:lnTo>
                <a:lnTo>
                  <a:pt x="23608" y="10281"/>
                </a:lnTo>
                <a:lnTo>
                  <a:pt x="23599" y="10281"/>
                </a:lnTo>
                <a:lnTo>
                  <a:pt x="23599" y="10272"/>
                </a:lnTo>
                <a:lnTo>
                  <a:pt x="23599" y="10254"/>
                </a:lnTo>
                <a:lnTo>
                  <a:pt x="23590" y="10237"/>
                </a:lnTo>
                <a:lnTo>
                  <a:pt x="23581" y="10237"/>
                </a:lnTo>
                <a:lnTo>
                  <a:pt x="23572" y="10219"/>
                </a:lnTo>
                <a:lnTo>
                  <a:pt x="23564" y="10210"/>
                </a:lnTo>
                <a:lnTo>
                  <a:pt x="23564" y="10201"/>
                </a:lnTo>
                <a:lnTo>
                  <a:pt x="23555" y="10193"/>
                </a:lnTo>
                <a:lnTo>
                  <a:pt x="23537" y="10184"/>
                </a:lnTo>
                <a:lnTo>
                  <a:pt x="23537" y="10175"/>
                </a:lnTo>
                <a:lnTo>
                  <a:pt x="23519" y="10157"/>
                </a:lnTo>
                <a:lnTo>
                  <a:pt x="23519" y="10148"/>
                </a:lnTo>
                <a:lnTo>
                  <a:pt x="23511" y="10140"/>
                </a:lnTo>
                <a:lnTo>
                  <a:pt x="23502" y="10140"/>
                </a:lnTo>
                <a:lnTo>
                  <a:pt x="23493" y="10140"/>
                </a:lnTo>
                <a:lnTo>
                  <a:pt x="23475" y="10122"/>
                </a:lnTo>
                <a:lnTo>
                  <a:pt x="23467" y="10122"/>
                </a:lnTo>
                <a:lnTo>
                  <a:pt x="23467" y="10113"/>
                </a:lnTo>
                <a:lnTo>
                  <a:pt x="23458" y="10104"/>
                </a:lnTo>
                <a:lnTo>
                  <a:pt x="23449" y="10104"/>
                </a:lnTo>
                <a:lnTo>
                  <a:pt x="23449" y="10096"/>
                </a:lnTo>
                <a:lnTo>
                  <a:pt x="23440" y="10078"/>
                </a:lnTo>
                <a:lnTo>
                  <a:pt x="23440" y="10051"/>
                </a:lnTo>
                <a:lnTo>
                  <a:pt x="23440" y="10025"/>
                </a:lnTo>
                <a:lnTo>
                  <a:pt x="23431" y="10016"/>
                </a:lnTo>
                <a:lnTo>
                  <a:pt x="23422" y="10016"/>
                </a:lnTo>
                <a:lnTo>
                  <a:pt x="23422" y="10025"/>
                </a:lnTo>
                <a:lnTo>
                  <a:pt x="23414" y="10025"/>
                </a:lnTo>
                <a:lnTo>
                  <a:pt x="23405" y="10016"/>
                </a:lnTo>
                <a:lnTo>
                  <a:pt x="23396" y="10007"/>
                </a:lnTo>
                <a:lnTo>
                  <a:pt x="23387" y="9998"/>
                </a:lnTo>
                <a:lnTo>
                  <a:pt x="23378" y="9998"/>
                </a:lnTo>
                <a:lnTo>
                  <a:pt x="23378" y="10007"/>
                </a:lnTo>
                <a:lnTo>
                  <a:pt x="23387" y="10025"/>
                </a:lnTo>
                <a:lnTo>
                  <a:pt x="23378" y="10025"/>
                </a:lnTo>
                <a:lnTo>
                  <a:pt x="23369" y="10016"/>
                </a:lnTo>
                <a:lnTo>
                  <a:pt x="23361" y="10016"/>
                </a:lnTo>
                <a:lnTo>
                  <a:pt x="23361" y="10007"/>
                </a:lnTo>
                <a:lnTo>
                  <a:pt x="23352" y="10007"/>
                </a:lnTo>
                <a:lnTo>
                  <a:pt x="23352" y="9990"/>
                </a:lnTo>
                <a:lnTo>
                  <a:pt x="23343" y="9963"/>
                </a:lnTo>
                <a:lnTo>
                  <a:pt x="23343" y="9954"/>
                </a:lnTo>
                <a:lnTo>
                  <a:pt x="23334" y="9946"/>
                </a:lnTo>
                <a:lnTo>
                  <a:pt x="23334" y="9928"/>
                </a:lnTo>
                <a:lnTo>
                  <a:pt x="23325" y="9928"/>
                </a:lnTo>
                <a:lnTo>
                  <a:pt x="23325" y="9919"/>
                </a:lnTo>
                <a:lnTo>
                  <a:pt x="23317" y="9901"/>
                </a:lnTo>
                <a:lnTo>
                  <a:pt x="23299" y="9893"/>
                </a:lnTo>
                <a:lnTo>
                  <a:pt x="23290" y="9884"/>
                </a:lnTo>
                <a:lnTo>
                  <a:pt x="23290" y="9875"/>
                </a:lnTo>
                <a:lnTo>
                  <a:pt x="23290" y="9866"/>
                </a:lnTo>
                <a:lnTo>
                  <a:pt x="23299" y="9866"/>
                </a:lnTo>
                <a:lnTo>
                  <a:pt x="23299" y="9857"/>
                </a:lnTo>
                <a:lnTo>
                  <a:pt x="23290" y="9857"/>
                </a:lnTo>
                <a:lnTo>
                  <a:pt x="23281" y="9840"/>
                </a:lnTo>
                <a:lnTo>
                  <a:pt x="23272" y="9840"/>
                </a:lnTo>
                <a:lnTo>
                  <a:pt x="23264" y="9840"/>
                </a:lnTo>
                <a:lnTo>
                  <a:pt x="23246" y="9831"/>
                </a:lnTo>
                <a:lnTo>
                  <a:pt x="23246" y="9822"/>
                </a:lnTo>
                <a:lnTo>
                  <a:pt x="23237" y="9822"/>
                </a:lnTo>
                <a:lnTo>
                  <a:pt x="23228" y="9822"/>
                </a:lnTo>
                <a:lnTo>
                  <a:pt x="23228" y="9813"/>
                </a:lnTo>
                <a:lnTo>
                  <a:pt x="23219" y="9813"/>
                </a:lnTo>
                <a:lnTo>
                  <a:pt x="23202" y="9804"/>
                </a:lnTo>
                <a:lnTo>
                  <a:pt x="23202" y="9795"/>
                </a:lnTo>
                <a:lnTo>
                  <a:pt x="23193" y="9787"/>
                </a:lnTo>
                <a:lnTo>
                  <a:pt x="23184" y="9787"/>
                </a:lnTo>
                <a:lnTo>
                  <a:pt x="23175" y="9787"/>
                </a:lnTo>
                <a:lnTo>
                  <a:pt x="23167" y="9778"/>
                </a:lnTo>
                <a:lnTo>
                  <a:pt x="23149" y="9778"/>
                </a:lnTo>
                <a:lnTo>
                  <a:pt x="23140" y="9769"/>
                </a:lnTo>
                <a:lnTo>
                  <a:pt x="23131" y="9769"/>
                </a:lnTo>
                <a:lnTo>
                  <a:pt x="23122" y="9760"/>
                </a:lnTo>
                <a:lnTo>
                  <a:pt x="23114" y="9751"/>
                </a:lnTo>
                <a:lnTo>
                  <a:pt x="23114" y="9743"/>
                </a:lnTo>
                <a:lnTo>
                  <a:pt x="23114" y="9734"/>
                </a:lnTo>
                <a:lnTo>
                  <a:pt x="23114" y="9725"/>
                </a:lnTo>
                <a:lnTo>
                  <a:pt x="23105" y="9716"/>
                </a:lnTo>
                <a:lnTo>
                  <a:pt x="23096" y="9698"/>
                </a:lnTo>
                <a:lnTo>
                  <a:pt x="23087" y="9690"/>
                </a:lnTo>
                <a:lnTo>
                  <a:pt x="23096" y="9681"/>
                </a:lnTo>
                <a:lnTo>
                  <a:pt x="23096" y="9654"/>
                </a:lnTo>
                <a:lnTo>
                  <a:pt x="23096" y="9637"/>
                </a:lnTo>
                <a:lnTo>
                  <a:pt x="23078" y="9610"/>
                </a:lnTo>
                <a:lnTo>
                  <a:pt x="23078" y="9601"/>
                </a:lnTo>
                <a:lnTo>
                  <a:pt x="23069" y="9592"/>
                </a:lnTo>
                <a:lnTo>
                  <a:pt x="23061" y="9584"/>
                </a:lnTo>
                <a:lnTo>
                  <a:pt x="23052" y="9575"/>
                </a:lnTo>
                <a:lnTo>
                  <a:pt x="23052" y="9566"/>
                </a:lnTo>
                <a:lnTo>
                  <a:pt x="23043" y="9557"/>
                </a:lnTo>
                <a:lnTo>
                  <a:pt x="23052" y="9557"/>
                </a:lnTo>
                <a:lnTo>
                  <a:pt x="23052" y="9548"/>
                </a:lnTo>
                <a:lnTo>
                  <a:pt x="23052" y="9531"/>
                </a:lnTo>
                <a:lnTo>
                  <a:pt x="23043" y="9522"/>
                </a:lnTo>
                <a:lnTo>
                  <a:pt x="23043" y="9504"/>
                </a:lnTo>
                <a:lnTo>
                  <a:pt x="23034" y="9487"/>
                </a:lnTo>
                <a:lnTo>
                  <a:pt x="23034" y="9478"/>
                </a:lnTo>
                <a:lnTo>
                  <a:pt x="23034" y="9469"/>
                </a:lnTo>
                <a:lnTo>
                  <a:pt x="23034" y="9460"/>
                </a:lnTo>
                <a:lnTo>
                  <a:pt x="23034" y="9451"/>
                </a:lnTo>
                <a:lnTo>
                  <a:pt x="23025" y="9442"/>
                </a:lnTo>
                <a:lnTo>
                  <a:pt x="23017" y="9442"/>
                </a:lnTo>
                <a:lnTo>
                  <a:pt x="23008" y="9434"/>
                </a:lnTo>
                <a:lnTo>
                  <a:pt x="22990" y="9416"/>
                </a:lnTo>
                <a:lnTo>
                  <a:pt x="22981" y="9407"/>
                </a:lnTo>
                <a:lnTo>
                  <a:pt x="22981" y="9398"/>
                </a:lnTo>
                <a:lnTo>
                  <a:pt x="22964" y="9398"/>
                </a:lnTo>
                <a:lnTo>
                  <a:pt x="22955" y="9407"/>
                </a:lnTo>
                <a:lnTo>
                  <a:pt x="22946" y="9407"/>
                </a:lnTo>
                <a:lnTo>
                  <a:pt x="22937" y="9416"/>
                </a:lnTo>
                <a:lnTo>
                  <a:pt x="22928" y="9407"/>
                </a:lnTo>
                <a:lnTo>
                  <a:pt x="22920" y="9389"/>
                </a:lnTo>
                <a:lnTo>
                  <a:pt x="22920" y="9381"/>
                </a:lnTo>
                <a:lnTo>
                  <a:pt x="22911" y="9372"/>
                </a:lnTo>
                <a:lnTo>
                  <a:pt x="22911" y="9363"/>
                </a:lnTo>
                <a:lnTo>
                  <a:pt x="22911" y="9337"/>
                </a:lnTo>
                <a:lnTo>
                  <a:pt x="22911" y="9328"/>
                </a:lnTo>
                <a:lnTo>
                  <a:pt x="22911" y="9310"/>
                </a:lnTo>
                <a:lnTo>
                  <a:pt x="22902" y="9292"/>
                </a:lnTo>
                <a:lnTo>
                  <a:pt x="22902" y="9284"/>
                </a:lnTo>
                <a:lnTo>
                  <a:pt x="22893" y="9266"/>
                </a:lnTo>
                <a:lnTo>
                  <a:pt x="22884" y="9257"/>
                </a:lnTo>
                <a:lnTo>
                  <a:pt x="22875" y="9257"/>
                </a:lnTo>
                <a:lnTo>
                  <a:pt x="22875" y="9248"/>
                </a:lnTo>
                <a:lnTo>
                  <a:pt x="22884" y="9239"/>
                </a:lnTo>
                <a:lnTo>
                  <a:pt x="22884" y="9231"/>
                </a:lnTo>
                <a:lnTo>
                  <a:pt x="22875" y="9231"/>
                </a:lnTo>
                <a:lnTo>
                  <a:pt x="22867" y="9222"/>
                </a:lnTo>
                <a:lnTo>
                  <a:pt x="22858" y="9222"/>
                </a:lnTo>
                <a:lnTo>
                  <a:pt x="22858" y="9204"/>
                </a:lnTo>
                <a:lnTo>
                  <a:pt x="22858" y="9187"/>
                </a:lnTo>
                <a:lnTo>
                  <a:pt x="22858" y="9178"/>
                </a:lnTo>
                <a:lnTo>
                  <a:pt x="22849" y="9169"/>
                </a:lnTo>
                <a:lnTo>
                  <a:pt x="22849" y="9160"/>
                </a:lnTo>
                <a:lnTo>
                  <a:pt x="22840" y="9151"/>
                </a:lnTo>
                <a:lnTo>
                  <a:pt x="22840" y="9142"/>
                </a:lnTo>
                <a:lnTo>
                  <a:pt x="22831" y="9134"/>
                </a:lnTo>
                <a:lnTo>
                  <a:pt x="22822" y="9142"/>
                </a:lnTo>
                <a:lnTo>
                  <a:pt x="22822" y="9151"/>
                </a:lnTo>
                <a:lnTo>
                  <a:pt x="22805" y="9151"/>
                </a:lnTo>
                <a:lnTo>
                  <a:pt x="22805" y="9178"/>
                </a:lnTo>
                <a:lnTo>
                  <a:pt x="22796" y="9204"/>
                </a:lnTo>
                <a:lnTo>
                  <a:pt x="22787" y="9222"/>
                </a:lnTo>
                <a:lnTo>
                  <a:pt x="22796" y="9231"/>
                </a:lnTo>
                <a:lnTo>
                  <a:pt x="22796" y="9239"/>
                </a:lnTo>
                <a:lnTo>
                  <a:pt x="22787" y="9231"/>
                </a:lnTo>
                <a:lnTo>
                  <a:pt x="22778" y="9239"/>
                </a:lnTo>
                <a:lnTo>
                  <a:pt x="22770" y="9257"/>
                </a:lnTo>
                <a:lnTo>
                  <a:pt x="22770" y="9266"/>
                </a:lnTo>
                <a:lnTo>
                  <a:pt x="22778" y="9275"/>
                </a:lnTo>
                <a:lnTo>
                  <a:pt x="22787" y="9275"/>
                </a:lnTo>
                <a:lnTo>
                  <a:pt x="22787" y="9284"/>
                </a:lnTo>
                <a:lnTo>
                  <a:pt x="22787" y="9292"/>
                </a:lnTo>
                <a:lnTo>
                  <a:pt x="22778" y="9292"/>
                </a:lnTo>
                <a:lnTo>
                  <a:pt x="22770" y="9301"/>
                </a:lnTo>
                <a:lnTo>
                  <a:pt x="22770" y="9328"/>
                </a:lnTo>
                <a:lnTo>
                  <a:pt x="22761" y="9337"/>
                </a:lnTo>
                <a:lnTo>
                  <a:pt x="22761" y="9345"/>
                </a:lnTo>
                <a:lnTo>
                  <a:pt x="22761" y="9363"/>
                </a:lnTo>
                <a:lnTo>
                  <a:pt x="22761" y="9372"/>
                </a:lnTo>
                <a:lnTo>
                  <a:pt x="22761" y="9381"/>
                </a:lnTo>
                <a:lnTo>
                  <a:pt x="22770" y="9389"/>
                </a:lnTo>
                <a:lnTo>
                  <a:pt x="22761" y="9407"/>
                </a:lnTo>
                <a:lnTo>
                  <a:pt x="22761" y="9416"/>
                </a:lnTo>
                <a:lnTo>
                  <a:pt x="22770" y="9442"/>
                </a:lnTo>
                <a:lnTo>
                  <a:pt x="22770" y="9460"/>
                </a:lnTo>
                <a:lnTo>
                  <a:pt x="22761" y="9469"/>
                </a:lnTo>
                <a:lnTo>
                  <a:pt x="22752" y="9504"/>
                </a:lnTo>
                <a:lnTo>
                  <a:pt x="22752" y="9522"/>
                </a:lnTo>
                <a:lnTo>
                  <a:pt x="22752" y="9540"/>
                </a:lnTo>
                <a:lnTo>
                  <a:pt x="22752" y="9548"/>
                </a:lnTo>
                <a:lnTo>
                  <a:pt x="22743" y="9566"/>
                </a:lnTo>
                <a:lnTo>
                  <a:pt x="22734" y="9575"/>
                </a:lnTo>
                <a:lnTo>
                  <a:pt x="22717" y="9610"/>
                </a:lnTo>
                <a:lnTo>
                  <a:pt x="22717" y="9619"/>
                </a:lnTo>
                <a:lnTo>
                  <a:pt x="22708" y="9637"/>
                </a:lnTo>
                <a:lnTo>
                  <a:pt x="22699" y="9645"/>
                </a:lnTo>
                <a:lnTo>
                  <a:pt x="22681" y="9654"/>
                </a:lnTo>
                <a:lnTo>
                  <a:pt x="22664" y="9654"/>
                </a:lnTo>
                <a:lnTo>
                  <a:pt x="22655" y="9654"/>
                </a:lnTo>
                <a:lnTo>
                  <a:pt x="22646" y="9654"/>
                </a:lnTo>
                <a:lnTo>
                  <a:pt x="22637" y="9654"/>
                </a:lnTo>
                <a:lnTo>
                  <a:pt x="22628" y="9645"/>
                </a:lnTo>
                <a:lnTo>
                  <a:pt x="22611" y="9637"/>
                </a:lnTo>
                <a:lnTo>
                  <a:pt x="22593" y="9628"/>
                </a:lnTo>
                <a:lnTo>
                  <a:pt x="22584" y="9619"/>
                </a:lnTo>
                <a:lnTo>
                  <a:pt x="22584" y="9610"/>
                </a:lnTo>
                <a:lnTo>
                  <a:pt x="22575" y="9601"/>
                </a:lnTo>
                <a:lnTo>
                  <a:pt x="22558" y="9592"/>
                </a:lnTo>
                <a:lnTo>
                  <a:pt x="22549" y="9592"/>
                </a:lnTo>
                <a:lnTo>
                  <a:pt x="22540" y="9592"/>
                </a:lnTo>
                <a:lnTo>
                  <a:pt x="22523" y="9584"/>
                </a:lnTo>
                <a:lnTo>
                  <a:pt x="22505" y="9575"/>
                </a:lnTo>
                <a:lnTo>
                  <a:pt x="22496" y="9566"/>
                </a:lnTo>
                <a:lnTo>
                  <a:pt x="22478" y="9548"/>
                </a:lnTo>
                <a:lnTo>
                  <a:pt x="22470" y="9540"/>
                </a:lnTo>
                <a:lnTo>
                  <a:pt x="22452" y="9531"/>
                </a:lnTo>
                <a:lnTo>
                  <a:pt x="22443" y="9531"/>
                </a:lnTo>
                <a:lnTo>
                  <a:pt x="22434" y="9522"/>
                </a:lnTo>
                <a:lnTo>
                  <a:pt x="22425" y="9522"/>
                </a:lnTo>
                <a:lnTo>
                  <a:pt x="22408" y="9522"/>
                </a:lnTo>
                <a:lnTo>
                  <a:pt x="22408" y="9513"/>
                </a:lnTo>
                <a:lnTo>
                  <a:pt x="22408" y="9504"/>
                </a:lnTo>
                <a:lnTo>
                  <a:pt x="22399" y="9504"/>
                </a:lnTo>
                <a:lnTo>
                  <a:pt x="22390" y="9504"/>
                </a:lnTo>
                <a:lnTo>
                  <a:pt x="22373" y="9495"/>
                </a:lnTo>
                <a:lnTo>
                  <a:pt x="22373" y="9487"/>
                </a:lnTo>
                <a:lnTo>
                  <a:pt x="22355" y="9478"/>
                </a:lnTo>
                <a:lnTo>
                  <a:pt x="22346" y="9469"/>
                </a:lnTo>
                <a:lnTo>
                  <a:pt x="22320" y="9451"/>
                </a:lnTo>
                <a:lnTo>
                  <a:pt x="22311" y="9451"/>
                </a:lnTo>
                <a:lnTo>
                  <a:pt x="22311" y="9442"/>
                </a:lnTo>
                <a:lnTo>
                  <a:pt x="22311" y="9434"/>
                </a:lnTo>
                <a:lnTo>
                  <a:pt x="22320" y="9434"/>
                </a:lnTo>
                <a:lnTo>
                  <a:pt x="22320" y="9425"/>
                </a:lnTo>
                <a:lnTo>
                  <a:pt x="22337" y="9398"/>
                </a:lnTo>
                <a:lnTo>
                  <a:pt x="22346" y="9389"/>
                </a:lnTo>
                <a:lnTo>
                  <a:pt x="22355" y="9372"/>
                </a:lnTo>
                <a:lnTo>
                  <a:pt x="22355" y="9363"/>
                </a:lnTo>
                <a:lnTo>
                  <a:pt x="22346" y="9354"/>
                </a:lnTo>
                <a:lnTo>
                  <a:pt x="22346" y="9328"/>
                </a:lnTo>
                <a:lnTo>
                  <a:pt x="22364" y="9319"/>
                </a:lnTo>
                <a:lnTo>
                  <a:pt x="22373" y="9319"/>
                </a:lnTo>
                <a:lnTo>
                  <a:pt x="22381" y="9319"/>
                </a:lnTo>
                <a:lnTo>
                  <a:pt x="22381" y="9328"/>
                </a:lnTo>
                <a:lnTo>
                  <a:pt x="22390" y="9319"/>
                </a:lnTo>
                <a:lnTo>
                  <a:pt x="22399" y="9310"/>
                </a:lnTo>
                <a:lnTo>
                  <a:pt x="22399" y="9301"/>
                </a:lnTo>
                <a:lnTo>
                  <a:pt x="22390" y="9292"/>
                </a:lnTo>
                <a:lnTo>
                  <a:pt x="22425" y="9257"/>
                </a:lnTo>
                <a:lnTo>
                  <a:pt x="22417" y="9248"/>
                </a:lnTo>
                <a:lnTo>
                  <a:pt x="22408" y="9248"/>
                </a:lnTo>
                <a:lnTo>
                  <a:pt x="22399" y="9239"/>
                </a:lnTo>
                <a:lnTo>
                  <a:pt x="22390" y="9231"/>
                </a:lnTo>
                <a:lnTo>
                  <a:pt x="22373" y="9239"/>
                </a:lnTo>
                <a:lnTo>
                  <a:pt x="22373" y="9248"/>
                </a:lnTo>
                <a:lnTo>
                  <a:pt x="22381" y="9257"/>
                </a:lnTo>
                <a:lnTo>
                  <a:pt x="22373" y="9266"/>
                </a:lnTo>
                <a:lnTo>
                  <a:pt x="22364" y="9266"/>
                </a:lnTo>
                <a:lnTo>
                  <a:pt x="22355" y="9257"/>
                </a:lnTo>
                <a:lnTo>
                  <a:pt x="22355" y="9248"/>
                </a:lnTo>
                <a:lnTo>
                  <a:pt x="22346" y="9239"/>
                </a:lnTo>
                <a:lnTo>
                  <a:pt x="22346" y="9248"/>
                </a:lnTo>
                <a:lnTo>
                  <a:pt x="22337" y="9248"/>
                </a:lnTo>
                <a:lnTo>
                  <a:pt x="22328" y="9248"/>
                </a:lnTo>
                <a:lnTo>
                  <a:pt x="22328" y="9239"/>
                </a:lnTo>
                <a:lnTo>
                  <a:pt x="22337" y="9239"/>
                </a:lnTo>
                <a:lnTo>
                  <a:pt x="22346" y="9231"/>
                </a:lnTo>
                <a:lnTo>
                  <a:pt x="22346" y="9222"/>
                </a:lnTo>
                <a:lnTo>
                  <a:pt x="22337" y="9222"/>
                </a:lnTo>
                <a:lnTo>
                  <a:pt x="22328" y="9231"/>
                </a:lnTo>
                <a:lnTo>
                  <a:pt x="22320" y="9239"/>
                </a:lnTo>
                <a:lnTo>
                  <a:pt x="22311" y="9239"/>
                </a:lnTo>
                <a:lnTo>
                  <a:pt x="22293" y="9248"/>
                </a:lnTo>
                <a:lnTo>
                  <a:pt x="22284" y="9248"/>
                </a:lnTo>
                <a:lnTo>
                  <a:pt x="22267" y="9239"/>
                </a:lnTo>
                <a:lnTo>
                  <a:pt x="22258" y="9231"/>
                </a:lnTo>
                <a:lnTo>
                  <a:pt x="22249" y="9239"/>
                </a:lnTo>
                <a:lnTo>
                  <a:pt x="22240" y="9239"/>
                </a:lnTo>
                <a:lnTo>
                  <a:pt x="22231" y="9231"/>
                </a:lnTo>
                <a:lnTo>
                  <a:pt x="22223" y="9231"/>
                </a:lnTo>
                <a:lnTo>
                  <a:pt x="22214" y="9231"/>
                </a:lnTo>
                <a:lnTo>
                  <a:pt x="22196" y="9222"/>
                </a:lnTo>
                <a:lnTo>
                  <a:pt x="22178" y="9222"/>
                </a:lnTo>
                <a:lnTo>
                  <a:pt x="22170" y="9222"/>
                </a:lnTo>
                <a:lnTo>
                  <a:pt x="22170" y="9213"/>
                </a:lnTo>
                <a:lnTo>
                  <a:pt x="22161" y="9213"/>
                </a:lnTo>
                <a:lnTo>
                  <a:pt x="22143" y="9213"/>
                </a:lnTo>
                <a:lnTo>
                  <a:pt x="22143" y="9204"/>
                </a:lnTo>
                <a:lnTo>
                  <a:pt x="22134" y="9195"/>
                </a:lnTo>
                <a:lnTo>
                  <a:pt x="22134" y="9187"/>
                </a:lnTo>
                <a:lnTo>
                  <a:pt x="22126" y="9187"/>
                </a:lnTo>
                <a:lnTo>
                  <a:pt x="22117" y="9195"/>
                </a:lnTo>
                <a:lnTo>
                  <a:pt x="22108" y="9195"/>
                </a:lnTo>
                <a:lnTo>
                  <a:pt x="22099" y="9187"/>
                </a:lnTo>
                <a:lnTo>
                  <a:pt x="22081" y="9178"/>
                </a:lnTo>
                <a:lnTo>
                  <a:pt x="22081" y="9169"/>
                </a:lnTo>
                <a:lnTo>
                  <a:pt x="22073" y="9178"/>
                </a:lnTo>
                <a:lnTo>
                  <a:pt x="22064" y="9178"/>
                </a:lnTo>
                <a:lnTo>
                  <a:pt x="22064" y="9169"/>
                </a:lnTo>
                <a:lnTo>
                  <a:pt x="22055" y="9169"/>
                </a:lnTo>
                <a:lnTo>
                  <a:pt x="22046" y="9178"/>
                </a:lnTo>
                <a:lnTo>
                  <a:pt x="22055" y="9187"/>
                </a:lnTo>
                <a:lnTo>
                  <a:pt x="22064" y="9195"/>
                </a:lnTo>
                <a:lnTo>
                  <a:pt x="22073" y="9195"/>
                </a:lnTo>
                <a:lnTo>
                  <a:pt x="22081" y="9195"/>
                </a:lnTo>
                <a:lnTo>
                  <a:pt x="22099" y="9195"/>
                </a:lnTo>
                <a:lnTo>
                  <a:pt x="22108" y="9204"/>
                </a:lnTo>
                <a:lnTo>
                  <a:pt x="22108" y="9213"/>
                </a:lnTo>
                <a:lnTo>
                  <a:pt x="22108" y="9222"/>
                </a:lnTo>
                <a:lnTo>
                  <a:pt x="22108" y="9231"/>
                </a:lnTo>
                <a:lnTo>
                  <a:pt x="22117" y="9239"/>
                </a:lnTo>
                <a:lnTo>
                  <a:pt x="22108" y="9239"/>
                </a:lnTo>
                <a:lnTo>
                  <a:pt x="22099" y="9239"/>
                </a:lnTo>
                <a:lnTo>
                  <a:pt x="22090" y="9248"/>
                </a:lnTo>
                <a:lnTo>
                  <a:pt x="22090" y="9257"/>
                </a:lnTo>
                <a:lnTo>
                  <a:pt x="22090" y="9248"/>
                </a:lnTo>
                <a:lnTo>
                  <a:pt x="22081" y="9248"/>
                </a:lnTo>
                <a:lnTo>
                  <a:pt x="22073" y="9248"/>
                </a:lnTo>
                <a:lnTo>
                  <a:pt x="22064" y="9257"/>
                </a:lnTo>
                <a:lnTo>
                  <a:pt x="22055" y="9248"/>
                </a:lnTo>
                <a:lnTo>
                  <a:pt x="22037" y="9248"/>
                </a:lnTo>
                <a:lnTo>
                  <a:pt x="22020" y="9248"/>
                </a:lnTo>
                <a:lnTo>
                  <a:pt x="22011" y="9248"/>
                </a:lnTo>
                <a:lnTo>
                  <a:pt x="22011" y="9239"/>
                </a:lnTo>
                <a:lnTo>
                  <a:pt x="22002" y="9239"/>
                </a:lnTo>
                <a:lnTo>
                  <a:pt x="22002" y="9248"/>
                </a:lnTo>
                <a:lnTo>
                  <a:pt x="21993" y="9248"/>
                </a:lnTo>
                <a:lnTo>
                  <a:pt x="21984" y="9248"/>
                </a:lnTo>
                <a:lnTo>
                  <a:pt x="21993" y="9248"/>
                </a:lnTo>
                <a:lnTo>
                  <a:pt x="21984" y="9257"/>
                </a:lnTo>
                <a:lnTo>
                  <a:pt x="21976" y="9257"/>
                </a:lnTo>
                <a:lnTo>
                  <a:pt x="21976" y="9266"/>
                </a:lnTo>
                <a:lnTo>
                  <a:pt x="21976" y="9275"/>
                </a:lnTo>
                <a:lnTo>
                  <a:pt x="21967" y="9266"/>
                </a:lnTo>
                <a:lnTo>
                  <a:pt x="21958" y="9266"/>
                </a:lnTo>
                <a:lnTo>
                  <a:pt x="21958" y="9284"/>
                </a:lnTo>
                <a:lnTo>
                  <a:pt x="21949" y="9284"/>
                </a:lnTo>
                <a:lnTo>
                  <a:pt x="21940" y="9284"/>
                </a:lnTo>
                <a:lnTo>
                  <a:pt x="21940" y="9301"/>
                </a:lnTo>
                <a:lnTo>
                  <a:pt x="21923" y="9301"/>
                </a:lnTo>
                <a:lnTo>
                  <a:pt x="21923" y="9310"/>
                </a:lnTo>
                <a:lnTo>
                  <a:pt x="21923" y="9319"/>
                </a:lnTo>
                <a:lnTo>
                  <a:pt x="21931" y="9328"/>
                </a:lnTo>
                <a:lnTo>
                  <a:pt x="21931" y="9337"/>
                </a:lnTo>
                <a:lnTo>
                  <a:pt x="21923" y="9337"/>
                </a:lnTo>
                <a:lnTo>
                  <a:pt x="21923" y="9345"/>
                </a:lnTo>
                <a:lnTo>
                  <a:pt x="21905" y="9345"/>
                </a:lnTo>
                <a:lnTo>
                  <a:pt x="21896" y="9354"/>
                </a:lnTo>
                <a:lnTo>
                  <a:pt x="21896" y="9363"/>
                </a:lnTo>
                <a:lnTo>
                  <a:pt x="21896" y="9372"/>
                </a:lnTo>
                <a:lnTo>
                  <a:pt x="21887" y="9381"/>
                </a:lnTo>
                <a:lnTo>
                  <a:pt x="21870" y="9398"/>
                </a:lnTo>
                <a:lnTo>
                  <a:pt x="21870" y="9407"/>
                </a:lnTo>
                <a:lnTo>
                  <a:pt x="21878" y="9416"/>
                </a:lnTo>
                <a:lnTo>
                  <a:pt x="21887" y="9425"/>
                </a:lnTo>
                <a:lnTo>
                  <a:pt x="21887" y="9434"/>
                </a:lnTo>
                <a:lnTo>
                  <a:pt x="21896" y="9442"/>
                </a:lnTo>
                <a:lnTo>
                  <a:pt x="21905" y="9442"/>
                </a:lnTo>
                <a:lnTo>
                  <a:pt x="21896" y="9442"/>
                </a:lnTo>
                <a:lnTo>
                  <a:pt x="21887" y="9442"/>
                </a:lnTo>
                <a:lnTo>
                  <a:pt x="21887" y="9451"/>
                </a:lnTo>
                <a:lnTo>
                  <a:pt x="21887" y="9460"/>
                </a:lnTo>
                <a:lnTo>
                  <a:pt x="21887" y="9469"/>
                </a:lnTo>
                <a:lnTo>
                  <a:pt x="21878" y="9460"/>
                </a:lnTo>
                <a:lnTo>
                  <a:pt x="21870" y="9451"/>
                </a:lnTo>
                <a:lnTo>
                  <a:pt x="21861" y="9442"/>
                </a:lnTo>
                <a:lnTo>
                  <a:pt x="21861" y="9451"/>
                </a:lnTo>
                <a:lnTo>
                  <a:pt x="21861" y="9460"/>
                </a:lnTo>
                <a:lnTo>
                  <a:pt x="21852" y="9469"/>
                </a:lnTo>
                <a:lnTo>
                  <a:pt x="21852" y="9460"/>
                </a:lnTo>
                <a:lnTo>
                  <a:pt x="21852" y="9451"/>
                </a:lnTo>
                <a:lnTo>
                  <a:pt x="21843" y="9442"/>
                </a:lnTo>
                <a:lnTo>
                  <a:pt x="21817" y="9442"/>
                </a:lnTo>
                <a:lnTo>
                  <a:pt x="21808" y="9442"/>
                </a:lnTo>
                <a:lnTo>
                  <a:pt x="21799" y="9442"/>
                </a:lnTo>
                <a:lnTo>
                  <a:pt x="21790" y="9451"/>
                </a:lnTo>
                <a:lnTo>
                  <a:pt x="21781" y="9451"/>
                </a:lnTo>
                <a:lnTo>
                  <a:pt x="21781" y="9460"/>
                </a:lnTo>
                <a:lnTo>
                  <a:pt x="21781" y="9469"/>
                </a:lnTo>
                <a:lnTo>
                  <a:pt x="21781" y="9478"/>
                </a:lnTo>
                <a:lnTo>
                  <a:pt x="21781" y="9469"/>
                </a:lnTo>
                <a:lnTo>
                  <a:pt x="21773" y="9478"/>
                </a:lnTo>
                <a:lnTo>
                  <a:pt x="21773" y="9460"/>
                </a:lnTo>
                <a:lnTo>
                  <a:pt x="21773" y="9451"/>
                </a:lnTo>
                <a:lnTo>
                  <a:pt x="21781" y="9442"/>
                </a:lnTo>
                <a:lnTo>
                  <a:pt x="21781" y="9434"/>
                </a:lnTo>
                <a:lnTo>
                  <a:pt x="21755" y="9416"/>
                </a:lnTo>
                <a:lnTo>
                  <a:pt x="21746" y="9407"/>
                </a:lnTo>
                <a:lnTo>
                  <a:pt x="21746" y="9398"/>
                </a:lnTo>
                <a:lnTo>
                  <a:pt x="21728" y="9389"/>
                </a:lnTo>
                <a:lnTo>
                  <a:pt x="21728" y="9381"/>
                </a:lnTo>
                <a:lnTo>
                  <a:pt x="21711" y="9372"/>
                </a:lnTo>
                <a:lnTo>
                  <a:pt x="21702" y="9372"/>
                </a:lnTo>
                <a:lnTo>
                  <a:pt x="21693" y="9363"/>
                </a:lnTo>
                <a:lnTo>
                  <a:pt x="21684" y="9363"/>
                </a:lnTo>
                <a:lnTo>
                  <a:pt x="21676" y="9363"/>
                </a:lnTo>
                <a:lnTo>
                  <a:pt x="21676" y="9372"/>
                </a:lnTo>
                <a:lnTo>
                  <a:pt x="21676" y="9381"/>
                </a:lnTo>
                <a:lnTo>
                  <a:pt x="21667" y="9389"/>
                </a:lnTo>
                <a:lnTo>
                  <a:pt x="21658" y="9389"/>
                </a:lnTo>
                <a:lnTo>
                  <a:pt x="21649" y="9381"/>
                </a:lnTo>
                <a:lnTo>
                  <a:pt x="21640" y="9389"/>
                </a:lnTo>
                <a:lnTo>
                  <a:pt x="21631" y="9389"/>
                </a:lnTo>
                <a:lnTo>
                  <a:pt x="21631" y="9381"/>
                </a:lnTo>
                <a:lnTo>
                  <a:pt x="21623" y="9381"/>
                </a:lnTo>
                <a:lnTo>
                  <a:pt x="21623" y="9389"/>
                </a:lnTo>
                <a:lnTo>
                  <a:pt x="21631" y="9389"/>
                </a:lnTo>
                <a:lnTo>
                  <a:pt x="21623" y="9398"/>
                </a:lnTo>
                <a:lnTo>
                  <a:pt x="21623" y="9407"/>
                </a:lnTo>
                <a:lnTo>
                  <a:pt x="21623" y="9416"/>
                </a:lnTo>
                <a:lnTo>
                  <a:pt x="21614" y="9416"/>
                </a:lnTo>
                <a:lnTo>
                  <a:pt x="21614" y="9425"/>
                </a:lnTo>
                <a:lnTo>
                  <a:pt x="21605" y="9425"/>
                </a:lnTo>
                <a:lnTo>
                  <a:pt x="21605" y="9416"/>
                </a:lnTo>
                <a:lnTo>
                  <a:pt x="21596" y="9416"/>
                </a:lnTo>
                <a:lnTo>
                  <a:pt x="21596" y="9407"/>
                </a:lnTo>
                <a:lnTo>
                  <a:pt x="21596" y="9398"/>
                </a:lnTo>
                <a:lnTo>
                  <a:pt x="21587" y="9398"/>
                </a:lnTo>
                <a:lnTo>
                  <a:pt x="21587" y="9407"/>
                </a:lnTo>
                <a:lnTo>
                  <a:pt x="21587" y="9416"/>
                </a:lnTo>
                <a:lnTo>
                  <a:pt x="21579" y="9416"/>
                </a:lnTo>
                <a:lnTo>
                  <a:pt x="21579" y="9425"/>
                </a:lnTo>
                <a:lnTo>
                  <a:pt x="21570" y="9425"/>
                </a:lnTo>
                <a:lnTo>
                  <a:pt x="21561" y="9425"/>
                </a:lnTo>
                <a:lnTo>
                  <a:pt x="21561" y="9434"/>
                </a:lnTo>
                <a:lnTo>
                  <a:pt x="21561" y="9442"/>
                </a:lnTo>
                <a:lnTo>
                  <a:pt x="21561" y="9451"/>
                </a:lnTo>
                <a:lnTo>
                  <a:pt x="21570" y="9460"/>
                </a:lnTo>
                <a:lnTo>
                  <a:pt x="21561" y="9460"/>
                </a:lnTo>
                <a:lnTo>
                  <a:pt x="21552" y="9460"/>
                </a:lnTo>
                <a:lnTo>
                  <a:pt x="21552" y="9451"/>
                </a:lnTo>
                <a:lnTo>
                  <a:pt x="21543" y="9460"/>
                </a:lnTo>
                <a:lnTo>
                  <a:pt x="21534" y="9469"/>
                </a:lnTo>
                <a:lnTo>
                  <a:pt x="21534" y="9478"/>
                </a:lnTo>
                <a:lnTo>
                  <a:pt x="21543" y="9478"/>
                </a:lnTo>
                <a:lnTo>
                  <a:pt x="21552" y="9478"/>
                </a:lnTo>
                <a:lnTo>
                  <a:pt x="21552" y="9487"/>
                </a:lnTo>
                <a:lnTo>
                  <a:pt x="21543" y="9487"/>
                </a:lnTo>
                <a:lnTo>
                  <a:pt x="21526" y="9478"/>
                </a:lnTo>
                <a:lnTo>
                  <a:pt x="21517" y="9487"/>
                </a:lnTo>
                <a:lnTo>
                  <a:pt x="21517" y="9495"/>
                </a:lnTo>
                <a:lnTo>
                  <a:pt x="21508" y="9487"/>
                </a:lnTo>
                <a:lnTo>
                  <a:pt x="21508" y="9495"/>
                </a:lnTo>
                <a:lnTo>
                  <a:pt x="21499" y="9504"/>
                </a:lnTo>
                <a:lnTo>
                  <a:pt x="21499" y="9513"/>
                </a:lnTo>
                <a:lnTo>
                  <a:pt x="21508" y="9522"/>
                </a:lnTo>
                <a:lnTo>
                  <a:pt x="21508" y="9531"/>
                </a:lnTo>
                <a:lnTo>
                  <a:pt x="21517" y="9513"/>
                </a:lnTo>
                <a:lnTo>
                  <a:pt x="21517" y="9522"/>
                </a:lnTo>
                <a:lnTo>
                  <a:pt x="21517" y="9531"/>
                </a:lnTo>
                <a:lnTo>
                  <a:pt x="21517" y="9540"/>
                </a:lnTo>
                <a:lnTo>
                  <a:pt x="21508" y="9540"/>
                </a:lnTo>
                <a:lnTo>
                  <a:pt x="21499" y="9540"/>
                </a:lnTo>
                <a:lnTo>
                  <a:pt x="21499" y="9548"/>
                </a:lnTo>
                <a:lnTo>
                  <a:pt x="21508" y="9557"/>
                </a:lnTo>
                <a:lnTo>
                  <a:pt x="21517" y="9557"/>
                </a:lnTo>
                <a:lnTo>
                  <a:pt x="21526" y="9557"/>
                </a:lnTo>
                <a:lnTo>
                  <a:pt x="21508" y="9557"/>
                </a:lnTo>
                <a:lnTo>
                  <a:pt x="21490" y="9557"/>
                </a:lnTo>
                <a:lnTo>
                  <a:pt x="21481" y="9557"/>
                </a:lnTo>
                <a:lnTo>
                  <a:pt x="21481" y="9548"/>
                </a:lnTo>
                <a:lnTo>
                  <a:pt x="21473" y="9548"/>
                </a:lnTo>
                <a:lnTo>
                  <a:pt x="21464" y="9557"/>
                </a:lnTo>
                <a:lnTo>
                  <a:pt x="21455" y="9548"/>
                </a:lnTo>
                <a:lnTo>
                  <a:pt x="21446" y="9540"/>
                </a:lnTo>
                <a:lnTo>
                  <a:pt x="21446" y="9548"/>
                </a:lnTo>
                <a:lnTo>
                  <a:pt x="21446" y="9557"/>
                </a:lnTo>
                <a:lnTo>
                  <a:pt x="21437" y="9566"/>
                </a:lnTo>
                <a:lnTo>
                  <a:pt x="21437" y="9575"/>
                </a:lnTo>
                <a:lnTo>
                  <a:pt x="21446" y="9584"/>
                </a:lnTo>
                <a:lnTo>
                  <a:pt x="21455" y="9592"/>
                </a:lnTo>
                <a:lnTo>
                  <a:pt x="21464" y="9592"/>
                </a:lnTo>
                <a:lnTo>
                  <a:pt x="21464" y="9601"/>
                </a:lnTo>
                <a:lnTo>
                  <a:pt x="21464" y="9610"/>
                </a:lnTo>
                <a:lnTo>
                  <a:pt x="21455" y="9619"/>
                </a:lnTo>
                <a:lnTo>
                  <a:pt x="21455" y="9610"/>
                </a:lnTo>
                <a:lnTo>
                  <a:pt x="21446" y="9610"/>
                </a:lnTo>
                <a:lnTo>
                  <a:pt x="21437" y="9610"/>
                </a:lnTo>
                <a:lnTo>
                  <a:pt x="21446" y="9619"/>
                </a:lnTo>
                <a:lnTo>
                  <a:pt x="21437" y="9637"/>
                </a:lnTo>
                <a:lnTo>
                  <a:pt x="21437" y="9645"/>
                </a:lnTo>
                <a:lnTo>
                  <a:pt x="21437" y="9637"/>
                </a:lnTo>
                <a:lnTo>
                  <a:pt x="21429" y="9628"/>
                </a:lnTo>
                <a:lnTo>
                  <a:pt x="21420" y="9610"/>
                </a:lnTo>
                <a:lnTo>
                  <a:pt x="21411" y="9592"/>
                </a:lnTo>
                <a:lnTo>
                  <a:pt x="21402" y="9584"/>
                </a:lnTo>
                <a:lnTo>
                  <a:pt x="21393" y="9566"/>
                </a:lnTo>
                <a:lnTo>
                  <a:pt x="21384" y="9575"/>
                </a:lnTo>
                <a:lnTo>
                  <a:pt x="21384" y="9584"/>
                </a:lnTo>
                <a:lnTo>
                  <a:pt x="21376" y="9592"/>
                </a:lnTo>
                <a:lnTo>
                  <a:pt x="21367" y="9592"/>
                </a:lnTo>
                <a:lnTo>
                  <a:pt x="21367" y="9601"/>
                </a:lnTo>
                <a:lnTo>
                  <a:pt x="21358" y="9601"/>
                </a:lnTo>
                <a:lnTo>
                  <a:pt x="21349" y="9610"/>
                </a:lnTo>
                <a:lnTo>
                  <a:pt x="21340" y="9619"/>
                </a:lnTo>
                <a:lnTo>
                  <a:pt x="21340" y="9628"/>
                </a:lnTo>
                <a:lnTo>
                  <a:pt x="21331" y="9637"/>
                </a:lnTo>
                <a:lnTo>
                  <a:pt x="21331" y="9645"/>
                </a:lnTo>
                <a:lnTo>
                  <a:pt x="21340" y="9663"/>
                </a:lnTo>
                <a:lnTo>
                  <a:pt x="21340" y="9681"/>
                </a:lnTo>
                <a:lnTo>
                  <a:pt x="21349" y="9681"/>
                </a:lnTo>
                <a:lnTo>
                  <a:pt x="21349" y="9690"/>
                </a:lnTo>
                <a:lnTo>
                  <a:pt x="21340" y="9690"/>
                </a:lnTo>
                <a:lnTo>
                  <a:pt x="21323" y="9707"/>
                </a:lnTo>
                <a:lnTo>
                  <a:pt x="21314" y="9716"/>
                </a:lnTo>
                <a:lnTo>
                  <a:pt x="21305" y="9725"/>
                </a:lnTo>
                <a:lnTo>
                  <a:pt x="21305" y="9734"/>
                </a:lnTo>
                <a:lnTo>
                  <a:pt x="21296" y="9743"/>
                </a:lnTo>
                <a:lnTo>
                  <a:pt x="21296" y="9751"/>
                </a:lnTo>
                <a:lnTo>
                  <a:pt x="21287" y="9760"/>
                </a:lnTo>
                <a:lnTo>
                  <a:pt x="21279" y="9778"/>
                </a:lnTo>
                <a:lnTo>
                  <a:pt x="21261" y="9795"/>
                </a:lnTo>
                <a:lnTo>
                  <a:pt x="21252" y="9804"/>
                </a:lnTo>
                <a:lnTo>
                  <a:pt x="21243" y="9804"/>
                </a:lnTo>
                <a:lnTo>
                  <a:pt x="21208" y="9822"/>
                </a:lnTo>
                <a:lnTo>
                  <a:pt x="21190" y="9822"/>
                </a:lnTo>
                <a:lnTo>
                  <a:pt x="21164" y="9831"/>
                </a:lnTo>
                <a:lnTo>
                  <a:pt x="21146" y="9831"/>
                </a:lnTo>
                <a:lnTo>
                  <a:pt x="21129" y="9831"/>
                </a:lnTo>
                <a:lnTo>
                  <a:pt x="21111" y="9831"/>
                </a:lnTo>
                <a:lnTo>
                  <a:pt x="21084" y="9848"/>
                </a:lnTo>
                <a:lnTo>
                  <a:pt x="21067" y="9857"/>
                </a:lnTo>
                <a:lnTo>
                  <a:pt x="21049" y="9857"/>
                </a:lnTo>
                <a:lnTo>
                  <a:pt x="21040" y="9866"/>
                </a:lnTo>
                <a:lnTo>
                  <a:pt x="21023" y="9875"/>
                </a:lnTo>
                <a:lnTo>
                  <a:pt x="21005" y="9884"/>
                </a:lnTo>
                <a:lnTo>
                  <a:pt x="20987" y="9884"/>
                </a:lnTo>
                <a:lnTo>
                  <a:pt x="20979" y="9884"/>
                </a:lnTo>
                <a:lnTo>
                  <a:pt x="20970" y="9884"/>
                </a:lnTo>
                <a:lnTo>
                  <a:pt x="20961" y="9884"/>
                </a:lnTo>
                <a:lnTo>
                  <a:pt x="20943" y="9884"/>
                </a:lnTo>
                <a:lnTo>
                  <a:pt x="20934" y="9884"/>
                </a:lnTo>
                <a:lnTo>
                  <a:pt x="20926" y="9884"/>
                </a:lnTo>
                <a:lnTo>
                  <a:pt x="20882" y="9910"/>
                </a:lnTo>
                <a:lnTo>
                  <a:pt x="20873" y="9919"/>
                </a:lnTo>
                <a:lnTo>
                  <a:pt x="20864" y="9928"/>
                </a:lnTo>
                <a:lnTo>
                  <a:pt x="20855" y="9937"/>
                </a:lnTo>
                <a:lnTo>
                  <a:pt x="20846" y="9946"/>
                </a:lnTo>
                <a:lnTo>
                  <a:pt x="20820" y="9954"/>
                </a:lnTo>
                <a:lnTo>
                  <a:pt x="20802" y="9963"/>
                </a:lnTo>
                <a:lnTo>
                  <a:pt x="20793" y="9972"/>
                </a:lnTo>
                <a:lnTo>
                  <a:pt x="20785" y="9981"/>
                </a:lnTo>
                <a:lnTo>
                  <a:pt x="20767" y="10007"/>
                </a:lnTo>
                <a:lnTo>
                  <a:pt x="20758" y="10016"/>
                </a:lnTo>
                <a:lnTo>
                  <a:pt x="20749" y="10016"/>
                </a:lnTo>
                <a:lnTo>
                  <a:pt x="20749" y="10025"/>
                </a:lnTo>
                <a:lnTo>
                  <a:pt x="20749" y="10007"/>
                </a:lnTo>
                <a:lnTo>
                  <a:pt x="20740" y="9998"/>
                </a:lnTo>
                <a:lnTo>
                  <a:pt x="20749" y="9981"/>
                </a:lnTo>
                <a:lnTo>
                  <a:pt x="20749" y="9972"/>
                </a:lnTo>
                <a:lnTo>
                  <a:pt x="20740" y="9972"/>
                </a:lnTo>
                <a:lnTo>
                  <a:pt x="20732" y="9981"/>
                </a:lnTo>
                <a:lnTo>
                  <a:pt x="20723" y="10007"/>
                </a:lnTo>
                <a:lnTo>
                  <a:pt x="20714" y="10034"/>
                </a:lnTo>
                <a:lnTo>
                  <a:pt x="20723" y="10051"/>
                </a:lnTo>
                <a:lnTo>
                  <a:pt x="20723" y="10060"/>
                </a:lnTo>
                <a:lnTo>
                  <a:pt x="20723" y="10078"/>
                </a:lnTo>
                <a:lnTo>
                  <a:pt x="20723" y="10087"/>
                </a:lnTo>
                <a:lnTo>
                  <a:pt x="20723" y="10096"/>
                </a:lnTo>
                <a:lnTo>
                  <a:pt x="20705" y="10122"/>
                </a:lnTo>
                <a:lnTo>
                  <a:pt x="20696" y="10131"/>
                </a:lnTo>
                <a:lnTo>
                  <a:pt x="20696" y="10148"/>
                </a:lnTo>
                <a:lnTo>
                  <a:pt x="20696" y="10157"/>
                </a:lnTo>
                <a:lnTo>
                  <a:pt x="20696" y="10175"/>
                </a:lnTo>
                <a:lnTo>
                  <a:pt x="20696" y="10184"/>
                </a:lnTo>
                <a:lnTo>
                  <a:pt x="20705" y="10193"/>
                </a:lnTo>
                <a:lnTo>
                  <a:pt x="20714" y="10219"/>
                </a:lnTo>
                <a:lnTo>
                  <a:pt x="20723" y="10228"/>
                </a:lnTo>
                <a:lnTo>
                  <a:pt x="20740" y="10263"/>
                </a:lnTo>
                <a:lnTo>
                  <a:pt x="20749" y="10281"/>
                </a:lnTo>
                <a:lnTo>
                  <a:pt x="20758" y="10290"/>
                </a:lnTo>
                <a:lnTo>
                  <a:pt x="20749" y="10307"/>
                </a:lnTo>
                <a:lnTo>
                  <a:pt x="20749" y="10316"/>
                </a:lnTo>
                <a:lnTo>
                  <a:pt x="20749" y="10325"/>
                </a:lnTo>
                <a:lnTo>
                  <a:pt x="20740" y="10325"/>
                </a:lnTo>
                <a:lnTo>
                  <a:pt x="20740" y="10316"/>
                </a:lnTo>
                <a:lnTo>
                  <a:pt x="20732" y="10316"/>
                </a:lnTo>
                <a:lnTo>
                  <a:pt x="20732" y="10299"/>
                </a:lnTo>
                <a:lnTo>
                  <a:pt x="20723" y="10299"/>
                </a:lnTo>
                <a:lnTo>
                  <a:pt x="20723" y="10307"/>
                </a:lnTo>
                <a:lnTo>
                  <a:pt x="20714" y="10307"/>
                </a:lnTo>
                <a:lnTo>
                  <a:pt x="20714" y="10299"/>
                </a:lnTo>
                <a:lnTo>
                  <a:pt x="20714" y="10281"/>
                </a:lnTo>
                <a:lnTo>
                  <a:pt x="20705" y="10272"/>
                </a:lnTo>
                <a:lnTo>
                  <a:pt x="20705" y="10263"/>
                </a:lnTo>
                <a:lnTo>
                  <a:pt x="20696" y="10263"/>
                </a:lnTo>
                <a:lnTo>
                  <a:pt x="20696" y="10272"/>
                </a:lnTo>
                <a:lnTo>
                  <a:pt x="20705" y="10290"/>
                </a:lnTo>
                <a:lnTo>
                  <a:pt x="20705" y="10299"/>
                </a:lnTo>
                <a:lnTo>
                  <a:pt x="20714" y="10316"/>
                </a:lnTo>
                <a:lnTo>
                  <a:pt x="20723" y="10316"/>
                </a:lnTo>
                <a:lnTo>
                  <a:pt x="20723" y="10325"/>
                </a:lnTo>
                <a:lnTo>
                  <a:pt x="20723" y="10334"/>
                </a:lnTo>
                <a:lnTo>
                  <a:pt x="20723" y="10343"/>
                </a:lnTo>
                <a:lnTo>
                  <a:pt x="20714" y="10343"/>
                </a:lnTo>
                <a:lnTo>
                  <a:pt x="20705" y="10343"/>
                </a:lnTo>
                <a:lnTo>
                  <a:pt x="20705" y="10325"/>
                </a:lnTo>
                <a:lnTo>
                  <a:pt x="20696" y="10307"/>
                </a:lnTo>
                <a:lnTo>
                  <a:pt x="20687" y="10299"/>
                </a:lnTo>
                <a:lnTo>
                  <a:pt x="20687" y="10307"/>
                </a:lnTo>
                <a:lnTo>
                  <a:pt x="20687" y="10316"/>
                </a:lnTo>
                <a:lnTo>
                  <a:pt x="20679" y="10307"/>
                </a:lnTo>
                <a:lnTo>
                  <a:pt x="20679" y="10316"/>
                </a:lnTo>
                <a:lnTo>
                  <a:pt x="20687" y="10325"/>
                </a:lnTo>
                <a:lnTo>
                  <a:pt x="20714" y="10360"/>
                </a:lnTo>
                <a:lnTo>
                  <a:pt x="20740" y="10404"/>
                </a:lnTo>
                <a:lnTo>
                  <a:pt x="20740" y="10413"/>
                </a:lnTo>
                <a:lnTo>
                  <a:pt x="20749" y="10449"/>
                </a:lnTo>
                <a:lnTo>
                  <a:pt x="20749" y="10457"/>
                </a:lnTo>
                <a:lnTo>
                  <a:pt x="20767" y="10475"/>
                </a:lnTo>
                <a:lnTo>
                  <a:pt x="20776" y="10493"/>
                </a:lnTo>
                <a:lnTo>
                  <a:pt x="20785" y="10502"/>
                </a:lnTo>
                <a:lnTo>
                  <a:pt x="20785" y="10510"/>
                </a:lnTo>
                <a:lnTo>
                  <a:pt x="20785" y="10519"/>
                </a:lnTo>
                <a:lnTo>
                  <a:pt x="20802" y="10546"/>
                </a:lnTo>
                <a:lnTo>
                  <a:pt x="20811" y="10563"/>
                </a:lnTo>
                <a:lnTo>
                  <a:pt x="20811" y="10572"/>
                </a:lnTo>
                <a:lnTo>
                  <a:pt x="20802" y="10590"/>
                </a:lnTo>
                <a:lnTo>
                  <a:pt x="20811" y="10616"/>
                </a:lnTo>
                <a:lnTo>
                  <a:pt x="20811" y="10625"/>
                </a:lnTo>
                <a:lnTo>
                  <a:pt x="20820" y="10660"/>
                </a:lnTo>
                <a:lnTo>
                  <a:pt x="20820" y="10678"/>
                </a:lnTo>
                <a:lnTo>
                  <a:pt x="20829" y="10687"/>
                </a:lnTo>
                <a:lnTo>
                  <a:pt x="20846" y="10713"/>
                </a:lnTo>
                <a:lnTo>
                  <a:pt x="20864" y="10749"/>
                </a:lnTo>
                <a:lnTo>
                  <a:pt x="20864" y="10766"/>
                </a:lnTo>
                <a:lnTo>
                  <a:pt x="20864" y="10802"/>
                </a:lnTo>
                <a:lnTo>
                  <a:pt x="20864" y="10819"/>
                </a:lnTo>
                <a:lnTo>
                  <a:pt x="20855" y="10819"/>
                </a:lnTo>
                <a:lnTo>
                  <a:pt x="20855" y="10828"/>
                </a:lnTo>
                <a:lnTo>
                  <a:pt x="20864" y="10855"/>
                </a:lnTo>
                <a:lnTo>
                  <a:pt x="20864" y="10872"/>
                </a:lnTo>
                <a:lnTo>
                  <a:pt x="20855" y="10881"/>
                </a:lnTo>
                <a:lnTo>
                  <a:pt x="20846" y="10899"/>
                </a:lnTo>
                <a:lnTo>
                  <a:pt x="20837" y="10908"/>
                </a:lnTo>
                <a:lnTo>
                  <a:pt x="20820" y="10908"/>
                </a:lnTo>
                <a:lnTo>
                  <a:pt x="20820" y="10899"/>
                </a:lnTo>
                <a:lnTo>
                  <a:pt x="20811" y="10899"/>
                </a:lnTo>
                <a:lnTo>
                  <a:pt x="20811" y="10916"/>
                </a:lnTo>
                <a:lnTo>
                  <a:pt x="20811" y="10943"/>
                </a:lnTo>
                <a:lnTo>
                  <a:pt x="20811" y="10952"/>
                </a:lnTo>
                <a:lnTo>
                  <a:pt x="20811" y="10960"/>
                </a:lnTo>
                <a:lnTo>
                  <a:pt x="20820" y="10960"/>
                </a:lnTo>
                <a:lnTo>
                  <a:pt x="20829" y="10960"/>
                </a:lnTo>
                <a:lnTo>
                  <a:pt x="20855" y="10969"/>
                </a:lnTo>
                <a:lnTo>
                  <a:pt x="20864" y="10978"/>
                </a:lnTo>
                <a:lnTo>
                  <a:pt x="20882" y="11005"/>
                </a:lnTo>
                <a:lnTo>
                  <a:pt x="20899" y="11005"/>
                </a:lnTo>
                <a:lnTo>
                  <a:pt x="20926" y="11022"/>
                </a:lnTo>
                <a:lnTo>
                  <a:pt x="20943" y="11022"/>
                </a:lnTo>
                <a:lnTo>
                  <a:pt x="20970" y="11022"/>
                </a:lnTo>
                <a:lnTo>
                  <a:pt x="20996" y="11031"/>
                </a:lnTo>
                <a:lnTo>
                  <a:pt x="21005" y="11022"/>
                </a:lnTo>
                <a:lnTo>
                  <a:pt x="21023" y="11022"/>
                </a:lnTo>
                <a:lnTo>
                  <a:pt x="21032" y="11022"/>
                </a:lnTo>
                <a:lnTo>
                  <a:pt x="21040" y="11022"/>
                </a:lnTo>
                <a:lnTo>
                  <a:pt x="21067" y="10996"/>
                </a:lnTo>
                <a:lnTo>
                  <a:pt x="21093" y="10978"/>
                </a:lnTo>
                <a:lnTo>
                  <a:pt x="21111" y="10978"/>
                </a:lnTo>
                <a:lnTo>
                  <a:pt x="21120" y="10978"/>
                </a:lnTo>
                <a:lnTo>
                  <a:pt x="21137" y="10969"/>
                </a:lnTo>
                <a:lnTo>
                  <a:pt x="21155" y="10943"/>
                </a:lnTo>
                <a:lnTo>
                  <a:pt x="21164" y="10934"/>
                </a:lnTo>
                <a:lnTo>
                  <a:pt x="21190" y="10934"/>
                </a:lnTo>
                <a:lnTo>
                  <a:pt x="21208" y="10934"/>
                </a:lnTo>
                <a:lnTo>
                  <a:pt x="21217" y="10934"/>
                </a:lnTo>
                <a:lnTo>
                  <a:pt x="21234" y="10925"/>
                </a:lnTo>
                <a:lnTo>
                  <a:pt x="21279" y="10925"/>
                </a:lnTo>
                <a:lnTo>
                  <a:pt x="21305" y="10925"/>
                </a:lnTo>
                <a:lnTo>
                  <a:pt x="21323" y="10925"/>
                </a:lnTo>
                <a:lnTo>
                  <a:pt x="21331" y="10925"/>
                </a:lnTo>
                <a:lnTo>
                  <a:pt x="21340" y="10934"/>
                </a:lnTo>
                <a:lnTo>
                  <a:pt x="21384" y="10925"/>
                </a:lnTo>
                <a:lnTo>
                  <a:pt x="21393" y="10925"/>
                </a:lnTo>
                <a:lnTo>
                  <a:pt x="21402" y="10925"/>
                </a:lnTo>
                <a:lnTo>
                  <a:pt x="21411" y="10934"/>
                </a:lnTo>
                <a:lnTo>
                  <a:pt x="21429" y="10925"/>
                </a:lnTo>
                <a:lnTo>
                  <a:pt x="21437" y="10925"/>
                </a:lnTo>
                <a:lnTo>
                  <a:pt x="21446" y="10925"/>
                </a:lnTo>
                <a:lnTo>
                  <a:pt x="21464" y="10908"/>
                </a:lnTo>
                <a:lnTo>
                  <a:pt x="21473" y="10890"/>
                </a:lnTo>
                <a:lnTo>
                  <a:pt x="21481" y="10863"/>
                </a:lnTo>
                <a:lnTo>
                  <a:pt x="21490" y="10855"/>
                </a:lnTo>
                <a:lnTo>
                  <a:pt x="21499" y="10855"/>
                </a:lnTo>
                <a:lnTo>
                  <a:pt x="21508" y="10846"/>
                </a:lnTo>
                <a:lnTo>
                  <a:pt x="21526" y="10846"/>
                </a:lnTo>
                <a:lnTo>
                  <a:pt x="21561" y="10819"/>
                </a:lnTo>
                <a:lnTo>
                  <a:pt x="21579" y="10819"/>
                </a:lnTo>
                <a:lnTo>
                  <a:pt x="21587" y="10810"/>
                </a:lnTo>
                <a:lnTo>
                  <a:pt x="21614" y="10793"/>
                </a:lnTo>
                <a:lnTo>
                  <a:pt x="21631" y="10793"/>
                </a:lnTo>
                <a:lnTo>
                  <a:pt x="21676" y="10802"/>
                </a:lnTo>
                <a:lnTo>
                  <a:pt x="21702" y="10793"/>
                </a:lnTo>
                <a:lnTo>
                  <a:pt x="21720" y="10793"/>
                </a:lnTo>
                <a:lnTo>
                  <a:pt x="21746" y="10784"/>
                </a:lnTo>
                <a:lnTo>
                  <a:pt x="21773" y="10775"/>
                </a:lnTo>
                <a:lnTo>
                  <a:pt x="21808" y="10766"/>
                </a:lnTo>
                <a:lnTo>
                  <a:pt x="21834" y="10749"/>
                </a:lnTo>
                <a:lnTo>
                  <a:pt x="21852" y="10749"/>
                </a:lnTo>
                <a:lnTo>
                  <a:pt x="21878" y="10740"/>
                </a:lnTo>
                <a:lnTo>
                  <a:pt x="21923" y="10740"/>
                </a:lnTo>
                <a:lnTo>
                  <a:pt x="21967" y="10740"/>
                </a:lnTo>
                <a:lnTo>
                  <a:pt x="21984" y="10740"/>
                </a:lnTo>
                <a:lnTo>
                  <a:pt x="21984" y="10731"/>
                </a:lnTo>
                <a:lnTo>
                  <a:pt x="21993" y="10731"/>
                </a:lnTo>
                <a:lnTo>
                  <a:pt x="22011" y="10731"/>
                </a:lnTo>
                <a:lnTo>
                  <a:pt x="22020" y="10740"/>
                </a:lnTo>
                <a:lnTo>
                  <a:pt x="22037" y="10749"/>
                </a:lnTo>
                <a:lnTo>
                  <a:pt x="22073" y="10775"/>
                </a:lnTo>
                <a:lnTo>
                  <a:pt x="22081" y="10775"/>
                </a:lnTo>
                <a:lnTo>
                  <a:pt x="22108" y="10766"/>
                </a:lnTo>
                <a:lnTo>
                  <a:pt x="22117" y="10766"/>
                </a:lnTo>
                <a:lnTo>
                  <a:pt x="22152" y="10784"/>
                </a:lnTo>
                <a:lnTo>
                  <a:pt x="22161" y="10784"/>
                </a:lnTo>
                <a:lnTo>
                  <a:pt x="22178" y="10784"/>
                </a:lnTo>
                <a:lnTo>
                  <a:pt x="22178" y="10793"/>
                </a:lnTo>
                <a:lnTo>
                  <a:pt x="22187" y="10793"/>
                </a:lnTo>
                <a:lnTo>
                  <a:pt x="22205" y="10810"/>
                </a:lnTo>
                <a:lnTo>
                  <a:pt x="22223" y="10819"/>
                </a:lnTo>
                <a:lnTo>
                  <a:pt x="22223" y="10828"/>
                </a:lnTo>
                <a:lnTo>
                  <a:pt x="22214" y="10837"/>
                </a:lnTo>
                <a:lnTo>
                  <a:pt x="22223" y="10855"/>
                </a:lnTo>
                <a:lnTo>
                  <a:pt x="22231" y="10863"/>
                </a:lnTo>
                <a:lnTo>
                  <a:pt x="22249" y="10872"/>
                </a:lnTo>
                <a:lnTo>
                  <a:pt x="22258" y="10872"/>
                </a:lnTo>
                <a:lnTo>
                  <a:pt x="22267" y="10881"/>
                </a:lnTo>
                <a:lnTo>
                  <a:pt x="22267" y="10890"/>
                </a:lnTo>
                <a:lnTo>
                  <a:pt x="22275" y="10908"/>
                </a:lnTo>
                <a:lnTo>
                  <a:pt x="22284" y="10916"/>
                </a:lnTo>
                <a:lnTo>
                  <a:pt x="22293" y="10925"/>
                </a:lnTo>
                <a:lnTo>
                  <a:pt x="22293" y="10934"/>
                </a:lnTo>
                <a:lnTo>
                  <a:pt x="22302" y="10952"/>
                </a:lnTo>
                <a:lnTo>
                  <a:pt x="22311" y="10969"/>
                </a:lnTo>
                <a:lnTo>
                  <a:pt x="22311" y="10987"/>
                </a:lnTo>
                <a:lnTo>
                  <a:pt x="22302" y="10978"/>
                </a:lnTo>
                <a:lnTo>
                  <a:pt x="22293" y="10978"/>
                </a:lnTo>
                <a:lnTo>
                  <a:pt x="22293" y="10987"/>
                </a:lnTo>
                <a:lnTo>
                  <a:pt x="22302" y="10987"/>
                </a:lnTo>
                <a:lnTo>
                  <a:pt x="22311" y="10996"/>
                </a:lnTo>
                <a:lnTo>
                  <a:pt x="22320" y="10996"/>
                </a:lnTo>
                <a:lnTo>
                  <a:pt x="22328" y="11013"/>
                </a:lnTo>
                <a:lnTo>
                  <a:pt x="22337" y="11013"/>
                </a:lnTo>
                <a:lnTo>
                  <a:pt x="22337" y="11005"/>
                </a:lnTo>
                <a:lnTo>
                  <a:pt x="22346" y="11013"/>
                </a:lnTo>
                <a:lnTo>
                  <a:pt x="22355" y="11013"/>
                </a:lnTo>
                <a:lnTo>
                  <a:pt x="22346" y="10996"/>
                </a:lnTo>
                <a:lnTo>
                  <a:pt x="22346" y="10987"/>
                </a:lnTo>
                <a:lnTo>
                  <a:pt x="22355" y="10987"/>
                </a:lnTo>
                <a:lnTo>
                  <a:pt x="22364" y="10969"/>
                </a:lnTo>
                <a:lnTo>
                  <a:pt x="22381" y="10943"/>
                </a:lnTo>
                <a:lnTo>
                  <a:pt x="22390" y="10934"/>
                </a:lnTo>
                <a:lnTo>
                  <a:pt x="22399" y="10925"/>
                </a:lnTo>
                <a:lnTo>
                  <a:pt x="22408" y="10925"/>
                </a:lnTo>
                <a:lnTo>
                  <a:pt x="22425" y="10916"/>
                </a:lnTo>
                <a:lnTo>
                  <a:pt x="22434" y="10916"/>
                </a:lnTo>
                <a:lnTo>
                  <a:pt x="22434" y="10908"/>
                </a:lnTo>
                <a:lnTo>
                  <a:pt x="22443" y="10908"/>
                </a:lnTo>
                <a:lnTo>
                  <a:pt x="22452" y="10890"/>
                </a:lnTo>
                <a:lnTo>
                  <a:pt x="22461" y="10872"/>
                </a:lnTo>
                <a:lnTo>
                  <a:pt x="22470" y="10863"/>
                </a:lnTo>
                <a:lnTo>
                  <a:pt x="22478" y="10855"/>
                </a:lnTo>
                <a:lnTo>
                  <a:pt x="22487" y="10837"/>
                </a:lnTo>
                <a:lnTo>
                  <a:pt x="22487" y="10828"/>
                </a:lnTo>
                <a:lnTo>
                  <a:pt x="22487" y="10819"/>
                </a:lnTo>
                <a:lnTo>
                  <a:pt x="22487" y="10828"/>
                </a:lnTo>
                <a:lnTo>
                  <a:pt x="22496" y="10837"/>
                </a:lnTo>
                <a:lnTo>
                  <a:pt x="22505" y="10863"/>
                </a:lnTo>
                <a:lnTo>
                  <a:pt x="22496" y="10863"/>
                </a:lnTo>
                <a:lnTo>
                  <a:pt x="22487" y="10872"/>
                </a:lnTo>
                <a:lnTo>
                  <a:pt x="22487" y="10881"/>
                </a:lnTo>
                <a:lnTo>
                  <a:pt x="22496" y="10890"/>
                </a:lnTo>
                <a:lnTo>
                  <a:pt x="22496" y="10899"/>
                </a:lnTo>
                <a:lnTo>
                  <a:pt x="22487" y="10908"/>
                </a:lnTo>
                <a:lnTo>
                  <a:pt x="22478" y="10925"/>
                </a:lnTo>
                <a:lnTo>
                  <a:pt x="22461" y="10952"/>
                </a:lnTo>
                <a:lnTo>
                  <a:pt x="22461" y="10960"/>
                </a:lnTo>
                <a:lnTo>
                  <a:pt x="22461" y="10969"/>
                </a:lnTo>
                <a:lnTo>
                  <a:pt x="22461" y="10978"/>
                </a:lnTo>
                <a:lnTo>
                  <a:pt x="22461" y="10987"/>
                </a:lnTo>
                <a:lnTo>
                  <a:pt x="22461" y="10996"/>
                </a:lnTo>
                <a:lnTo>
                  <a:pt x="22461" y="11013"/>
                </a:lnTo>
                <a:lnTo>
                  <a:pt x="22452" y="11013"/>
                </a:lnTo>
                <a:lnTo>
                  <a:pt x="22443" y="11013"/>
                </a:lnTo>
                <a:lnTo>
                  <a:pt x="22434" y="11013"/>
                </a:lnTo>
                <a:lnTo>
                  <a:pt x="22425" y="11013"/>
                </a:lnTo>
                <a:lnTo>
                  <a:pt x="22417" y="11040"/>
                </a:lnTo>
                <a:lnTo>
                  <a:pt x="22425" y="11040"/>
                </a:lnTo>
                <a:lnTo>
                  <a:pt x="22434" y="11040"/>
                </a:lnTo>
                <a:lnTo>
                  <a:pt x="22452" y="11031"/>
                </a:lnTo>
                <a:lnTo>
                  <a:pt x="22461" y="11031"/>
                </a:lnTo>
                <a:lnTo>
                  <a:pt x="22470" y="11031"/>
                </a:lnTo>
                <a:lnTo>
                  <a:pt x="22478" y="11031"/>
                </a:lnTo>
                <a:lnTo>
                  <a:pt x="22496" y="10996"/>
                </a:lnTo>
                <a:lnTo>
                  <a:pt x="22496" y="10978"/>
                </a:lnTo>
                <a:lnTo>
                  <a:pt x="22505" y="10960"/>
                </a:lnTo>
                <a:lnTo>
                  <a:pt x="22505" y="10952"/>
                </a:lnTo>
                <a:lnTo>
                  <a:pt x="22514" y="10960"/>
                </a:lnTo>
                <a:lnTo>
                  <a:pt x="22523" y="10969"/>
                </a:lnTo>
                <a:lnTo>
                  <a:pt x="22531" y="10987"/>
                </a:lnTo>
                <a:lnTo>
                  <a:pt x="22540" y="10996"/>
                </a:lnTo>
                <a:lnTo>
                  <a:pt x="22540" y="11022"/>
                </a:lnTo>
                <a:lnTo>
                  <a:pt x="22531" y="11049"/>
                </a:lnTo>
                <a:lnTo>
                  <a:pt x="22523" y="11058"/>
                </a:lnTo>
                <a:lnTo>
                  <a:pt x="22514" y="11066"/>
                </a:lnTo>
                <a:lnTo>
                  <a:pt x="22531" y="11075"/>
                </a:lnTo>
                <a:lnTo>
                  <a:pt x="22540" y="11075"/>
                </a:lnTo>
                <a:lnTo>
                  <a:pt x="22558" y="11066"/>
                </a:lnTo>
                <a:lnTo>
                  <a:pt x="22567" y="11066"/>
                </a:lnTo>
                <a:lnTo>
                  <a:pt x="22567" y="11058"/>
                </a:lnTo>
                <a:lnTo>
                  <a:pt x="22575" y="11058"/>
                </a:lnTo>
                <a:lnTo>
                  <a:pt x="22584" y="11049"/>
                </a:lnTo>
                <a:lnTo>
                  <a:pt x="22593" y="11049"/>
                </a:lnTo>
                <a:lnTo>
                  <a:pt x="22602" y="11058"/>
                </a:lnTo>
                <a:lnTo>
                  <a:pt x="22593" y="11058"/>
                </a:lnTo>
                <a:lnTo>
                  <a:pt x="22593" y="11066"/>
                </a:lnTo>
                <a:lnTo>
                  <a:pt x="22584" y="11066"/>
                </a:lnTo>
                <a:lnTo>
                  <a:pt x="22575" y="11066"/>
                </a:lnTo>
                <a:lnTo>
                  <a:pt x="22575" y="11075"/>
                </a:lnTo>
                <a:lnTo>
                  <a:pt x="22593" y="11084"/>
                </a:lnTo>
                <a:lnTo>
                  <a:pt x="22611" y="11102"/>
                </a:lnTo>
                <a:lnTo>
                  <a:pt x="22611" y="11110"/>
                </a:lnTo>
                <a:lnTo>
                  <a:pt x="22628" y="11137"/>
                </a:lnTo>
                <a:lnTo>
                  <a:pt x="22637" y="11155"/>
                </a:lnTo>
                <a:lnTo>
                  <a:pt x="22637" y="11163"/>
                </a:lnTo>
                <a:lnTo>
                  <a:pt x="22628" y="11181"/>
                </a:lnTo>
                <a:lnTo>
                  <a:pt x="22628" y="11190"/>
                </a:lnTo>
                <a:lnTo>
                  <a:pt x="22628" y="11199"/>
                </a:lnTo>
                <a:lnTo>
                  <a:pt x="22628" y="11208"/>
                </a:lnTo>
                <a:lnTo>
                  <a:pt x="22637" y="11216"/>
                </a:lnTo>
                <a:lnTo>
                  <a:pt x="22664" y="11243"/>
                </a:lnTo>
                <a:lnTo>
                  <a:pt x="22672" y="11261"/>
                </a:lnTo>
                <a:lnTo>
                  <a:pt x="22690" y="11269"/>
                </a:lnTo>
                <a:lnTo>
                  <a:pt x="22725" y="11278"/>
                </a:lnTo>
                <a:lnTo>
                  <a:pt x="22734" y="11287"/>
                </a:lnTo>
                <a:lnTo>
                  <a:pt x="22752" y="11305"/>
                </a:lnTo>
                <a:lnTo>
                  <a:pt x="22761" y="11305"/>
                </a:lnTo>
                <a:lnTo>
                  <a:pt x="22770" y="11305"/>
                </a:lnTo>
                <a:lnTo>
                  <a:pt x="22778" y="11296"/>
                </a:lnTo>
                <a:lnTo>
                  <a:pt x="22787" y="11296"/>
                </a:lnTo>
                <a:lnTo>
                  <a:pt x="22805" y="11305"/>
                </a:lnTo>
                <a:lnTo>
                  <a:pt x="22822" y="11305"/>
                </a:lnTo>
                <a:lnTo>
                  <a:pt x="22831" y="11305"/>
                </a:lnTo>
                <a:lnTo>
                  <a:pt x="22840" y="11313"/>
                </a:lnTo>
                <a:lnTo>
                  <a:pt x="22858" y="11322"/>
                </a:lnTo>
                <a:lnTo>
                  <a:pt x="22875" y="11322"/>
                </a:lnTo>
                <a:lnTo>
                  <a:pt x="22884" y="11331"/>
                </a:lnTo>
                <a:lnTo>
                  <a:pt x="22893" y="11331"/>
                </a:lnTo>
                <a:lnTo>
                  <a:pt x="22911" y="11340"/>
                </a:lnTo>
                <a:lnTo>
                  <a:pt x="22920" y="11340"/>
                </a:lnTo>
                <a:lnTo>
                  <a:pt x="22928" y="11331"/>
                </a:lnTo>
                <a:lnTo>
                  <a:pt x="22946" y="11313"/>
                </a:lnTo>
                <a:lnTo>
                  <a:pt x="22964" y="11305"/>
                </a:lnTo>
                <a:lnTo>
                  <a:pt x="22972" y="11296"/>
                </a:lnTo>
                <a:lnTo>
                  <a:pt x="22981" y="11296"/>
                </a:lnTo>
                <a:lnTo>
                  <a:pt x="22990" y="11287"/>
                </a:lnTo>
                <a:lnTo>
                  <a:pt x="22981" y="11287"/>
                </a:lnTo>
                <a:lnTo>
                  <a:pt x="22972" y="11278"/>
                </a:lnTo>
                <a:lnTo>
                  <a:pt x="22981" y="11278"/>
                </a:lnTo>
                <a:lnTo>
                  <a:pt x="23008" y="11261"/>
                </a:lnTo>
                <a:lnTo>
                  <a:pt x="23017" y="11269"/>
                </a:lnTo>
                <a:lnTo>
                  <a:pt x="23025" y="11278"/>
                </a:lnTo>
                <a:lnTo>
                  <a:pt x="23017" y="11287"/>
                </a:lnTo>
                <a:lnTo>
                  <a:pt x="23017" y="11296"/>
                </a:lnTo>
                <a:lnTo>
                  <a:pt x="23008" y="11296"/>
                </a:lnTo>
                <a:lnTo>
                  <a:pt x="22999" y="11305"/>
                </a:lnTo>
                <a:lnTo>
                  <a:pt x="22999" y="11296"/>
                </a:lnTo>
                <a:lnTo>
                  <a:pt x="23008" y="11305"/>
                </a:lnTo>
                <a:lnTo>
                  <a:pt x="23017" y="11313"/>
                </a:lnTo>
                <a:lnTo>
                  <a:pt x="23025" y="11305"/>
                </a:lnTo>
                <a:lnTo>
                  <a:pt x="23034" y="11296"/>
                </a:lnTo>
                <a:lnTo>
                  <a:pt x="23034" y="11287"/>
                </a:lnTo>
                <a:lnTo>
                  <a:pt x="23043" y="11287"/>
                </a:lnTo>
                <a:lnTo>
                  <a:pt x="23052" y="11296"/>
                </a:lnTo>
                <a:lnTo>
                  <a:pt x="23052" y="11305"/>
                </a:lnTo>
                <a:lnTo>
                  <a:pt x="23043" y="11313"/>
                </a:lnTo>
                <a:lnTo>
                  <a:pt x="23052" y="11322"/>
                </a:lnTo>
                <a:lnTo>
                  <a:pt x="23061" y="11331"/>
                </a:lnTo>
                <a:lnTo>
                  <a:pt x="23069" y="11331"/>
                </a:lnTo>
                <a:lnTo>
                  <a:pt x="23078" y="11340"/>
                </a:lnTo>
                <a:lnTo>
                  <a:pt x="23087" y="11349"/>
                </a:lnTo>
                <a:lnTo>
                  <a:pt x="23096" y="11340"/>
                </a:lnTo>
                <a:lnTo>
                  <a:pt x="23105" y="11349"/>
                </a:lnTo>
                <a:lnTo>
                  <a:pt x="23114" y="11366"/>
                </a:lnTo>
                <a:lnTo>
                  <a:pt x="23122" y="11366"/>
                </a:lnTo>
                <a:lnTo>
                  <a:pt x="23122" y="11358"/>
                </a:lnTo>
                <a:lnTo>
                  <a:pt x="23122" y="11340"/>
                </a:lnTo>
                <a:lnTo>
                  <a:pt x="23114" y="11349"/>
                </a:lnTo>
                <a:lnTo>
                  <a:pt x="23114" y="11340"/>
                </a:lnTo>
                <a:lnTo>
                  <a:pt x="23105" y="11340"/>
                </a:lnTo>
                <a:lnTo>
                  <a:pt x="23105" y="11331"/>
                </a:lnTo>
                <a:lnTo>
                  <a:pt x="23114" y="11331"/>
                </a:lnTo>
                <a:lnTo>
                  <a:pt x="23122" y="11331"/>
                </a:lnTo>
                <a:lnTo>
                  <a:pt x="23149" y="11331"/>
                </a:lnTo>
                <a:lnTo>
                  <a:pt x="23193" y="11287"/>
                </a:lnTo>
                <a:lnTo>
                  <a:pt x="23211" y="11278"/>
                </a:lnTo>
                <a:lnTo>
                  <a:pt x="23228" y="11269"/>
                </a:lnTo>
                <a:lnTo>
                  <a:pt x="23246" y="11261"/>
                </a:lnTo>
                <a:lnTo>
                  <a:pt x="23255" y="11261"/>
                </a:lnTo>
                <a:lnTo>
                  <a:pt x="23308" y="11252"/>
                </a:lnTo>
                <a:lnTo>
                  <a:pt x="23334" y="11252"/>
                </a:lnTo>
                <a:lnTo>
                  <a:pt x="23343" y="11252"/>
                </a:lnTo>
                <a:lnTo>
                  <a:pt x="23352" y="11252"/>
                </a:lnTo>
                <a:lnTo>
                  <a:pt x="23361" y="11234"/>
                </a:lnTo>
                <a:lnTo>
                  <a:pt x="23369" y="11234"/>
                </a:lnTo>
                <a:lnTo>
                  <a:pt x="23378" y="11234"/>
                </a:lnTo>
                <a:lnTo>
                  <a:pt x="23378" y="11225"/>
                </a:lnTo>
                <a:lnTo>
                  <a:pt x="23378" y="11216"/>
                </a:lnTo>
                <a:lnTo>
                  <a:pt x="23378" y="11208"/>
                </a:lnTo>
                <a:lnTo>
                  <a:pt x="23378" y="11190"/>
                </a:lnTo>
                <a:lnTo>
                  <a:pt x="23378" y="11172"/>
                </a:lnTo>
                <a:lnTo>
                  <a:pt x="23378" y="11163"/>
                </a:lnTo>
                <a:lnTo>
                  <a:pt x="23387" y="11146"/>
                </a:lnTo>
                <a:lnTo>
                  <a:pt x="23387" y="11137"/>
                </a:lnTo>
                <a:lnTo>
                  <a:pt x="23396" y="11110"/>
                </a:lnTo>
                <a:lnTo>
                  <a:pt x="23396" y="11102"/>
                </a:lnTo>
                <a:lnTo>
                  <a:pt x="23396" y="11084"/>
                </a:lnTo>
                <a:lnTo>
                  <a:pt x="23405" y="11075"/>
                </a:lnTo>
                <a:lnTo>
                  <a:pt x="23414" y="11066"/>
                </a:lnTo>
                <a:lnTo>
                  <a:pt x="23422" y="11040"/>
                </a:lnTo>
                <a:lnTo>
                  <a:pt x="23431" y="11031"/>
                </a:lnTo>
                <a:lnTo>
                  <a:pt x="23440" y="11031"/>
                </a:lnTo>
                <a:lnTo>
                  <a:pt x="23431" y="11031"/>
                </a:lnTo>
                <a:lnTo>
                  <a:pt x="23431" y="11022"/>
                </a:lnTo>
                <a:lnTo>
                  <a:pt x="23440" y="11022"/>
                </a:lnTo>
                <a:lnTo>
                  <a:pt x="23440" y="11013"/>
                </a:lnTo>
                <a:lnTo>
                  <a:pt x="23440" y="10996"/>
                </a:lnTo>
                <a:lnTo>
                  <a:pt x="23449" y="10978"/>
                </a:lnTo>
                <a:lnTo>
                  <a:pt x="23449" y="10969"/>
                </a:lnTo>
                <a:lnTo>
                  <a:pt x="23458" y="10960"/>
                </a:lnTo>
                <a:lnTo>
                  <a:pt x="23467" y="10952"/>
                </a:lnTo>
                <a:lnTo>
                  <a:pt x="23475" y="10943"/>
                </a:lnTo>
                <a:lnTo>
                  <a:pt x="23467" y="10934"/>
                </a:lnTo>
                <a:lnTo>
                  <a:pt x="23475" y="10934"/>
                </a:lnTo>
                <a:lnTo>
                  <a:pt x="23475" y="10925"/>
                </a:lnTo>
                <a:lnTo>
                  <a:pt x="23484" y="10908"/>
                </a:lnTo>
                <a:lnTo>
                  <a:pt x="23475" y="10899"/>
                </a:lnTo>
                <a:lnTo>
                  <a:pt x="23484" y="10899"/>
                </a:lnTo>
                <a:lnTo>
                  <a:pt x="23493" y="10890"/>
                </a:lnTo>
                <a:lnTo>
                  <a:pt x="23493" y="10881"/>
                </a:lnTo>
                <a:lnTo>
                  <a:pt x="23502" y="10872"/>
                </a:lnTo>
                <a:lnTo>
                  <a:pt x="23502" y="10863"/>
                </a:lnTo>
                <a:lnTo>
                  <a:pt x="23519" y="10846"/>
                </a:lnTo>
                <a:lnTo>
                  <a:pt x="23528" y="10837"/>
                </a:lnTo>
                <a:lnTo>
                  <a:pt x="23546" y="10837"/>
                </a:lnTo>
                <a:lnTo>
                  <a:pt x="23546" y="10828"/>
                </a:lnTo>
                <a:lnTo>
                  <a:pt x="23537" y="10828"/>
                </a:lnTo>
                <a:lnTo>
                  <a:pt x="23546" y="10828"/>
                </a:lnTo>
                <a:lnTo>
                  <a:pt x="23546" y="10819"/>
                </a:lnTo>
                <a:lnTo>
                  <a:pt x="23555" y="10819"/>
                </a:lnTo>
                <a:lnTo>
                  <a:pt x="23564" y="10810"/>
                </a:lnTo>
                <a:lnTo>
                  <a:pt x="23572" y="10802"/>
                </a:lnTo>
                <a:lnTo>
                  <a:pt x="23572" y="10793"/>
                </a:lnTo>
                <a:lnTo>
                  <a:pt x="23572" y="10775"/>
                </a:lnTo>
                <a:lnTo>
                  <a:pt x="23590" y="10757"/>
                </a:lnTo>
                <a:lnTo>
                  <a:pt x="23599" y="10731"/>
                </a:lnTo>
                <a:lnTo>
                  <a:pt x="23599" y="10705"/>
                </a:lnTo>
                <a:lnTo>
                  <a:pt x="23608" y="10696"/>
                </a:lnTo>
                <a:lnTo>
                  <a:pt x="23608" y="10687"/>
                </a:lnTo>
                <a:lnTo>
                  <a:pt x="23608" y="10669"/>
                </a:lnTo>
                <a:lnTo>
                  <a:pt x="23608" y="10660"/>
                </a:lnTo>
                <a:lnTo>
                  <a:pt x="23616" y="10625"/>
                </a:lnTo>
                <a:lnTo>
                  <a:pt x="23616" y="10607"/>
                </a:lnTo>
                <a:lnTo>
                  <a:pt x="23625" y="10599"/>
                </a:lnTo>
                <a:lnTo>
                  <a:pt x="23625" y="10572"/>
                </a:lnTo>
                <a:lnTo>
                  <a:pt x="23625" y="10554"/>
                </a:lnTo>
                <a:lnTo>
                  <a:pt x="23634" y="10537"/>
                </a:lnTo>
                <a:lnTo>
                  <a:pt x="23652" y="10519"/>
                </a:lnTo>
                <a:lnTo>
                  <a:pt x="23652" y="10502"/>
                </a:lnTo>
                <a:lnTo>
                  <a:pt x="23643" y="10493"/>
                </a:lnTo>
                <a:close/>
                <a:moveTo>
                  <a:pt x="23634" y="10413"/>
                </a:moveTo>
                <a:lnTo>
                  <a:pt x="23634" y="10422"/>
                </a:lnTo>
                <a:lnTo>
                  <a:pt x="23634" y="10431"/>
                </a:lnTo>
                <a:lnTo>
                  <a:pt x="23643" y="10404"/>
                </a:lnTo>
                <a:lnTo>
                  <a:pt x="23634" y="10404"/>
                </a:lnTo>
                <a:close/>
                <a:moveTo>
                  <a:pt x="23255" y="11437"/>
                </a:moveTo>
                <a:lnTo>
                  <a:pt x="23246" y="11437"/>
                </a:lnTo>
                <a:lnTo>
                  <a:pt x="23237" y="11419"/>
                </a:lnTo>
                <a:lnTo>
                  <a:pt x="23228" y="11419"/>
                </a:lnTo>
                <a:lnTo>
                  <a:pt x="23228" y="11428"/>
                </a:lnTo>
                <a:lnTo>
                  <a:pt x="23219" y="11428"/>
                </a:lnTo>
                <a:lnTo>
                  <a:pt x="23219" y="11437"/>
                </a:lnTo>
                <a:lnTo>
                  <a:pt x="23228" y="11437"/>
                </a:lnTo>
                <a:lnTo>
                  <a:pt x="23228" y="11446"/>
                </a:lnTo>
                <a:lnTo>
                  <a:pt x="23237" y="11455"/>
                </a:lnTo>
                <a:lnTo>
                  <a:pt x="23237" y="11464"/>
                </a:lnTo>
                <a:lnTo>
                  <a:pt x="23246" y="11464"/>
                </a:lnTo>
                <a:lnTo>
                  <a:pt x="23255" y="11464"/>
                </a:lnTo>
                <a:lnTo>
                  <a:pt x="23255" y="11455"/>
                </a:lnTo>
                <a:lnTo>
                  <a:pt x="23264" y="11455"/>
                </a:lnTo>
                <a:lnTo>
                  <a:pt x="23255" y="11455"/>
                </a:lnTo>
                <a:lnTo>
                  <a:pt x="23255" y="11446"/>
                </a:lnTo>
                <a:close/>
                <a:moveTo>
                  <a:pt x="23264" y="11472"/>
                </a:moveTo>
                <a:lnTo>
                  <a:pt x="23255" y="11472"/>
                </a:lnTo>
                <a:lnTo>
                  <a:pt x="23237" y="11472"/>
                </a:lnTo>
                <a:lnTo>
                  <a:pt x="23237" y="11481"/>
                </a:lnTo>
                <a:lnTo>
                  <a:pt x="23246" y="11481"/>
                </a:lnTo>
                <a:lnTo>
                  <a:pt x="23255" y="11481"/>
                </a:lnTo>
                <a:lnTo>
                  <a:pt x="23264" y="11481"/>
                </a:lnTo>
                <a:lnTo>
                  <a:pt x="23272" y="11481"/>
                </a:lnTo>
                <a:close/>
                <a:moveTo>
                  <a:pt x="23643" y="9195"/>
                </a:moveTo>
                <a:lnTo>
                  <a:pt x="23625" y="9187"/>
                </a:lnTo>
                <a:lnTo>
                  <a:pt x="23616" y="9178"/>
                </a:lnTo>
                <a:lnTo>
                  <a:pt x="23616" y="9187"/>
                </a:lnTo>
                <a:lnTo>
                  <a:pt x="23625" y="9187"/>
                </a:lnTo>
                <a:lnTo>
                  <a:pt x="23625" y="9195"/>
                </a:lnTo>
                <a:lnTo>
                  <a:pt x="23634" y="9195"/>
                </a:lnTo>
                <a:lnTo>
                  <a:pt x="23643" y="9204"/>
                </a:lnTo>
                <a:lnTo>
                  <a:pt x="23652" y="9204"/>
                </a:lnTo>
                <a:lnTo>
                  <a:pt x="23661" y="9204"/>
                </a:lnTo>
                <a:lnTo>
                  <a:pt x="23652" y="9195"/>
                </a:lnTo>
                <a:close/>
                <a:moveTo>
                  <a:pt x="23255" y="11490"/>
                </a:moveTo>
                <a:lnTo>
                  <a:pt x="23246" y="11490"/>
                </a:lnTo>
                <a:close/>
                <a:moveTo>
                  <a:pt x="23052" y="11305"/>
                </a:moveTo>
                <a:lnTo>
                  <a:pt x="23043" y="11296"/>
                </a:lnTo>
                <a:lnTo>
                  <a:pt x="23034" y="11296"/>
                </a:lnTo>
                <a:lnTo>
                  <a:pt x="23034" y="11305"/>
                </a:lnTo>
                <a:lnTo>
                  <a:pt x="23043" y="11305"/>
                </a:lnTo>
                <a:close/>
                <a:moveTo>
                  <a:pt x="23802" y="8860"/>
                </a:moveTo>
                <a:lnTo>
                  <a:pt x="23802" y="8869"/>
                </a:lnTo>
                <a:lnTo>
                  <a:pt x="23811" y="8869"/>
                </a:lnTo>
                <a:close/>
                <a:moveTo>
                  <a:pt x="23819" y="8825"/>
                </a:moveTo>
                <a:lnTo>
                  <a:pt x="23811" y="8816"/>
                </a:lnTo>
                <a:lnTo>
                  <a:pt x="23802" y="8816"/>
                </a:lnTo>
                <a:lnTo>
                  <a:pt x="23802" y="8807"/>
                </a:lnTo>
                <a:lnTo>
                  <a:pt x="23793" y="8807"/>
                </a:lnTo>
                <a:lnTo>
                  <a:pt x="23784" y="8798"/>
                </a:lnTo>
                <a:lnTo>
                  <a:pt x="23775" y="8789"/>
                </a:lnTo>
                <a:lnTo>
                  <a:pt x="23766" y="8781"/>
                </a:lnTo>
                <a:lnTo>
                  <a:pt x="23766" y="8772"/>
                </a:lnTo>
                <a:lnTo>
                  <a:pt x="23758" y="8763"/>
                </a:lnTo>
                <a:lnTo>
                  <a:pt x="23749" y="8754"/>
                </a:lnTo>
                <a:lnTo>
                  <a:pt x="23740" y="8754"/>
                </a:lnTo>
                <a:lnTo>
                  <a:pt x="23731" y="8754"/>
                </a:lnTo>
                <a:lnTo>
                  <a:pt x="23731" y="8745"/>
                </a:lnTo>
                <a:lnTo>
                  <a:pt x="23731" y="8754"/>
                </a:lnTo>
                <a:lnTo>
                  <a:pt x="23731" y="8772"/>
                </a:lnTo>
                <a:lnTo>
                  <a:pt x="23731" y="8781"/>
                </a:lnTo>
                <a:lnTo>
                  <a:pt x="23731" y="8789"/>
                </a:lnTo>
                <a:lnTo>
                  <a:pt x="23740" y="8798"/>
                </a:lnTo>
                <a:lnTo>
                  <a:pt x="23749" y="8798"/>
                </a:lnTo>
                <a:lnTo>
                  <a:pt x="23749" y="8807"/>
                </a:lnTo>
                <a:lnTo>
                  <a:pt x="23758" y="8807"/>
                </a:lnTo>
                <a:lnTo>
                  <a:pt x="23766" y="8816"/>
                </a:lnTo>
                <a:lnTo>
                  <a:pt x="23766" y="8825"/>
                </a:lnTo>
                <a:lnTo>
                  <a:pt x="23766" y="8833"/>
                </a:lnTo>
                <a:lnTo>
                  <a:pt x="23775" y="8842"/>
                </a:lnTo>
                <a:lnTo>
                  <a:pt x="23784" y="8851"/>
                </a:lnTo>
                <a:lnTo>
                  <a:pt x="23793" y="8851"/>
                </a:lnTo>
                <a:lnTo>
                  <a:pt x="23802" y="8851"/>
                </a:lnTo>
                <a:lnTo>
                  <a:pt x="23811" y="8851"/>
                </a:lnTo>
                <a:lnTo>
                  <a:pt x="23819" y="8842"/>
                </a:lnTo>
                <a:lnTo>
                  <a:pt x="23819" y="8851"/>
                </a:lnTo>
                <a:lnTo>
                  <a:pt x="23819" y="8842"/>
                </a:lnTo>
                <a:lnTo>
                  <a:pt x="23819" y="8833"/>
                </a:lnTo>
                <a:close/>
                <a:moveTo>
                  <a:pt x="23740" y="4386"/>
                </a:moveTo>
                <a:lnTo>
                  <a:pt x="23722" y="4413"/>
                </a:lnTo>
                <a:lnTo>
                  <a:pt x="23722" y="4422"/>
                </a:lnTo>
                <a:lnTo>
                  <a:pt x="23731" y="4422"/>
                </a:lnTo>
                <a:lnTo>
                  <a:pt x="23740" y="4422"/>
                </a:lnTo>
                <a:lnTo>
                  <a:pt x="23740" y="4413"/>
                </a:lnTo>
                <a:lnTo>
                  <a:pt x="23740" y="4404"/>
                </a:lnTo>
                <a:lnTo>
                  <a:pt x="23740" y="4395"/>
                </a:lnTo>
                <a:close/>
                <a:moveTo>
                  <a:pt x="23652" y="8648"/>
                </a:moveTo>
                <a:lnTo>
                  <a:pt x="23643" y="8648"/>
                </a:lnTo>
                <a:close/>
                <a:moveTo>
                  <a:pt x="23793" y="4272"/>
                </a:moveTo>
                <a:lnTo>
                  <a:pt x="23802" y="4272"/>
                </a:lnTo>
                <a:lnTo>
                  <a:pt x="23802" y="4263"/>
                </a:lnTo>
                <a:lnTo>
                  <a:pt x="23793" y="4263"/>
                </a:lnTo>
                <a:lnTo>
                  <a:pt x="23784" y="4263"/>
                </a:lnTo>
                <a:lnTo>
                  <a:pt x="23784" y="4272"/>
                </a:lnTo>
                <a:close/>
                <a:moveTo>
                  <a:pt x="23731" y="8728"/>
                </a:moveTo>
                <a:lnTo>
                  <a:pt x="23731" y="8719"/>
                </a:lnTo>
                <a:lnTo>
                  <a:pt x="23722" y="8719"/>
                </a:lnTo>
                <a:lnTo>
                  <a:pt x="23714" y="8728"/>
                </a:lnTo>
                <a:lnTo>
                  <a:pt x="23722" y="8728"/>
                </a:lnTo>
                <a:lnTo>
                  <a:pt x="23722" y="8736"/>
                </a:lnTo>
                <a:lnTo>
                  <a:pt x="23722" y="8745"/>
                </a:lnTo>
                <a:lnTo>
                  <a:pt x="23731" y="8745"/>
                </a:lnTo>
                <a:lnTo>
                  <a:pt x="23731" y="8736"/>
                </a:lnTo>
                <a:close/>
                <a:moveTo>
                  <a:pt x="23687" y="4466"/>
                </a:moveTo>
                <a:lnTo>
                  <a:pt x="23696" y="4457"/>
                </a:lnTo>
                <a:lnTo>
                  <a:pt x="23687" y="4457"/>
                </a:lnTo>
                <a:lnTo>
                  <a:pt x="23687" y="4466"/>
                </a:lnTo>
                <a:lnTo>
                  <a:pt x="23678" y="4466"/>
                </a:lnTo>
                <a:lnTo>
                  <a:pt x="23678" y="4475"/>
                </a:lnTo>
                <a:close/>
                <a:moveTo>
                  <a:pt x="23687" y="9178"/>
                </a:moveTo>
                <a:lnTo>
                  <a:pt x="23687" y="9187"/>
                </a:lnTo>
                <a:lnTo>
                  <a:pt x="23678" y="9187"/>
                </a:lnTo>
                <a:lnTo>
                  <a:pt x="23687" y="9187"/>
                </a:lnTo>
                <a:lnTo>
                  <a:pt x="23696" y="9187"/>
                </a:lnTo>
                <a:close/>
                <a:moveTo>
                  <a:pt x="23828" y="4280"/>
                </a:moveTo>
                <a:lnTo>
                  <a:pt x="23819" y="4289"/>
                </a:lnTo>
                <a:lnTo>
                  <a:pt x="23811" y="4307"/>
                </a:lnTo>
                <a:lnTo>
                  <a:pt x="23802" y="4316"/>
                </a:lnTo>
                <a:lnTo>
                  <a:pt x="23784" y="4316"/>
                </a:lnTo>
                <a:lnTo>
                  <a:pt x="23775" y="4325"/>
                </a:lnTo>
                <a:lnTo>
                  <a:pt x="23766" y="4325"/>
                </a:lnTo>
                <a:lnTo>
                  <a:pt x="23766" y="4333"/>
                </a:lnTo>
                <a:lnTo>
                  <a:pt x="23766" y="4342"/>
                </a:lnTo>
                <a:lnTo>
                  <a:pt x="23775" y="4342"/>
                </a:lnTo>
                <a:lnTo>
                  <a:pt x="23784" y="4351"/>
                </a:lnTo>
                <a:lnTo>
                  <a:pt x="23784" y="4342"/>
                </a:lnTo>
                <a:lnTo>
                  <a:pt x="23793" y="4342"/>
                </a:lnTo>
                <a:lnTo>
                  <a:pt x="23793" y="4333"/>
                </a:lnTo>
                <a:lnTo>
                  <a:pt x="23811" y="4333"/>
                </a:lnTo>
                <a:lnTo>
                  <a:pt x="23819" y="4325"/>
                </a:lnTo>
                <a:lnTo>
                  <a:pt x="23828" y="4307"/>
                </a:lnTo>
                <a:lnTo>
                  <a:pt x="23828" y="4298"/>
                </a:lnTo>
                <a:lnTo>
                  <a:pt x="23837" y="4289"/>
                </a:lnTo>
                <a:close/>
                <a:moveTo>
                  <a:pt x="20361" y="8136"/>
                </a:moveTo>
                <a:lnTo>
                  <a:pt x="20352" y="8136"/>
                </a:lnTo>
                <a:lnTo>
                  <a:pt x="20361" y="8145"/>
                </a:lnTo>
                <a:close/>
                <a:moveTo>
                  <a:pt x="20670" y="8878"/>
                </a:moveTo>
                <a:lnTo>
                  <a:pt x="20679" y="8878"/>
                </a:lnTo>
                <a:lnTo>
                  <a:pt x="20696" y="8878"/>
                </a:lnTo>
                <a:lnTo>
                  <a:pt x="20705" y="8878"/>
                </a:lnTo>
                <a:lnTo>
                  <a:pt x="20714" y="8869"/>
                </a:lnTo>
                <a:lnTo>
                  <a:pt x="20723" y="8869"/>
                </a:lnTo>
                <a:lnTo>
                  <a:pt x="20732" y="8869"/>
                </a:lnTo>
                <a:lnTo>
                  <a:pt x="20740" y="8860"/>
                </a:lnTo>
                <a:lnTo>
                  <a:pt x="20732" y="8851"/>
                </a:lnTo>
                <a:lnTo>
                  <a:pt x="20670" y="8851"/>
                </a:lnTo>
                <a:lnTo>
                  <a:pt x="20652" y="8860"/>
                </a:lnTo>
                <a:lnTo>
                  <a:pt x="20643" y="8860"/>
                </a:lnTo>
                <a:lnTo>
                  <a:pt x="20643" y="8869"/>
                </a:lnTo>
                <a:lnTo>
                  <a:pt x="20643" y="8878"/>
                </a:lnTo>
                <a:close/>
                <a:moveTo>
                  <a:pt x="20635" y="8772"/>
                </a:moveTo>
                <a:lnTo>
                  <a:pt x="20635" y="8781"/>
                </a:lnTo>
                <a:lnTo>
                  <a:pt x="20643" y="8781"/>
                </a:lnTo>
                <a:lnTo>
                  <a:pt x="20643" y="8772"/>
                </a:lnTo>
                <a:close/>
                <a:moveTo>
                  <a:pt x="23025" y="11313"/>
                </a:moveTo>
                <a:lnTo>
                  <a:pt x="23034" y="11313"/>
                </a:lnTo>
                <a:lnTo>
                  <a:pt x="23043" y="11322"/>
                </a:lnTo>
                <a:lnTo>
                  <a:pt x="23043" y="11313"/>
                </a:lnTo>
                <a:lnTo>
                  <a:pt x="23034" y="11313"/>
                </a:lnTo>
                <a:close/>
                <a:moveTo>
                  <a:pt x="20414" y="8419"/>
                </a:moveTo>
                <a:lnTo>
                  <a:pt x="20405" y="8427"/>
                </a:lnTo>
                <a:lnTo>
                  <a:pt x="20405" y="8445"/>
                </a:lnTo>
                <a:lnTo>
                  <a:pt x="20423" y="8436"/>
                </a:lnTo>
                <a:lnTo>
                  <a:pt x="20423" y="8427"/>
                </a:lnTo>
                <a:close/>
                <a:moveTo>
                  <a:pt x="20837" y="9893"/>
                </a:moveTo>
                <a:lnTo>
                  <a:pt x="20837" y="9901"/>
                </a:lnTo>
                <a:lnTo>
                  <a:pt x="20846" y="9893"/>
                </a:lnTo>
                <a:lnTo>
                  <a:pt x="20846" y="9884"/>
                </a:lnTo>
                <a:close/>
                <a:moveTo>
                  <a:pt x="20767" y="8869"/>
                </a:moveTo>
                <a:lnTo>
                  <a:pt x="20758" y="8869"/>
                </a:lnTo>
                <a:lnTo>
                  <a:pt x="20758" y="8878"/>
                </a:lnTo>
                <a:lnTo>
                  <a:pt x="20767" y="8878"/>
                </a:lnTo>
                <a:close/>
                <a:moveTo>
                  <a:pt x="24737" y="9663"/>
                </a:moveTo>
                <a:lnTo>
                  <a:pt x="24746" y="9663"/>
                </a:lnTo>
                <a:lnTo>
                  <a:pt x="24746" y="9654"/>
                </a:lnTo>
                <a:lnTo>
                  <a:pt x="24737" y="9645"/>
                </a:lnTo>
                <a:lnTo>
                  <a:pt x="24728" y="9645"/>
                </a:lnTo>
                <a:lnTo>
                  <a:pt x="24719" y="9654"/>
                </a:lnTo>
                <a:lnTo>
                  <a:pt x="24719" y="9663"/>
                </a:lnTo>
                <a:lnTo>
                  <a:pt x="24719" y="9654"/>
                </a:lnTo>
                <a:lnTo>
                  <a:pt x="24728" y="9654"/>
                </a:lnTo>
                <a:lnTo>
                  <a:pt x="24728" y="9663"/>
                </a:lnTo>
                <a:close/>
                <a:moveTo>
                  <a:pt x="20352" y="8463"/>
                </a:moveTo>
                <a:lnTo>
                  <a:pt x="20361" y="8472"/>
                </a:lnTo>
                <a:lnTo>
                  <a:pt x="20370" y="8472"/>
                </a:lnTo>
                <a:lnTo>
                  <a:pt x="20370" y="8463"/>
                </a:lnTo>
                <a:lnTo>
                  <a:pt x="20361" y="8463"/>
                </a:lnTo>
                <a:close/>
                <a:moveTo>
                  <a:pt x="23264" y="11622"/>
                </a:moveTo>
                <a:lnTo>
                  <a:pt x="23255" y="11622"/>
                </a:lnTo>
                <a:lnTo>
                  <a:pt x="23255" y="11614"/>
                </a:lnTo>
                <a:lnTo>
                  <a:pt x="23264" y="11614"/>
                </a:lnTo>
                <a:lnTo>
                  <a:pt x="23255" y="11605"/>
                </a:lnTo>
                <a:lnTo>
                  <a:pt x="23255" y="11587"/>
                </a:lnTo>
                <a:lnTo>
                  <a:pt x="23255" y="11578"/>
                </a:lnTo>
                <a:lnTo>
                  <a:pt x="23255" y="11569"/>
                </a:lnTo>
                <a:lnTo>
                  <a:pt x="23255" y="11561"/>
                </a:lnTo>
                <a:lnTo>
                  <a:pt x="23255" y="11552"/>
                </a:lnTo>
                <a:lnTo>
                  <a:pt x="23255" y="11543"/>
                </a:lnTo>
                <a:lnTo>
                  <a:pt x="23255" y="11525"/>
                </a:lnTo>
                <a:lnTo>
                  <a:pt x="23255" y="11516"/>
                </a:lnTo>
                <a:lnTo>
                  <a:pt x="23237" y="11508"/>
                </a:lnTo>
                <a:lnTo>
                  <a:pt x="23228" y="11516"/>
                </a:lnTo>
                <a:lnTo>
                  <a:pt x="23219" y="11516"/>
                </a:lnTo>
                <a:lnTo>
                  <a:pt x="23211" y="11516"/>
                </a:lnTo>
                <a:lnTo>
                  <a:pt x="23202" y="11516"/>
                </a:lnTo>
                <a:lnTo>
                  <a:pt x="23202" y="11525"/>
                </a:lnTo>
                <a:lnTo>
                  <a:pt x="23193" y="11525"/>
                </a:lnTo>
                <a:lnTo>
                  <a:pt x="23184" y="11525"/>
                </a:lnTo>
                <a:lnTo>
                  <a:pt x="23175" y="11525"/>
                </a:lnTo>
                <a:lnTo>
                  <a:pt x="23167" y="11525"/>
                </a:lnTo>
                <a:lnTo>
                  <a:pt x="23158" y="11525"/>
                </a:lnTo>
                <a:lnTo>
                  <a:pt x="23158" y="11534"/>
                </a:lnTo>
                <a:lnTo>
                  <a:pt x="23149" y="11534"/>
                </a:lnTo>
                <a:lnTo>
                  <a:pt x="23149" y="11543"/>
                </a:lnTo>
                <a:lnTo>
                  <a:pt x="23140" y="11534"/>
                </a:lnTo>
                <a:lnTo>
                  <a:pt x="23140" y="11543"/>
                </a:lnTo>
                <a:lnTo>
                  <a:pt x="23131" y="11543"/>
                </a:lnTo>
                <a:lnTo>
                  <a:pt x="23114" y="11543"/>
                </a:lnTo>
                <a:lnTo>
                  <a:pt x="23096" y="11543"/>
                </a:lnTo>
                <a:lnTo>
                  <a:pt x="23078" y="11534"/>
                </a:lnTo>
                <a:lnTo>
                  <a:pt x="23069" y="11525"/>
                </a:lnTo>
                <a:lnTo>
                  <a:pt x="23061" y="11516"/>
                </a:lnTo>
                <a:lnTo>
                  <a:pt x="23052" y="11516"/>
                </a:lnTo>
                <a:lnTo>
                  <a:pt x="23043" y="11516"/>
                </a:lnTo>
                <a:lnTo>
                  <a:pt x="23034" y="11508"/>
                </a:lnTo>
                <a:lnTo>
                  <a:pt x="23025" y="11508"/>
                </a:lnTo>
                <a:lnTo>
                  <a:pt x="23017" y="11508"/>
                </a:lnTo>
                <a:lnTo>
                  <a:pt x="22999" y="11508"/>
                </a:lnTo>
                <a:lnTo>
                  <a:pt x="22999" y="11499"/>
                </a:lnTo>
                <a:lnTo>
                  <a:pt x="22990" y="11508"/>
                </a:lnTo>
                <a:lnTo>
                  <a:pt x="22990" y="11525"/>
                </a:lnTo>
                <a:lnTo>
                  <a:pt x="22990" y="11534"/>
                </a:lnTo>
                <a:lnTo>
                  <a:pt x="22990" y="11543"/>
                </a:lnTo>
                <a:lnTo>
                  <a:pt x="22999" y="11561"/>
                </a:lnTo>
                <a:lnTo>
                  <a:pt x="22999" y="11569"/>
                </a:lnTo>
                <a:lnTo>
                  <a:pt x="23008" y="11587"/>
                </a:lnTo>
                <a:lnTo>
                  <a:pt x="23017" y="11605"/>
                </a:lnTo>
                <a:lnTo>
                  <a:pt x="23034" y="11622"/>
                </a:lnTo>
                <a:lnTo>
                  <a:pt x="23034" y="11631"/>
                </a:lnTo>
                <a:lnTo>
                  <a:pt x="23043" y="11631"/>
                </a:lnTo>
                <a:lnTo>
                  <a:pt x="23043" y="11640"/>
                </a:lnTo>
                <a:lnTo>
                  <a:pt x="23052" y="11649"/>
                </a:lnTo>
                <a:lnTo>
                  <a:pt x="23052" y="11658"/>
                </a:lnTo>
                <a:lnTo>
                  <a:pt x="23052" y="11649"/>
                </a:lnTo>
                <a:lnTo>
                  <a:pt x="23043" y="11649"/>
                </a:lnTo>
                <a:lnTo>
                  <a:pt x="23034" y="11640"/>
                </a:lnTo>
                <a:lnTo>
                  <a:pt x="23034" y="11658"/>
                </a:lnTo>
                <a:lnTo>
                  <a:pt x="23034" y="11667"/>
                </a:lnTo>
                <a:lnTo>
                  <a:pt x="23052" y="11702"/>
                </a:lnTo>
                <a:lnTo>
                  <a:pt x="23061" y="11702"/>
                </a:lnTo>
                <a:lnTo>
                  <a:pt x="23069" y="11711"/>
                </a:lnTo>
                <a:lnTo>
                  <a:pt x="23078" y="11728"/>
                </a:lnTo>
                <a:lnTo>
                  <a:pt x="23087" y="11728"/>
                </a:lnTo>
                <a:lnTo>
                  <a:pt x="23096" y="11737"/>
                </a:lnTo>
                <a:lnTo>
                  <a:pt x="23105" y="11728"/>
                </a:lnTo>
                <a:lnTo>
                  <a:pt x="23105" y="11737"/>
                </a:lnTo>
                <a:lnTo>
                  <a:pt x="23096" y="11737"/>
                </a:lnTo>
                <a:lnTo>
                  <a:pt x="23087" y="11737"/>
                </a:lnTo>
                <a:lnTo>
                  <a:pt x="23087" y="11746"/>
                </a:lnTo>
                <a:lnTo>
                  <a:pt x="23096" y="11755"/>
                </a:lnTo>
                <a:lnTo>
                  <a:pt x="23105" y="11755"/>
                </a:lnTo>
                <a:lnTo>
                  <a:pt x="23122" y="11755"/>
                </a:lnTo>
                <a:lnTo>
                  <a:pt x="23131" y="11755"/>
                </a:lnTo>
                <a:lnTo>
                  <a:pt x="23140" y="11755"/>
                </a:lnTo>
                <a:lnTo>
                  <a:pt x="23149" y="11764"/>
                </a:lnTo>
                <a:lnTo>
                  <a:pt x="23158" y="11764"/>
                </a:lnTo>
                <a:lnTo>
                  <a:pt x="23158" y="11746"/>
                </a:lnTo>
                <a:lnTo>
                  <a:pt x="23167" y="11737"/>
                </a:lnTo>
                <a:lnTo>
                  <a:pt x="23167" y="11728"/>
                </a:lnTo>
                <a:lnTo>
                  <a:pt x="23158" y="11728"/>
                </a:lnTo>
                <a:lnTo>
                  <a:pt x="23158" y="11719"/>
                </a:lnTo>
                <a:lnTo>
                  <a:pt x="23167" y="11719"/>
                </a:lnTo>
                <a:lnTo>
                  <a:pt x="23175" y="11728"/>
                </a:lnTo>
                <a:lnTo>
                  <a:pt x="23184" y="11728"/>
                </a:lnTo>
                <a:lnTo>
                  <a:pt x="23184" y="11719"/>
                </a:lnTo>
                <a:lnTo>
                  <a:pt x="23184" y="11711"/>
                </a:lnTo>
                <a:lnTo>
                  <a:pt x="23184" y="11702"/>
                </a:lnTo>
                <a:lnTo>
                  <a:pt x="23184" y="11693"/>
                </a:lnTo>
                <a:lnTo>
                  <a:pt x="23184" y="11684"/>
                </a:lnTo>
                <a:lnTo>
                  <a:pt x="23193" y="11693"/>
                </a:lnTo>
                <a:lnTo>
                  <a:pt x="23193" y="11711"/>
                </a:lnTo>
                <a:lnTo>
                  <a:pt x="23202" y="11702"/>
                </a:lnTo>
                <a:lnTo>
                  <a:pt x="23202" y="11693"/>
                </a:lnTo>
                <a:lnTo>
                  <a:pt x="23211" y="11693"/>
                </a:lnTo>
                <a:lnTo>
                  <a:pt x="23219" y="11702"/>
                </a:lnTo>
                <a:lnTo>
                  <a:pt x="23211" y="11702"/>
                </a:lnTo>
                <a:lnTo>
                  <a:pt x="23211" y="11711"/>
                </a:lnTo>
                <a:lnTo>
                  <a:pt x="23211" y="11719"/>
                </a:lnTo>
                <a:lnTo>
                  <a:pt x="23219" y="11728"/>
                </a:lnTo>
                <a:lnTo>
                  <a:pt x="23228" y="11719"/>
                </a:lnTo>
                <a:lnTo>
                  <a:pt x="23237" y="11719"/>
                </a:lnTo>
                <a:lnTo>
                  <a:pt x="23237" y="11702"/>
                </a:lnTo>
                <a:lnTo>
                  <a:pt x="23228" y="11693"/>
                </a:lnTo>
                <a:lnTo>
                  <a:pt x="23228" y="11675"/>
                </a:lnTo>
                <a:lnTo>
                  <a:pt x="23228" y="11667"/>
                </a:lnTo>
                <a:lnTo>
                  <a:pt x="23237" y="11658"/>
                </a:lnTo>
                <a:lnTo>
                  <a:pt x="23237" y="11649"/>
                </a:lnTo>
                <a:lnTo>
                  <a:pt x="23237" y="11640"/>
                </a:lnTo>
                <a:lnTo>
                  <a:pt x="23237" y="11631"/>
                </a:lnTo>
                <a:lnTo>
                  <a:pt x="23246" y="11622"/>
                </a:lnTo>
                <a:lnTo>
                  <a:pt x="23246" y="11614"/>
                </a:lnTo>
                <a:lnTo>
                  <a:pt x="23255" y="11614"/>
                </a:lnTo>
                <a:lnTo>
                  <a:pt x="23255" y="11622"/>
                </a:lnTo>
                <a:lnTo>
                  <a:pt x="23246" y="11622"/>
                </a:lnTo>
                <a:lnTo>
                  <a:pt x="23255" y="11622"/>
                </a:lnTo>
                <a:lnTo>
                  <a:pt x="23255" y="11631"/>
                </a:lnTo>
                <a:lnTo>
                  <a:pt x="23255" y="11640"/>
                </a:lnTo>
                <a:lnTo>
                  <a:pt x="23264" y="11640"/>
                </a:lnTo>
                <a:lnTo>
                  <a:pt x="23264" y="11631"/>
                </a:lnTo>
                <a:close/>
                <a:moveTo>
                  <a:pt x="23246" y="11675"/>
                </a:moveTo>
                <a:lnTo>
                  <a:pt x="23246" y="11667"/>
                </a:lnTo>
                <a:lnTo>
                  <a:pt x="23237" y="11675"/>
                </a:lnTo>
                <a:lnTo>
                  <a:pt x="23237" y="11684"/>
                </a:lnTo>
                <a:close/>
                <a:moveTo>
                  <a:pt x="23193" y="11711"/>
                </a:moveTo>
                <a:lnTo>
                  <a:pt x="23184" y="11719"/>
                </a:lnTo>
                <a:lnTo>
                  <a:pt x="23184" y="11728"/>
                </a:lnTo>
                <a:lnTo>
                  <a:pt x="23193" y="11728"/>
                </a:lnTo>
                <a:lnTo>
                  <a:pt x="23193" y="11719"/>
                </a:lnTo>
                <a:close/>
                <a:moveTo>
                  <a:pt x="22999" y="11490"/>
                </a:moveTo>
                <a:lnTo>
                  <a:pt x="22999" y="11481"/>
                </a:lnTo>
                <a:lnTo>
                  <a:pt x="22990" y="11481"/>
                </a:lnTo>
                <a:close/>
                <a:moveTo>
                  <a:pt x="20670" y="10290"/>
                </a:moveTo>
                <a:lnTo>
                  <a:pt x="20670" y="10281"/>
                </a:lnTo>
                <a:lnTo>
                  <a:pt x="20661" y="10254"/>
                </a:lnTo>
                <a:lnTo>
                  <a:pt x="20661" y="10263"/>
                </a:lnTo>
                <a:lnTo>
                  <a:pt x="20661" y="10281"/>
                </a:lnTo>
                <a:lnTo>
                  <a:pt x="20679" y="10299"/>
                </a:lnTo>
                <a:lnTo>
                  <a:pt x="20679" y="10290"/>
                </a:lnTo>
                <a:close/>
                <a:moveTo>
                  <a:pt x="23184" y="11728"/>
                </a:moveTo>
                <a:lnTo>
                  <a:pt x="23184" y="11737"/>
                </a:lnTo>
                <a:lnTo>
                  <a:pt x="23175" y="11737"/>
                </a:lnTo>
                <a:lnTo>
                  <a:pt x="23175" y="11746"/>
                </a:lnTo>
                <a:lnTo>
                  <a:pt x="23167" y="11746"/>
                </a:lnTo>
                <a:lnTo>
                  <a:pt x="23175" y="11746"/>
                </a:lnTo>
                <a:lnTo>
                  <a:pt x="23184" y="11746"/>
                </a:lnTo>
                <a:lnTo>
                  <a:pt x="23193" y="11737"/>
                </a:lnTo>
                <a:lnTo>
                  <a:pt x="23184" y="11737"/>
                </a:lnTo>
                <a:close/>
                <a:moveTo>
                  <a:pt x="22496" y="11075"/>
                </a:moveTo>
                <a:lnTo>
                  <a:pt x="22487" y="11084"/>
                </a:lnTo>
                <a:lnTo>
                  <a:pt x="22470" y="11084"/>
                </a:lnTo>
                <a:lnTo>
                  <a:pt x="22470" y="11075"/>
                </a:lnTo>
                <a:lnTo>
                  <a:pt x="22478" y="11075"/>
                </a:lnTo>
                <a:lnTo>
                  <a:pt x="22470" y="11066"/>
                </a:lnTo>
                <a:lnTo>
                  <a:pt x="22452" y="11066"/>
                </a:lnTo>
                <a:lnTo>
                  <a:pt x="22434" y="11075"/>
                </a:lnTo>
                <a:lnTo>
                  <a:pt x="22399" y="11084"/>
                </a:lnTo>
                <a:lnTo>
                  <a:pt x="22390" y="11093"/>
                </a:lnTo>
                <a:lnTo>
                  <a:pt x="22399" y="11093"/>
                </a:lnTo>
                <a:lnTo>
                  <a:pt x="22408" y="11102"/>
                </a:lnTo>
                <a:lnTo>
                  <a:pt x="22425" y="11110"/>
                </a:lnTo>
                <a:lnTo>
                  <a:pt x="22425" y="11102"/>
                </a:lnTo>
                <a:lnTo>
                  <a:pt x="22434" y="11102"/>
                </a:lnTo>
                <a:lnTo>
                  <a:pt x="22443" y="11102"/>
                </a:lnTo>
                <a:lnTo>
                  <a:pt x="22452" y="11102"/>
                </a:lnTo>
                <a:lnTo>
                  <a:pt x="22461" y="11110"/>
                </a:lnTo>
                <a:lnTo>
                  <a:pt x="22470" y="11102"/>
                </a:lnTo>
                <a:lnTo>
                  <a:pt x="22470" y="11093"/>
                </a:lnTo>
                <a:lnTo>
                  <a:pt x="22478" y="11093"/>
                </a:lnTo>
                <a:lnTo>
                  <a:pt x="22487" y="11093"/>
                </a:lnTo>
                <a:lnTo>
                  <a:pt x="22505" y="11093"/>
                </a:lnTo>
                <a:lnTo>
                  <a:pt x="22514" y="11093"/>
                </a:lnTo>
                <a:lnTo>
                  <a:pt x="22505" y="11084"/>
                </a:lnTo>
                <a:close/>
                <a:moveTo>
                  <a:pt x="22955" y="11419"/>
                </a:moveTo>
                <a:lnTo>
                  <a:pt x="22946" y="11411"/>
                </a:lnTo>
                <a:lnTo>
                  <a:pt x="22946" y="11402"/>
                </a:lnTo>
                <a:lnTo>
                  <a:pt x="22937" y="11411"/>
                </a:lnTo>
                <a:lnTo>
                  <a:pt x="22937" y="11419"/>
                </a:lnTo>
                <a:lnTo>
                  <a:pt x="22928" y="11419"/>
                </a:lnTo>
                <a:lnTo>
                  <a:pt x="22928" y="11428"/>
                </a:lnTo>
                <a:lnTo>
                  <a:pt x="22928" y="11437"/>
                </a:lnTo>
                <a:lnTo>
                  <a:pt x="22937" y="11437"/>
                </a:lnTo>
                <a:lnTo>
                  <a:pt x="22937" y="11446"/>
                </a:lnTo>
                <a:lnTo>
                  <a:pt x="22937" y="11455"/>
                </a:lnTo>
                <a:lnTo>
                  <a:pt x="22946" y="11446"/>
                </a:lnTo>
                <a:lnTo>
                  <a:pt x="22955" y="11446"/>
                </a:lnTo>
                <a:lnTo>
                  <a:pt x="22955" y="11437"/>
                </a:lnTo>
                <a:lnTo>
                  <a:pt x="22946" y="11428"/>
                </a:lnTo>
                <a:close/>
                <a:moveTo>
                  <a:pt x="20837" y="8860"/>
                </a:moveTo>
                <a:lnTo>
                  <a:pt x="20846" y="8860"/>
                </a:lnTo>
                <a:lnTo>
                  <a:pt x="20846" y="8851"/>
                </a:lnTo>
                <a:lnTo>
                  <a:pt x="20837" y="8851"/>
                </a:lnTo>
                <a:lnTo>
                  <a:pt x="20829" y="8851"/>
                </a:lnTo>
                <a:lnTo>
                  <a:pt x="20829" y="8860"/>
                </a:lnTo>
                <a:close/>
                <a:moveTo>
                  <a:pt x="24455" y="3451"/>
                </a:moveTo>
                <a:lnTo>
                  <a:pt x="24463" y="3442"/>
                </a:lnTo>
                <a:lnTo>
                  <a:pt x="24455" y="3424"/>
                </a:lnTo>
                <a:lnTo>
                  <a:pt x="24455" y="3416"/>
                </a:lnTo>
                <a:lnTo>
                  <a:pt x="24428" y="3424"/>
                </a:lnTo>
                <a:lnTo>
                  <a:pt x="24393" y="3433"/>
                </a:lnTo>
                <a:lnTo>
                  <a:pt x="24393" y="3442"/>
                </a:lnTo>
                <a:lnTo>
                  <a:pt x="24393" y="3460"/>
                </a:lnTo>
                <a:lnTo>
                  <a:pt x="24384" y="3477"/>
                </a:lnTo>
                <a:lnTo>
                  <a:pt x="24366" y="3486"/>
                </a:lnTo>
                <a:lnTo>
                  <a:pt x="24375" y="3486"/>
                </a:lnTo>
                <a:lnTo>
                  <a:pt x="24384" y="3477"/>
                </a:lnTo>
                <a:lnTo>
                  <a:pt x="24410" y="3468"/>
                </a:lnTo>
                <a:lnTo>
                  <a:pt x="24437" y="3451"/>
                </a:lnTo>
                <a:close/>
                <a:moveTo>
                  <a:pt x="24287" y="9134"/>
                </a:moveTo>
                <a:lnTo>
                  <a:pt x="24278" y="9125"/>
                </a:lnTo>
                <a:lnTo>
                  <a:pt x="24269" y="9116"/>
                </a:lnTo>
                <a:lnTo>
                  <a:pt x="24261" y="9116"/>
                </a:lnTo>
                <a:lnTo>
                  <a:pt x="24252" y="9116"/>
                </a:lnTo>
                <a:lnTo>
                  <a:pt x="24243" y="9116"/>
                </a:lnTo>
                <a:lnTo>
                  <a:pt x="24243" y="9107"/>
                </a:lnTo>
                <a:lnTo>
                  <a:pt x="24225" y="9098"/>
                </a:lnTo>
                <a:lnTo>
                  <a:pt x="24216" y="9098"/>
                </a:lnTo>
                <a:lnTo>
                  <a:pt x="24216" y="9107"/>
                </a:lnTo>
                <a:lnTo>
                  <a:pt x="24225" y="9107"/>
                </a:lnTo>
                <a:lnTo>
                  <a:pt x="24225" y="9116"/>
                </a:lnTo>
                <a:lnTo>
                  <a:pt x="24234" y="9125"/>
                </a:lnTo>
                <a:lnTo>
                  <a:pt x="24252" y="9134"/>
                </a:lnTo>
                <a:lnTo>
                  <a:pt x="24261" y="9142"/>
                </a:lnTo>
                <a:lnTo>
                  <a:pt x="24269" y="9142"/>
                </a:lnTo>
                <a:lnTo>
                  <a:pt x="24278" y="9142"/>
                </a:lnTo>
                <a:lnTo>
                  <a:pt x="24287" y="9142"/>
                </a:lnTo>
                <a:lnTo>
                  <a:pt x="24296" y="9142"/>
                </a:lnTo>
                <a:lnTo>
                  <a:pt x="24287" y="9142"/>
                </a:lnTo>
                <a:close/>
                <a:moveTo>
                  <a:pt x="24340" y="7960"/>
                </a:moveTo>
                <a:lnTo>
                  <a:pt x="24331" y="7960"/>
                </a:lnTo>
                <a:lnTo>
                  <a:pt x="24340" y="7969"/>
                </a:lnTo>
                <a:close/>
                <a:moveTo>
                  <a:pt x="24172" y="9063"/>
                </a:moveTo>
                <a:lnTo>
                  <a:pt x="24163" y="9054"/>
                </a:lnTo>
                <a:lnTo>
                  <a:pt x="24155" y="9054"/>
                </a:lnTo>
                <a:lnTo>
                  <a:pt x="24146" y="9045"/>
                </a:lnTo>
                <a:lnTo>
                  <a:pt x="24119" y="9045"/>
                </a:lnTo>
                <a:lnTo>
                  <a:pt x="24102" y="9028"/>
                </a:lnTo>
                <a:lnTo>
                  <a:pt x="24093" y="9028"/>
                </a:lnTo>
                <a:lnTo>
                  <a:pt x="24093" y="9036"/>
                </a:lnTo>
                <a:lnTo>
                  <a:pt x="24093" y="9045"/>
                </a:lnTo>
                <a:lnTo>
                  <a:pt x="24093" y="9054"/>
                </a:lnTo>
                <a:lnTo>
                  <a:pt x="24102" y="9063"/>
                </a:lnTo>
                <a:lnTo>
                  <a:pt x="24111" y="9072"/>
                </a:lnTo>
                <a:lnTo>
                  <a:pt x="24119" y="9072"/>
                </a:lnTo>
                <a:lnTo>
                  <a:pt x="24146" y="9072"/>
                </a:lnTo>
                <a:lnTo>
                  <a:pt x="24155" y="9081"/>
                </a:lnTo>
                <a:lnTo>
                  <a:pt x="24163" y="9081"/>
                </a:lnTo>
                <a:lnTo>
                  <a:pt x="24172" y="9081"/>
                </a:lnTo>
                <a:lnTo>
                  <a:pt x="24181" y="9072"/>
                </a:lnTo>
                <a:lnTo>
                  <a:pt x="24181" y="9063"/>
                </a:lnTo>
                <a:close/>
                <a:moveTo>
                  <a:pt x="24137" y="9019"/>
                </a:moveTo>
                <a:lnTo>
                  <a:pt x="24146" y="9028"/>
                </a:lnTo>
                <a:lnTo>
                  <a:pt x="24146" y="9019"/>
                </a:lnTo>
                <a:lnTo>
                  <a:pt x="24137" y="9010"/>
                </a:lnTo>
                <a:lnTo>
                  <a:pt x="24128" y="9010"/>
                </a:lnTo>
                <a:lnTo>
                  <a:pt x="24128" y="9019"/>
                </a:lnTo>
                <a:close/>
                <a:moveTo>
                  <a:pt x="24605" y="10007"/>
                </a:moveTo>
                <a:lnTo>
                  <a:pt x="24613" y="10016"/>
                </a:lnTo>
                <a:lnTo>
                  <a:pt x="24622" y="10016"/>
                </a:lnTo>
                <a:lnTo>
                  <a:pt x="24631" y="10007"/>
                </a:lnTo>
                <a:lnTo>
                  <a:pt x="24631" y="9990"/>
                </a:lnTo>
                <a:lnTo>
                  <a:pt x="24622" y="9990"/>
                </a:lnTo>
                <a:lnTo>
                  <a:pt x="24613" y="9981"/>
                </a:lnTo>
                <a:lnTo>
                  <a:pt x="24605" y="9972"/>
                </a:lnTo>
                <a:lnTo>
                  <a:pt x="24596" y="9972"/>
                </a:lnTo>
                <a:lnTo>
                  <a:pt x="24578" y="9954"/>
                </a:lnTo>
                <a:lnTo>
                  <a:pt x="24560" y="9946"/>
                </a:lnTo>
                <a:lnTo>
                  <a:pt x="24552" y="9946"/>
                </a:lnTo>
                <a:lnTo>
                  <a:pt x="24552" y="9937"/>
                </a:lnTo>
                <a:lnTo>
                  <a:pt x="24543" y="9937"/>
                </a:lnTo>
                <a:lnTo>
                  <a:pt x="24543" y="9928"/>
                </a:lnTo>
                <a:lnTo>
                  <a:pt x="24534" y="9928"/>
                </a:lnTo>
                <a:lnTo>
                  <a:pt x="24525" y="9919"/>
                </a:lnTo>
                <a:lnTo>
                  <a:pt x="24516" y="9910"/>
                </a:lnTo>
                <a:lnTo>
                  <a:pt x="24516" y="9901"/>
                </a:lnTo>
                <a:lnTo>
                  <a:pt x="24508" y="9901"/>
                </a:lnTo>
                <a:lnTo>
                  <a:pt x="24508" y="9893"/>
                </a:lnTo>
                <a:lnTo>
                  <a:pt x="24499" y="9893"/>
                </a:lnTo>
                <a:lnTo>
                  <a:pt x="24490" y="9893"/>
                </a:lnTo>
                <a:lnTo>
                  <a:pt x="24481" y="9884"/>
                </a:lnTo>
                <a:lnTo>
                  <a:pt x="24455" y="9857"/>
                </a:lnTo>
                <a:lnTo>
                  <a:pt x="24446" y="9857"/>
                </a:lnTo>
                <a:lnTo>
                  <a:pt x="24437" y="9857"/>
                </a:lnTo>
                <a:lnTo>
                  <a:pt x="24428" y="9848"/>
                </a:lnTo>
                <a:lnTo>
                  <a:pt x="24419" y="9840"/>
                </a:lnTo>
                <a:lnTo>
                  <a:pt x="24419" y="9848"/>
                </a:lnTo>
                <a:lnTo>
                  <a:pt x="24419" y="9857"/>
                </a:lnTo>
                <a:lnTo>
                  <a:pt x="24428" y="9857"/>
                </a:lnTo>
                <a:lnTo>
                  <a:pt x="24419" y="9866"/>
                </a:lnTo>
                <a:lnTo>
                  <a:pt x="24428" y="9866"/>
                </a:lnTo>
                <a:lnTo>
                  <a:pt x="24437" y="9884"/>
                </a:lnTo>
                <a:lnTo>
                  <a:pt x="24437" y="9893"/>
                </a:lnTo>
                <a:lnTo>
                  <a:pt x="24446" y="9893"/>
                </a:lnTo>
                <a:lnTo>
                  <a:pt x="24455" y="9901"/>
                </a:lnTo>
                <a:lnTo>
                  <a:pt x="24463" y="9910"/>
                </a:lnTo>
                <a:lnTo>
                  <a:pt x="24472" y="9928"/>
                </a:lnTo>
                <a:lnTo>
                  <a:pt x="24481" y="9928"/>
                </a:lnTo>
                <a:lnTo>
                  <a:pt x="24490" y="9937"/>
                </a:lnTo>
                <a:lnTo>
                  <a:pt x="24508" y="9946"/>
                </a:lnTo>
                <a:lnTo>
                  <a:pt x="24508" y="9954"/>
                </a:lnTo>
                <a:lnTo>
                  <a:pt x="24516" y="9954"/>
                </a:lnTo>
                <a:lnTo>
                  <a:pt x="24534" y="9963"/>
                </a:lnTo>
                <a:lnTo>
                  <a:pt x="24543" y="9972"/>
                </a:lnTo>
                <a:lnTo>
                  <a:pt x="24552" y="9981"/>
                </a:lnTo>
                <a:lnTo>
                  <a:pt x="24569" y="9981"/>
                </a:lnTo>
                <a:lnTo>
                  <a:pt x="24569" y="9990"/>
                </a:lnTo>
                <a:lnTo>
                  <a:pt x="24578" y="9998"/>
                </a:lnTo>
                <a:lnTo>
                  <a:pt x="24587" y="9998"/>
                </a:lnTo>
                <a:lnTo>
                  <a:pt x="24596" y="9998"/>
                </a:lnTo>
                <a:lnTo>
                  <a:pt x="24596" y="10007"/>
                </a:lnTo>
                <a:close/>
                <a:moveTo>
                  <a:pt x="24225" y="9063"/>
                </a:moveTo>
                <a:lnTo>
                  <a:pt x="24234" y="9063"/>
                </a:lnTo>
                <a:lnTo>
                  <a:pt x="24234" y="9054"/>
                </a:lnTo>
                <a:lnTo>
                  <a:pt x="24225" y="9036"/>
                </a:lnTo>
                <a:lnTo>
                  <a:pt x="24216" y="9036"/>
                </a:lnTo>
                <a:lnTo>
                  <a:pt x="24225" y="9045"/>
                </a:lnTo>
                <a:lnTo>
                  <a:pt x="24225" y="9054"/>
                </a:lnTo>
                <a:close/>
                <a:moveTo>
                  <a:pt x="24216" y="9054"/>
                </a:moveTo>
                <a:lnTo>
                  <a:pt x="24216" y="9045"/>
                </a:lnTo>
                <a:lnTo>
                  <a:pt x="24208" y="9036"/>
                </a:lnTo>
                <a:lnTo>
                  <a:pt x="24208" y="9028"/>
                </a:lnTo>
                <a:lnTo>
                  <a:pt x="24208" y="9019"/>
                </a:lnTo>
                <a:lnTo>
                  <a:pt x="24208" y="9010"/>
                </a:lnTo>
                <a:lnTo>
                  <a:pt x="24199" y="9001"/>
                </a:lnTo>
                <a:lnTo>
                  <a:pt x="24190" y="9001"/>
                </a:lnTo>
                <a:lnTo>
                  <a:pt x="24190" y="8992"/>
                </a:lnTo>
                <a:lnTo>
                  <a:pt x="24190" y="8984"/>
                </a:lnTo>
                <a:lnTo>
                  <a:pt x="24172" y="8957"/>
                </a:lnTo>
                <a:lnTo>
                  <a:pt x="24172" y="8966"/>
                </a:lnTo>
                <a:lnTo>
                  <a:pt x="24163" y="8966"/>
                </a:lnTo>
                <a:lnTo>
                  <a:pt x="24163" y="8957"/>
                </a:lnTo>
                <a:lnTo>
                  <a:pt x="24163" y="8966"/>
                </a:lnTo>
                <a:lnTo>
                  <a:pt x="24172" y="8975"/>
                </a:lnTo>
                <a:lnTo>
                  <a:pt x="24163" y="8984"/>
                </a:lnTo>
                <a:lnTo>
                  <a:pt x="24172" y="9010"/>
                </a:lnTo>
                <a:lnTo>
                  <a:pt x="24181" y="9019"/>
                </a:lnTo>
                <a:lnTo>
                  <a:pt x="24190" y="9028"/>
                </a:lnTo>
                <a:lnTo>
                  <a:pt x="24199" y="9036"/>
                </a:lnTo>
                <a:lnTo>
                  <a:pt x="24208" y="9036"/>
                </a:lnTo>
                <a:close/>
                <a:moveTo>
                  <a:pt x="23864" y="4272"/>
                </a:moveTo>
                <a:lnTo>
                  <a:pt x="23855" y="4272"/>
                </a:lnTo>
                <a:lnTo>
                  <a:pt x="23837" y="4280"/>
                </a:lnTo>
                <a:lnTo>
                  <a:pt x="23846" y="4289"/>
                </a:lnTo>
                <a:lnTo>
                  <a:pt x="23855" y="4289"/>
                </a:lnTo>
                <a:lnTo>
                  <a:pt x="23864" y="4280"/>
                </a:lnTo>
                <a:close/>
                <a:moveTo>
                  <a:pt x="24719" y="9504"/>
                </a:moveTo>
                <a:lnTo>
                  <a:pt x="24719" y="9522"/>
                </a:lnTo>
                <a:lnTo>
                  <a:pt x="24719" y="9531"/>
                </a:lnTo>
                <a:lnTo>
                  <a:pt x="24728" y="9531"/>
                </a:lnTo>
                <a:lnTo>
                  <a:pt x="24728" y="9522"/>
                </a:lnTo>
                <a:lnTo>
                  <a:pt x="24719" y="9495"/>
                </a:lnTo>
                <a:lnTo>
                  <a:pt x="24719" y="9487"/>
                </a:lnTo>
                <a:close/>
                <a:moveTo>
                  <a:pt x="24719" y="9451"/>
                </a:moveTo>
                <a:lnTo>
                  <a:pt x="24710" y="9451"/>
                </a:lnTo>
                <a:lnTo>
                  <a:pt x="24710" y="9460"/>
                </a:lnTo>
                <a:lnTo>
                  <a:pt x="24719" y="9478"/>
                </a:lnTo>
                <a:lnTo>
                  <a:pt x="24719" y="9487"/>
                </a:lnTo>
                <a:lnTo>
                  <a:pt x="24719" y="9478"/>
                </a:lnTo>
                <a:lnTo>
                  <a:pt x="24719" y="9469"/>
                </a:lnTo>
                <a:close/>
                <a:moveTo>
                  <a:pt x="24605" y="9434"/>
                </a:moveTo>
                <a:lnTo>
                  <a:pt x="24605" y="9425"/>
                </a:lnTo>
                <a:lnTo>
                  <a:pt x="24596" y="9434"/>
                </a:lnTo>
                <a:lnTo>
                  <a:pt x="24596" y="9442"/>
                </a:lnTo>
                <a:lnTo>
                  <a:pt x="24605" y="9469"/>
                </a:lnTo>
                <a:lnTo>
                  <a:pt x="24605" y="9487"/>
                </a:lnTo>
                <a:lnTo>
                  <a:pt x="24613" y="9495"/>
                </a:lnTo>
                <a:lnTo>
                  <a:pt x="24613" y="9504"/>
                </a:lnTo>
                <a:lnTo>
                  <a:pt x="24622" y="9504"/>
                </a:lnTo>
                <a:lnTo>
                  <a:pt x="24631" y="9495"/>
                </a:lnTo>
                <a:lnTo>
                  <a:pt x="24640" y="9495"/>
                </a:lnTo>
                <a:lnTo>
                  <a:pt x="24649" y="9495"/>
                </a:lnTo>
                <a:lnTo>
                  <a:pt x="24649" y="9487"/>
                </a:lnTo>
                <a:lnTo>
                  <a:pt x="24640" y="9469"/>
                </a:lnTo>
                <a:lnTo>
                  <a:pt x="24640" y="9460"/>
                </a:lnTo>
                <a:lnTo>
                  <a:pt x="24640" y="9451"/>
                </a:lnTo>
                <a:lnTo>
                  <a:pt x="24631" y="9451"/>
                </a:lnTo>
                <a:lnTo>
                  <a:pt x="24631" y="9460"/>
                </a:lnTo>
                <a:lnTo>
                  <a:pt x="24631" y="9469"/>
                </a:lnTo>
                <a:lnTo>
                  <a:pt x="24622" y="9469"/>
                </a:lnTo>
                <a:lnTo>
                  <a:pt x="24613" y="9442"/>
                </a:lnTo>
                <a:close/>
                <a:moveTo>
                  <a:pt x="24702" y="9548"/>
                </a:moveTo>
                <a:lnTo>
                  <a:pt x="24710" y="9557"/>
                </a:lnTo>
                <a:lnTo>
                  <a:pt x="24719" y="9557"/>
                </a:lnTo>
                <a:lnTo>
                  <a:pt x="24728" y="9557"/>
                </a:lnTo>
                <a:lnTo>
                  <a:pt x="24728" y="9548"/>
                </a:lnTo>
                <a:lnTo>
                  <a:pt x="24719" y="9540"/>
                </a:lnTo>
                <a:lnTo>
                  <a:pt x="24710" y="9540"/>
                </a:lnTo>
                <a:close/>
                <a:moveTo>
                  <a:pt x="24578" y="3822"/>
                </a:moveTo>
                <a:lnTo>
                  <a:pt x="24552" y="3822"/>
                </a:lnTo>
                <a:lnTo>
                  <a:pt x="24543" y="3830"/>
                </a:lnTo>
                <a:lnTo>
                  <a:pt x="24560" y="3839"/>
                </a:lnTo>
                <a:lnTo>
                  <a:pt x="24560" y="3848"/>
                </a:lnTo>
                <a:lnTo>
                  <a:pt x="24569" y="3848"/>
                </a:lnTo>
                <a:lnTo>
                  <a:pt x="24569" y="3857"/>
                </a:lnTo>
                <a:lnTo>
                  <a:pt x="24578" y="3866"/>
                </a:lnTo>
                <a:lnTo>
                  <a:pt x="24587" y="3874"/>
                </a:lnTo>
                <a:lnTo>
                  <a:pt x="24596" y="3874"/>
                </a:lnTo>
                <a:lnTo>
                  <a:pt x="24596" y="3883"/>
                </a:lnTo>
                <a:lnTo>
                  <a:pt x="24605" y="3892"/>
                </a:lnTo>
                <a:lnTo>
                  <a:pt x="24605" y="3874"/>
                </a:lnTo>
                <a:lnTo>
                  <a:pt x="24605" y="3866"/>
                </a:lnTo>
                <a:lnTo>
                  <a:pt x="24596" y="3866"/>
                </a:lnTo>
                <a:lnTo>
                  <a:pt x="24587" y="3857"/>
                </a:lnTo>
                <a:lnTo>
                  <a:pt x="24578" y="3839"/>
                </a:lnTo>
                <a:lnTo>
                  <a:pt x="24578" y="3830"/>
                </a:lnTo>
                <a:close/>
                <a:moveTo>
                  <a:pt x="24613" y="9204"/>
                </a:moveTo>
                <a:lnTo>
                  <a:pt x="24622" y="9204"/>
                </a:lnTo>
                <a:lnTo>
                  <a:pt x="24631" y="9204"/>
                </a:lnTo>
                <a:lnTo>
                  <a:pt x="24622" y="9204"/>
                </a:lnTo>
                <a:close/>
                <a:moveTo>
                  <a:pt x="24622" y="7536"/>
                </a:moveTo>
                <a:close/>
                <a:moveTo>
                  <a:pt x="24631" y="8392"/>
                </a:moveTo>
                <a:lnTo>
                  <a:pt x="24631" y="8383"/>
                </a:lnTo>
                <a:lnTo>
                  <a:pt x="24622" y="8383"/>
                </a:lnTo>
                <a:lnTo>
                  <a:pt x="24622" y="8392"/>
                </a:lnTo>
                <a:close/>
                <a:moveTo>
                  <a:pt x="24578" y="12399"/>
                </a:moveTo>
                <a:lnTo>
                  <a:pt x="24569" y="12399"/>
                </a:lnTo>
                <a:lnTo>
                  <a:pt x="24569" y="12408"/>
                </a:lnTo>
                <a:lnTo>
                  <a:pt x="24560" y="12417"/>
                </a:lnTo>
                <a:lnTo>
                  <a:pt x="24552" y="12426"/>
                </a:lnTo>
                <a:lnTo>
                  <a:pt x="24552" y="12434"/>
                </a:lnTo>
                <a:lnTo>
                  <a:pt x="24560" y="12434"/>
                </a:lnTo>
                <a:lnTo>
                  <a:pt x="24560" y="12426"/>
                </a:lnTo>
                <a:lnTo>
                  <a:pt x="24560" y="12434"/>
                </a:lnTo>
                <a:lnTo>
                  <a:pt x="24569" y="12434"/>
                </a:lnTo>
                <a:lnTo>
                  <a:pt x="24578" y="12434"/>
                </a:lnTo>
                <a:lnTo>
                  <a:pt x="24578" y="12426"/>
                </a:lnTo>
                <a:lnTo>
                  <a:pt x="24569" y="12417"/>
                </a:lnTo>
                <a:lnTo>
                  <a:pt x="24578" y="12417"/>
                </a:lnTo>
                <a:lnTo>
                  <a:pt x="24578" y="12408"/>
                </a:lnTo>
                <a:close/>
                <a:moveTo>
                  <a:pt x="23978" y="8975"/>
                </a:moveTo>
                <a:lnTo>
                  <a:pt x="23969" y="8975"/>
                </a:lnTo>
                <a:lnTo>
                  <a:pt x="23961" y="8975"/>
                </a:lnTo>
                <a:lnTo>
                  <a:pt x="23961" y="8984"/>
                </a:lnTo>
                <a:lnTo>
                  <a:pt x="23969" y="8992"/>
                </a:lnTo>
                <a:lnTo>
                  <a:pt x="23978" y="8984"/>
                </a:lnTo>
                <a:close/>
                <a:moveTo>
                  <a:pt x="23943" y="8992"/>
                </a:moveTo>
                <a:lnTo>
                  <a:pt x="23934" y="8992"/>
                </a:lnTo>
                <a:close/>
                <a:moveTo>
                  <a:pt x="24155" y="9213"/>
                </a:moveTo>
                <a:lnTo>
                  <a:pt x="24128" y="9195"/>
                </a:lnTo>
                <a:lnTo>
                  <a:pt x="24119" y="9195"/>
                </a:lnTo>
                <a:lnTo>
                  <a:pt x="24119" y="9204"/>
                </a:lnTo>
                <a:lnTo>
                  <a:pt x="24128" y="9204"/>
                </a:lnTo>
                <a:lnTo>
                  <a:pt x="24137" y="9204"/>
                </a:lnTo>
                <a:lnTo>
                  <a:pt x="24146" y="9213"/>
                </a:lnTo>
                <a:lnTo>
                  <a:pt x="24155" y="9222"/>
                </a:lnTo>
                <a:lnTo>
                  <a:pt x="24163" y="9213"/>
                </a:lnTo>
                <a:close/>
                <a:moveTo>
                  <a:pt x="23961" y="8975"/>
                </a:moveTo>
                <a:lnTo>
                  <a:pt x="23961" y="8957"/>
                </a:lnTo>
                <a:lnTo>
                  <a:pt x="23952" y="8957"/>
                </a:lnTo>
                <a:lnTo>
                  <a:pt x="23943" y="8957"/>
                </a:lnTo>
                <a:lnTo>
                  <a:pt x="23943" y="8948"/>
                </a:lnTo>
                <a:lnTo>
                  <a:pt x="23943" y="8939"/>
                </a:lnTo>
                <a:lnTo>
                  <a:pt x="23934" y="8931"/>
                </a:lnTo>
                <a:lnTo>
                  <a:pt x="23925" y="8939"/>
                </a:lnTo>
                <a:lnTo>
                  <a:pt x="23925" y="8948"/>
                </a:lnTo>
                <a:lnTo>
                  <a:pt x="23916" y="8948"/>
                </a:lnTo>
                <a:lnTo>
                  <a:pt x="23916" y="8957"/>
                </a:lnTo>
                <a:lnTo>
                  <a:pt x="23925" y="8957"/>
                </a:lnTo>
                <a:lnTo>
                  <a:pt x="23934" y="8957"/>
                </a:lnTo>
                <a:lnTo>
                  <a:pt x="23943" y="8957"/>
                </a:lnTo>
                <a:lnTo>
                  <a:pt x="23943" y="8966"/>
                </a:lnTo>
                <a:lnTo>
                  <a:pt x="23943" y="8975"/>
                </a:lnTo>
                <a:lnTo>
                  <a:pt x="23952" y="8975"/>
                </a:lnTo>
                <a:lnTo>
                  <a:pt x="23961" y="8984"/>
                </a:lnTo>
                <a:close/>
                <a:moveTo>
                  <a:pt x="23908" y="8931"/>
                </a:moveTo>
                <a:lnTo>
                  <a:pt x="23899" y="8931"/>
                </a:lnTo>
                <a:lnTo>
                  <a:pt x="23899" y="8939"/>
                </a:lnTo>
                <a:lnTo>
                  <a:pt x="23899" y="8948"/>
                </a:lnTo>
                <a:lnTo>
                  <a:pt x="23908" y="8948"/>
                </a:lnTo>
                <a:lnTo>
                  <a:pt x="23908" y="8939"/>
                </a:lnTo>
                <a:lnTo>
                  <a:pt x="23916" y="8939"/>
                </a:lnTo>
                <a:close/>
                <a:moveTo>
                  <a:pt x="23864" y="8931"/>
                </a:moveTo>
                <a:lnTo>
                  <a:pt x="23864" y="8939"/>
                </a:lnTo>
                <a:lnTo>
                  <a:pt x="23864" y="8948"/>
                </a:lnTo>
                <a:lnTo>
                  <a:pt x="23872" y="8948"/>
                </a:lnTo>
                <a:close/>
                <a:moveTo>
                  <a:pt x="23872" y="8904"/>
                </a:moveTo>
                <a:lnTo>
                  <a:pt x="23864" y="8904"/>
                </a:lnTo>
                <a:lnTo>
                  <a:pt x="23864" y="8913"/>
                </a:lnTo>
                <a:lnTo>
                  <a:pt x="23872" y="8922"/>
                </a:lnTo>
                <a:lnTo>
                  <a:pt x="23872" y="8931"/>
                </a:lnTo>
                <a:lnTo>
                  <a:pt x="23881" y="8922"/>
                </a:lnTo>
                <a:lnTo>
                  <a:pt x="23881" y="8913"/>
                </a:lnTo>
                <a:close/>
                <a:moveTo>
                  <a:pt x="23916" y="8886"/>
                </a:moveTo>
                <a:lnTo>
                  <a:pt x="23925" y="8886"/>
                </a:lnTo>
                <a:lnTo>
                  <a:pt x="23925" y="8895"/>
                </a:lnTo>
                <a:lnTo>
                  <a:pt x="23934" y="8895"/>
                </a:lnTo>
                <a:lnTo>
                  <a:pt x="23934" y="8886"/>
                </a:lnTo>
                <a:lnTo>
                  <a:pt x="23925" y="8886"/>
                </a:lnTo>
                <a:lnTo>
                  <a:pt x="23908" y="8878"/>
                </a:lnTo>
                <a:lnTo>
                  <a:pt x="23908" y="8869"/>
                </a:lnTo>
                <a:lnTo>
                  <a:pt x="23908" y="8860"/>
                </a:lnTo>
                <a:lnTo>
                  <a:pt x="23899" y="8851"/>
                </a:lnTo>
                <a:lnTo>
                  <a:pt x="23881" y="8842"/>
                </a:lnTo>
                <a:lnTo>
                  <a:pt x="23872" y="8833"/>
                </a:lnTo>
                <a:lnTo>
                  <a:pt x="23864" y="8833"/>
                </a:lnTo>
                <a:lnTo>
                  <a:pt x="23855" y="8833"/>
                </a:lnTo>
                <a:lnTo>
                  <a:pt x="23855" y="8842"/>
                </a:lnTo>
                <a:lnTo>
                  <a:pt x="23864" y="8842"/>
                </a:lnTo>
                <a:lnTo>
                  <a:pt x="23872" y="8860"/>
                </a:lnTo>
                <a:lnTo>
                  <a:pt x="23890" y="8878"/>
                </a:lnTo>
                <a:lnTo>
                  <a:pt x="23908" y="8886"/>
                </a:lnTo>
                <a:close/>
                <a:moveTo>
                  <a:pt x="23925" y="8975"/>
                </a:moveTo>
                <a:lnTo>
                  <a:pt x="23925" y="8966"/>
                </a:lnTo>
                <a:lnTo>
                  <a:pt x="23916" y="8975"/>
                </a:lnTo>
                <a:lnTo>
                  <a:pt x="23925" y="8992"/>
                </a:lnTo>
                <a:lnTo>
                  <a:pt x="23925" y="8984"/>
                </a:lnTo>
                <a:close/>
                <a:moveTo>
                  <a:pt x="23987" y="8984"/>
                </a:moveTo>
                <a:lnTo>
                  <a:pt x="23987" y="8992"/>
                </a:lnTo>
                <a:lnTo>
                  <a:pt x="23987" y="9001"/>
                </a:lnTo>
                <a:lnTo>
                  <a:pt x="23987" y="8992"/>
                </a:lnTo>
                <a:close/>
                <a:moveTo>
                  <a:pt x="24111" y="9769"/>
                </a:moveTo>
                <a:lnTo>
                  <a:pt x="24111" y="9778"/>
                </a:lnTo>
                <a:lnTo>
                  <a:pt x="24119" y="9778"/>
                </a:lnTo>
                <a:lnTo>
                  <a:pt x="24119" y="9769"/>
                </a:lnTo>
                <a:close/>
                <a:moveTo>
                  <a:pt x="24102" y="8975"/>
                </a:moveTo>
                <a:lnTo>
                  <a:pt x="24111" y="8975"/>
                </a:lnTo>
                <a:lnTo>
                  <a:pt x="24102" y="8966"/>
                </a:lnTo>
                <a:lnTo>
                  <a:pt x="24111" y="8957"/>
                </a:lnTo>
                <a:lnTo>
                  <a:pt x="24075" y="8939"/>
                </a:lnTo>
                <a:lnTo>
                  <a:pt x="24066" y="8939"/>
                </a:lnTo>
                <a:lnTo>
                  <a:pt x="24058" y="8931"/>
                </a:lnTo>
                <a:lnTo>
                  <a:pt x="24049" y="8931"/>
                </a:lnTo>
                <a:lnTo>
                  <a:pt x="24049" y="8922"/>
                </a:lnTo>
                <a:lnTo>
                  <a:pt x="24040" y="8922"/>
                </a:lnTo>
                <a:lnTo>
                  <a:pt x="24031" y="8913"/>
                </a:lnTo>
                <a:lnTo>
                  <a:pt x="24022" y="8904"/>
                </a:lnTo>
                <a:lnTo>
                  <a:pt x="24005" y="8904"/>
                </a:lnTo>
                <a:lnTo>
                  <a:pt x="24013" y="8913"/>
                </a:lnTo>
                <a:lnTo>
                  <a:pt x="24013" y="8922"/>
                </a:lnTo>
                <a:lnTo>
                  <a:pt x="24022" y="8922"/>
                </a:lnTo>
                <a:lnTo>
                  <a:pt x="24031" y="8931"/>
                </a:lnTo>
                <a:lnTo>
                  <a:pt x="24040" y="8939"/>
                </a:lnTo>
                <a:lnTo>
                  <a:pt x="24049" y="8948"/>
                </a:lnTo>
                <a:lnTo>
                  <a:pt x="24066" y="8948"/>
                </a:lnTo>
                <a:lnTo>
                  <a:pt x="24075" y="8957"/>
                </a:lnTo>
                <a:lnTo>
                  <a:pt x="24093" y="8966"/>
                </a:lnTo>
                <a:close/>
                <a:moveTo>
                  <a:pt x="19249" y="6918"/>
                </a:moveTo>
                <a:lnTo>
                  <a:pt x="19249" y="6927"/>
                </a:lnTo>
                <a:lnTo>
                  <a:pt x="19258" y="6918"/>
                </a:lnTo>
                <a:lnTo>
                  <a:pt x="19267" y="6918"/>
                </a:lnTo>
                <a:lnTo>
                  <a:pt x="19267" y="6909"/>
                </a:lnTo>
                <a:lnTo>
                  <a:pt x="19258" y="6909"/>
                </a:lnTo>
                <a:lnTo>
                  <a:pt x="19249" y="6901"/>
                </a:lnTo>
                <a:lnTo>
                  <a:pt x="19241" y="6901"/>
                </a:lnTo>
                <a:lnTo>
                  <a:pt x="19241" y="6909"/>
                </a:lnTo>
                <a:close/>
                <a:moveTo>
                  <a:pt x="23996" y="7845"/>
                </a:moveTo>
                <a:lnTo>
                  <a:pt x="23987" y="7845"/>
                </a:lnTo>
                <a:lnTo>
                  <a:pt x="23978" y="7845"/>
                </a:lnTo>
                <a:lnTo>
                  <a:pt x="23987" y="7845"/>
                </a:lnTo>
                <a:lnTo>
                  <a:pt x="23987" y="7854"/>
                </a:lnTo>
                <a:lnTo>
                  <a:pt x="23996" y="7854"/>
                </a:lnTo>
                <a:close/>
                <a:moveTo>
                  <a:pt x="24031" y="12814"/>
                </a:moveTo>
                <a:lnTo>
                  <a:pt x="24031" y="12823"/>
                </a:lnTo>
                <a:lnTo>
                  <a:pt x="24040" y="12814"/>
                </a:lnTo>
                <a:lnTo>
                  <a:pt x="24040" y="12805"/>
                </a:lnTo>
                <a:lnTo>
                  <a:pt x="24040" y="12796"/>
                </a:lnTo>
                <a:close/>
                <a:moveTo>
                  <a:pt x="24058" y="9010"/>
                </a:moveTo>
                <a:lnTo>
                  <a:pt x="24049" y="9010"/>
                </a:lnTo>
                <a:lnTo>
                  <a:pt x="24049" y="9019"/>
                </a:lnTo>
                <a:lnTo>
                  <a:pt x="24058" y="9019"/>
                </a:lnTo>
                <a:lnTo>
                  <a:pt x="24066" y="9019"/>
                </a:lnTo>
                <a:close/>
                <a:moveTo>
                  <a:pt x="13921" y="2957"/>
                </a:moveTo>
                <a:lnTo>
                  <a:pt x="13903" y="2957"/>
                </a:lnTo>
                <a:lnTo>
                  <a:pt x="13912" y="2965"/>
                </a:lnTo>
                <a:lnTo>
                  <a:pt x="13921" y="2974"/>
                </a:lnTo>
                <a:lnTo>
                  <a:pt x="13921" y="2965"/>
                </a:lnTo>
                <a:lnTo>
                  <a:pt x="13930" y="2965"/>
                </a:lnTo>
                <a:lnTo>
                  <a:pt x="13930" y="2957"/>
                </a:lnTo>
                <a:lnTo>
                  <a:pt x="13921" y="2965"/>
                </a:lnTo>
                <a:close/>
                <a:moveTo>
                  <a:pt x="14344" y="5525"/>
                </a:moveTo>
                <a:lnTo>
                  <a:pt x="14344" y="5516"/>
                </a:lnTo>
                <a:lnTo>
                  <a:pt x="14335" y="5516"/>
                </a:lnTo>
                <a:lnTo>
                  <a:pt x="14335" y="5507"/>
                </a:lnTo>
                <a:lnTo>
                  <a:pt x="14335" y="5516"/>
                </a:lnTo>
                <a:lnTo>
                  <a:pt x="14335" y="5525"/>
                </a:lnTo>
                <a:close/>
                <a:moveTo>
                  <a:pt x="13189" y="3786"/>
                </a:moveTo>
                <a:lnTo>
                  <a:pt x="13181" y="3786"/>
                </a:lnTo>
                <a:lnTo>
                  <a:pt x="13172" y="3777"/>
                </a:lnTo>
                <a:lnTo>
                  <a:pt x="13163" y="3786"/>
                </a:lnTo>
                <a:lnTo>
                  <a:pt x="13163" y="3795"/>
                </a:lnTo>
                <a:lnTo>
                  <a:pt x="13172" y="3795"/>
                </a:lnTo>
                <a:lnTo>
                  <a:pt x="13172" y="3804"/>
                </a:lnTo>
                <a:lnTo>
                  <a:pt x="13181" y="3813"/>
                </a:lnTo>
                <a:lnTo>
                  <a:pt x="13181" y="3822"/>
                </a:lnTo>
                <a:lnTo>
                  <a:pt x="13189" y="3839"/>
                </a:lnTo>
                <a:lnTo>
                  <a:pt x="13198" y="3839"/>
                </a:lnTo>
                <a:lnTo>
                  <a:pt x="13215" y="3839"/>
                </a:lnTo>
                <a:lnTo>
                  <a:pt x="13215" y="3848"/>
                </a:lnTo>
                <a:lnTo>
                  <a:pt x="13215" y="3857"/>
                </a:lnTo>
                <a:lnTo>
                  <a:pt x="13224" y="3857"/>
                </a:lnTo>
                <a:lnTo>
                  <a:pt x="13224" y="3866"/>
                </a:lnTo>
                <a:lnTo>
                  <a:pt x="13233" y="3883"/>
                </a:lnTo>
                <a:lnTo>
                  <a:pt x="13241" y="3874"/>
                </a:lnTo>
                <a:lnTo>
                  <a:pt x="13241" y="3866"/>
                </a:lnTo>
                <a:lnTo>
                  <a:pt x="13241" y="3857"/>
                </a:lnTo>
                <a:lnTo>
                  <a:pt x="13241" y="3848"/>
                </a:lnTo>
                <a:lnTo>
                  <a:pt x="13241" y="3839"/>
                </a:lnTo>
                <a:lnTo>
                  <a:pt x="13259" y="3830"/>
                </a:lnTo>
                <a:lnTo>
                  <a:pt x="13268" y="3830"/>
                </a:lnTo>
                <a:lnTo>
                  <a:pt x="13268" y="3822"/>
                </a:lnTo>
                <a:lnTo>
                  <a:pt x="13259" y="3813"/>
                </a:lnTo>
                <a:lnTo>
                  <a:pt x="13259" y="3804"/>
                </a:lnTo>
                <a:lnTo>
                  <a:pt x="13259" y="3795"/>
                </a:lnTo>
                <a:lnTo>
                  <a:pt x="13268" y="3795"/>
                </a:lnTo>
                <a:lnTo>
                  <a:pt x="13277" y="3795"/>
                </a:lnTo>
                <a:lnTo>
                  <a:pt x="13277" y="3786"/>
                </a:lnTo>
                <a:lnTo>
                  <a:pt x="13277" y="3777"/>
                </a:lnTo>
                <a:lnTo>
                  <a:pt x="13277" y="3760"/>
                </a:lnTo>
                <a:lnTo>
                  <a:pt x="13285" y="3751"/>
                </a:lnTo>
                <a:lnTo>
                  <a:pt x="13277" y="3742"/>
                </a:lnTo>
                <a:lnTo>
                  <a:pt x="13268" y="3742"/>
                </a:lnTo>
                <a:lnTo>
                  <a:pt x="13259" y="3742"/>
                </a:lnTo>
                <a:lnTo>
                  <a:pt x="13241" y="3751"/>
                </a:lnTo>
                <a:lnTo>
                  <a:pt x="13233" y="3760"/>
                </a:lnTo>
                <a:lnTo>
                  <a:pt x="13233" y="3769"/>
                </a:lnTo>
                <a:lnTo>
                  <a:pt x="13233" y="3777"/>
                </a:lnTo>
                <a:lnTo>
                  <a:pt x="13224" y="3786"/>
                </a:lnTo>
                <a:lnTo>
                  <a:pt x="13215" y="3786"/>
                </a:lnTo>
                <a:lnTo>
                  <a:pt x="13215" y="3769"/>
                </a:lnTo>
                <a:lnTo>
                  <a:pt x="13215" y="3760"/>
                </a:lnTo>
                <a:lnTo>
                  <a:pt x="13198" y="3760"/>
                </a:lnTo>
                <a:lnTo>
                  <a:pt x="13198" y="3769"/>
                </a:lnTo>
                <a:lnTo>
                  <a:pt x="13189" y="3777"/>
                </a:lnTo>
                <a:close/>
                <a:moveTo>
                  <a:pt x="13277" y="3804"/>
                </a:moveTo>
                <a:lnTo>
                  <a:pt x="13285" y="3795"/>
                </a:lnTo>
                <a:lnTo>
                  <a:pt x="13285" y="3786"/>
                </a:lnTo>
                <a:lnTo>
                  <a:pt x="13277" y="3795"/>
                </a:lnTo>
                <a:close/>
                <a:moveTo>
                  <a:pt x="12978" y="3857"/>
                </a:moveTo>
                <a:lnTo>
                  <a:pt x="12978" y="3848"/>
                </a:lnTo>
                <a:lnTo>
                  <a:pt x="12969" y="3866"/>
                </a:lnTo>
                <a:lnTo>
                  <a:pt x="12969" y="3883"/>
                </a:lnTo>
                <a:lnTo>
                  <a:pt x="12969" y="3874"/>
                </a:lnTo>
                <a:lnTo>
                  <a:pt x="12987" y="3874"/>
                </a:lnTo>
                <a:lnTo>
                  <a:pt x="12995" y="3866"/>
                </a:lnTo>
                <a:lnTo>
                  <a:pt x="12978" y="3866"/>
                </a:lnTo>
                <a:lnTo>
                  <a:pt x="12969" y="3866"/>
                </a:lnTo>
                <a:close/>
                <a:moveTo>
                  <a:pt x="12819" y="4007"/>
                </a:moveTo>
                <a:lnTo>
                  <a:pt x="12810" y="4007"/>
                </a:lnTo>
                <a:lnTo>
                  <a:pt x="12810" y="4016"/>
                </a:lnTo>
                <a:lnTo>
                  <a:pt x="12828" y="4007"/>
                </a:lnTo>
                <a:close/>
                <a:moveTo>
                  <a:pt x="12792" y="4016"/>
                </a:moveTo>
                <a:lnTo>
                  <a:pt x="12775" y="4016"/>
                </a:lnTo>
                <a:close/>
                <a:moveTo>
                  <a:pt x="12854" y="3998"/>
                </a:moveTo>
                <a:lnTo>
                  <a:pt x="12845" y="3998"/>
                </a:lnTo>
                <a:close/>
                <a:moveTo>
                  <a:pt x="13277" y="3857"/>
                </a:moveTo>
                <a:lnTo>
                  <a:pt x="13268" y="3857"/>
                </a:lnTo>
                <a:lnTo>
                  <a:pt x="13259" y="3857"/>
                </a:lnTo>
                <a:lnTo>
                  <a:pt x="13259" y="3848"/>
                </a:lnTo>
                <a:lnTo>
                  <a:pt x="13259" y="3857"/>
                </a:lnTo>
                <a:lnTo>
                  <a:pt x="13250" y="3857"/>
                </a:lnTo>
                <a:lnTo>
                  <a:pt x="13250" y="3866"/>
                </a:lnTo>
                <a:lnTo>
                  <a:pt x="13268" y="3866"/>
                </a:lnTo>
                <a:lnTo>
                  <a:pt x="13277" y="3866"/>
                </a:lnTo>
                <a:close/>
                <a:moveTo>
                  <a:pt x="13084" y="3848"/>
                </a:moveTo>
                <a:lnTo>
                  <a:pt x="13075" y="3848"/>
                </a:lnTo>
                <a:lnTo>
                  <a:pt x="13075" y="3866"/>
                </a:lnTo>
                <a:lnTo>
                  <a:pt x="13084" y="3866"/>
                </a:lnTo>
                <a:lnTo>
                  <a:pt x="13092" y="3874"/>
                </a:lnTo>
                <a:lnTo>
                  <a:pt x="13101" y="3866"/>
                </a:lnTo>
                <a:lnTo>
                  <a:pt x="13092" y="3857"/>
                </a:lnTo>
                <a:close/>
                <a:moveTo>
                  <a:pt x="12766" y="4016"/>
                </a:moveTo>
                <a:lnTo>
                  <a:pt x="12757" y="4016"/>
                </a:lnTo>
                <a:lnTo>
                  <a:pt x="12740" y="4024"/>
                </a:lnTo>
                <a:lnTo>
                  <a:pt x="12748" y="4024"/>
                </a:lnTo>
                <a:close/>
                <a:moveTo>
                  <a:pt x="13119" y="3866"/>
                </a:moveTo>
                <a:lnTo>
                  <a:pt x="13110" y="3866"/>
                </a:lnTo>
                <a:lnTo>
                  <a:pt x="13119" y="3874"/>
                </a:lnTo>
                <a:lnTo>
                  <a:pt x="13128" y="3874"/>
                </a:lnTo>
                <a:lnTo>
                  <a:pt x="13128" y="3866"/>
                </a:lnTo>
                <a:close/>
                <a:moveTo>
                  <a:pt x="13128" y="3777"/>
                </a:moveTo>
                <a:lnTo>
                  <a:pt x="13137" y="3777"/>
                </a:lnTo>
                <a:lnTo>
                  <a:pt x="13137" y="3769"/>
                </a:lnTo>
                <a:lnTo>
                  <a:pt x="13145" y="3769"/>
                </a:lnTo>
                <a:lnTo>
                  <a:pt x="13137" y="3760"/>
                </a:lnTo>
                <a:lnTo>
                  <a:pt x="13128" y="3760"/>
                </a:lnTo>
                <a:lnTo>
                  <a:pt x="13137" y="3769"/>
                </a:lnTo>
                <a:lnTo>
                  <a:pt x="13128" y="3769"/>
                </a:lnTo>
                <a:close/>
                <a:moveTo>
                  <a:pt x="13145" y="3883"/>
                </a:moveTo>
                <a:lnTo>
                  <a:pt x="13145" y="3874"/>
                </a:lnTo>
                <a:lnTo>
                  <a:pt x="13163" y="3848"/>
                </a:lnTo>
                <a:lnTo>
                  <a:pt x="13163" y="3839"/>
                </a:lnTo>
                <a:lnTo>
                  <a:pt x="13154" y="3848"/>
                </a:lnTo>
                <a:lnTo>
                  <a:pt x="13145" y="3866"/>
                </a:lnTo>
                <a:lnTo>
                  <a:pt x="13137" y="3874"/>
                </a:lnTo>
                <a:close/>
                <a:moveTo>
                  <a:pt x="13321" y="3919"/>
                </a:moveTo>
                <a:lnTo>
                  <a:pt x="13330" y="3927"/>
                </a:lnTo>
                <a:lnTo>
                  <a:pt x="13338" y="3936"/>
                </a:lnTo>
                <a:lnTo>
                  <a:pt x="13347" y="3936"/>
                </a:lnTo>
                <a:lnTo>
                  <a:pt x="13347" y="3927"/>
                </a:lnTo>
                <a:lnTo>
                  <a:pt x="13356" y="3927"/>
                </a:lnTo>
                <a:lnTo>
                  <a:pt x="13365" y="3927"/>
                </a:lnTo>
                <a:lnTo>
                  <a:pt x="13365" y="3919"/>
                </a:lnTo>
                <a:lnTo>
                  <a:pt x="13356" y="3919"/>
                </a:lnTo>
                <a:lnTo>
                  <a:pt x="13356" y="3910"/>
                </a:lnTo>
                <a:lnTo>
                  <a:pt x="13365" y="3901"/>
                </a:lnTo>
                <a:lnTo>
                  <a:pt x="13356" y="3901"/>
                </a:lnTo>
                <a:lnTo>
                  <a:pt x="13347" y="3901"/>
                </a:lnTo>
                <a:lnTo>
                  <a:pt x="13347" y="3892"/>
                </a:lnTo>
                <a:lnTo>
                  <a:pt x="13338" y="3892"/>
                </a:lnTo>
                <a:lnTo>
                  <a:pt x="13330" y="3892"/>
                </a:lnTo>
                <a:lnTo>
                  <a:pt x="13330" y="3901"/>
                </a:lnTo>
                <a:lnTo>
                  <a:pt x="13330" y="3910"/>
                </a:lnTo>
                <a:close/>
                <a:moveTo>
                  <a:pt x="13207" y="3892"/>
                </a:moveTo>
                <a:lnTo>
                  <a:pt x="13215" y="3892"/>
                </a:lnTo>
                <a:lnTo>
                  <a:pt x="13224" y="3892"/>
                </a:lnTo>
                <a:lnTo>
                  <a:pt x="13224" y="3883"/>
                </a:lnTo>
                <a:lnTo>
                  <a:pt x="13224" y="3874"/>
                </a:lnTo>
                <a:lnTo>
                  <a:pt x="13215" y="3874"/>
                </a:lnTo>
                <a:lnTo>
                  <a:pt x="13207" y="3874"/>
                </a:lnTo>
                <a:lnTo>
                  <a:pt x="13189" y="3866"/>
                </a:lnTo>
                <a:lnTo>
                  <a:pt x="13172" y="3866"/>
                </a:lnTo>
                <a:lnTo>
                  <a:pt x="13172" y="3883"/>
                </a:lnTo>
                <a:lnTo>
                  <a:pt x="13198" y="3892"/>
                </a:lnTo>
                <a:close/>
                <a:moveTo>
                  <a:pt x="13172" y="3901"/>
                </a:moveTo>
                <a:lnTo>
                  <a:pt x="13172" y="3910"/>
                </a:lnTo>
                <a:lnTo>
                  <a:pt x="13163" y="3910"/>
                </a:lnTo>
                <a:lnTo>
                  <a:pt x="13172" y="3910"/>
                </a:lnTo>
                <a:lnTo>
                  <a:pt x="13172" y="3919"/>
                </a:lnTo>
                <a:lnTo>
                  <a:pt x="13189" y="3919"/>
                </a:lnTo>
                <a:lnTo>
                  <a:pt x="13181" y="3910"/>
                </a:lnTo>
                <a:close/>
                <a:moveTo>
                  <a:pt x="13163" y="3619"/>
                </a:moveTo>
                <a:lnTo>
                  <a:pt x="13154" y="3619"/>
                </a:lnTo>
                <a:lnTo>
                  <a:pt x="13163" y="3627"/>
                </a:lnTo>
                <a:lnTo>
                  <a:pt x="13172" y="3627"/>
                </a:lnTo>
                <a:lnTo>
                  <a:pt x="13172" y="3619"/>
                </a:lnTo>
                <a:lnTo>
                  <a:pt x="13181" y="3619"/>
                </a:lnTo>
                <a:lnTo>
                  <a:pt x="13172" y="3619"/>
                </a:lnTo>
                <a:close/>
                <a:moveTo>
                  <a:pt x="13154" y="3848"/>
                </a:moveTo>
                <a:lnTo>
                  <a:pt x="13154" y="3839"/>
                </a:lnTo>
                <a:lnTo>
                  <a:pt x="13154" y="3830"/>
                </a:lnTo>
                <a:lnTo>
                  <a:pt x="13154" y="3822"/>
                </a:lnTo>
                <a:lnTo>
                  <a:pt x="13145" y="3813"/>
                </a:lnTo>
                <a:lnTo>
                  <a:pt x="13145" y="3804"/>
                </a:lnTo>
                <a:lnTo>
                  <a:pt x="13137" y="3795"/>
                </a:lnTo>
                <a:lnTo>
                  <a:pt x="13128" y="3804"/>
                </a:lnTo>
                <a:lnTo>
                  <a:pt x="13119" y="3795"/>
                </a:lnTo>
                <a:lnTo>
                  <a:pt x="13110" y="3795"/>
                </a:lnTo>
                <a:lnTo>
                  <a:pt x="13092" y="3804"/>
                </a:lnTo>
                <a:lnTo>
                  <a:pt x="13084" y="3804"/>
                </a:lnTo>
                <a:lnTo>
                  <a:pt x="13084" y="3822"/>
                </a:lnTo>
                <a:lnTo>
                  <a:pt x="13084" y="3830"/>
                </a:lnTo>
                <a:lnTo>
                  <a:pt x="13092" y="3839"/>
                </a:lnTo>
                <a:lnTo>
                  <a:pt x="13110" y="3848"/>
                </a:lnTo>
                <a:lnTo>
                  <a:pt x="13128" y="3857"/>
                </a:lnTo>
                <a:lnTo>
                  <a:pt x="13137" y="3848"/>
                </a:lnTo>
                <a:close/>
                <a:moveTo>
                  <a:pt x="13638" y="5013"/>
                </a:moveTo>
                <a:lnTo>
                  <a:pt x="13630" y="5013"/>
                </a:lnTo>
                <a:lnTo>
                  <a:pt x="13665" y="5022"/>
                </a:lnTo>
                <a:lnTo>
                  <a:pt x="13647" y="5022"/>
                </a:lnTo>
                <a:close/>
                <a:moveTo>
                  <a:pt x="14891" y="5631"/>
                </a:moveTo>
                <a:lnTo>
                  <a:pt x="14900" y="5631"/>
                </a:lnTo>
                <a:lnTo>
                  <a:pt x="14882" y="5631"/>
                </a:lnTo>
                <a:lnTo>
                  <a:pt x="14874" y="5640"/>
                </a:lnTo>
                <a:lnTo>
                  <a:pt x="14865" y="5648"/>
                </a:lnTo>
                <a:lnTo>
                  <a:pt x="14829" y="5657"/>
                </a:lnTo>
                <a:lnTo>
                  <a:pt x="14821" y="5657"/>
                </a:lnTo>
                <a:lnTo>
                  <a:pt x="14803" y="5657"/>
                </a:lnTo>
                <a:lnTo>
                  <a:pt x="14794" y="5657"/>
                </a:lnTo>
                <a:lnTo>
                  <a:pt x="14776" y="5648"/>
                </a:lnTo>
                <a:lnTo>
                  <a:pt x="14776" y="5657"/>
                </a:lnTo>
                <a:lnTo>
                  <a:pt x="14776" y="5666"/>
                </a:lnTo>
                <a:lnTo>
                  <a:pt x="14768" y="5675"/>
                </a:lnTo>
                <a:lnTo>
                  <a:pt x="14759" y="5666"/>
                </a:lnTo>
                <a:lnTo>
                  <a:pt x="14750" y="5675"/>
                </a:lnTo>
                <a:lnTo>
                  <a:pt x="14741" y="5675"/>
                </a:lnTo>
                <a:lnTo>
                  <a:pt x="14741" y="5684"/>
                </a:lnTo>
                <a:lnTo>
                  <a:pt x="14732" y="5675"/>
                </a:lnTo>
                <a:lnTo>
                  <a:pt x="14732" y="5693"/>
                </a:lnTo>
                <a:lnTo>
                  <a:pt x="14741" y="5701"/>
                </a:lnTo>
                <a:lnTo>
                  <a:pt x="14741" y="5710"/>
                </a:lnTo>
                <a:lnTo>
                  <a:pt x="14750" y="5710"/>
                </a:lnTo>
                <a:lnTo>
                  <a:pt x="14759" y="5710"/>
                </a:lnTo>
                <a:lnTo>
                  <a:pt x="14768" y="5710"/>
                </a:lnTo>
                <a:lnTo>
                  <a:pt x="14776" y="5710"/>
                </a:lnTo>
                <a:lnTo>
                  <a:pt x="14776" y="5719"/>
                </a:lnTo>
                <a:lnTo>
                  <a:pt x="14785" y="5719"/>
                </a:lnTo>
                <a:lnTo>
                  <a:pt x="14785" y="5710"/>
                </a:lnTo>
                <a:lnTo>
                  <a:pt x="14794" y="5710"/>
                </a:lnTo>
                <a:lnTo>
                  <a:pt x="14803" y="5710"/>
                </a:lnTo>
                <a:lnTo>
                  <a:pt x="14812" y="5701"/>
                </a:lnTo>
                <a:lnTo>
                  <a:pt x="14821" y="5701"/>
                </a:lnTo>
                <a:lnTo>
                  <a:pt x="14838" y="5684"/>
                </a:lnTo>
                <a:lnTo>
                  <a:pt x="14847" y="5684"/>
                </a:lnTo>
                <a:lnTo>
                  <a:pt x="14856" y="5684"/>
                </a:lnTo>
                <a:lnTo>
                  <a:pt x="14856" y="5675"/>
                </a:lnTo>
                <a:lnTo>
                  <a:pt x="14847" y="5675"/>
                </a:lnTo>
                <a:lnTo>
                  <a:pt x="14847" y="5666"/>
                </a:lnTo>
                <a:lnTo>
                  <a:pt x="14856" y="5657"/>
                </a:lnTo>
                <a:close/>
                <a:moveTo>
                  <a:pt x="14688" y="4704"/>
                </a:moveTo>
                <a:lnTo>
                  <a:pt x="14706" y="4713"/>
                </a:lnTo>
                <a:lnTo>
                  <a:pt x="14724" y="4713"/>
                </a:lnTo>
                <a:lnTo>
                  <a:pt x="14706" y="4713"/>
                </a:lnTo>
                <a:lnTo>
                  <a:pt x="14679" y="4704"/>
                </a:lnTo>
                <a:lnTo>
                  <a:pt x="14679" y="4695"/>
                </a:lnTo>
                <a:lnTo>
                  <a:pt x="14671" y="4695"/>
                </a:lnTo>
                <a:lnTo>
                  <a:pt x="14679" y="4704"/>
                </a:lnTo>
                <a:close/>
                <a:moveTo>
                  <a:pt x="12272" y="4748"/>
                </a:moveTo>
                <a:lnTo>
                  <a:pt x="12272" y="4739"/>
                </a:lnTo>
                <a:lnTo>
                  <a:pt x="12263" y="4731"/>
                </a:lnTo>
                <a:lnTo>
                  <a:pt x="12254" y="4722"/>
                </a:lnTo>
                <a:lnTo>
                  <a:pt x="12254" y="4731"/>
                </a:lnTo>
                <a:lnTo>
                  <a:pt x="12263" y="4739"/>
                </a:lnTo>
                <a:close/>
                <a:moveTo>
                  <a:pt x="14406" y="5551"/>
                </a:moveTo>
                <a:lnTo>
                  <a:pt x="14397" y="5551"/>
                </a:lnTo>
                <a:lnTo>
                  <a:pt x="14406" y="5560"/>
                </a:lnTo>
                <a:close/>
                <a:moveTo>
                  <a:pt x="14344" y="5454"/>
                </a:moveTo>
                <a:lnTo>
                  <a:pt x="14335" y="5454"/>
                </a:lnTo>
                <a:lnTo>
                  <a:pt x="14327" y="5445"/>
                </a:lnTo>
                <a:lnTo>
                  <a:pt x="14318" y="5454"/>
                </a:lnTo>
                <a:lnTo>
                  <a:pt x="14309" y="5454"/>
                </a:lnTo>
                <a:lnTo>
                  <a:pt x="14318" y="5454"/>
                </a:lnTo>
                <a:lnTo>
                  <a:pt x="14327" y="5463"/>
                </a:lnTo>
                <a:close/>
                <a:moveTo>
                  <a:pt x="13594" y="4978"/>
                </a:moveTo>
                <a:lnTo>
                  <a:pt x="13594" y="4969"/>
                </a:lnTo>
                <a:lnTo>
                  <a:pt x="13577" y="4960"/>
                </a:lnTo>
                <a:lnTo>
                  <a:pt x="13568" y="4960"/>
                </a:lnTo>
                <a:lnTo>
                  <a:pt x="13568" y="4969"/>
                </a:lnTo>
                <a:lnTo>
                  <a:pt x="13577" y="4978"/>
                </a:lnTo>
                <a:close/>
                <a:moveTo>
                  <a:pt x="14397" y="5604"/>
                </a:moveTo>
                <a:lnTo>
                  <a:pt x="14397" y="5613"/>
                </a:lnTo>
                <a:lnTo>
                  <a:pt x="14406" y="5604"/>
                </a:lnTo>
                <a:lnTo>
                  <a:pt x="14415" y="5595"/>
                </a:lnTo>
                <a:lnTo>
                  <a:pt x="14424" y="5595"/>
                </a:lnTo>
                <a:lnTo>
                  <a:pt x="14424" y="5587"/>
                </a:lnTo>
                <a:lnTo>
                  <a:pt x="14432" y="5569"/>
                </a:lnTo>
                <a:lnTo>
                  <a:pt x="14424" y="5569"/>
                </a:lnTo>
                <a:lnTo>
                  <a:pt x="14406" y="5569"/>
                </a:lnTo>
                <a:lnTo>
                  <a:pt x="14397" y="5578"/>
                </a:lnTo>
                <a:lnTo>
                  <a:pt x="14397" y="5587"/>
                </a:lnTo>
                <a:lnTo>
                  <a:pt x="14397" y="5595"/>
                </a:lnTo>
                <a:close/>
                <a:moveTo>
                  <a:pt x="13559" y="4978"/>
                </a:moveTo>
                <a:lnTo>
                  <a:pt x="13577" y="4986"/>
                </a:lnTo>
                <a:lnTo>
                  <a:pt x="13585" y="4986"/>
                </a:lnTo>
                <a:lnTo>
                  <a:pt x="13612" y="4986"/>
                </a:lnTo>
                <a:lnTo>
                  <a:pt x="13621" y="4986"/>
                </a:lnTo>
                <a:lnTo>
                  <a:pt x="13612" y="4986"/>
                </a:lnTo>
                <a:lnTo>
                  <a:pt x="13585" y="4986"/>
                </a:lnTo>
                <a:lnTo>
                  <a:pt x="13585" y="4978"/>
                </a:lnTo>
                <a:lnTo>
                  <a:pt x="13568" y="4978"/>
                </a:lnTo>
                <a:close/>
                <a:moveTo>
                  <a:pt x="13471" y="4916"/>
                </a:moveTo>
                <a:lnTo>
                  <a:pt x="13453" y="4898"/>
                </a:lnTo>
                <a:lnTo>
                  <a:pt x="13453" y="4889"/>
                </a:lnTo>
                <a:lnTo>
                  <a:pt x="13453" y="4898"/>
                </a:lnTo>
                <a:close/>
                <a:moveTo>
                  <a:pt x="13453" y="4863"/>
                </a:moveTo>
                <a:lnTo>
                  <a:pt x="13462" y="4872"/>
                </a:lnTo>
                <a:lnTo>
                  <a:pt x="13471" y="4881"/>
                </a:lnTo>
                <a:lnTo>
                  <a:pt x="13480" y="4881"/>
                </a:lnTo>
                <a:lnTo>
                  <a:pt x="13471" y="4872"/>
                </a:lnTo>
                <a:lnTo>
                  <a:pt x="13462" y="4863"/>
                </a:lnTo>
                <a:lnTo>
                  <a:pt x="13453" y="4854"/>
                </a:lnTo>
                <a:lnTo>
                  <a:pt x="13444" y="4854"/>
                </a:lnTo>
                <a:lnTo>
                  <a:pt x="13444" y="4845"/>
                </a:lnTo>
                <a:close/>
                <a:moveTo>
                  <a:pt x="13480" y="4907"/>
                </a:moveTo>
                <a:lnTo>
                  <a:pt x="13462" y="4898"/>
                </a:lnTo>
                <a:lnTo>
                  <a:pt x="13471" y="4898"/>
                </a:lnTo>
                <a:close/>
                <a:moveTo>
                  <a:pt x="13585" y="5004"/>
                </a:moveTo>
                <a:lnTo>
                  <a:pt x="13594" y="5004"/>
                </a:lnTo>
                <a:lnTo>
                  <a:pt x="13603" y="5004"/>
                </a:lnTo>
                <a:lnTo>
                  <a:pt x="13612" y="5004"/>
                </a:lnTo>
                <a:lnTo>
                  <a:pt x="13621" y="5004"/>
                </a:lnTo>
                <a:lnTo>
                  <a:pt x="13612" y="5004"/>
                </a:lnTo>
                <a:lnTo>
                  <a:pt x="13603" y="4995"/>
                </a:lnTo>
                <a:lnTo>
                  <a:pt x="13594" y="5004"/>
                </a:lnTo>
                <a:lnTo>
                  <a:pt x="13577" y="4995"/>
                </a:lnTo>
                <a:close/>
                <a:moveTo>
                  <a:pt x="13444" y="4836"/>
                </a:moveTo>
                <a:lnTo>
                  <a:pt x="13453" y="4845"/>
                </a:lnTo>
                <a:lnTo>
                  <a:pt x="13444" y="4836"/>
                </a:lnTo>
                <a:lnTo>
                  <a:pt x="13435" y="4836"/>
                </a:lnTo>
                <a:close/>
                <a:moveTo>
                  <a:pt x="13427" y="4819"/>
                </a:moveTo>
                <a:lnTo>
                  <a:pt x="13435" y="4819"/>
                </a:lnTo>
                <a:lnTo>
                  <a:pt x="13444" y="4819"/>
                </a:lnTo>
                <a:lnTo>
                  <a:pt x="13444" y="4810"/>
                </a:lnTo>
                <a:lnTo>
                  <a:pt x="13435" y="4810"/>
                </a:lnTo>
                <a:lnTo>
                  <a:pt x="13435" y="4801"/>
                </a:lnTo>
                <a:lnTo>
                  <a:pt x="13427" y="4801"/>
                </a:lnTo>
                <a:lnTo>
                  <a:pt x="13418" y="4810"/>
                </a:lnTo>
                <a:close/>
                <a:moveTo>
                  <a:pt x="13480" y="4916"/>
                </a:moveTo>
                <a:lnTo>
                  <a:pt x="13488" y="4916"/>
                </a:lnTo>
                <a:lnTo>
                  <a:pt x="13488" y="4907"/>
                </a:lnTo>
                <a:lnTo>
                  <a:pt x="13480" y="4907"/>
                </a:lnTo>
                <a:close/>
                <a:moveTo>
                  <a:pt x="13409" y="4828"/>
                </a:moveTo>
                <a:lnTo>
                  <a:pt x="13418" y="4836"/>
                </a:lnTo>
                <a:lnTo>
                  <a:pt x="13418" y="4845"/>
                </a:lnTo>
                <a:lnTo>
                  <a:pt x="13418" y="4854"/>
                </a:lnTo>
                <a:lnTo>
                  <a:pt x="13418" y="4845"/>
                </a:lnTo>
                <a:lnTo>
                  <a:pt x="13418" y="4828"/>
                </a:lnTo>
                <a:lnTo>
                  <a:pt x="13418" y="4819"/>
                </a:lnTo>
                <a:lnTo>
                  <a:pt x="13409" y="4810"/>
                </a:lnTo>
                <a:lnTo>
                  <a:pt x="13409" y="4801"/>
                </a:lnTo>
                <a:lnTo>
                  <a:pt x="13409" y="4819"/>
                </a:lnTo>
                <a:close/>
                <a:moveTo>
                  <a:pt x="12978" y="3883"/>
                </a:moveTo>
                <a:lnTo>
                  <a:pt x="12978" y="3892"/>
                </a:lnTo>
                <a:lnTo>
                  <a:pt x="12987" y="3892"/>
                </a:lnTo>
                <a:lnTo>
                  <a:pt x="12987" y="3883"/>
                </a:lnTo>
                <a:close/>
                <a:moveTo>
                  <a:pt x="17511" y="2551"/>
                </a:moveTo>
                <a:lnTo>
                  <a:pt x="17494" y="2551"/>
                </a:lnTo>
                <a:lnTo>
                  <a:pt x="17485" y="2542"/>
                </a:lnTo>
                <a:lnTo>
                  <a:pt x="17476" y="2542"/>
                </a:lnTo>
                <a:lnTo>
                  <a:pt x="17467" y="2542"/>
                </a:lnTo>
                <a:lnTo>
                  <a:pt x="17476" y="2568"/>
                </a:lnTo>
                <a:lnTo>
                  <a:pt x="17494" y="2577"/>
                </a:lnTo>
                <a:lnTo>
                  <a:pt x="17503" y="2568"/>
                </a:lnTo>
                <a:lnTo>
                  <a:pt x="17511" y="2568"/>
                </a:lnTo>
                <a:lnTo>
                  <a:pt x="17503" y="2559"/>
                </a:lnTo>
                <a:close/>
                <a:moveTo>
                  <a:pt x="26210" y="9381"/>
                </a:moveTo>
                <a:lnTo>
                  <a:pt x="26201" y="9372"/>
                </a:lnTo>
                <a:lnTo>
                  <a:pt x="26184" y="9363"/>
                </a:lnTo>
                <a:lnTo>
                  <a:pt x="26175" y="9372"/>
                </a:lnTo>
                <a:lnTo>
                  <a:pt x="26184" y="9381"/>
                </a:lnTo>
                <a:lnTo>
                  <a:pt x="26193" y="9381"/>
                </a:lnTo>
                <a:lnTo>
                  <a:pt x="26219" y="9381"/>
                </a:lnTo>
                <a:close/>
                <a:moveTo>
                  <a:pt x="26237" y="9036"/>
                </a:moveTo>
                <a:close/>
                <a:moveTo>
                  <a:pt x="13956" y="3310"/>
                </a:moveTo>
                <a:lnTo>
                  <a:pt x="13956" y="3318"/>
                </a:lnTo>
                <a:lnTo>
                  <a:pt x="13965" y="3310"/>
                </a:lnTo>
                <a:close/>
                <a:moveTo>
                  <a:pt x="26201" y="8560"/>
                </a:moveTo>
                <a:lnTo>
                  <a:pt x="26201" y="8551"/>
                </a:lnTo>
                <a:lnTo>
                  <a:pt x="26193" y="8551"/>
                </a:lnTo>
                <a:lnTo>
                  <a:pt x="26201" y="8551"/>
                </a:lnTo>
                <a:close/>
                <a:moveTo>
                  <a:pt x="14185" y="2754"/>
                </a:moveTo>
                <a:lnTo>
                  <a:pt x="14194" y="2754"/>
                </a:lnTo>
                <a:lnTo>
                  <a:pt x="14194" y="2745"/>
                </a:lnTo>
                <a:lnTo>
                  <a:pt x="14177" y="2745"/>
                </a:lnTo>
                <a:lnTo>
                  <a:pt x="14168" y="2745"/>
                </a:lnTo>
                <a:lnTo>
                  <a:pt x="14168" y="2754"/>
                </a:lnTo>
                <a:lnTo>
                  <a:pt x="14177" y="2762"/>
                </a:lnTo>
                <a:close/>
                <a:moveTo>
                  <a:pt x="14988" y="2736"/>
                </a:moveTo>
                <a:lnTo>
                  <a:pt x="14979" y="2727"/>
                </a:lnTo>
                <a:lnTo>
                  <a:pt x="14971" y="2736"/>
                </a:lnTo>
                <a:lnTo>
                  <a:pt x="14971" y="2745"/>
                </a:lnTo>
                <a:lnTo>
                  <a:pt x="14979" y="2745"/>
                </a:lnTo>
                <a:lnTo>
                  <a:pt x="14988" y="2754"/>
                </a:lnTo>
                <a:lnTo>
                  <a:pt x="14997" y="2745"/>
                </a:lnTo>
                <a:close/>
                <a:moveTo>
                  <a:pt x="17300" y="2198"/>
                </a:moveTo>
                <a:lnTo>
                  <a:pt x="17308" y="2189"/>
                </a:lnTo>
                <a:lnTo>
                  <a:pt x="17308" y="2180"/>
                </a:lnTo>
                <a:lnTo>
                  <a:pt x="17300" y="2180"/>
                </a:lnTo>
                <a:lnTo>
                  <a:pt x="17282" y="2198"/>
                </a:lnTo>
                <a:lnTo>
                  <a:pt x="17291" y="2198"/>
                </a:lnTo>
                <a:close/>
                <a:moveTo>
                  <a:pt x="26228" y="8675"/>
                </a:moveTo>
                <a:lnTo>
                  <a:pt x="26237" y="8675"/>
                </a:lnTo>
                <a:close/>
                <a:moveTo>
                  <a:pt x="26246" y="8578"/>
                </a:moveTo>
                <a:close/>
                <a:moveTo>
                  <a:pt x="26360" y="3689"/>
                </a:moveTo>
                <a:lnTo>
                  <a:pt x="26351" y="3689"/>
                </a:lnTo>
                <a:lnTo>
                  <a:pt x="26343" y="3689"/>
                </a:lnTo>
                <a:lnTo>
                  <a:pt x="26351" y="3698"/>
                </a:lnTo>
                <a:close/>
                <a:moveTo>
                  <a:pt x="26396" y="2948"/>
                </a:moveTo>
                <a:lnTo>
                  <a:pt x="26378" y="2948"/>
                </a:lnTo>
                <a:lnTo>
                  <a:pt x="26369" y="2948"/>
                </a:lnTo>
                <a:lnTo>
                  <a:pt x="26360" y="2948"/>
                </a:lnTo>
                <a:lnTo>
                  <a:pt x="26351" y="2939"/>
                </a:lnTo>
                <a:lnTo>
                  <a:pt x="26343" y="2939"/>
                </a:lnTo>
                <a:lnTo>
                  <a:pt x="26325" y="2930"/>
                </a:lnTo>
                <a:lnTo>
                  <a:pt x="26316" y="2930"/>
                </a:lnTo>
                <a:lnTo>
                  <a:pt x="26316" y="2921"/>
                </a:lnTo>
                <a:lnTo>
                  <a:pt x="26307" y="2912"/>
                </a:lnTo>
                <a:lnTo>
                  <a:pt x="26298" y="2912"/>
                </a:lnTo>
                <a:lnTo>
                  <a:pt x="26290" y="2912"/>
                </a:lnTo>
                <a:lnTo>
                  <a:pt x="26281" y="2912"/>
                </a:lnTo>
                <a:lnTo>
                  <a:pt x="26272" y="2912"/>
                </a:lnTo>
                <a:lnTo>
                  <a:pt x="26263" y="2921"/>
                </a:lnTo>
                <a:lnTo>
                  <a:pt x="26246" y="2921"/>
                </a:lnTo>
                <a:lnTo>
                  <a:pt x="26237" y="2921"/>
                </a:lnTo>
                <a:lnTo>
                  <a:pt x="26228" y="2921"/>
                </a:lnTo>
                <a:lnTo>
                  <a:pt x="26219" y="2921"/>
                </a:lnTo>
                <a:lnTo>
                  <a:pt x="26219" y="2912"/>
                </a:lnTo>
                <a:lnTo>
                  <a:pt x="26201" y="2904"/>
                </a:lnTo>
                <a:lnTo>
                  <a:pt x="26193" y="2904"/>
                </a:lnTo>
                <a:lnTo>
                  <a:pt x="26193" y="2921"/>
                </a:lnTo>
                <a:lnTo>
                  <a:pt x="26193" y="2930"/>
                </a:lnTo>
                <a:lnTo>
                  <a:pt x="26193" y="2939"/>
                </a:lnTo>
                <a:lnTo>
                  <a:pt x="26193" y="2948"/>
                </a:lnTo>
                <a:lnTo>
                  <a:pt x="26201" y="2948"/>
                </a:lnTo>
                <a:lnTo>
                  <a:pt x="26210" y="2948"/>
                </a:lnTo>
                <a:lnTo>
                  <a:pt x="26219" y="2948"/>
                </a:lnTo>
                <a:lnTo>
                  <a:pt x="26228" y="2948"/>
                </a:lnTo>
                <a:lnTo>
                  <a:pt x="26237" y="2939"/>
                </a:lnTo>
                <a:lnTo>
                  <a:pt x="26246" y="2939"/>
                </a:lnTo>
                <a:lnTo>
                  <a:pt x="26254" y="2939"/>
                </a:lnTo>
                <a:lnTo>
                  <a:pt x="26263" y="2939"/>
                </a:lnTo>
                <a:lnTo>
                  <a:pt x="26281" y="2948"/>
                </a:lnTo>
                <a:lnTo>
                  <a:pt x="26290" y="2948"/>
                </a:lnTo>
                <a:lnTo>
                  <a:pt x="26298" y="2957"/>
                </a:lnTo>
                <a:lnTo>
                  <a:pt x="26307" y="2957"/>
                </a:lnTo>
                <a:lnTo>
                  <a:pt x="26307" y="2965"/>
                </a:lnTo>
                <a:lnTo>
                  <a:pt x="26316" y="2965"/>
                </a:lnTo>
                <a:lnTo>
                  <a:pt x="26325" y="2965"/>
                </a:lnTo>
                <a:lnTo>
                  <a:pt x="26334" y="2974"/>
                </a:lnTo>
                <a:lnTo>
                  <a:pt x="26343" y="2983"/>
                </a:lnTo>
                <a:lnTo>
                  <a:pt x="26343" y="2992"/>
                </a:lnTo>
                <a:lnTo>
                  <a:pt x="26351" y="2992"/>
                </a:lnTo>
                <a:lnTo>
                  <a:pt x="26360" y="2983"/>
                </a:lnTo>
                <a:lnTo>
                  <a:pt x="26360" y="2974"/>
                </a:lnTo>
                <a:lnTo>
                  <a:pt x="26369" y="2974"/>
                </a:lnTo>
                <a:lnTo>
                  <a:pt x="26387" y="2965"/>
                </a:lnTo>
                <a:lnTo>
                  <a:pt x="26404" y="2974"/>
                </a:lnTo>
                <a:lnTo>
                  <a:pt x="26413" y="2965"/>
                </a:lnTo>
                <a:lnTo>
                  <a:pt x="26422" y="2957"/>
                </a:lnTo>
                <a:close/>
                <a:moveTo>
                  <a:pt x="26334" y="9751"/>
                </a:moveTo>
                <a:lnTo>
                  <a:pt x="26325" y="9760"/>
                </a:lnTo>
                <a:lnTo>
                  <a:pt x="26334" y="9769"/>
                </a:lnTo>
                <a:lnTo>
                  <a:pt x="26334" y="9760"/>
                </a:lnTo>
                <a:lnTo>
                  <a:pt x="26343" y="9760"/>
                </a:lnTo>
                <a:close/>
                <a:moveTo>
                  <a:pt x="26343" y="4069"/>
                </a:moveTo>
                <a:lnTo>
                  <a:pt x="26334" y="4069"/>
                </a:lnTo>
                <a:lnTo>
                  <a:pt x="26325" y="4077"/>
                </a:lnTo>
                <a:lnTo>
                  <a:pt x="26334" y="4077"/>
                </a:lnTo>
                <a:lnTo>
                  <a:pt x="26343" y="4077"/>
                </a:lnTo>
                <a:close/>
                <a:moveTo>
                  <a:pt x="26272" y="9398"/>
                </a:moveTo>
                <a:lnTo>
                  <a:pt x="26263" y="9407"/>
                </a:lnTo>
                <a:lnTo>
                  <a:pt x="26272" y="9407"/>
                </a:lnTo>
                <a:lnTo>
                  <a:pt x="26281" y="9398"/>
                </a:lnTo>
                <a:close/>
                <a:moveTo>
                  <a:pt x="26263" y="4104"/>
                </a:moveTo>
                <a:lnTo>
                  <a:pt x="26272" y="4104"/>
                </a:lnTo>
                <a:lnTo>
                  <a:pt x="26281" y="4095"/>
                </a:lnTo>
                <a:lnTo>
                  <a:pt x="26281" y="4086"/>
                </a:lnTo>
                <a:lnTo>
                  <a:pt x="26272" y="4086"/>
                </a:lnTo>
                <a:lnTo>
                  <a:pt x="26263" y="4095"/>
                </a:lnTo>
                <a:close/>
                <a:moveTo>
                  <a:pt x="26298" y="3627"/>
                </a:moveTo>
                <a:lnTo>
                  <a:pt x="26298" y="3636"/>
                </a:lnTo>
                <a:lnTo>
                  <a:pt x="26307" y="3636"/>
                </a:lnTo>
                <a:lnTo>
                  <a:pt x="26316" y="3627"/>
                </a:lnTo>
                <a:close/>
                <a:moveTo>
                  <a:pt x="13727" y="3380"/>
                </a:moveTo>
                <a:lnTo>
                  <a:pt x="13718" y="3380"/>
                </a:lnTo>
                <a:lnTo>
                  <a:pt x="13718" y="3389"/>
                </a:lnTo>
                <a:lnTo>
                  <a:pt x="13727" y="3389"/>
                </a:lnTo>
                <a:lnTo>
                  <a:pt x="13727" y="3380"/>
                </a:lnTo>
                <a:lnTo>
                  <a:pt x="13735" y="3380"/>
                </a:lnTo>
                <a:close/>
                <a:moveTo>
                  <a:pt x="13762" y="3557"/>
                </a:moveTo>
                <a:lnTo>
                  <a:pt x="13780" y="3548"/>
                </a:lnTo>
                <a:lnTo>
                  <a:pt x="13771" y="3548"/>
                </a:lnTo>
                <a:lnTo>
                  <a:pt x="13762" y="3548"/>
                </a:lnTo>
                <a:lnTo>
                  <a:pt x="13753" y="3557"/>
                </a:lnTo>
                <a:close/>
                <a:moveTo>
                  <a:pt x="13797" y="3310"/>
                </a:moveTo>
                <a:lnTo>
                  <a:pt x="13806" y="3310"/>
                </a:lnTo>
                <a:lnTo>
                  <a:pt x="13797" y="3301"/>
                </a:lnTo>
                <a:lnTo>
                  <a:pt x="13788" y="3310"/>
                </a:lnTo>
                <a:close/>
                <a:moveTo>
                  <a:pt x="13815" y="3301"/>
                </a:moveTo>
                <a:lnTo>
                  <a:pt x="13815" y="3292"/>
                </a:lnTo>
                <a:lnTo>
                  <a:pt x="13806" y="3301"/>
                </a:lnTo>
                <a:lnTo>
                  <a:pt x="13806" y="3318"/>
                </a:lnTo>
                <a:lnTo>
                  <a:pt x="13815" y="3318"/>
                </a:lnTo>
                <a:lnTo>
                  <a:pt x="13832" y="3318"/>
                </a:lnTo>
                <a:lnTo>
                  <a:pt x="13832" y="3310"/>
                </a:lnTo>
                <a:lnTo>
                  <a:pt x="13841" y="3310"/>
                </a:lnTo>
                <a:lnTo>
                  <a:pt x="13850" y="3301"/>
                </a:lnTo>
                <a:lnTo>
                  <a:pt x="13841" y="3301"/>
                </a:lnTo>
                <a:lnTo>
                  <a:pt x="13841" y="3292"/>
                </a:lnTo>
                <a:lnTo>
                  <a:pt x="13832" y="3292"/>
                </a:lnTo>
                <a:lnTo>
                  <a:pt x="13824" y="3292"/>
                </a:lnTo>
                <a:lnTo>
                  <a:pt x="13815" y="3283"/>
                </a:lnTo>
                <a:lnTo>
                  <a:pt x="13815" y="3292"/>
                </a:lnTo>
                <a:close/>
                <a:moveTo>
                  <a:pt x="13462" y="3857"/>
                </a:moveTo>
                <a:lnTo>
                  <a:pt x="13471" y="3848"/>
                </a:lnTo>
                <a:lnTo>
                  <a:pt x="13471" y="3839"/>
                </a:lnTo>
                <a:lnTo>
                  <a:pt x="13444" y="3830"/>
                </a:lnTo>
                <a:lnTo>
                  <a:pt x="13435" y="3830"/>
                </a:lnTo>
                <a:lnTo>
                  <a:pt x="13435" y="3848"/>
                </a:lnTo>
                <a:lnTo>
                  <a:pt x="13453" y="3857"/>
                </a:lnTo>
                <a:close/>
                <a:moveTo>
                  <a:pt x="13691" y="3627"/>
                </a:moveTo>
                <a:lnTo>
                  <a:pt x="13691" y="3636"/>
                </a:lnTo>
                <a:lnTo>
                  <a:pt x="13700" y="3645"/>
                </a:lnTo>
                <a:lnTo>
                  <a:pt x="13691" y="3645"/>
                </a:lnTo>
                <a:lnTo>
                  <a:pt x="13691" y="3663"/>
                </a:lnTo>
                <a:lnTo>
                  <a:pt x="13700" y="3654"/>
                </a:lnTo>
                <a:lnTo>
                  <a:pt x="13709" y="3654"/>
                </a:lnTo>
                <a:lnTo>
                  <a:pt x="13709" y="3645"/>
                </a:lnTo>
                <a:lnTo>
                  <a:pt x="13718" y="3636"/>
                </a:lnTo>
                <a:lnTo>
                  <a:pt x="13718" y="3627"/>
                </a:lnTo>
                <a:lnTo>
                  <a:pt x="13735" y="3627"/>
                </a:lnTo>
                <a:lnTo>
                  <a:pt x="13735" y="3619"/>
                </a:lnTo>
                <a:lnTo>
                  <a:pt x="13735" y="3610"/>
                </a:lnTo>
                <a:lnTo>
                  <a:pt x="13744" y="3610"/>
                </a:lnTo>
                <a:lnTo>
                  <a:pt x="13735" y="3601"/>
                </a:lnTo>
                <a:lnTo>
                  <a:pt x="13735" y="3574"/>
                </a:lnTo>
                <a:lnTo>
                  <a:pt x="13744" y="3574"/>
                </a:lnTo>
                <a:lnTo>
                  <a:pt x="13753" y="3574"/>
                </a:lnTo>
                <a:lnTo>
                  <a:pt x="13753" y="3566"/>
                </a:lnTo>
                <a:lnTo>
                  <a:pt x="13762" y="3566"/>
                </a:lnTo>
                <a:lnTo>
                  <a:pt x="13753" y="3557"/>
                </a:lnTo>
                <a:lnTo>
                  <a:pt x="13744" y="3557"/>
                </a:lnTo>
                <a:lnTo>
                  <a:pt x="13735" y="3566"/>
                </a:lnTo>
                <a:lnTo>
                  <a:pt x="13735" y="3557"/>
                </a:lnTo>
                <a:lnTo>
                  <a:pt x="13718" y="3566"/>
                </a:lnTo>
                <a:lnTo>
                  <a:pt x="13709" y="3574"/>
                </a:lnTo>
                <a:lnTo>
                  <a:pt x="13700" y="3583"/>
                </a:lnTo>
                <a:lnTo>
                  <a:pt x="13691" y="3583"/>
                </a:lnTo>
                <a:lnTo>
                  <a:pt x="13691" y="3592"/>
                </a:lnTo>
                <a:lnTo>
                  <a:pt x="13691" y="3601"/>
                </a:lnTo>
                <a:lnTo>
                  <a:pt x="13691" y="3619"/>
                </a:lnTo>
                <a:close/>
                <a:moveTo>
                  <a:pt x="13612" y="3619"/>
                </a:moveTo>
                <a:lnTo>
                  <a:pt x="13612" y="3610"/>
                </a:lnTo>
                <a:lnTo>
                  <a:pt x="13603" y="3619"/>
                </a:lnTo>
                <a:lnTo>
                  <a:pt x="13603" y="3627"/>
                </a:lnTo>
                <a:lnTo>
                  <a:pt x="13603" y="3636"/>
                </a:lnTo>
                <a:lnTo>
                  <a:pt x="13594" y="3645"/>
                </a:lnTo>
                <a:lnTo>
                  <a:pt x="13585" y="3663"/>
                </a:lnTo>
                <a:lnTo>
                  <a:pt x="13577" y="3663"/>
                </a:lnTo>
                <a:lnTo>
                  <a:pt x="13559" y="3698"/>
                </a:lnTo>
                <a:lnTo>
                  <a:pt x="13559" y="3707"/>
                </a:lnTo>
                <a:lnTo>
                  <a:pt x="13559" y="3724"/>
                </a:lnTo>
                <a:lnTo>
                  <a:pt x="13568" y="3733"/>
                </a:lnTo>
                <a:lnTo>
                  <a:pt x="13568" y="3724"/>
                </a:lnTo>
                <a:lnTo>
                  <a:pt x="13594" y="3671"/>
                </a:lnTo>
                <a:lnTo>
                  <a:pt x="13594" y="3654"/>
                </a:lnTo>
                <a:lnTo>
                  <a:pt x="13612" y="3627"/>
                </a:lnTo>
                <a:close/>
                <a:moveTo>
                  <a:pt x="13868" y="3327"/>
                </a:moveTo>
                <a:lnTo>
                  <a:pt x="13868" y="3318"/>
                </a:lnTo>
                <a:lnTo>
                  <a:pt x="13859" y="3318"/>
                </a:lnTo>
                <a:lnTo>
                  <a:pt x="13859" y="3327"/>
                </a:lnTo>
                <a:close/>
                <a:moveTo>
                  <a:pt x="13718" y="3424"/>
                </a:moveTo>
                <a:lnTo>
                  <a:pt x="13709" y="3424"/>
                </a:lnTo>
                <a:lnTo>
                  <a:pt x="13709" y="3433"/>
                </a:lnTo>
                <a:close/>
                <a:moveTo>
                  <a:pt x="13982" y="3451"/>
                </a:moveTo>
                <a:lnTo>
                  <a:pt x="14000" y="3451"/>
                </a:lnTo>
                <a:lnTo>
                  <a:pt x="14009" y="3460"/>
                </a:lnTo>
                <a:lnTo>
                  <a:pt x="14009" y="3468"/>
                </a:lnTo>
                <a:lnTo>
                  <a:pt x="14018" y="3468"/>
                </a:lnTo>
                <a:lnTo>
                  <a:pt x="14027" y="3468"/>
                </a:lnTo>
                <a:lnTo>
                  <a:pt x="14027" y="3460"/>
                </a:lnTo>
                <a:lnTo>
                  <a:pt x="14035" y="3460"/>
                </a:lnTo>
                <a:lnTo>
                  <a:pt x="14044" y="3460"/>
                </a:lnTo>
                <a:lnTo>
                  <a:pt x="14044" y="3451"/>
                </a:lnTo>
                <a:lnTo>
                  <a:pt x="14044" y="3442"/>
                </a:lnTo>
                <a:lnTo>
                  <a:pt x="14027" y="3433"/>
                </a:lnTo>
                <a:lnTo>
                  <a:pt x="14018" y="3424"/>
                </a:lnTo>
                <a:lnTo>
                  <a:pt x="14009" y="3433"/>
                </a:lnTo>
                <a:lnTo>
                  <a:pt x="14009" y="3442"/>
                </a:lnTo>
                <a:lnTo>
                  <a:pt x="13982" y="3442"/>
                </a:lnTo>
                <a:close/>
                <a:moveTo>
                  <a:pt x="14009" y="3292"/>
                </a:moveTo>
                <a:lnTo>
                  <a:pt x="14000" y="3292"/>
                </a:lnTo>
                <a:lnTo>
                  <a:pt x="13991" y="3283"/>
                </a:lnTo>
                <a:lnTo>
                  <a:pt x="13982" y="3292"/>
                </a:lnTo>
                <a:lnTo>
                  <a:pt x="13982" y="3301"/>
                </a:lnTo>
                <a:lnTo>
                  <a:pt x="13991" y="3301"/>
                </a:lnTo>
                <a:lnTo>
                  <a:pt x="13991" y="3310"/>
                </a:lnTo>
                <a:lnTo>
                  <a:pt x="14000" y="3310"/>
                </a:lnTo>
                <a:lnTo>
                  <a:pt x="14000" y="3301"/>
                </a:lnTo>
                <a:close/>
                <a:moveTo>
                  <a:pt x="14071" y="3486"/>
                </a:moveTo>
                <a:lnTo>
                  <a:pt x="14071" y="3477"/>
                </a:lnTo>
                <a:lnTo>
                  <a:pt x="14062" y="3468"/>
                </a:lnTo>
                <a:lnTo>
                  <a:pt x="14053" y="3477"/>
                </a:lnTo>
                <a:close/>
                <a:moveTo>
                  <a:pt x="13965" y="3486"/>
                </a:moveTo>
                <a:lnTo>
                  <a:pt x="13965" y="3495"/>
                </a:lnTo>
                <a:lnTo>
                  <a:pt x="13974" y="3504"/>
                </a:lnTo>
                <a:lnTo>
                  <a:pt x="13965" y="3513"/>
                </a:lnTo>
                <a:lnTo>
                  <a:pt x="13974" y="3521"/>
                </a:lnTo>
                <a:lnTo>
                  <a:pt x="13982" y="3530"/>
                </a:lnTo>
                <a:lnTo>
                  <a:pt x="13991" y="3530"/>
                </a:lnTo>
                <a:lnTo>
                  <a:pt x="13982" y="3530"/>
                </a:lnTo>
                <a:lnTo>
                  <a:pt x="13974" y="3548"/>
                </a:lnTo>
                <a:lnTo>
                  <a:pt x="13982" y="3548"/>
                </a:lnTo>
                <a:lnTo>
                  <a:pt x="13991" y="3539"/>
                </a:lnTo>
                <a:lnTo>
                  <a:pt x="13991" y="3530"/>
                </a:lnTo>
                <a:lnTo>
                  <a:pt x="14000" y="3521"/>
                </a:lnTo>
                <a:lnTo>
                  <a:pt x="14009" y="3521"/>
                </a:lnTo>
                <a:lnTo>
                  <a:pt x="14027" y="3521"/>
                </a:lnTo>
                <a:lnTo>
                  <a:pt x="14027" y="3513"/>
                </a:lnTo>
                <a:lnTo>
                  <a:pt x="14035" y="3513"/>
                </a:lnTo>
                <a:lnTo>
                  <a:pt x="14044" y="3504"/>
                </a:lnTo>
                <a:lnTo>
                  <a:pt x="14053" y="3504"/>
                </a:lnTo>
                <a:lnTo>
                  <a:pt x="14053" y="3495"/>
                </a:lnTo>
                <a:lnTo>
                  <a:pt x="14071" y="3495"/>
                </a:lnTo>
                <a:lnTo>
                  <a:pt x="14044" y="3477"/>
                </a:lnTo>
                <a:lnTo>
                  <a:pt x="14035" y="3477"/>
                </a:lnTo>
                <a:lnTo>
                  <a:pt x="14027" y="3477"/>
                </a:lnTo>
                <a:lnTo>
                  <a:pt x="14018" y="3477"/>
                </a:lnTo>
                <a:lnTo>
                  <a:pt x="14009" y="3477"/>
                </a:lnTo>
                <a:lnTo>
                  <a:pt x="14000" y="3486"/>
                </a:lnTo>
                <a:lnTo>
                  <a:pt x="13991" y="3486"/>
                </a:lnTo>
                <a:lnTo>
                  <a:pt x="13982" y="3486"/>
                </a:lnTo>
                <a:lnTo>
                  <a:pt x="13982" y="3495"/>
                </a:lnTo>
                <a:lnTo>
                  <a:pt x="13974" y="3486"/>
                </a:lnTo>
                <a:close/>
                <a:moveTo>
                  <a:pt x="20846" y="8992"/>
                </a:moveTo>
                <a:lnTo>
                  <a:pt x="20855" y="8992"/>
                </a:lnTo>
                <a:lnTo>
                  <a:pt x="20855" y="8984"/>
                </a:lnTo>
                <a:lnTo>
                  <a:pt x="20846" y="8984"/>
                </a:lnTo>
                <a:close/>
                <a:moveTo>
                  <a:pt x="13930" y="3274"/>
                </a:moveTo>
                <a:lnTo>
                  <a:pt x="13930" y="3265"/>
                </a:lnTo>
                <a:lnTo>
                  <a:pt x="13921" y="3265"/>
                </a:lnTo>
                <a:lnTo>
                  <a:pt x="13921" y="3257"/>
                </a:lnTo>
                <a:lnTo>
                  <a:pt x="13912" y="3265"/>
                </a:lnTo>
                <a:lnTo>
                  <a:pt x="13921" y="3265"/>
                </a:lnTo>
                <a:lnTo>
                  <a:pt x="13921" y="3274"/>
                </a:lnTo>
                <a:close/>
                <a:moveTo>
                  <a:pt x="13965" y="3283"/>
                </a:moveTo>
                <a:lnTo>
                  <a:pt x="13965" y="3292"/>
                </a:lnTo>
                <a:lnTo>
                  <a:pt x="13974" y="3292"/>
                </a:lnTo>
                <a:lnTo>
                  <a:pt x="13965" y="3283"/>
                </a:lnTo>
                <a:lnTo>
                  <a:pt x="13974" y="3283"/>
                </a:lnTo>
                <a:lnTo>
                  <a:pt x="13965" y="3283"/>
                </a:lnTo>
                <a:lnTo>
                  <a:pt x="13965" y="3274"/>
                </a:lnTo>
                <a:lnTo>
                  <a:pt x="13965" y="3283"/>
                </a:lnTo>
                <a:lnTo>
                  <a:pt x="13956" y="3283"/>
                </a:lnTo>
                <a:close/>
                <a:moveTo>
                  <a:pt x="13947" y="3310"/>
                </a:moveTo>
                <a:lnTo>
                  <a:pt x="13938" y="3310"/>
                </a:lnTo>
                <a:lnTo>
                  <a:pt x="13938" y="3318"/>
                </a:lnTo>
                <a:lnTo>
                  <a:pt x="13947" y="3318"/>
                </a:lnTo>
                <a:close/>
                <a:moveTo>
                  <a:pt x="13418" y="5604"/>
                </a:moveTo>
                <a:lnTo>
                  <a:pt x="13409" y="5604"/>
                </a:lnTo>
                <a:lnTo>
                  <a:pt x="13409" y="5613"/>
                </a:lnTo>
                <a:lnTo>
                  <a:pt x="13418" y="5613"/>
                </a:lnTo>
                <a:lnTo>
                  <a:pt x="13427" y="5613"/>
                </a:lnTo>
                <a:close/>
                <a:moveTo>
                  <a:pt x="12969" y="5172"/>
                </a:moveTo>
                <a:lnTo>
                  <a:pt x="12969" y="5163"/>
                </a:lnTo>
                <a:lnTo>
                  <a:pt x="12960" y="5172"/>
                </a:lnTo>
                <a:close/>
                <a:moveTo>
                  <a:pt x="12669" y="5278"/>
                </a:moveTo>
                <a:lnTo>
                  <a:pt x="12678" y="5278"/>
                </a:lnTo>
                <a:lnTo>
                  <a:pt x="12678" y="5269"/>
                </a:lnTo>
                <a:lnTo>
                  <a:pt x="12669" y="5260"/>
                </a:lnTo>
                <a:lnTo>
                  <a:pt x="12660" y="5251"/>
                </a:lnTo>
                <a:lnTo>
                  <a:pt x="12642" y="5251"/>
                </a:lnTo>
                <a:lnTo>
                  <a:pt x="12642" y="5260"/>
                </a:lnTo>
                <a:lnTo>
                  <a:pt x="12642" y="5269"/>
                </a:lnTo>
                <a:lnTo>
                  <a:pt x="12651" y="5269"/>
                </a:lnTo>
                <a:close/>
                <a:moveTo>
                  <a:pt x="12960" y="5198"/>
                </a:moveTo>
                <a:lnTo>
                  <a:pt x="12960" y="5207"/>
                </a:lnTo>
                <a:lnTo>
                  <a:pt x="12969" y="5216"/>
                </a:lnTo>
                <a:lnTo>
                  <a:pt x="12978" y="5225"/>
                </a:lnTo>
                <a:lnTo>
                  <a:pt x="12978" y="5234"/>
                </a:lnTo>
                <a:lnTo>
                  <a:pt x="12978" y="5251"/>
                </a:lnTo>
                <a:lnTo>
                  <a:pt x="12978" y="5260"/>
                </a:lnTo>
                <a:lnTo>
                  <a:pt x="12978" y="5269"/>
                </a:lnTo>
                <a:lnTo>
                  <a:pt x="12987" y="5269"/>
                </a:lnTo>
                <a:lnTo>
                  <a:pt x="12987" y="5278"/>
                </a:lnTo>
                <a:lnTo>
                  <a:pt x="12987" y="5287"/>
                </a:lnTo>
                <a:lnTo>
                  <a:pt x="12978" y="5287"/>
                </a:lnTo>
                <a:lnTo>
                  <a:pt x="12978" y="5295"/>
                </a:lnTo>
                <a:lnTo>
                  <a:pt x="12978" y="5304"/>
                </a:lnTo>
                <a:lnTo>
                  <a:pt x="12978" y="5322"/>
                </a:lnTo>
                <a:lnTo>
                  <a:pt x="12978" y="5331"/>
                </a:lnTo>
                <a:lnTo>
                  <a:pt x="12978" y="5340"/>
                </a:lnTo>
                <a:lnTo>
                  <a:pt x="12987" y="5348"/>
                </a:lnTo>
                <a:lnTo>
                  <a:pt x="12995" y="5357"/>
                </a:lnTo>
                <a:lnTo>
                  <a:pt x="13004" y="5357"/>
                </a:lnTo>
                <a:lnTo>
                  <a:pt x="13013" y="5357"/>
                </a:lnTo>
                <a:lnTo>
                  <a:pt x="13013" y="5348"/>
                </a:lnTo>
                <a:lnTo>
                  <a:pt x="13022" y="5340"/>
                </a:lnTo>
                <a:lnTo>
                  <a:pt x="13022" y="5331"/>
                </a:lnTo>
                <a:lnTo>
                  <a:pt x="13031" y="5331"/>
                </a:lnTo>
                <a:lnTo>
                  <a:pt x="13039" y="5331"/>
                </a:lnTo>
                <a:lnTo>
                  <a:pt x="13048" y="5331"/>
                </a:lnTo>
                <a:lnTo>
                  <a:pt x="13057" y="5340"/>
                </a:lnTo>
                <a:lnTo>
                  <a:pt x="13057" y="5331"/>
                </a:lnTo>
                <a:lnTo>
                  <a:pt x="13066" y="5322"/>
                </a:lnTo>
                <a:lnTo>
                  <a:pt x="13066" y="5313"/>
                </a:lnTo>
                <a:lnTo>
                  <a:pt x="13066" y="5269"/>
                </a:lnTo>
                <a:lnTo>
                  <a:pt x="13075" y="5260"/>
                </a:lnTo>
                <a:lnTo>
                  <a:pt x="13075" y="5251"/>
                </a:lnTo>
                <a:lnTo>
                  <a:pt x="13066" y="5251"/>
                </a:lnTo>
                <a:lnTo>
                  <a:pt x="13066" y="5234"/>
                </a:lnTo>
                <a:lnTo>
                  <a:pt x="13075" y="5225"/>
                </a:lnTo>
                <a:lnTo>
                  <a:pt x="13075" y="5216"/>
                </a:lnTo>
                <a:lnTo>
                  <a:pt x="13066" y="5189"/>
                </a:lnTo>
                <a:lnTo>
                  <a:pt x="13066" y="5181"/>
                </a:lnTo>
                <a:lnTo>
                  <a:pt x="13057" y="5181"/>
                </a:lnTo>
                <a:lnTo>
                  <a:pt x="13066" y="5172"/>
                </a:lnTo>
                <a:lnTo>
                  <a:pt x="13057" y="5172"/>
                </a:lnTo>
                <a:lnTo>
                  <a:pt x="13057" y="5163"/>
                </a:lnTo>
                <a:lnTo>
                  <a:pt x="13048" y="5154"/>
                </a:lnTo>
                <a:lnTo>
                  <a:pt x="13039" y="5154"/>
                </a:lnTo>
                <a:lnTo>
                  <a:pt x="13031" y="5154"/>
                </a:lnTo>
                <a:lnTo>
                  <a:pt x="13031" y="5163"/>
                </a:lnTo>
                <a:lnTo>
                  <a:pt x="13022" y="5163"/>
                </a:lnTo>
                <a:lnTo>
                  <a:pt x="13004" y="5181"/>
                </a:lnTo>
                <a:lnTo>
                  <a:pt x="12995" y="5181"/>
                </a:lnTo>
                <a:lnTo>
                  <a:pt x="12987" y="5189"/>
                </a:lnTo>
                <a:lnTo>
                  <a:pt x="12978" y="5189"/>
                </a:lnTo>
                <a:lnTo>
                  <a:pt x="12969" y="5189"/>
                </a:lnTo>
                <a:lnTo>
                  <a:pt x="12960" y="5181"/>
                </a:lnTo>
                <a:lnTo>
                  <a:pt x="12960" y="5189"/>
                </a:lnTo>
                <a:close/>
                <a:moveTo>
                  <a:pt x="13039" y="5022"/>
                </a:moveTo>
                <a:lnTo>
                  <a:pt x="13031" y="5022"/>
                </a:lnTo>
                <a:lnTo>
                  <a:pt x="13022" y="5022"/>
                </a:lnTo>
                <a:lnTo>
                  <a:pt x="13022" y="5031"/>
                </a:lnTo>
                <a:lnTo>
                  <a:pt x="13004" y="5031"/>
                </a:lnTo>
                <a:lnTo>
                  <a:pt x="12995" y="5039"/>
                </a:lnTo>
                <a:lnTo>
                  <a:pt x="12995" y="5048"/>
                </a:lnTo>
                <a:lnTo>
                  <a:pt x="12987" y="5048"/>
                </a:lnTo>
                <a:lnTo>
                  <a:pt x="12987" y="5057"/>
                </a:lnTo>
                <a:lnTo>
                  <a:pt x="12995" y="5057"/>
                </a:lnTo>
                <a:lnTo>
                  <a:pt x="12995" y="5066"/>
                </a:lnTo>
                <a:lnTo>
                  <a:pt x="12987" y="5066"/>
                </a:lnTo>
                <a:lnTo>
                  <a:pt x="12987" y="5075"/>
                </a:lnTo>
                <a:lnTo>
                  <a:pt x="12995" y="5075"/>
                </a:lnTo>
                <a:lnTo>
                  <a:pt x="12995" y="5084"/>
                </a:lnTo>
                <a:lnTo>
                  <a:pt x="12995" y="5092"/>
                </a:lnTo>
                <a:lnTo>
                  <a:pt x="13004" y="5092"/>
                </a:lnTo>
                <a:lnTo>
                  <a:pt x="13004" y="5101"/>
                </a:lnTo>
                <a:lnTo>
                  <a:pt x="12995" y="5101"/>
                </a:lnTo>
                <a:lnTo>
                  <a:pt x="12995" y="5110"/>
                </a:lnTo>
                <a:lnTo>
                  <a:pt x="13004" y="5110"/>
                </a:lnTo>
                <a:lnTo>
                  <a:pt x="13013" y="5110"/>
                </a:lnTo>
                <a:lnTo>
                  <a:pt x="13013" y="5119"/>
                </a:lnTo>
                <a:lnTo>
                  <a:pt x="13004" y="5119"/>
                </a:lnTo>
                <a:lnTo>
                  <a:pt x="13004" y="5128"/>
                </a:lnTo>
                <a:lnTo>
                  <a:pt x="13013" y="5128"/>
                </a:lnTo>
                <a:lnTo>
                  <a:pt x="13022" y="5137"/>
                </a:lnTo>
                <a:lnTo>
                  <a:pt x="13031" y="5137"/>
                </a:lnTo>
                <a:lnTo>
                  <a:pt x="13039" y="5137"/>
                </a:lnTo>
                <a:lnTo>
                  <a:pt x="13039" y="5119"/>
                </a:lnTo>
                <a:lnTo>
                  <a:pt x="13048" y="5119"/>
                </a:lnTo>
                <a:lnTo>
                  <a:pt x="13048" y="5110"/>
                </a:lnTo>
                <a:lnTo>
                  <a:pt x="13048" y="5092"/>
                </a:lnTo>
                <a:lnTo>
                  <a:pt x="13057" y="5075"/>
                </a:lnTo>
                <a:lnTo>
                  <a:pt x="13057" y="5039"/>
                </a:lnTo>
                <a:lnTo>
                  <a:pt x="13057" y="5031"/>
                </a:lnTo>
                <a:lnTo>
                  <a:pt x="13057" y="5013"/>
                </a:lnTo>
                <a:lnTo>
                  <a:pt x="13057" y="5004"/>
                </a:lnTo>
                <a:lnTo>
                  <a:pt x="13048" y="4995"/>
                </a:lnTo>
                <a:lnTo>
                  <a:pt x="13039" y="5004"/>
                </a:lnTo>
                <a:lnTo>
                  <a:pt x="13039" y="5013"/>
                </a:lnTo>
                <a:lnTo>
                  <a:pt x="13048" y="5022"/>
                </a:lnTo>
                <a:close/>
                <a:moveTo>
                  <a:pt x="12475" y="5340"/>
                </a:moveTo>
                <a:lnTo>
                  <a:pt x="12457" y="5340"/>
                </a:lnTo>
                <a:lnTo>
                  <a:pt x="12457" y="5348"/>
                </a:lnTo>
                <a:lnTo>
                  <a:pt x="12448" y="5348"/>
                </a:lnTo>
                <a:lnTo>
                  <a:pt x="12448" y="5357"/>
                </a:lnTo>
                <a:lnTo>
                  <a:pt x="12457" y="5357"/>
                </a:lnTo>
                <a:lnTo>
                  <a:pt x="12466" y="5357"/>
                </a:lnTo>
                <a:close/>
                <a:moveTo>
                  <a:pt x="12590" y="5260"/>
                </a:moveTo>
                <a:lnTo>
                  <a:pt x="12572" y="5269"/>
                </a:lnTo>
                <a:lnTo>
                  <a:pt x="12563" y="5278"/>
                </a:lnTo>
                <a:lnTo>
                  <a:pt x="12528" y="5295"/>
                </a:lnTo>
                <a:lnTo>
                  <a:pt x="12537" y="5304"/>
                </a:lnTo>
                <a:lnTo>
                  <a:pt x="12545" y="5304"/>
                </a:lnTo>
                <a:lnTo>
                  <a:pt x="12554" y="5295"/>
                </a:lnTo>
                <a:lnTo>
                  <a:pt x="12554" y="5304"/>
                </a:lnTo>
                <a:lnTo>
                  <a:pt x="12563" y="5304"/>
                </a:lnTo>
                <a:lnTo>
                  <a:pt x="12563" y="5313"/>
                </a:lnTo>
                <a:lnTo>
                  <a:pt x="12572" y="5313"/>
                </a:lnTo>
                <a:lnTo>
                  <a:pt x="12581" y="5322"/>
                </a:lnTo>
                <a:lnTo>
                  <a:pt x="12590" y="5322"/>
                </a:lnTo>
                <a:lnTo>
                  <a:pt x="12598" y="5313"/>
                </a:lnTo>
                <a:lnTo>
                  <a:pt x="12598" y="5304"/>
                </a:lnTo>
                <a:lnTo>
                  <a:pt x="12607" y="5295"/>
                </a:lnTo>
                <a:lnTo>
                  <a:pt x="12616" y="5287"/>
                </a:lnTo>
                <a:lnTo>
                  <a:pt x="12607" y="5278"/>
                </a:lnTo>
                <a:lnTo>
                  <a:pt x="12598" y="5278"/>
                </a:lnTo>
                <a:lnTo>
                  <a:pt x="12590" y="5278"/>
                </a:lnTo>
                <a:lnTo>
                  <a:pt x="12590" y="5269"/>
                </a:lnTo>
                <a:close/>
                <a:moveTo>
                  <a:pt x="12969" y="5340"/>
                </a:moveTo>
                <a:lnTo>
                  <a:pt x="12978" y="5348"/>
                </a:lnTo>
                <a:lnTo>
                  <a:pt x="12978" y="5340"/>
                </a:lnTo>
                <a:close/>
                <a:moveTo>
                  <a:pt x="12466" y="5366"/>
                </a:moveTo>
                <a:lnTo>
                  <a:pt x="12457" y="5375"/>
                </a:lnTo>
                <a:lnTo>
                  <a:pt x="12466" y="5375"/>
                </a:lnTo>
                <a:lnTo>
                  <a:pt x="12475" y="5375"/>
                </a:lnTo>
                <a:lnTo>
                  <a:pt x="12466" y="5375"/>
                </a:lnTo>
                <a:close/>
                <a:moveTo>
                  <a:pt x="13241" y="5534"/>
                </a:moveTo>
                <a:lnTo>
                  <a:pt x="13233" y="5534"/>
                </a:lnTo>
                <a:lnTo>
                  <a:pt x="13241" y="5543"/>
                </a:lnTo>
                <a:close/>
                <a:moveTo>
                  <a:pt x="16435" y="6354"/>
                </a:moveTo>
                <a:lnTo>
                  <a:pt x="16426" y="6354"/>
                </a:lnTo>
                <a:lnTo>
                  <a:pt x="16417" y="6354"/>
                </a:lnTo>
                <a:lnTo>
                  <a:pt x="16426" y="6363"/>
                </a:lnTo>
                <a:lnTo>
                  <a:pt x="16435" y="6363"/>
                </a:lnTo>
                <a:lnTo>
                  <a:pt x="16444" y="6363"/>
                </a:lnTo>
                <a:lnTo>
                  <a:pt x="16453" y="6354"/>
                </a:lnTo>
                <a:lnTo>
                  <a:pt x="16462" y="6354"/>
                </a:lnTo>
                <a:lnTo>
                  <a:pt x="16470" y="6354"/>
                </a:lnTo>
                <a:lnTo>
                  <a:pt x="16479" y="6346"/>
                </a:lnTo>
                <a:lnTo>
                  <a:pt x="16488" y="6337"/>
                </a:lnTo>
                <a:lnTo>
                  <a:pt x="16497" y="6337"/>
                </a:lnTo>
                <a:lnTo>
                  <a:pt x="16488" y="6328"/>
                </a:lnTo>
                <a:lnTo>
                  <a:pt x="16479" y="6328"/>
                </a:lnTo>
                <a:lnTo>
                  <a:pt x="16470" y="6337"/>
                </a:lnTo>
                <a:lnTo>
                  <a:pt x="16453" y="6337"/>
                </a:lnTo>
                <a:lnTo>
                  <a:pt x="16462" y="6346"/>
                </a:lnTo>
                <a:lnTo>
                  <a:pt x="16453" y="6346"/>
                </a:lnTo>
                <a:close/>
                <a:moveTo>
                  <a:pt x="13365" y="5437"/>
                </a:moveTo>
                <a:lnTo>
                  <a:pt x="13347" y="5428"/>
                </a:lnTo>
                <a:lnTo>
                  <a:pt x="13347" y="5419"/>
                </a:lnTo>
                <a:lnTo>
                  <a:pt x="13338" y="5419"/>
                </a:lnTo>
                <a:lnTo>
                  <a:pt x="13330" y="5419"/>
                </a:lnTo>
                <a:lnTo>
                  <a:pt x="13321" y="5419"/>
                </a:lnTo>
                <a:lnTo>
                  <a:pt x="13312" y="5428"/>
                </a:lnTo>
                <a:lnTo>
                  <a:pt x="13303" y="5428"/>
                </a:lnTo>
                <a:lnTo>
                  <a:pt x="13294" y="5419"/>
                </a:lnTo>
                <a:lnTo>
                  <a:pt x="13285" y="5419"/>
                </a:lnTo>
                <a:lnTo>
                  <a:pt x="13285" y="5428"/>
                </a:lnTo>
                <a:lnTo>
                  <a:pt x="13277" y="5428"/>
                </a:lnTo>
                <a:lnTo>
                  <a:pt x="13277" y="5437"/>
                </a:lnTo>
                <a:lnTo>
                  <a:pt x="13268" y="5445"/>
                </a:lnTo>
                <a:lnTo>
                  <a:pt x="13277" y="5454"/>
                </a:lnTo>
                <a:lnTo>
                  <a:pt x="13277" y="5463"/>
                </a:lnTo>
                <a:lnTo>
                  <a:pt x="13285" y="5463"/>
                </a:lnTo>
                <a:lnTo>
                  <a:pt x="13294" y="5472"/>
                </a:lnTo>
                <a:lnTo>
                  <a:pt x="13303" y="5472"/>
                </a:lnTo>
                <a:lnTo>
                  <a:pt x="13312" y="5472"/>
                </a:lnTo>
                <a:lnTo>
                  <a:pt x="13321" y="5481"/>
                </a:lnTo>
                <a:lnTo>
                  <a:pt x="13330" y="5481"/>
                </a:lnTo>
                <a:lnTo>
                  <a:pt x="13338" y="5490"/>
                </a:lnTo>
                <a:lnTo>
                  <a:pt x="13356" y="5498"/>
                </a:lnTo>
                <a:lnTo>
                  <a:pt x="13374" y="5507"/>
                </a:lnTo>
                <a:lnTo>
                  <a:pt x="13383" y="5507"/>
                </a:lnTo>
                <a:lnTo>
                  <a:pt x="13391" y="5507"/>
                </a:lnTo>
                <a:lnTo>
                  <a:pt x="13400" y="5507"/>
                </a:lnTo>
                <a:lnTo>
                  <a:pt x="13409" y="5516"/>
                </a:lnTo>
                <a:lnTo>
                  <a:pt x="13427" y="5534"/>
                </a:lnTo>
                <a:lnTo>
                  <a:pt x="13435" y="5534"/>
                </a:lnTo>
                <a:lnTo>
                  <a:pt x="13444" y="5543"/>
                </a:lnTo>
                <a:lnTo>
                  <a:pt x="13453" y="5543"/>
                </a:lnTo>
                <a:lnTo>
                  <a:pt x="13462" y="5543"/>
                </a:lnTo>
                <a:lnTo>
                  <a:pt x="13471" y="5543"/>
                </a:lnTo>
                <a:lnTo>
                  <a:pt x="13471" y="5534"/>
                </a:lnTo>
                <a:lnTo>
                  <a:pt x="13471" y="5525"/>
                </a:lnTo>
                <a:lnTo>
                  <a:pt x="13480" y="5516"/>
                </a:lnTo>
                <a:lnTo>
                  <a:pt x="13480" y="5507"/>
                </a:lnTo>
                <a:lnTo>
                  <a:pt x="13471" y="5498"/>
                </a:lnTo>
                <a:lnTo>
                  <a:pt x="13480" y="5498"/>
                </a:lnTo>
                <a:lnTo>
                  <a:pt x="13471" y="5490"/>
                </a:lnTo>
                <a:lnTo>
                  <a:pt x="13471" y="5481"/>
                </a:lnTo>
                <a:lnTo>
                  <a:pt x="13471" y="5472"/>
                </a:lnTo>
                <a:lnTo>
                  <a:pt x="13471" y="5463"/>
                </a:lnTo>
                <a:lnTo>
                  <a:pt x="13471" y="5454"/>
                </a:lnTo>
                <a:lnTo>
                  <a:pt x="13480" y="5454"/>
                </a:lnTo>
                <a:lnTo>
                  <a:pt x="13497" y="5428"/>
                </a:lnTo>
                <a:lnTo>
                  <a:pt x="13506" y="5410"/>
                </a:lnTo>
                <a:lnTo>
                  <a:pt x="13497" y="5410"/>
                </a:lnTo>
                <a:lnTo>
                  <a:pt x="13488" y="5410"/>
                </a:lnTo>
                <a:lnTo>
                  <a:pt x="13480" y="5410"/>
                </a:lnTo>
                <a:lnTo>
                  <a:pt x="13480" y="5419"/>
                </a:lnTo>
                <a:lnTo>
                  <a:pt x="13471" y="5419"/>
                </a:lnTo>
                <a:lnTo>
                  <a:pt x="13462" y="5419"/>
                </a:lnTo>
                <a:lnTo>
                  <a:pt x="13444" y="5419"/>
                </a:lnTo>
                <a:lnTo>
                  <a:pt x="13435" y="5428"/>
                </a:lnTo>
                <a:lnTo>
                  <a:pt x="13427" y="5428"/>
                </a:lnTo>
                <a:lnTo>
                  <a:pt x="13418" y="5428"/>
                </a:lnTo>
                <a:lnTo>
                  <a:pt x="13409" y="5428"/>
                </a:lnTo>
                <a:lnTo>
                  <a:pt x="13391" y="5428"/>
                </a:lnTo>
                <a:lnTo>
                  <a:pt x="13383" y="5428"/>
                </a:lnTo>
                <a:lnTo>
                  <a:pt x="13374" y="5437"/>
                </a:lnTo>
                <a:close/>
                <a:moveTo>
                  <a:pt x="13128" y="5013"/>
                </a:moveTo>
                <a:lnTo>
                  <a:pt x="13119" y="5013"/>
                </a:lnTo>
                <a:lnTo>
                  <a:pt x="13110" y="5013"/>
                </a:lnTo>
                <a:lnTo>
                  <a:pt x="13101" y="5013"/>
                </a:lnTo>
                <a:lnTo>
                  <a:pt x="13101" y="5022"/>
                </a:lnTo>
                <a:lnTo>
                  <a:pt x="13110" y="5022"/>
                </a:lnTo>
                <a:lnTo>
                  <a:pt x="13119" y="5022"/>
                </a:lnTo>
                <a:lnTo>
                  <a:pt x="13128" y="5022"/>
                </a:lnTo>
                <a:lnTo>
                  <a:pt x="13119" y="5022"/>
                </a:lnTo>
                <a:close/>
                <a:moveTo>
                  <a:pt x="13824" y="5287"/>
                </a:moveTo>
                <a:lnTo>
                  <a:pt x="13824" y="5278"/>
                </a:lnTo>
                <a:lnTo>
                  <a:pt x="13815" y="5278"/>
                </a:lnTo>
                <a:lnTo>
                  <a:pt x="13806" y="5278"/>
                </a:lnTo>
                <a:lnTo>
                  <a:pt x="13797" y="5278"/>
                </a:lnTo>
                <a:lnTo>
                  <a:pt x="13797" y="5287"/>
                </a:lnTo>
                <a:lnTo>
                  <a:pt x="13815" y="5295"/>
                </a:lnTo>
                <a:lnTo>
                  <a:pt x="13815" y="5304"/>
                </a:lnTo>
                <a:lnTo>
                  <a:pt x="13824" y="5313"/>
                </a:lnTo>
                <a:lnTo>
                  <a:pt x="13832" y="5313"/>
                </a:lnTo>
                <a:lnTo>
                  <a:pt x="13824" y="5304"/>
                </a:lnTo>
                <a:lnTo>
                  <a:pt x="13824" y="5295"/>
                </a:lnTo>
                <a:lnTo>
                  <a:pt x="13815" y="5287"/>
                </a:lnTo>
                <a:close/>
                <a:moveTo>
                  <a:pt x="13383" y="5198"/>
                </a:moveTo>
                <a:lnTo>
                  <a:pt x="13374" y="5198"/>
                </a:lnTo>
                <a:close/>
                <a:moveTo>
                  <a:pt x="13189" y="5701"/>
                </a:moveTo>
                <a:lnTo>
                  <a:pt x="13181" y="5701"/>
                </a:lnTo>
                <a:lnTo>
                  <a:pt x="13172" y="5710"/>
                </a:lnTo>
                <a:close/>
                <a:moveTo>
                  <a:pt x="13163" y="5772"/>
                </a:moveTo>
                <a:lnTo>
                  <a:pt x="13145" y="5772"/>
                </a:lnTo>
                <a:lnTo>
                  <a:pt x="13145" y="5781"/>
                </a:lnTo>
                <a:lnTo>
                  <a:pt x="13145" y="5790"/>
                </a:lnTo>
                <a:lnTo>
                  <a:pt x="13154" y="5790"/>
                </a:lnTo>
                <a:lnTo>
                  <a:pt x="13163" y="5790"/>
                </a:lnTo>
                <a:lnTo>
                  <a:pt x="13172" y="5781"/>
                </a:lnTo>
                <a:close/>
                <a:moveTo>
                  <a:pt x="11151" y="6901"/>
                </a:moveTo>
                <a:lnTo>
                  <a:pt x="11151" y="6892"/>
                </a:lnTo>
                <a:lnTo>
                  <a:pt x="11160" y="6883"/>
                </a:lnTo>
                <a:lnTo>
                  <a:pt x="11151" y="6883"/>
                </a:lnTo>
                <a:lnTo>
                  <a:pt x="11143" y="6892"/>
                </a:lnTo>
                <a:close/>
                <a:moveTo>
                  <a:pt x="13400" y="5595"/>
                </a:moveTo>
                <a:lnTo>
                  <a:pt x="13400" y="5604"/>
                </a:lnTo>
                <a:lnTo>
                  <a:pt x="13409" y="5595"/>
                </a:lnTo>
                <a:close/>
                <a:moveTo>
                  <a:pt x="15897" y="6116"/>
                </a:moveTo>
                <a:lnTo>
                  <a:pt x="15897" y="6125"/>
                </a:lnTo>
                <a:lnTo>
                  <a:pt x="15906" y="6125"/>
                </a:lnTo>
                <a:lnTo>
                  <a:pt x="15915" y="6116"/>
                </a:lnTo>
                <a:lnTo>
                  <a:pt x="15915" y="6107"/>
                </a:lnTo>
                <a:lnTo>
                  <a:pt x="15906" y="6099"/>
                </a:lnTo>
                <a:lnTo>
                  <a:pt x="15897" y="6090"/>
                </a:lnTo>
                <a:lnTo>
                  <a:pt x="15897" y="6099"/>
                </a:lnTo>
                <a:lnTo>
                  <a:pt x="15897" y="6107"/>
                </a:lnTo>
                <a:lnTo>
                  <a:pt x="15888" y="6107"/>
                </a:lnTo>
                <a:close/>
                <a:moveTo>
                  <a:pt x="16223" y="6540"/>
                </a:moveTo>
                <a:lnTo>
                  <a:pt x="16223" y="6531"/>
                </a:lnTo>
                <a:close/>
                <a:moveTo>
                  <a:pt x="16073" y="6425"/>
                </a:moveTo>
                <a:lnTo>
                  <a:pt x="16073" y="6416"/>
                </a:lnTo>
                <a:lnTo>
                  <a:pt x="16073" y="6407"/>
                </a:lnTo>
                <a:lnTo>
                  <a:pt x="16073" y="6399"/>
                </a:lnTo>
                <a:lnTo>
                  <a:pt x="16073" y="6390"/>
                </a:lnTo>
                <a:lnTo>
                  <a:pt x="16065" y="6390"/>
                </a:lnTo>
                <a:lnTo>
                  <a:pt x="16065" y="6407"/>
                </a:lnTo>
                <a:close/>
                <a:moveTo>
                  <a:pt x="15500" y="7315"/>
                </a:moveTo>
                <a:lnTo>
                  <a:pt x="15491" y="7324"/>
                </a:lnTo>
                <a:lnTo>
                  <a:pt x="15500" y="7324"/>
                </a:lnTo>
                <a:close/>
                <a:moveTo>
                  <a:pt x="16356" y="6522"/>
                </a:moveTo>
                <a:lnTo>
                  <a:pt x="16347" y="6531"/>
                </a:lnTo>
                <a:lnTo>
                  <a:pt x="16356" y="6531"/>
                </a:lnTo>
                <a:lnTo>
                  <a:pt x="16364" y="6531"/>
                </a:lnTo>
                <a:lnTo>
                  <a:pt x="16356" y="6531"/>
                </a:lnTo>
                <a:close/>
                <a:moveTo>
                  <a:pt x="15500" y="7342"/>
                </a:moveTo>
                <a:lnTo>
                  <a:pt x="15491" y="7342"/>
                </a:lnTo>
                <a:close/>
                <a:moveTo>
                  <a:pt x="16276" y="6540"/>
                </a:moveTo>
                <a:lnTo>
                  <a:pt x="16267" y="6540"/>
                </a:lnTo>
                <a:lnTo>
                  <a:pt x="16267" y="6549"/>
                </a:lnTo>
                <a:lnTo>
                  <a:pt x="16276" y="6549"/>
                </a:lnTo>
                <a:lnTo>
                  <a:pt x="16285" y="6540"/>
                </a:lnTo>
                <a:lnTo>
                  <a:pt x="16285" y="6531"/>
                </a:lnTo>
                <a:close/>
                <a:moveTo>
                  <a:pt x="16312" y="6549"/>
                </a:moveTo>
                <a:lnTo>
                  <a:pt x="16303" y="6549"/>
                </a:lnTo>
                <a:lnTo>
                  <a:pt x="16303" y="6557"/>
                </a:lnTo>
                <a:lnTo>
                  <a:pt x="16312" y="6557"/>
                </a:lnTo>
                <a:lnTo>
                  <a:pt x="16312" y="6549"/>
                </a:lnTo>
                <a:lnTo>
                  <a:pt x="16320" y="6557"/>
                </a:lnTo>
                <a:lnTo>
                  <a:pt x="16320" y="6549"/>
                </a:lnTo>
                <a:close/>
                <a:moveTo>
                  <a:pt x="15041" y="6434"/>
                </a:moveTo>
                <a:lnTo>
                  <a:pt x="15041" y="6443"/>
                </a:lnTo>
                <a:lnTo>
                  <a:pt x="15059" y="6443"/>
                </a:lnTo>
                <a:lnTo>
                  <a:pt x="15059" y="6452"/>
                </a:lnTo>
                <a:lnTo>
                  <a:pt x="15068" y="6460"/>
                </a:lnTo>
                <a:lnTo>
                  <a:pt x="15076" y="6452"/>
                </a:lnTo>
                <a:lnTo>
                  <a:pt x="15068" y="6452"/>
                </a:lnTo>
                <a:lnTo>
                  <a:pt x="15059" y="6443"/>
                </a:lnTo>
                <a:lnTo>
                  <a:pt x="15050" y="6443"/>
                </a:lnTo>
                <a:close/>
                <a:moveTo>
                  <a:pt x="15244" y="8807"/>
                </a:moveTo>
                <a:lnTo>
                  <a:pt x="15253" y="8816"/>
                </a:lnTo>
                <a:lnTo>
                  <a:pt x="15253" y="8825"/>
                </a:lnTo>
                <a:lnTo>
                  <a:pt x="15262" y="8825"/>
                </a:lnTo>
                <a:lnTo>
                  <a:pt x="15262" y="8816"/>
                </a:lnTo>
                <a:lnTo>
                  <a:pt x="15262" y="8807"/>
                </a:lnTo>
                <a:lnTo>
                  <a:pt x="15262" y="8798"/>
                </a:lnTo>
                <a:lnTo>
                  <a:pt x="15253" y="8798"/>
                </a:lnTo>
                <a:lnTo>
                  <a:pt x="15253" y="8789"/>
                </a:lnTo>
                <a:lnTo>
                  <a:pt x="15253" y="8781"/>
                </a:lnTo>
                <a:lnTo>
                  <a:pt x="15244" y="8772"/>
                </a:lnTo>
                <a:lnTo>
                  <a:pt x="15244" y="8781"/>
                </a:lnTo>
                <a:lnTo>
                  <a:pt x="15235" y="8781"/>
                </a:lnTo>
                <a:lnTo>
                  <a:pt x="15235" y="8798"/>
                </a:lnTo>
                <a:lnTo>
                  <a:pt x="15235" y="8807"/>
                </a:lnTo>
                <a:close/>
                <a:moveTo>
                  <a:pt x="15271" y="8745"/>
                </a:moveTo>
                <a:lnTo>
                  <a:pt x="15279" y="8745"/>
                </a:lnTo>
                <a:lnTo>
                  <a:pt x="15288" y="8736"/>
                </a:lnTo>
                <a:lnTo>
                  <a:pt x="15288" y="8728"/>
                </a:lnTo>
                <a:lnTo>
                  <a:pt x="15288" y="8719"/>
                </a:lnTo>
                <a:lnTo>
                  <a:pt x="15288" y="8710"/>
                </a:lnTo>
                <a:lnTo>
                  <a:pt x="15279" y="8710"/>
                </a:lnTo>
                <a:lnTo>
                  <a:pt x="15271" y="8710"/>
                </a:lnTo>
                <a:lnTo>
                  <a:pt x="15279" y="8728"/>
                </a:lnTo>
                <a:close/>
                <a:moveTo>
                  <a:pt x="15271" y="8939"/>
                </a:moveTo>
                <a:lnTo>
                  <a:pt x="15279" y="8939"/>
                </a:lnTo>
                <a:lnTo>
                  <a:pt x="15279" y="8931"/>
                </a:lnTo>
                <a:lnTo>
                  <a:pt x="15288" y="8931"/>
                </a:lnTo>
                <a:lnTo>
                  <a:pt x="15288" y="8913"/>
                </a:lnTo>
                <a:lnTo>
                  <a:pt x="15279" y="8922"/>
                </a:lnTo>
                <a:lnTo>
                  <a:pt x="15271" y="8931"/>
                </a:lnTo>
                <a:close/>
                <a:moveTo>
                  <a:pt x="15041" y="6425"/>
                </a:moveTo>
                <a:lnTo>
                  <a:pt x="15050" y="6434"/>
                </a:lnTo>
                <a:lnTo>
                  <a:pt x="15050" y="6425"/>
                </a:lnTo>
                <a:lnTo>
                  <a:pt x="15050" y="6416"/>
                </a:lnTo>
                <a:close/>
                <a:moveTo>
                  <a:pt x="15306" y="7165"/>
                </a:moveTo>
                <a:lnTo>
                  <a:pt x="15297" y="7165"/>
                </a:lnTo>
                <a:lnTo>
                  <a:pt x="15297" y="7174"/>
                </a:lnTo>
                <a:lnTo>
                  <a:pt x="15306" y="7174"/>
                </a:lnTo>
                <a:close/>
                <a:moveTo>
                  <a:pt x="15429" y="7104"/>
                </a:moveTo>
                <a:lnTo>
                  <a:pt x="15429" y="7112"/>
                </a:lnTo>
                <a:lnTo>
                  <a:pt x="15438" y="7121"/>
                </a:lnTo>
                <a:lnTo>
                  <a:pt x="15447" y="7121"/>
                </a:lnTo>
                <a:lnTo>
                  <a:pt x="15456" y="7121"/>
                </a:lnTo>
                <a:lnTo>
                  <a:pt x="15456" y="7130"/>
                </a:lnTo>
                <a:lnTo>
                  <a:pt x="15456" y="7121"/>
                </a:lnTo>
                <a:lnTo>
                  <a:pt x="15447" y="7112"/>
                </a:lnTo>
                <a:lnTo>
                  <a:pt x="15447" y="7121"/>
                </a:lnTo>
                <a:lnTo>
                  <a:pt x="15438" y="7112"/>
                </a:lnTo>
                <a:lnTo>
                  <a:pt x="15438" y="7104"/>
                </a:lnTo>
                <a:lnTo>
                  <a:pt x="15438" y="7095"/>
                </a:lnTo>
                <a:lnTo>
                  <a:pt x="15438" y="7104"/>
                </a:lnTo>
                <a:close/>
                <a:moveTo>
                  <a:pt x="15297" y="7201"/>
                </a:moveTo>
                <a:lnTo>
                  <a:pt x="15297" y="7192"/>
                </a:lnTo>
                <a:lnTo>
                  <a:pt x="15297" y="7201"/>
                </a:lnTo>
                <a:lnTo>
                  <a:pt x="15306" y="7201"/>
                </a:lnTo>
                <a:lnTo>
                  <a:pt x="15315" y="7201"/>
                </a:lnTo>
                <a:lnTo>
                  <a:pt x="15323" y="7201"/>
                </a:lnTo>
                <a:lnTo>
                  <a:pt x="15315" y="7192"/>
                </a:lnTo>
                <a:lnTo>
                  <a:pt x="15315" y="7201"/>
                </a:lnTo>
                <a:lnTo>
                  <a:pt x="15306" y="7192"/>
                </a:lnTo>
                <a:lnTo>
                  <a:pt x="15306" y="7183"/>
                </a:lnTo>
                <a:lnTo>
                  <a:pt x="15297" y="7183"/>
                </a:lnTo>
                <a:lnTo>
                  <a:pt x="15297" y="7192"/>
                </a:lnTo>
                <a:lnTo>
                  <a:pt x="15306" y="7201"/>
                </a:lnTo>
                <a:close/>
                <a:moveTo>
                  <a:pt x="15482" y="7227"/>
                </a:moveTo>
                <a:lnTo>
                  <a:pt x="15491" y="7227"/>
                </a:lnTo>
                <a:lnTo>
                  <a:pt x="15491" y="7218"/>
                </a:lnTo>
                <a:lnTo>
                  <a:pt x="15482" y="7218"/>
                </a:lnTo>
                <a:close/>
                <a:moveTo>
                  <a:pt x="14168" y="5516"/>
                </a:moveTo>
                <a:lnTo>
                  <a:pt x="14168" y="5525"/>
                </a:lnTo>
                <a:lnTo>
                  <a:pt x="14177" y="5525"/>
                </a:lnTo>
                <a:lnTo>
                  <a:pt x="14177" y="5516"/>
                </a:lnTo>
                <a:close/>
                <a:moveTo>
                  <a:pt x="14256" y="5534"/>
                </a:moveTo>
                <a:lnTo>
                  <a:pt x="14247" y="5534"/>
                </a:lnTo>
                <a:lnTo>
                  <a:pt x="14256" y="5534"/>
                </a:lnTo>
                <a:lnTo>
                  <a:pt x="14265" y="5525"/>
                </a:lnTo>
                <a:lnTo>
                  <a:pt x="14274" y="5525"/>
                </a:lnTo>
                <a:lnTo>
                  <a:pt x="14265" y="5525"/>
                </a:lnTo>
                <a:close/>
                <a:moveTo>
                  <a:pt x="14274" y="5384"/>
                </a:moveTo>
                <a:lnTo>
                  <a:pt x="14265" y="5384"/>
                </a:lnTo>
                <a:lnTo>
                  <a:pt x="14256" y="5384"/>
                </a:lnTo>
                <a:lnTo>
                  <a:pt x="14256" y="5392"/>
                </a:lnTo>
                <a:lnTo>
                  <a:pt x="14265" y="5401"/>
                </a:lnTo>
                <a:lnTo>
                  <a:pt x="14265" y="5410"/>
                </a:lnTo>
                <a:lnTo>
                  <a:pt x="14256" y="5410"/>
                </a:lnTo>
                <a:lnTo>
                  <a:pt x="14265" y="5419"/>
                </a:lnTo>
                <a:lnTo>
                  <a:pt x="14274" y="5410"/>
                </a:lnTo>
                <a:lnTo>
                  <a:pt x="14282" y="5410"/>
                </a:lnTo>
                <a:lnTo>
                  <a:pt x="14282" y="5392"/>
                </a:lnTo>
                <a:lnTo>
                  <a:pt x="14282" y="5384"/>
                </a:lnTo>
                <a:close/>
                <a:moveTo>
                  <a:pt x="14256" y="5242"/>
                </a:moveTo>
                <a:lnTo>
                  <a:pt x="14247" y="5242"/>
                </a:lnTo>
                <a:lnTo>
                  <a:pt x="14247" y="5251"/>
                </a:lnTo>
                <a:lnTo>
                  <a:pt x="14265" y="5251"/>
                </a:lnTo>
                <a:lnTo>
                  <a:pt x="14265" y="5242"/>
                </a:lnTo>
                <a:close/>
                <a:moveTo>
                  <a:pt x="14238" y="5216"/>
                </a:moveTo>
                <a:lnTo>
                  <a:pt x="14229" y="5216"/>
                </a:lnTo>
                <a:lnTo>
                  <a:pt x="14238" y="5225"/>
                </a:lnTo>
                <a:lnTo>
                  <a:pt x="14247" y="5225"/>
                </a:lnTo>
                <a:close/>
                <a:moveTo>
                  <a:pt x="14282" y="5463"/>
                </a:moveTo>
                <a:lnTo>
                  <a:pt x="14274" y="5463"/>
                </a:lnTo>
                <a:lnTo>
                  <a:pt x="14265" y="5472"/>
                </a:lnTo>
                <a:lnTo>
                  <a:pt x="14274" y="5472"/>
                </a:lnTo>
                <a:lnTo>
                  <a:pt x="14282" y="5472"/>
                </a:lnTo>
                <a:lnTo>
                  <a:pt x="14291" y="5463"/>
                </a:lnTo>
                <a:close/>
                <a:moveTo>
                  <a:pt x="14212" y="5507"/>
                </a:moveTo>
                <a:lnTo>
                  <a:pt x="14203" y="5507"/>
                </a:lnTo>
                <a:lnTo>
                  <a:pt x="14203" y="5516"/>
                </a:lnTo>
                <a:lnTo>
                  <a:pt x="14212" y="5516"/>
                </a:lnTo>
                <a:close/>
                <a:moveTo>
                  <a:pt x="14291" y="5313"/>
                </a:moveTo>
                <a:lnTo>
                  <a:pt x="14282" y="5313"/>
                </a:lnTo>
                <a:lnTo>
                  <a:pt x="14282" y="5322"/>
                </a:lnTo>
                <a:lnTo>
                  <a:pt x="14274" y="5322"/>
                </a:lnTo>
                <a:lnTo>
                  <a:pt x="14265" y="5322"/>
                </a:lnTo>
                <a:lnTo>
                  <a:pt x="14256" y="5331"/>
                </a:lnTo>
                <a:lnTo>
                  <a:pt x="14265" y="5340"/>
                </a:lnTo>
                <a:lnTo>
                  <a:pt x="14274" y="5340"/>
                </a:lnTo>
                <a:lnTo>
                  <a:pt x="14282" y="5331"/>
                </a:lnTo>
                <a:lnTo>
                  <a:pt x="14291" y="5331"/>
                </a:lnTo>
                <a:lnTo>
                  <a:pt x="14282" y="5331"/>
                </a:lnTo>
                <a:lnTo>
                  <a:pt x="14274" y="5340"/>
                </a:lnTo>
                <a:lnTo>
                  <a:pt x="14282" y="5348"/>
                </a:lnTo>
                <a:lnTo>
                  <a:pt x="14300" y="5348"/>
                </a:lnTo>
                <a:lnTo>
                  <a:pt x="14309" y="5348"/>
                </a:lnTo>
                <a:lnTo>
                  <a:pt x="14300" y="5340"/>
                </a:lnTo>
                <a:lnTo>
                  <a:pt x="14309" y="5340"/>
                </a:lnTo>
                <a:lnTo>
                  <a:pt x="14309" y="5348"/>
                </a:lnTo>
                <a:lnTo>
                  <a:pt x="14309" y="5340"/>
                </a:lnTo>
                <a:lnTo>
                  <a:pt x="14309" y="5331"/>
                </a:lnTo>
                <a:lnTo>
                  <a:pt x="14300" y="5322"/>
                </a:lnTo>
                <a:close/>
                <a:moveTo>
                  <a:pt x="14159" y="5543"/>
                </a:moveTo>
                <a:lnTo>
                  <a:pt x="14159" y="5534"/>
                </a:lnTo>
                <a:lnTo>
                  <a:pt x="14159" y="5543"/>
                </a:lnTo>
                <a:lnTo>
                  <a:pt x="14150" y="5543"/>
                </a:lnTo>
                <a:lnTo>
                  <a:pt x="14141" y="5543"/>
                </a:lnTo>
                <a:close/>
                <a:moveTo>
                  <a:pt x="14291" y="5551"/>
                </a:moveTo>
                <a:lnTo>
                  <a:pt x="14291" y="5560"/>
                </a:lnTo>
                <a:lnTo>
                  <a:pt x="14300" y="5551"/>
                </a:lnTo>
                <a:lnTo>
                  <a:pt x="14291" y="5551"/>
                </a:lnTo>
                <a:lnTo>
                  <a:pt x="14300" y="5551"/>
                </a:lnTo>
                <a:close/>
                <a:moveTo>
                  <a:pt x="14088" y="5437"/>
                </a:moveTo>
                <a:lnTo>
                  <a:pt x="14080" y="5437"/>
                </a:lnTo>
                <a:close/>
                <a:moveTo>
                  <a:pt x="14194" y="5463"/>
                </a:moveTo>
                <a:lnTo>
                  <a:pt x="14203" y="5472"/>
                </a:lnTo>
                <a:lnTo>
                  <a:pt x="14212" y="5472"/>
                </a:lnTo>
                <a:lnTo>
                  <a:pt x="14212" y="5463"/>
                </a:lnTo>
                <a:lnTo>
                  <a:pt x="14203" y="5463"/>
                </a:lnTo>
                <a:close/>
                <a:moveTo>
                  <a:pt x="14353" y="5648"/>
                </a:moveTo>
                <a:lnTo>
                  <a:pt x="14362" y="5648"/>
                </a:lnTo>
                <a:lnTo>
                  <a:pt x="14353" y="5640"/>
                </a:lnTo>
                <a:lnTo>
                  <a:pt x="14353" y="5631"/>
                </a:lnTo>
                <a:lnTo>
                  <a:pt x="14353" y="5622"/>
                </a:lnTo>
                <a:lnTo>
                  <a:pt x="14362" y="5613"/>
                </a:lnTo>
                <a:lnTo>
                  <a:pt x="14353" y="5622"/>
                </a:lnTo>
                <a:lnTo>
                  <a:pt x="14344" y="5631"/>
                </a:lnTo>
                <a:lnTo>
                  <a:pt x="14353" y="5640"/>
                </a:lnTo>
                <a:close/>
                <a:moveTo>
                  <a:pt x="14221" y="5260"/>
                </a:moveTo>
                <a:lnTo>
                  <a:pt x="14212" y="5269"/>
                </a:lnTo>
                <a:lnTo>
                  <a:pt x="14212" y="5260"/>
                </a:lnTo>
                <a:lnTo>
                  <a:pt x="14203" y="5260"/>
                </a:lnTo>
                <a:lnTo>
                  <a:pt x="14194" y="5260"/>
                </a:lnTo>
                <a:lnTo>
                  <a:pt x="14203" y="5269"/>
                </a:lnTo>
                <a:lnTo>
                  <a:pt x="14203" y="5278"/>
                </a:lnTo>
                <a:lnTo>
                  <a:pt x="14212" y="5278"/>
                </a:lnTo>
                <a:lnTo>
                  <a:pt x="14212" y="5269"/>
                </a:lnTo>
                <a:lnTo>
                  <a:pt x="14212" y="5278"/>
                </a:lnTo>
                <a:lnTo>
                  <a:pt x="14221" y="5278"/>
                </a:lnTo>
                <a:lnTo>
                  <a:pt x="14221" y="5269"/>
                </a:lnTo>
                <a:lnTo>
                  <a:pt x="14229" y="5260"/>
                </a:lnTo>
                <a:close/>
                <a:moveTo>
                  <a:pt x="20008" y="8286"/>
                </a:moveTo>
                <a:lnTo>
                  <a:pt x="20017" y="8295"/>
                </a:lnTo>
                <a:lnTo>
                  <a:pt x="20017" y="8286"/>
                </a:lnTo>
                <a:close/>
                <a:moveTo>
                  <a:pt x="14221" y="5543"/>
                </a:moveTo>
                <a:lnTo>
                  <a:pt x="14221" y="5534"/>
                </a:lnTo>
                <a:lnTo>
                  <a:pt x="14212" y="5534"/>
                </a:lnTo>
                <a:lnTo>
                  <a:pt x="14212" y="5543"/>
                </a:lnTo>
                <a:close/>
                <a:moveTo>
                  <a:pt x="14238" y="5516"/>
                </a:moveTo>
                <a:lnTo>
                  <a:pt x="14238" y="5507"/>
                </a:lnTo>
                <a:lnTo>
                  <a:pt x="14238" y="5498"/>
                </a:lnTo>
                <a:lnTo>
                  <a:pt x="14229" y="5498"/>
                </a:lnTo>
                <a:lnTo>
                  <a:pt x="14221" y="5507"/>
                </a:lnTo>
                <a:lnTo>
                  <a:pt x="14221" y="5516"/>
                </a:lnTo>
                <a:lnTo>
                  <a:pt x="14229" y="5525"/>
                </a:lnTo>
                <a:close/>
                <a:moveTo>
                  <a:pt x="14229" y="5481"/>
                </a:moveTo>
                <a:lnTo>
                  <a:pt x="14221" y="5472"/>
                </a:lnTo>
                <a:lnTo>
                  <a:pt x="14221" y="5481"/>
                </a:lnTo>
                <a:close/>
                <a:moveTo>
                  <a:pt x="14080" y="5357"/>
                </a:moveTo>
                <a:lnTo>
                  <a:pt x="14080" y="5348"/>
                </a:lnTo>
                <a:lnTo>
                  <a:pt x="14071" y="5348"/>
                </a:lnTo>
                <a:lnTo>
                  <a:pt x="14062" y="5348"/>
                </a:lnTo>
                <a:lnTo>
                  <a:pt x="14044" y="5357"/>
                </a:lnTo>
                <a:lnTo>
                  <a:pt x="14035" y="5357"/>
                </a:lnTo>
                <a:lnTo>
                  <a:pt x="14044" y="5357"/>
                </a:lnTo>
                <a:lnTo>
                  <a:pt x="14053" y="5357"/>
                </a:lnTo>
                <a:lnTo>
                  <a:pt x="14062" y="5357"/>
                </a:lnTo>
                <a:lnTo>
                  <a:pt x="14062" y="5366"/>
                </a:lnTo>
                <a:lnTo>
                  <a:pt x="14071" y="5366"/>
                </a:lnTo>
                <a:lnTo>
                  <a:pt x="14080" y="5375"/>
                </a:lnTo>
                <a:lnTo>
                  <a:pt x="14088" y="5384"/>
                </a:lnTo>
                <a:lnTo>
                  <a:pt x="14097" y="5384"/>
                </a:lnTo>
                <a:lnTo>
                  <a:pt x="14097" y="5392"/>
                </a:lnTo>
                <a:lnTo>
                  <a:pt x="14106" y="5401"/>
                </a:lnTo>
                <a:lnTo>
                  <a:pt x="14115" y="5401"/>
                </a:lnTo>
                <a:lnTo>
                  <a:pt x="14124" y="5401"/>
                </a:lnTo>
                <a:lnTo>
                  <a:pt x="14132" y="5401"/>
                </a:lnTo>
                <a:lnTo>
                  <a:pt x="14132" y="5410"/>
                </a:lnTo>
                <a:lnTo>
                  <a:pt x="14132" y="5419"/>
                </a:lnTo>
                <a:lnTo>
                  <a:pt x="14141" y="5428"/>
                </a:lnTo>
                <a:lnTo>
                  <a:pt x="14150" y="5428"/>
                </a:lnTo>
                <a:lnTo>
                  <a:pt x="14159" y="5437"/>
                </a:lnTo>
                <a:lnTo>
                  <a:pt x="14168" y="5428"/>
                </a:lnTo>
                <a:lnTo>
                  <a:pt x="14168" y="5419"/>
                </a:lnTo>
                <a:lnTo>
                  <a:pt x="14159" y="5419"/>
                </a:lnTo>
                <a:lnTo>
                  <a:pt x="14150" y="5419"/>
                </a:lnTo>
                <a:lnTo>
                  <a:pt x="14141" y="5410"/>
                </a:lnTo>
                <a:lnTo>
                  <a:pt x="14141" y="5401"/>
                </a:lnTo>
                <a:lnTo>
                  <a:pt x="14132" y="5392"/>
                </a:lnTo>
                <a:lnTo>
                  <a:pt x="14132" y="5384"/>
                </a:lnTo>
                <a:lnTo>
                  <a:pt x="14132" y="5375"/>
                </a:lnTo>
                <a:lnTo>
                  <a:pt x="14115" y="5375"/>
                </a:lnTo>
                <a:lnTo>
                  <a:pt x="14097" y="5366"/>
                </a:lnTo>
                <a:lnTo>
                  <a:pt x="14088" y="5366"/>
                </a:lnTo>
                <a:close/>
                <a:moveTo>
                  <a:pt x="13877" y="5392"/>
                </a:moveTo>
                <a:lnTo>
                  <a:pt x="13877" y="5401"/>
                </a:lnTo>
                <a:lnTo>
                  <a:pt x="13885" y="5401"/>
                </a:lnTo>
                <a:lnTo>
                  <a:pt x="13877" y="5401"/>
                </a:lnTo>
                <a:close/>
                <a:moveTo>
                  <a:pt x="14097" y="5640"/>
                </a:moveTo>
                <a:lnTo>
                  <a:pt x="14088" y="5640"/>
                </a:lnTo>
                <a:lnTo>
                  <a:pt x="14088" y="5648"/>
                </a:lnTo>
                <a:lnTo>
                  <a:pt x="14088" y="5657"/>
                </a:lnTo>
                <a:lnTo>
                  <a:pt x="14088" y="5666"/>
                </a:lnTo>
                <a:lnTo>
                  <a:pt x="14097" y="5666"/>
                </a:lnTo>
                <a:lnTo>
                  <a:pt x="14115" y="5666"/>
                </a:lnTo>
                <a:lnTo>
                  <a:pt x="14124" y="5666"/>
                </a:lnTo>
                <a:lnTo>
                  <a:pt x="14159" y="5675"/>
                </a:lnTo>
                <a:lnTo>
                  <a:pt x="14168" y="5675"/>
                </a:lnTo>
                <a:lnTo>
                  <a:pt x="14177" y="5675"/>
                </a:lnTo>
                <a:lnTo>
                  <a:pt x="14177" y="5684"/>
                </a:lnTo>
                <a:lnTo>
                  <a:pt x="14177" y="5693"/>
                </a:lnTo>
                <a:lnTo>
                  <a:pt x="14212" y="5684"/>
                </a:lnTo>
                <a:lnTo>
                  <a:pt x="14238" y="5684"/>
                </a:lnTo>
                <a:lnTo>
                  <a:pt x="14256" y="5684"/>
                </a:lnTo>
                <a:lnTo>
                  <a:pt x="14274" y="5684"/>
                </a:lnTo>
                <a:lnTo>
                  <a:pt x="14282" y="5684"/>
                </a:lnTo>
                <a:lnTo>
                  <a:pt x="14282" y="5675"/>
                </a:lnTo>
                <a:lnTo>
                  <a:pt x="14291" y="5675"/>
                </a:lnTo>
                <a:lnTo>
                  <a:pt x="14291" y="5666"/>
                </a:lnTo>
                <a:lnTo>
                  <a:pt x="14291" y="5657"/>
                </a:lnTo>
                <a:lnTo>
                  <a:pt x="14282" y="5666"/>
                </a:lnTo>
                <a:lnTo>
                  <a:pt x="14274" y="5666"/>
                </a:lnTo>
                <a:lnTo>
                  <a:pt x="14256" y="5666"/>
                </a:lnTo>
                <a:lnTo>
                  <a:pt x="14256" y="5675"/>
                </a:lnTo>
                <a:lnTo>
                  <a:pt x="14247" y="5675"/>
                </a:lnTo>
                <a:lnTo>
                  <a:pt x="14247" y="5666"/>
                </a:lnTo>
                <a:lnTo>
                  <a:pt x="14247" y="5657"/>
                </a:lnTo>
                <a:lnTo>
                  <a:pt x="14238" y="5657"/>
                </a:lnTo>
                <a:lnTo>
                  <a:pt x="14229" y="5657"/>
                </a:lnTo>
                <a:lnTo>
                  <a:pt x="14221" y="5657"/>
                </a:lnTo>
                <a:lnTo>
                  <a:pt x="14203" y="5657"/>
                </a:lnTo>
                <a:lnTo>
                  <a:pt x="14194" y="5648"/>
                </a:lnTo>
                <a:lnTo>
                  <a:pt x="14177" y="5648"/>
                </a:lnTo>
                <a:lnTo>
                  <a:pt x="14168" y="5648"/>
                </a:lnTo>
                <a:lnTo>
                  <a:pt x="14159" y="5648"/>
                </a:lnTo>
                <a:lnTo>
                  <a:pt x="14150" y="5657"/>
                </a:lnTo>
                <a:lnTo>
                  <a:pt x="14141" y="5657"/>
                </a:lnTo>
                <a:lnTo>
                  <a:pt x="14141" y="5648"/>
                </a:lnTo>
                <a:lnTo>
                  <a:pt x="14132" y="5648"/>
                </a:lnTo>
                <a:lnTo>
                  <a:pt x="14132" y="5640"/>
                </a:lnTo>
                <a:lnTo>
                  <a:pt x="14132" y="5631"/>
                </a:lnTo>
                <a:lnTo>
                  <a:pt x="14124" y="5631"/>
                </a:lnTo>
                <a:lnTo>
                  <a:pt x="14124" y="5640"/>
                </a:lnTo>
                <a:lnTo>
                  <a:pt x="14115" y="5640"/>
                </a:lnTo>
                <a:lnTo>
                  <a:pt x="14106" y="5640"/>
                </a:lnTo>
                <a:lnTo>
                  <a:pt x="14106" y="5631"/>
                </a:lnTo>
                <a:lnTo>
                  <a:pt x="14097" y="5631"/>
                </a:lnTo>
                <a:close/>
                <a:moveTo>
                  <a:pt x="14097" y="5340"/>
                </a:moveTo>
                <a:lnTo>
                  <a:pt x="14106" y="5340"/>
                </a:lnTo>
                <a:lnTo>
                  <a:pt x="14088" y="5331"/>
                </a:lnTo>
                <a:close/>
                <a:moveTo>
                  <a:pt x="14115" y="5331"/>
                </a:moveTo>
                <a:lnTo>
                  <a:pt x="14115" y="5322"/>
                </a:lnTo>
                <a:lnTo>
                  <a:pt x="14115" y="5331"/>
                </a:lnTo>
                <a:lnTo>
                  <a:pt x="14106" y="5331"/>
                </a:lnTo>
                <a:close/>
                <a:moveTo>
                  <a:pt x="14053" y="5587"/>
                </a:moveTo>
                <a:lnTo>
                  <a:pt x="14053" y="5578"/>
                </a:lnTo>
                <a:lnTo>
                  <a:pt x="14044" y="5578"/>
                </a:lnTo>
                <a:lnTo>
                  <a:pt x="14044" y="5569"/>
                </a:lnTo>
                <a:lnTo>
                  <a:pt x="14044" y="5578"/>
                </a:lnTo>
                <a:lnTo>
                  <a:pt x="14044" y="5587"/>
                </a:lnTo>
                <a:close/>
                <a:moveTo>
                  <a:pt x="13877" y="5366"/>
                </a:moveTo>
                <a:lnTo>
                  <a:pt x="13868" y="5366"/>
                </a:lnTo>
                <a:lnTo>
                  <a:pt x="13868" y="5375"/>
                </a:lnTo>
                <a:lnTo>
                  <a:pt x="13868" y="5384"/>
                </a:lnTo>
                <a:lnTo>
                  <a:pt x="13877" y="5384"/>
                </a:lnTo>
                <a:lnTo>
                  <a:pt x="13877" y="5375"/>
                </a:lnTo>
                <a:lnTo>
                  <a:pt x="13877" y="5366"/>
                </a:lnTo>
                <a:lnTo>
                  <a:pt x="13877" y="5357"/>
                </a:lnTo>
                <a:close/>
                <a:moveTo>
                  <a:pt x="13877" y="5437"/>
                </a:moveTo>
                <a:lnTo>
                  <a:pt x="13877" y="5445"/>
                </a:lnTo>
                <a:lnTo>
                  <a:pt x="13877" y="5454"/>
                </a:lnTo>
                <a:lnTo>
                  <a:pt x="13885" y="5463"/>
                </a:lnTo>
                <a:lnTo>
                  <a:pt x="13894" y="5454"/>
                </a:lnTo>
                <a:lnTo>
                  <a:pt x="13903" y="5454"/>
                </a:lnTo>
                <a:lnTo>
                  <a:pt x="13894" y="5445"/>
                </a:lnTo>
                <a:lnTo>
                  <a:pt x="13885" y="5445"/>
                </a:lnTo>
                <a:close/>
                <a:moveTo>
                  <a:pt x="13868" y="5401"/>
                </a:moveTo>
                <a:lnTo>
                  <a:pt x="13859" y="5401"/>
                </a:lnTo>
                <a:lnTo>
                  <a:pt x="13850" y="5410"/>
                </a:lnTo>
                <a:lnTo>
                  <a:pt x="13850" y="5419"/>
                </a:lnTo>
                <a:lnTo>
                  <a:pt x="13859" y="5419"/>
                </a:lnTo>
                <a:lnTo>
                  <a:pt x="13859" y="5410"/>
                </a:lnTo>
                <a:lnTo>
                  <a:pt x="13868" y="5419"/>
                </a:lnTo>
                <a:lnTo>
                  <a:pt x="13868" y="5428"/>
                </a:lnTo>
                <a:lnTo>
                  <a:pt x="13868" y="5419"/>
                </a:lnTo>
                <a:lnTo>
                  <a:pt x="13885" y="5428"/>
                </a:lnTo>
                <a:lnTo>
                  <a:pt x="13885" y="5419"/>
                </a:lnTo>
                <a:lnTo>
                  <a:pt x="13877" y="5410"/>
                </a:lnTo>
                <a:lnTo>
                  <a:pt x="13868" y="5401"/>
                </a:lnTo>
                <a:lnTo>
                  <a:pt x="13868" y="5392"/>
                </a:lnTo>
                <a:close/>
                <a:moveTo>
                  <a:pt x="14362" y="5525"/>
                </a:moveTo>
                <a:lnTo>
                  <a:pt x="14353" y="5525"/>
                </a:lnTo>
                <a:lnTo>
                  <a:pt x="14344" y="5534"/>
                </a:lnTo>
                <a:lnTo>
                  <a:pt x="14335" y="5534"/>
                </a:lnTo>
                <a:lnTo>
                  <a:pt x="14335" y="5543"/>
                </a:lnTo>
                <a:lnTo>
                  <a:pt x="14344" y="5534"/>
                </a:lnTo>
                <a:lnTo>
                  <a:pt x="14353" y="5534"/>
                </a:lnTo>
                <a:lnTo>
                  <a:pt x="14371" y="5525"/>
                </a:lnTo>
                <a:close/>
                <a:moveTo>
                  <a:pt x="14150" y="5481"/>
                </a:moveTo>
                <a:lnTo>
                  <a:pt x="14150" y="5490"/>
                </a:lnTo>
                <a:lnTo>
                  <a:pt x="14159" y="5481"/>
                </a:lnTo>
                <a:close/>
                <a:moveTo>
                  <a:pt x="14159" y="5507"/>
                </a:moveTo>
                <a:lnTo>
                  <a:pt x="14159" y="5498"/>
                </a:lnTo>
                <a:lnTo>
                  <a:pt x="14150" y="5498"/>
                </a:lnTo>
                <a:lnTo>
                  <a:pt x="14150" y="5507"/>
                </a:lnTo>
                <a:close/>
                <a:moveTo>
                  <a:pt x="14159" y="5348"/>
                </a:moveTo>
                <a:lnTo>
                  <a:pt x="14159" y="5357"/>
                </a:lnTo>
                <a:lnTo>
                  <a:pt x="14159" y="5366"/>
                </a:lnTo>
                <a:lnTo>
                  <a:pt x="14168" y="5366"/>
                </a:lnTo>
                <a:lnTo>
                  <a:pt x="14168" y="5357"/>
                </a:lnTo>
                <a:close/>
                <a:moveTo>
                  <a:pt x="14177" y="5198"/>
                </a:moveTo>
                <a:lnTo>
                  <a:pt x="14177" y="5189"/>
                </a:lnTo>
                <a:lnTo>
                  <a:pt x="14168" y="5189"/>
                </a:lnTo>
                <a:lnTo>
                  <a:pt x="14168" y="5198"/>
                </a:lnTo>
                <a:lnTo>
                  <a:pt x="14159" y="5198"/>
                </a:lnTo>
                <a:lnTo>
                  <a:pt x="14159" y="5207"/>
                </a:lnTo>
                <a:lnTo>
                  <a:pt x="14168" y="5207"/>
                </a:lnTo>
                <a:lnTo>
                  <a:pt x="14177" y="5207"/>
                </a:lnTo>
                <a:close/>
                <a:moveTo>
                  <a:pt x="14185" y="5481"/>
                </a:moveTo>
                <a:lnTo>
                  <a:pt x="14194" y="5481"/>
                </a:lnTo>
                <a:lnTo>
                  <a:pt x="14194" y="5472"/>
                </a:lnTo>
                <a:lnTo>
                  <a:pt x="14185" y="5472"/>
                </a:lnTo>
                <a:close/>
                <a:moveTo>
                  <a:pt x="14141" y="5463"/>
                </a:moveTo>
                <a:lnTo>
                  <a:pt x="14141" y="5472"/>
                </a:lnTo>
                <a:lnTo>
                  <a:pt x="14150" y="5472"/>
                </a:lnTo>
                <a:lnTo>
                  <a:pt x="14150" y="5463"/>
                </a:lnTo>
                <a:close/>
                <a:moveTo>
                  <a:pt x="14185" y="5437"/>
                </a:moveTo>
                <a:lnTo>
                  <a:pt x="14177" y="5437"/>
                </a:lnTo>
                <a:lnTo>
                  <a:pt x="14177" y="5445"/>
                </a:lnTo>
                <a:lnTo>
                  <a:pt x="14185" y="5454"/>
                </a:lnTo>
                <a:lnTo>
                  <a:pt x="14194" y="5454"/>
                </a:lnTo>
                <a:lnTo>
                  <a:pt x="14194" y="5445"/>
                </a:lnTo>
                <a:lnTo>
                  <a:pt x="14194" y="5437"/>
                </a:lnTo>
                <a:close/>
                <a:moveTo>
                  <a:pt x="14229" y="5569"/>
                </a:moveTo>
                <a:lnTo>
                  <a:pt x="14221" y="5560"/>
                </a:lnTo>
                <a:lnTo>
                  <a:pt x="14221" y="5569"/>
                </a:lnTo>
                <a:close/>
                <a:moveTo>
                  <a:pt x="22884" y="8966"/>
                </a:moveTo>
                <a:lnTo>
                  <a:pt x="22884" y="8975"/>
                </a:lnTo>
                <a:lnTo>
                  <a:pt x="22893" y="8975"/>
                </a:lnTo>
                <a:lnTo>
                  <a:pt x="22902" y="8984"/>
                </a:lnTo>
                <a:lnTo>
                  <a:pt x="22911" y="8984"/>
                </a:lnTo>
                <a:lnTo>
                  <a:pt x="22902" y="8975"/>
                </a:lnTo>
                <a:lnTo>
                  <a:pt x="22893" y="8975"/>
                </a:lnTo>
                <a:close/>
                <a:moveTo>
                  <a:pt x="23308" y="9840"/>
                </a:moveTo>
                <a:lnTo>
                  <a:pt x="23299" y="9840"/>
                </a:lnTo>
                <a:close/>
                <a:moveTo>
                  <a:pt x="23105" y="9698"/>
                </a:moveTo>
                <a:lnTo>
                  <a:pt x="23096" y="9698"/>
                </a:lnTo>
                <a:lnTo>
                  <a:pt x="23105" y="9707"/>
                </a:lnTo>
                <a:lnTo>
                  <a:pt x="23105" y="9716"/>
                </a:lnTo>
                <a:lnTo>
                  <a:pt x="23114" y="9716"/>
                </a:lnTo>
                <a:lnTo>
                  <a:pt x="23114" y="9707"/>
                </a:lnTo>
                <a:lnTo>
                  <a:pt x="23114" y="9698"/>
                </a:lnTo>
                <a:close/>
                <a:moveTo>
                  <a:pt x="22911" y="8975"/>
                </a:moveTo>
                <a:lnTo>
                  <a:pt x="22911" y="8966"/>
                </a:lnTo>
                <a:lnTo>
                  <a:pt x="22893" y="8966"/>
                </a:lnTo>
                <a:close/>
                <a:moveTo>
                  <a:pt x="23308" y="9857"/>
                </a:moveTo>
                <a:lnTo>
                  <a:pt x="23317" y="9857"/>
                </a:lnTo>
                <a:lnTo>
                  <a:pt x="23308" y="9848"/>
                </a:lnTo>
                <a:lnTo>
                  <a:pt x="23308" y="9840"/>
                </a:lnTo>
                <a:close/>
                <a:moveTo>
                  <a:pt x="22805" y="9142"/>
                </a:moveTo>
                <a:lnTo>
                  <a:pt x="22814" y="9134"/>
                </a:lnTo>
                <a:lnTo>
                  <a:pt x="22814" y="9125"/>
                </a:lnTo>
                <a:lnTo>
                  <a:pt x="22805" y="9134"/>
                </a:lnTo>
                <a:close/>
                <a:moveTo>
                  <a:pt x="23422" y="10007"/>
                </a:moveTo>
                <a:lnTo>
                  <a:pt x="23414" y="10007"/>
                </a:lnTo>
                <a:lnTo>
                  <a:pt x="23422" y="10007"/>
                </a:lnTo>
                <a:lnTo>
                  <a:pt x="23422" y="9998"/>
                </a:lnTo>
                <a:close/>
                <a:moveTo>
                  <a:pt x="23378" y="9990"/>
                </a:moveTo>
                <a:lnTo>
                  <a:pt x="23369" y="9998"/>
                </a:lnTo>
                <a:lnTo>
                  <a:pt x="23378" y="9998"/>
                </a:lnTo>
                <a:close/>
                <a:moveTo>
                  <a:pt x="23431" y="9107"/>
                </a:moveTo>
                <a:lnTo>
                  <a:pt x="23449" y="9098"/>
                </a:lnTo>
                <a:lnTo>
                  <a:pt x="23431" y="9107"/>
                </a:lnTo>
                <a:lnTo>
                  <a:pt x="23422" y="9098"/>
                </a:lnTo>
                <a:lnTo>
                  <a:pt x="23414" y="9098"/>
                </a:lnTo>
                <a:lnTo>
                  <a:pt x="23405" y="9098"/>
                </a:lnTo>
                <a:lnTo>
                  <a:pt x="23396" y="9089"/>
                </a:lnTo>
                <a:lnTo>
                  <a:pt x="23387" y="9089"/>
                </a:lnTo>
                <a:lnTo>
                  <a:pt x="23378" y="9089"/>
                </a:lnTo>
                <a:lnTo>
                  <a:pt x="23369" y="9081"/>
                </a:lnTo>
                <a:lnTo>
                  <a:pt x="23369" y="9072"/>
                </a:lnTo>
                <a:lnTo>
                  <a:pt x="23369" y="9063"/>
                </a:lnTo>
                <a:lnTo>
                  <a:pt x="23378" y="9063"/>
                </a:lnTo>
                <a:lnTo>
                  <a:pt x="23387" y="9063"/>
                </a:lnTo>
                <a:lnTo>
                  <a:pt x="23378" y="9063"/>
                </a:lnTo>
                <a:lnTo>
                  <a:pt x="23369" y="9054"/>
                </a:lnTo>
                <a:lnTo>
                  <a:pt x="23343" y="9054"/>
                </a:lnTo>
                <a:lnTo>
                  <a:pt x="23325" y="9045"/>
                </a:lnTo>
                <a:lnTo>
                  <a:pt x="23325" y="9036"/>
                </a:lnTo>
                <a:lnTo>
                  <a:pt x="23325" y="9028"/>
                </a:lnTo>
                <a:lnTo>
                  <a:pt x="23325" y="9019"/>
                </a:lnTo>
                <a:lnTo>
                  <a:pt x="23325" y="9010"/>
                </a:lnTo>
                <a:lnTo>
                  <a:pt x="23317" y="9010"/>
                </a:lnTo>
                <a:lnTo>
                  <a:pt x="23290" y="9019"/>
                </a:lnTo>
                <a:lnTo>
                  <a:pt x="23281" y="9010"/>
                </a:lnTo>
                <a:lnTo>
                  <a:pt x="23272" y="9010"/>
                </a:lnTo>
                <a:lnTo>
                  <a:pt x="23272" y="8984"/>
                </a:lnTo>
                <a:lnTo>
                  <a:pt x="23264" y="8984"/>
                </a:lnTo>
                <a:lnTo>
                  <a:pt x="23255" y="8975"/>
                </a:lnTo>
                <a:lnTo>
                  <a:pt x="23255" y="8966"/>
                </a:lnTo>
                <a:lnTo>
                  <a:pt x="23246" y="8948"/>
                </a:lnTo>
                <a:lnTo>
                  <a:pt x="23228" y="8939"/>
                </a:lnTo>
                <a:lnTo>
                  <a:pt x="23219" y="8931"/>
                </a:lnTo>
                <a:lnTo>
                  <a:pt x="23202" y="8913"/>
                </a:lnTo>
                <a:lnTo>
                  <a:pt x="23193" y="8913"/>
                </a:lnTo>
                <a:lnTo>
                  <a:pt x="23193" y="8904"/>
                </a:lnTo>
                <a:lnTo>
                  <a:pt x="23184" y="8895"/>
                </a:lnTo>
                <a:lnTo>
                  <a:pt x="23175" y="8895"/>
                </a:lnTo>
                <a:lnTo>
                  <a:pt x="23167" y="8878"/>
                </a:lnTo>
                <a:lnTo>
                  <a:pt x="23158" y="8860"/>
                </a:lnTo>
                <a:lnTo>
                  <a:pt x="23158" y="8851"/>
                </a:lnTo>
                <a:lnTo>
                  <a:pt x="23175" y="8842"/>
                </a:lnTo>
                <a:lnTo>
                  <a:pt x="23193" y="8842"/>
                </a:lnTo>
                <a:lnTo>
                  <a:pt x="23211" y="8842"/>
                </a:lnTo>
                <a:lnTo>
                  <a:pt x="23219" y="8842"/>
                </a:lnTo>
                <a:lnTo>
                  <a:pt x="23228" y="8842"/>
                </a:lnTo>
                <a:lnTo>
                  <a:pt x="23228" y="8833"/>
                </a:lnTo>
                <a:lnTo>
                  <a:pt x="23219" y="8816"/>
                </a:lnTo>
                <a:lnTo>
                  <a:pt x="23219" y="8807"/>
                </a:lnTo>
                <a:lnTo>
                  <a:pt x="23211" y="8798"/>
                </a:lnTo>
                <a:lnTo>
                  <a:pt x="23202" y="8798"/>
                </a:lnTo>
                <a:lnTo>
                  <a:pt x="23202" y="8789"/>
                </a:lnTo>
                <a:lnTo>
                  <a:pt x="23193" y="8789"/>
                </a:lnTo>
                <a:lnTo>
                  <a:pt x="23184" y="8789"/>
                </a:lnTo>
                <a:lnTo>
                  <a:pt x="23175" y="8789"/>
                </a:lnTo>
                <a:lnTo>
                  <a:pt x="23167" y="8781"/>
                </a:lnTo>
                <a:lnTo>
                  <a:pt x="23122" y="8763"/>
                </a:lnTo>
                <a:lnTo>
                  <a:pt x="23105" y="8754"/>
                </a:lnTo>
                <a:lnTo>
                  <a:pt x="23087" y="8754"/>
                </a:lnTo>
                <a:lnTo>
                  <a:pt x="23078" y="8754"/>
                </a:lnTo>
                <a:lnTo>
                  <a:pt x="23069" y="8745"/>
                </a:lnTo>
                <a:lnTo>
                  <a:pt x="23078" y="8728"/>
                </a:lnTo>
                <a:lnTo>
                  <a:pt x="23069" y="8710"/>
                </a:lnTo>
                <a:lnTo>
                  <a:pt x="23069" y="8701"/>
                </a:lnTo>
                <a:lnTo>
                  <a:pt x="23043" y="8675"/>
                </a:lnTo>
                <a:lnTo>
                  <a:pt x="23034" y="8675"/>
                </a:lnTo>
                <a:lnTo>
                  <a:pt x="23025" y="8666"/>
                </a:lnTo>
                <a:lnTo>
                  <a:pt x="23017" y="8666"/>
                </a:lnTo>
                <a:lnTo>
                  <a:pt x="23008" y="8657"/>
                </a:lnTo>
                <a:lnTo>
                  <a:pt x="23008" y="8648"/>
                </a:lnTo>
                <a:lnTo>
                  <a:pt x="22999" y="8648"/>
                </a:lnTo>
                <a:lnTo>
                  <a:pt x="22990" y="8639"/>
                </a:lnTo>
                <a:lnTo>
                  <a:pt x="22981" y="8639"/>
                </a:lnTo>
                <a:lnTo>
                  <a:pt x="22981" y="8630"/>
                </a:lnTo>
                <a:lnTo>
                  <a:pt x="22972" y="8630"/>
                </a:lnTo>
                <a:lnTo>
                  <a:pt x="22964" y="8630"/>
                </a:lnTo>
                <a:lnTo>
                  <a:pt x="22955" y="8630"/>
                </a:lnTo>
                <a:lnTo>
                  <a:pt x="22946" y="8630"/>
                </a:lnTo>
                <a:lnTo>
                  <a:pt x="22937" y="8622"/>
                </a:lnTo>
                <a:lnTo>
                  <a:pt x="22928" y="8613"/>
                </a:lnTo>
                <a:lnTo>
                  <a:pt x="22920" y="8613"/>
                </a:lnTo>
                <a:lnTo>
                  <a:pt x="22902" y="8604"/>
                </a:lnTo>
                <a:lnTo>
                  <a:pt x="22893" y="8595"/>
                </a:lnTo>
                <a:lnTo>
                  <a:pt x="22875" y="8595"/>
                </a:lnTo>
                <a:lnTo>
                  <a:pt x="22867" y="8595"/>
                </a:lnTo>
                <a:lnTo>
                  <a:pt x="22858" y="8595"/>
                </a:lnTo>
                <a:lnTo>
                  <a:pt x="22831" y="8586"/>
                </a:lnTo>
                <a:lnTo>
                  <a:pt x="22814" y="8578"/>
                </a:lnTo>
                <a:lnTo>
                  <a:pt x="22796" y="8569"/>
                </a:lnTo>
                <a:lnTo>
                  <a:pt x="22787" y="8569"/>
                </a:lnTo>
                <a:lnTo>
                  <a:pt x="22770" y="8560"/>
                </a:lnTo>
                <a:lnTo>
                  <a:pt x="22734" y="8542"/>
                </a:lnTo>
                <a:lnTo>
                  <a:pt x="22725" y="8542"/>
                </a:lnTo>
                <a:lnTo>
                  <a:pt x="22699" y="8542"/>
                </a:lnTo>
                <a:lnTo>
                  <a:pt x="22699" y="8533"/>
                </a:lnTo>
                <a:lnTo>
                  <a:pt x="22690" y="8533"/>
                </a:lnTo>
                <a:lnTo>
                  <a:pt x="22672" y="8525"/>
                </a:lnTo>
                <a:lnTo>
                  <a:pt x="22664" y="8525"/>
                </a:lnTo>
                <a:lnTo>
                  <a:pt x="22637" y="8525"/>
                </a:lnTo>
                <a:lnTo>
                  <a:pt x="22628" y="8525"/>
                </a:lnTo>
                <a:lnTo>
                  <a:pt x="22611" y="8516"/>
                </a:lnTo>
                <a:lnTo>
                  <a:pt x="22593" y="8507"/>
                </a:lnTo>
                <a:lnTo>
                  <a:pt x="22584" y="8498"/>
                </a:lnTo>
                <a:lnTo>
                  <a:pt x="22575" y="8498"/>
                </a:lnTo>
                <a:lnTo>
                  <a:pt x="22567" y="8498"/>
                </a:lnTo>
                <a:lnTo>
                  <a:pt x="22558" y="8489"/>
                </a:lnTo>
                <a:lnTo>
                  <a:pt x="22549" y="8480"/>
                </a:lnTo>
                <a:lnTo>
                  <a:pt x="22505" y="8472"/>
                </a:lnTo>
                <a:lnTo>
                  <a:pt x="22505" y="8463"/>
                </a:lnTo>
                <a:lnTo>
                  <a:pt x="22496" y="8463"/>
                </a:lnTo>
                <a:lnTo>
                  <a:pt x="22487" y="8463"/>
                </a:lnTo>
                <a:lnTo>
                  <a:pt x="22470" y="8463"/>
                </a:lnTo>
                <a:lnTo>
                  <a:pt x="22452" y="8472"/>
                </a:lnTo>
                <a:lnTo>
                  <a:pt x="22443" y="8480"/>
                </a:lnTo>
                <a:lnTo>
                  <a:pt x="22434" y="8489"/>
                </a:lnTo>
                <a:lnTo>
                  <a:pt x="22443" y="8498"/>
                </a:lnTo>
                <a:lnTo>
                  <a:pt x="22434" y="8507"/>
                </a:lnTo>
                <a:lnTo>
                  <a:pt x="22417" y="8516"/>
                </a:lnTo>
                <a:lnTo>
                  <a:pt x="22399" y="8516"/>
                </a:lnTo>
                <a:lnTo>
                  <a:pt x="22381" y="8516"/>
                </a:lnTo>
                <a:lnTo>
                  <a:pt x="22381" y="8525"/>
                </a:lnTo>
                <a:lnTo>
                  <a:pt x="22373" y="8525"/>
                </a:lnTo>
                <a:lnTo>
                  <a:pt x="22373" y="8533"/>
                </a:lnTo>
                <a:lnTo>
                  <a:pt x="22373" y="8542"/>
                </a:lnTo>
                <a:lnTo>
                  <a:pt x="22355" y="8551"/>
                </a:lnTo>
                <a:lnTo>
                  <a:pt x="22346" y="8560"/>
                </a:lnTo>
                <a:lnTo>
                  <a:pt x="22346" y="8569"/>
                </a:lnTo>
                <a:lnTo>
                  <a:pt x="22328" y="8586"/>
                </a:lnTo>
                <a:lnTo>
                  <a:pt x="22320" y="8586"/>
                </a:lnTo>
                <a:lnTo>
                  <a:pt x="22320" y="8595"/>
                </a:lnTo>
                <a:lnTo>
                  <a:pt x="22311" y="8595"/>
                </a:lnTo>
                <a:lnTo>
                  <a:pt x="22302" y="8595"/>
                </a:lnTo>
                <a:lnTo>
                  <a:pt x="22284" y="8595"/>
                </a:lnTo>
                <a:lnTo>
                  <a:pt x="22275" y="8586"/>
                </a:lnTo>
                <a:lnTo>
                  <a:pt x="22267" y="8578"/>
                </a:lnTo>
                <a:lnTo>
                  <a:pt x="22267" y="8569"/>
                </a:lnTo>
                <a:lnTo>
                  <a:pt x="22267" y="8560"/>
                </a:lnTo>
                <a:lnTo>
                  <a:pt x="22267" y="8569"/>
                </a:lnTo>
                <a:lnTo>
                  <a:pt x="22258" y="8569"/>
                </a:lnTo>
                <a:lnTo>
                  <a:pt x="22258" y="8551"/>
                </a:lnTo>
                <a:lnTo>
                  <a:pt x="22258" y="8542"/>
                </a:lnTo>
                <a:lnTo>
                  <a:pt x="22249" y="8533"/>
                </a:lnTo>
                <a:lnTo>
                  <a:pt x="22240" y="8542"/>
                </a:lnTo>
                <a:lnTo>
                  <a:pt x="22240" y="8551"/>
                </a:lnTo>
                <a:lnTo>
                  <a:pt x="22240" y="8560"/>
                </a:lnTo>
                <a:lnTo>
                  <a:pt x="22231" y="8542"/>
                </a:lnTo>
                <a:lnTo>
                  <a:pt x="22223" y="8516"/>
                </a:lnTo>
                <a:lnTo>
                  <a:pt x="22214" y="8507"/>
                </a:lnTo>
                <a:lnTo>
                  <a:pt x="22214" y="8498"/>
                </a:lnTo>
                <a:lnTo>
                  <a:pt x="22214" y="8489"/>
                </a:lnTo>
                <a:lnTo>
                  <a:pt x="22214" y="8480"/>
                </a:lnTo>
                <a:lnTo>
                  <a:pt x="22214" y="8472"/>
                </a:lnTo>
                <a:lnTo>
                  <a:pt x="22223" y="8463"/>
                </a:lnTo>
                <a:lnTo>
                  <a:pt x="22223" y="8454"/>
                </a:lnTo>
                <a:lnTo>
                  <a:pt x="22223" y="8445"/>
                </a:lnTo>
                <a:lnTo>
                  <a:pt x="22223" y="8436"/>
                </a:lnTo>
                <a:lnTo>
                  <a:pt x="22214" y="8427"/>
                </a:lnTo>
                <a:lnTo>
                  <a:pt x="22214" y="8419"/>
                </a:lnTo>
                <a:lnTo>
                  <a:pt x="22214" y="8410"/>
                </a:lnTo>
                <a:lnTo>
                  <a:pt x="22205" y="8410"/>
                </a:lnTo>
                <a:lnTo>
                  <a:pt x="22196" y="8401"/>
                </a:lnTo>
                <a:lnTo>
                  <a:pt x="22187" y="8401"/>
                </a:lnTo>
                <a:lnTo>
                  <a:pt x="22170" y="8401"/>
                </a:lnTo>
                <a:lnTo>
                  <a:pt x="22152" y="8401"/>
                </a:lnTo>
                <a:lnTo>
                  <a:pt x="22143" y="8392"/>
                </a:lnTo>
                <a:lnTo>
                  <a:pt x="22126" y="8383"/>
                </a:lnTo>
                <a:lnTo>
                  <a:pt x="22108" y="8375"/>
                </a:lnTo>
                <a:lnTo>
                  <a:pt x="22099" y="8375"/>
                </a:lnTo>
                <a:lnTo>
                  <a:pt x="22090" y="8375"/>
                </a:lnTo>
                <a:lnTo>
                  <a:pt x="22073" y="8383"/>
                </a:lnTo>
                <a:lnTo>
                  <a:pt x="22064" y="8383"/>
                </a:lnTo>
                <a:lnTo>
                  <a:pt x="22064" y="8392"/>
                </a:lnTo>
                <a:lnTo>
                  <a:pt x="22055" y="8392"/>
                </a:lnTo>
                <a:lnTo>
                  <a:pt x="22055" y="8401"/>
                </a:lnTo>
                <a:lnTo>
                  <a:pt x="22046" y="8401"/>
                </a:lnTo>
                <a:lnTo>
                  <a:pt x="22020" y="8410"/>
                </a:lnTo>
                <a:lnTo>
                  <a:pt x="22011" y="8410"/>
                </a:lnTo>
                <a:lnTo>
                  <a:pt x="22002" y="8410"/>
                </a:lnTo>
                <a:lnTo>
                  <a:pt x="22002" y="8419"/>
                </a:lnTo>
                <a:lnTo>
                  <a:pt x="22002" y="8427"/>
                </a:lnTo>
                <a:lnTo>
                  <a:pt x="22002" y="8436"/>
                </a:lnTo>
                <a:lnTo>
                  <a:pt x="21993" y="8445"/>
                </a:lnTo>
                <a:lnTo>
                  <a:pt x="21984" y="8454"/>
                </a:lnTo>
                <a:lnTo>
                  <a:pt x="21993" y="8454"/>
                </a:lnTo>
                <a:lnTo>
                  <a:pt x="22002" y="8454"/>
                </a:lnTo>
                <a:lnTo>
                  <a:pt x="22011" y="8454"/>
                </a:lnTo>
                <a:lnTo>
                  <a:pt x="22037" y="8463"/>
                </a:lnTo>
                <a:lnTo>
                  <a:pt x="22046" y="8463"/>
                </a:lnTo>
                <a:lnTo>
                  <a:pt x="22055" y="8463"/>
                </a:lnTo>
                <a:lnTo>
                  <a:pt x="22055" y="8480"/>
                </a:lnTo>
                <a:lnTo>
                  <a:pt x="22064" y="8489"/>
                </a:lnTo>
                <a:lnTo>
                  <a:pt x="22064" y="8498"/>
                </a:lnTo>
                <a:lnTo>
                  <a:pt x="22073" y="8507"/>
                </a:lnTo>
                <a:lnTo>
                  <a:pt x="22081" y="8516"/>
                </a:lnTo>
                <a:lnTo>
                  <a:pt x="22090" y="8516"/>
                </a:lnTo>
                <a:lnTo>
                  <a:pt x="22099" y="8516"/>
                </a:lnTo>
                <a:lnTo>
                  <a:pt x="22108" y="8516"/>
                </a:lnTo>
                <a:lnTo>
                  <a:pt x="22126" y="8516"/>
                </a:lnTo>
                <a:lnTo>
                  <a:pt x="22134" y="8516"/>
                </a:lnTo>
                <a:lnTo>
                  <a:pt x="22152" y="8516"/>
                </a:lnTo>
                <a:lnTo>
                  <a:pt x="22161" y="8516"/>
                </a:lnTo>
                <a:lnTo>
                  <a:pt x="22170" y="8516"/>
                </a:lnTo>
                <a:lnTo>
                  <a:pt x="22187" y="8507"/>
                </a:lnTo>
                <a:lnTo>
                  <a:pt x="22205" y="8507"/>
                </a:lnTo>
                <a:lnTo>
                  <a:pt x="22196" y="8507"/>
                </a:lnTo>
                <a:lnTo>
                  <a:pt x="22196" y="8516"/>
                </a:lnTo>
                <a:lnTo>
                  <a:pt x="22196" y="8525"/>
                </a:lnTo>
                <a:lnTo>
                  <a:pt x="22187" y="8533"/>
                </a:lnTo>
                <a:lnTo>
                  <a:pt x="22187" y="8542"/>
                </a:lnTo>
                <a:lnTo>
                  <a:pt x="22178" y="8542"/>
                </a:lnTo>
                <a:lnTo>
                  <a:pt x="22178" y="8533"/>
                </a:lnTo>
                <a:lnTo>
                  <a:pt x="22170" y="8533"/>
                </a:lnTo>
                <a:lnTo>
                  <a:pt x="22161" y="8533"/>
                </a:lnTo>
                <a:lnTo>
                  <a:pt x="22152" y="8533"/>
                </a:lnTo>
                <a:lnTo>
                  <a:pt x="22143" y="8533"/>
                </a:lnTo>
                <a:lnTo>
                  <a:pt x="22134" y="8533"/>
                </a:lnTo>
                <a:lnTo>
                  <a:pt x="22126" y="8542"/>
                </a:lnTo>
                <a:lnTo>
                  <a:pt x="22117" y="8551"/>
                </a:lnTo>
                <a:lnTo>
                  <a:pt x="22108" y="8551"/>
                </a:lnTo>
                <a:lnTo>
                  <a:pt x="22099" y="8551"/>
                </a:lnTo>
                <a:lnTo>
                  <a:pt x="22081" y="8551"/>
                </a:lnTo>
                <a:lnTo>
                  <a:pt x="22064" y="8551"/>
                </a:lnTo>
                <a:lnTo>
                  <a:pt x="22055" y="8551"/>
                </a:lnTo>
                <a:lnTo>
                  <a:pt x="22064" y="8560"/>
                </a:lnTo>
                <a:lnTo>
                  <a:pt x="22064" y="8569"/>
                </a:lnTo>
                <a:lnTo>
                  <a:pt x="22081" y="8569"/>
                </a:lnTo>
                <a:lnTo>
                  <a:pt x="22099" y="8578"/>
                </a:lnTo>
                <a:lnTo>
                  <a:pt x="22117" y="8595"/>
                </a:lnTo>
                <a:lnTo>
                  <a:pt x="22117" y="8604"/>
                </a:lnTo>
                <a:lnTo>
                  <a:pt x="22126" y="8613"/>
                </a:lnTo>
                <a:lnTo>
                  <a:pt x="22117" y="8622"/>
                </a:lnTo>
                <a:lnTo>
                  <a:pt x="22117" y="8630"/>
                </a:lnTo>
                <a:lnTo>
                  <a:pt x="22126" y="8639"/>
                </a:lnTo>
                <a:lnTo>
                  <a:pt x="22126" y="8648"/>
                </a:lnTo>
                <a:lnTo>
                  <a:pt x="22134" y="8648"/>
                </a:lnTo>
                <a:lnTo>
                  <a:pt x="22143" y="8648"/>
                </a:lnTo>
                <a:lnTo>
                  <a:pt x="22152" y="8648"/>
                </a:lnTo>
                <a:lnTo>
                  <a:pt x="22161" y="8639"/>
                </a:lnTo>
                <a:lnTo>
                  <a:pt x="22161" y="8630"/>
                </a:lnTo>
                <a:lnTo>
                  <a:pt x="22161" y="8622"/>
                </a:lnTo>
                <a:lnTo>
                  <a:pt x="22170" y="8613"/>
                </a:lnTo>
                <a:lnTo>
                  <a:pt x="22170" y="8604"/>
                </a:lnTo>
                <a:lnTo>
                  <a:pt x="22178" y="8604"/>
                </a:lnTo>
                <a:lnTo>
                  <a:pt x="22178" y="8595"/>
                </a:lnTo>
                <a:lnTo>
                  <a:pt x="22178" y="8586"/>
                </a:lnTo>
                <a:lnTo>
                  <a:pt x="22187" y="8578"/>
                </a:lnTo>
                <a:lnTo>
                  <a:pt x="22196" y="8578"/>
                </a:lnTo>
                <a:lnTo>
                  <a:pt x="22187" y="8578"/>
                </a:lnTo>
                <a:lnTo>
                  <a:pt x="22187" y="8586"/>
                </a:lnTo>
                <a:lnTo>
                  <a:pt x="22187" y="8595"/>
                </a:lnTo>
                <a:lnTo>
                  <a:pt x="22187" y="8604"/>
                </a:lnTo>
                <a:lnTo>
                  <a:pt x="22187" y="8613"/>
                </a:lnTo>
                <a:lnTo>
                  <a:pt x="22196" y="8622"/>
                </a:lnTo>
                <a:lnTo>
                  <a:pt x="22205" y="8630"/>
                </a:lnTo>
                <a:lnTo>
                  <a:pt x="22214" y="8630"/>
                </a:lnTo>
                <a:lnTo>
                  <a:pt x="22223" y="8630"/>
                </a:lnTo>
                <a:lnTo>
                  <a:pt x="22223" y="8639"/>
                </a:lnTo>
                <a:lnTo>
                  <a:pt x="22240" y="8639"/>
                </a:lnTo>
                <a:lnTo>
                  <a:pt x="22249" y="8639"/>
                </a:lnTo>
                <a:lnTo>
                  <a:pt x="22258" y="8639"/>
                </a:lnTo>
                <a:lnTo>
                  <a:pt x="22267" y="8639"/>
                </a:lnTo>
                <a:lnTo>
                  <a:pt x="22275" y="8639"/>
                </a:lnTo>
                <a:lnTo>
                  <a:pt x="22258" y="8639"/>
                </a:lnTo>
                <a:lnTo>
                  <a:pt x="22258" y="8648"/>
                </a:lnTo>
                <a:lnTo>
                  <a:pt x="22267" y="8657"/>
                </a:lnTo>
                <a:lnTo>
                  <a:pt x="22293" y="8675"/>
                </a:lnTo>
                <a:lnTo>
                  <a:pt x="22302" y="8675"/>
                </a:lnTo>
                <a:lnTo>
                  <a:pt x="22311" y="8675"/>
                </a:lnTo>
                <a:lnTo>
                  <a:pt x="22337" y="8675"/>
                </a:lnTo>
                <a:lnTo>
                  <a:pt x="22355" y="8683"/>
                </a:lnTo>
                <a:lnTo>
                  <a:pt x="22364" y="8683"/>
                </a:lnTo>
                <a:lnTo>
                  <a:pt x="22373" y="8692"/>
                </a:lnTo>
                <a:lnTo>
                  <a:pt x="22381" y="8692"/>
                </a:lnTo>
                <a:lnTo>
                  <a:pt x="22399" y="8701"/>
                </a:lnTo>
                <a:lnTo>
                  <a:pt x="22417" y="8710"/>
                </a:lnTo>
                <a:lnTo>
                  <a:pt x="22425" y="8710"/>
                </a:lnTo>
                <a:lnTo>
                  <a:pt x="22434" y="8710"/>
                </a:lnTo>
                <a:lnTo>
                  <a:pt x="22443" y="8719"/>
                </a:lnTo>
                <a:lnTo>
                  <a:pt x="22452" y="8710"/>
                </a:lnTo>
                <a:lnTo>
                  <a:pt x="22452" y="8719"/>
                </a:lnTo>
                <a:lnTo>
                  <a:pt x="22487" y="8736"/>
                </a:lnTo>
                <a:lnTo>
                  <a:pt x="22487" y="8745"/>
                </a:lnTo>
                <a:lnTo>
                  <a:pt x="22496" y="8745"/>
                </a:lnTo>
                <a:lnTo>
                  <a:pt x="22505" y="8754"/>
                </a:lnTo>
                <a:lnTo>
                  <a:pt x="22505" y="8763"/>
                </a:lnTo>
                <a:lnTo>
                  <a:pt x="22505" y="8772"/>
                </a:lnTo>
                <a:lnTo>
                  <a:pt x="22514" y="8772"/>
                </a:lnTo>
                <a:lnTo>
                  <a:pt x="22523" y="8763"/>
                </a:lnTo>
                <a:lnTo>
                  <a:pt x="22523" y="8772"/>
                </a:lnTo>
                <a:lnTo>
                  <a:pt x="22514" y="8772"/>
                </a:lnTo>
                <a:lnTo>
                  <a:pt x="22523" y="8781"/>
                </a:lnTo>
                <a:lnTo>
                  <a:pt x="22531" y="8781"/>
                </a:lnTo>
                <a:lnTo>
                  <a:pt x="22523" y="8781"/>
                </a:lnTo>
                <a:lnTo>
                  <a:pt x="22523" y="8789"/>
                </a:lnTo>
                <a:lnTo>
                  <a:pt x="22531" y="8798"/>
                </a:lnTo>
                <a:lnTo>
                  <a:pt x="22531" y="8816"/>
                </a:lnTo>
                <a:lnTo>
                  <a:pt x="22540" y="8825"/>
                </a:lnTo>
                <a:lnTo>
                  <a:pt x="22549" y="8833"/>
                </a:lnTo>
                <a:lnTo>
                  <a:pt x="22558" y="8842"/>
                </a:lnTo>
                <a:lnTo>
                  <a:pt x="22558" y="8851"/>
                </a:lnTo>
                <a:lnTo>
                  <a:pt x="22567" y="8851"/>
                </a:lnTo>
                <a:lnTo>
                  <a:pt x="22549" y="8851"/>
                </a:lnTo>
                <a:lnTo>
                  <a:pt x="22549" y="8860"/>
                </a:lnTo>
                <a:lnTo>
                  <a:pt x="22558" y="8869"/>
                </a:lnTo>
                <a:lnTo>
                  <a:pt x="22567" y="8878"/>
                </a:lnTo>
                <a:lnTo>
                  <a:pt x="22575" y="8878"/>
                </a:lnTo>
                <a:lnTo>
                  <a:pt x="22584" y="8878"/>
                </a:lnTo>
                <a:lnTo>
                  <a:pt x="22575" y="8878"/>
                </a:lnTo>
                <a:lnTo>
                  <a:pt x="22567" y="8878"/>
                </a:lnTo>
                <a:lnTo>
                  <a:pt x="22558" y="8878"/>
                </a:lnTo>
                <a:lnTo>
                  <a:pt x="22558" y="8886"/>
                </a:lnTo>
                <a:lnTo>
                  <a:pt x="22567" y="8886"/>
                </a:lnTo>
                <a:lnTo>
                  <a:pt x="22567" y="8895"/>
                </a:lnTo>
                <a:lnTo>
                  <a:pt x="22575" y="8904"/>
                </a:lnTo>
                <a:lnTo>
                  <a:pt x="22584" y="8904"/>
                </a:lnTo>
                <a:lnTo>
                  <a:pt x="22584" y="8913"/>
                </a:lnTo>
                <a:lnTo>
                  <a:pt x="22575" y="8913"/>
                </a:lnTo>
                <a:lnTo>
                  <a:pt x="22575" y="8922"/>
                </a:lnTo>
                <a:lnTo>
                  <a:pt x="22567" y="8931"/>
                </a:lnTo>
                <a:lnTo>
                  <a:pt x="22567" y="8939"/>
                </a:lnTo>
                <a:lnTo>
                  <a:pt x="22567" y="8948"/>
                </a:lnTo>
                <a:lnTo>
                  <a:pt x="22567" y="8957"/>
                </a:lnTo>
                <a:lnTo>
                  <a:pt x="22584" y="8948"/>
                </a:lnTo>
                <a:lnTo>
                  <a:pt x="22593" y="8939"/>
                </a:lnTo>
                <a:lnTo>
                  <a:pt x="22593" y="8948"/>
                </a:lnTo>
                <a:lnTo>
                  <a:pt x="22602" y="8948"/>
                </a:lnTo>
                <a:lnTo>
                  <a:pt x="22611" y="8948"/>
                </a:lnTo>
                <a:lnTo>
                  <a:pt x="22620" y="8948"/>
                </a:lnTo>
                <a:lnTo>
                  <a:pt x="22628" y="8948"/>
                </a:lnTo>
                <a:lnTo>
                  <a:pt x="22646" y="8948"/>
                </a:lnTo>
                <a:lnTo>
                  <a:pt x="22655" y="8939"/>
                </a:lnTo>
                <a:lnTo>
                  <a:pt x="22655" y="8931"/>
                </a:lnTo>
                <a:lnTo>
                  <a:pt x="22655" y="8939"/>
                </a:lnTo>
                <a:lnTo>
                  <a:pt x="22646" y="8948"/>
                </a:lnTo>
                <a:lnTo>
                  <a:pt x="22655" y="8957"/>
                </a:lnTo>
                <a:lnTo>
                  <a:pt x="22681" y="8984"/>
                </a:lnTo>
                <a:lnTo>
                  <a:pt x="22690" y="8992"/>
                </a:lnTo>
                <a:lnTo>
                  <a:pt x="22699" y="9001"/>
                </a:lnTo>
                <a:lnTo>
                  <a:pt x="22708" y="9010"/>
                </a:lnTo>
                <a:lnTo>
                  <a:pt x="22717" y="9019"/>
                </a:lnTo>
                <a:lnTo>
                  <a:pt x="22734" y="9028"/>
                </a:lnTo>
                <a:lnTo>
                  <a:pt x="22743" y="9019"/>
                </a:lnTo>
                <a:lnTo>
                  <a:pt x="22752" y="9019"/>
                </a:lnTo>
                <a:lnTo>
                  <a:pt x="22761" y="9028"/>
                </a:lnTo>
                <a:lnTo>
                  <a:pt x="22770" y="9028"/>
                </a:lnTo>
                <a:lnTo>
                  <a:pt x="22778" y="9028"/>
                </a:lnTo>
                <a:lnTo>
                  <a:pt x="22796" y="9028"/>
                </a:lnTo>
                <a:lnTo>
                  <a:pt x="22814" y="9019"/>
                </a:lnTo>
                <a:lnTo>
                  <a:pt x="22814" y="9028"/>
                </a:lnTo>
                <a:lnTo>
                  <a:pt x="22822" y="9028"/>
                </a:lnTo>
                <a:lnTo>
                  <a:pt x="22831" y="9028"/>
                </a:lnTo>
                <a:lnTo>
                  <a:pt x="22831" y="9036"/>
                </a:lnTo>
                <a:lnTo>
                  <a:pt x="22840" y="9036"/>
                </a:lnTo>
                <a:lnTo>
                  <a:pt x="22858" y="9028"/>
                </a:lnTo>
                <a:lnTo>
                  <a:pt x="22875" y="9019"/>
                </a:lnTo>
                <a:lnTo>
                  <a:pt x="22884" y="9010"/>
                </a:lnTo>
                <a:lnTo>
                  <a:pt x="22893" y="9010"/>
                </a:lnTo>
                <a:lnTo>
                  <a:pt x="22893" y="9001"/>
                </a:lnTo>
                <a:lnTo>
                  <a:pt x="22902" y="8992"/>
                </a:lnTo>
                <a:lnTo>
                  <a:pt x="22893" y="8992"/>
                </a:lnTo>
                <a:lnTo>
                  <a:pt x="22893" y="8984"/>
                </a:lnTo>
                <a:lnTo>
                  <a:pt x="22884" y="8975"/>
                </a:lnTo>
                <a:lnTo>
                  <a:pt x="22875" y="8975"/>
                </a:lnTo>
                <a:lnTo>
                  <a:pt x="22867" y="8966"/>
                </a:lnTo>
                <a:lnTo>
                  <a:pt x="22858" y="8966"/>
                </a:lnTo>
                <a:lnTo>
                  <a:pt x="22840" y="8966"/>
                </a:lnTo>
                <a:lnTo>
                  <a:pt x="22831" y="8966"/>
                </a:lnTo>
                <a:lnTo>
                  <a:pt x="22822" y="8957"/>
                </a:lnTo>
                <a:lnTo>
                  <a:pt x="22822" y="8948"/>
                </a:lnTo>
                <a:lnTo>
                  <a:pt x="22814" y="8948"/>
                </a:lnTo>
                <a:lnTo>
                  <a:pt x="22822" y="8948"/>
                </a:lnTo>
                <a:lnTo>
                  <a:pt x="22822" y="8957"/>
                </a:lnTo>
                <a:lnTo>
                  <a:pt x="22831" y="8957"/>
                </a:lnTo>
                <a:lnTo>
                  <a:pt x="22840" y="8957"/>
                </a:lnTo>
                <a:lnTo>
                  <a:pt x="22849" y="8957"/>
                </a:lnTo>
                <a:lnTo>
                  <a:pt x="22858" y="8957"/>
                </a:lnTo>
                <a:lnTo>
                  <a:pt x="22875" y="8957"/>
                </a:lnTo>
                <a:lnTo>
                  <a:pt x="22893" y="8957"/>
                </a:lnTo>
                <a:lnTo>
                  <a:pt x="22902" y="8957"/>
                </a:lnTo>
                <a:lnTo>
                  <a:pt x="22911" y="8948"/>
                </a:lnTo>
                <a:lnTo>
                  <a:pt x="22911" y="8939"/>
                </a:lnTo>
                <a:lnTo>
                  <a:pt x="22920" y="8939"/>
                </a:lnTo>
                <a:lnTo>
                  <a:pt x="22928" y="8939"/>
                </a:lnTo>
                <a:lnTo>
                  <a:pt x="22937" y="8939"/>
                </a:lnTo>
                <a:lnTo>
                  <a:pt x="22928" y="8931"/>
                </a:lnTo>
                <a:lnTo>
                  <a:pt x="22937" y="8931"/>
                </a:lnTo>
                <a:lnTo>
                  <a:pt x="22920" y="8904"/>
                </a:lnTo>
                <a:lnTo>
                  <a:pt x="22920" y="8895"/>
                </a:lnTo>
                <a:lnTo>
                  <a:pt x="22920" y="8904"/>
                </a:lnTo>
                <a:lnTo>
                  <a:pt x="22928" y="8904"/>
                </a:lnTo>
                <a:lnTo>
                  <a:pt x="22928" y="8913"/>
                </a:lnTo>
                <a:lnTo>
                  <a:pt x="22937" y="8913"/>
                </a:lnTo>
                <a:lnTo>
                  <a:pt x="22955" y="8922"/>
                </a:lnTo>
                <a:lnTo>
                  <a:pt x="22964" y="8913"/>
                </a:lnTo>
                <a:lnTo>
                  <a:pt x="22972" y="8913"/>
                </a:lnTo>
                <a:lnTo>
                  <a:pt x="22972" y="8904"/>
                </a:lnTo>
                <a:lnTo>
                  <a:pt x="22981" y="8904"/>
                </a:lnTo>
                <a:lnTo>
                  <a:pt x="22990" y="8904"/>
                </a:lnTo>
                <a:lnTo>
                  <a:pt x="22990" y="8913"/>
                </a:lnTo>
                <a:lnTo>
                  <a:pt x="22999" y="8913"/>
                </a:lnTo>
                <a:lnTo>
                  <a:pt x="23008" y="8913"/>
                </a:lnTo>
                <a:lnTo>
                  <a:pt x="23008" y="8922"/>
                </a:lnTo>
                <a:lnTo>
                  <a:pt x="23017" y="8922"/>
                </a:lnTo>
                <a:lnTo>
                  <a:pt x="23025" y="8922"/>
                </a:lnTo>
                <a:lnTo>
                  <a:pt x="23034" y="8922"/>
                </a:lnTo>
                <a:lnTo>
                  <a:pt x="23034" y="8931"/>
                </a:lnTo>
                <a:lnTo>
                  <a:pt x="23052" y="8931"/>
                </a:lnTo>
                <a:lnTo>
                  <a:pt x="23061" y="8931"/>
                </a:lnTo>
                <a:lnTo>
                  <a:pt x="23069" y="8931"/>
                </a:lnTo>
                <a:lnTo>
                  <a:pt x="23078" y="8939"/>
                </a:lnTo>
                <a:lnTo>
                  <a:pt x="23096" y="8939"/>
                </a:lnTo>
                <a:lnTo>
                  <a:pt x="23096" y="8948"/>
                </a:lnTo>
                <a:lnTo>
                  <a:pt x="23105" y="8957"/>
                </a:lnTo>
                <a:lnTo>
                  <a:pt x="23105" y="8966"/>
                </a:lnTo>
                <a:lnTo>
                  <a:pt x="23114" y="8975"/>
                </a:lnTo>
                <a:lnTo>
                  <a:pt x="23122" y="8984"/>
                </a:lnTo>
                <a:lnTo>
                  <a:pt x="23131" y="8992"/>
                </a:lnTo>
                <a:lnTo>
                  <a:pt x="23131" y="9010"/>
                </a:lnTo>
                <a:lnTo>
                  <a:pt x="23140" y="9010"/>
                </a:lnTo>
                <a:lnTo>
                  <a:pt x="23149" y="9019"/>
                </a:lnTo>
                <a:lnTo>
                  <a:pt x="23158" y="9019"/>
                </a:lnTo>
                <a:lnTo>
                  <a:pt x="23158" y="9028"/>
                </a:lnTo>
                <a:lnTo>
                  <a:pt x="23167" y="9036"/>
                </a:lnTo>
                <a:lnTo>
                  <a:pt x="23167" y="9045"/>
                </a:lnTo>
                <a:lnTo>
                  <a:pt x="23184" y="9054"/>
                </a:lnTo>
                <a:lnTo>
                  <a:pt x="23193" y="9063"/>
                </a:lnTo>
                <a:lnTo>
                  <a:pt x="23202" y="9072"/>
                </a:lnTo>
                <a:lnTo>
                  <a:pt x="23202" y="9081"/>
                </a:lnTo>
                <a:lnTo>
                  <a:pt x="23211" y="9081"/>
                </a:lnTo>
                <a:lnTo>
                  <a:pt x="23211" y="9089"/>
                </a:lnTo>
                <a:lnTo>
                  <a:pt x="23219" y="9089"/>
                </a:lnTo>
                <a:lnTo>
                  <a:pt x="23228" y="9089"/>
                </a:lnTo>
                <a:lnTo>
                  <a:pt x="23237" y="9089"/>
                </a:lnTo>
                <a:lnTo>
                  <a:pt x="23246" y="9089"/>
                </a:lnTo>
                <a:lnTo>
                  <a:pt x="23255" y="9089"/>
                </a:lnTo>
                <a:lnTo>
                  <a:pt x="23264" y="9098"/>
                </a:lnTo>
                <a:lnTo>
                  <a:pt x="23281" y="9098"/>
                </a:lnTo>
                <a:lnTo>
                  <a:pt x="23290" y="9098"/>
                </a:lnTo>
                <a:lnTo>
                  <a:pt x="23299" y="9098"/>
                </a:lnTo>
                <a:lnTo>
                  <a:pt x="23308" y="9107"/>
                </a:lnTo>
                <a:lnTo>
                  <a:pt x="23334" y="9107"/>
                </a:lnTo>
                <a:lnTo>
                  <a:pt x="23352" y="9107"/>
                </a:lnTo>
                <a:lnTo>
                  <a:pt x="23361" y="9107"/>
                </a:lnTo>
                <a:lnTo>
                  <a:pt x="23369" y="9107"/>
                </a:lnTo>
                <a:lnTo>
                  <a:pt x="23369" y="9116"/>
                </a:lnTo>
                <a:lnTo>
                  <a:pt x="23378" y="9116"/>
                </a:lnTo>
                <a:lnTo>
                  <a:pt x="23378" y="9125"/>
                </a:lnTo>
                <a:lnTo>
                  <a:pt x="23387" y="9125"/>
                </a:lnTo>
                <a:lnTo>
                  <a:pt x="23396" y="9134"/>
                </a:lnTo>
                <a:lnTo>
                  <a:pt x="23405" y="9134"/>
                </a:lnTo>
                <a:lnTo>
                  <a:pt x="23414" y="9134"/>
                </a:lnTo>
                <a:lnTo>
                  <a:pt x="23422" y="9134"/>
                </a:lnTo>
                <a:lnTo>
                  <a:pt x="23431" y="9125"/>
                </a:lnTo>
                <a:lnTo>
                  <a:pt x="23431" y="9116"/>
                </a:lnTo>
                <a:lnTo>
                  <a:pt x="23422" y="9116"/>
                </a:lnTo>
                <a:lnTo>
                  <a:pt x="23414" y="9107"/>
                </a:lnTo>
                <a:close/>
                <a:moveTo>
                  <a:pt x="22549" y="8966"/>
                </a:moveTo>
                <a:lnTo>
                  <a:pt x="22567" y="8966"/>
                </a:lnTo>
                <a:lnTo>
                  <a:pt x="22558" y="8948"/>
                </a:lnTo>
                <a:lnTo>
                  <a:pt x="22549" y="8948"/>
                </a:lnTo>
                <a:lnTo>
                  <a:pt x="22549" y="8957"/>
                </a:lnTo>
                <a:lnTo>
                  <a:pt x="22540" y="8957"/>
                </a:lnTo>
                <a:close/>
                <a:moveTo>
                  <a:pt x="22390" y="9495"/>
                </a:moveTo>
                <a:lnTo>
                  <a:pt x="22390" y="9504"/>
                </a:lnTo>
                <a:lnTo>
                  <a:pt x="22399" y="9504"/>
                </a:lnTo>
                <a:lnTo>
                  <a:pt x="22399" y="9495"/>
                </a:lnTo>
                <a:close/>
                <a:moveTo>
                  <a:pt x="22425" y="9398"/>
                </a:moveTo>
                <a:lnTo>
                  <a:pt x="22417" y="9398"/>
                </a:lnTo>
                <a:lnTo>
                  <a:pt x="22408" y="9389"/>
                </a:lnTo>
                <a:lnTo>
                  <a:pt x="22408" y="9381"/>
                </a:lnTo>
                <a:lnTo>
                  <a:pt x="22417" y="9372"/>
                </a:lnTo>
                <a:lnTo>
                  <a:pt x="22417" y="9363"/>
                </a:lnTo>
                <a:lnTo>
                  <a:pt x="22417" y="9372"/>
                </a:lnTo>
                <a:lnTo>
                  <a:pt x="22408" y="9372"/>
                </a:lnTo>
                <a:lnTo>
                  <a:pt x="22408" y="9363"/>
                </a:lnTo>
                <a:lnTo>
                  <a:pt x="22408" y="9354"/>
                </a:lnTo>
                <a:lnTo>
                  <a:pt x="22399" y="9354"/>
                </a:lnTo>
                <a:lnTo>
                  <a:pt x="22399" y="9363"/>
                </a:lnTo>
                <a:lnTo>
                  <a:pt x="22390" y="9363"/>
                </a:lnTo>
                <a:lnTo>
                  <a:pt x="22381" y="9372"/>
                </a:lnTo>
                <a:lnTo>
                  <a:pt x="22381" y="9381"/>
                </a:lnTo>
                <a:lnTo>
                  <a:pt x="22381" y="9389"/>
                </a:lnTo>
                <a:lnTo>
                  <a:pt x="22381" y="9398"/>
                </a:lnTo>
                <a:lnTo>
                  <a:pt x="22390" y="9398"/>
                </a:lnTo>
                <a:lnTo>
                  <a:pt x="22399" y="9398"/>
                </a:lnTo>
                <a:lnTo>
                  <a:pt x="22408" y="9398"/>
                </a:lnTo>
                <a:lnTo>
                  <a:pt x="22417" y="9398"/>
                </a:lnTo>
                <a:close/>
                <a:moveTo>
                  <a:pt x="22417" y="9504"/>
                </a:moveTo>
                <a:lnTo>
                  <a:pt x="22417" y="9495"/>
                </a:lnTo>
                <a:close/>
                <a:moveTo>
                  <a:pt x="22822" y="9098"/>
                </a:moveTo>
                <a:lnTo>
                  <a:pt x="22814" y="9098"/>
                </a:lnTo>
                <a:lnTo>
                  <a:pt x="22814" y="9107"/>
                </a:lnTo>
                <a:close/>
                <a:moveTo>
                  <a:pt x="22805" y="9098"/>
                </a:moveTo>
                <a:lnTo>
                  <a:pt x="22814" y="9089"/>
                </a:lnTo>
                <a:lnTo>
                  <a:pt x="22805" y="9089"/>
                </a:lnTo>
                <a:close/>
                <a:moveTo>
                  <a:pt x="22611" y="9610"/>
                </a:moveTo>
                <a:lnTo>
                  <a:pt x="22602" y="9610"/>
                </a:lnTo>
                <a:lnTo>
                  <a:pt x="22602" y="9619"/>
                </a:lnTo>
                <a:lnTo>
                  <a:pt x="22611" y="9610"/>
                </a:lnTo>
                <a:lnTo>
                  <a:pt x="22620" y="9610"/>
                </a:lnTo>
                <a:lnTo>
                  <a:pt x="22611" y="9601"/>
                </a:lnTo>
                <a:close/>
                <a:moveTo>
                  <a:pt x="22620" y="9557"/>
                </a:moveTo>
                <a:lnTo>
                  <a:pt x="22611" y="9566"/>
                </a:lnTo>
                <a:lnTo>
                  <a:pt x="22593" y="9566"/>
                </a:lnTo>
                <a:lnTo>
                  <a:pt x="22584" y="9575"/>
                </a:lnTo>
                <a:lnTo>
                  <a:pt x="22584" y="9584"/>
                </a:lnTo>
                <a:lnTo>
                  <a:pt x="22593" y="9584"/>
                </a:lnTo>
                <a:lnTo>
                  <a:pt x="22602" y="9584"/>
                </a:lnTo>
                <a:lnTo>
                  <a:pt x="22602" y="9575"/>
                </a:lnTo>
                <a:lnTo>
                  <a:pt x="22602" y="9584"/>
                </a:lnTo>
                <a:lnTo>
                  <a:pt x="22611" y="9575"/>
                </a:lnTo>
                <a:lnTo>
                  <a:pt x="22620" y="9566"/>
                </a:lnTo>
                <a:lnTo>
                  <a:pt x="22628" y="9566"/>
                </a:lnTo>
                <a:close/>
                <a:moveTo>
                  <a:pt x="22567" y="8931"/>
                </a:moveTo>
                <a:lnTo>
                  <a:pt x="22575" y="8913"/>
                </a:lnTo>
                <a:lnTo>
                  <a:pt x="22575" y="8904"/>
                </a:lnTo>
                <a:lnTo>
                  <a:pt x="22567" y="8904"/>
                </a:lnTo>
                <a:lnTo>
                  <a:pt x="22558" y="8895"/>
                </a:lnTo>
                <a:lnTo>
                  <a:pt x="22540" y="8895"/>
                </a:lnTo>
                <a:lnTo>
                  <a:pt x="22523" y="8895"/>
                </a:lnTo>
                <a:lnTo>
                  <a:pt x="22514" y="8904"/>
                </a:lnTo>
                <a:lnTo>
                  <a:pt x="22505" y="8904"/>
                </a:lnTo>
                <a:lnTo>
                  <a:pt x="22505" y="8913"/>
                </a:lnTo>
                <a:lnTo>
                  <a:pt x="22487" y="8931"/>
                </a:lnTo>
                <a:lnTo>
                  <a:pt x="22478" y="8957"/>
                </a:lnTo>
                <a:lnTo>
                  <a:pt x="22478" y="8966"/>
                </a:lnTo>
                <a:lnTo>
                  <a:pt x="22496" y="8966"/>
                </a:lnTo>
                <a:lnTo>
                  <a:pt x="22523" y="8966"/>
                </a:lnTo>
                <a:lnTo>
                  <a:pt x="22540" y="8957"/>
                </a:lnTo>
                <a:lnTo>
                  <a:pt x="22549" y="8948"/>
                </a:lnTo>
                <a:lnTo>
                  <a:pt x="22558" y="8939"/>
                </a:lnTo>
                <a:close/>
                <a:moveTo>
                  <a:pt x="23440" y="8551"/>
                </a:moveTo>
                <a:lnTo>
                  <a:pt x="23449" y="8551"/>
                </a:lnTo>
                <a:lnTo>
                  <a:pt x="23458" y="8551"/>
                </a:lnTo>
                <a:lnTo>
                  <a:pt x="23458" y="8560"/>
                </a:lnTo>
                <a:lnTo>
                  <a:pt x="23484" y="8569"/>
                </a:lnTo>
                <a:lnTo>
                  <a:pt x="23493" y="8578"/>
                </a:lnTo>
                <a:lnTo>
                  <a:pt x="23502" y="8578"/>
                </a:lnTo>
                <a:lnTo>
                  <a:pt x="23519" y="8595"/>
                </a:lnTo>
                <a:lnTo>
                  <a:pt x="23519" y="8604"/>
                </a:lnTo>
                <a:lnTo>
                  <a:pt x="23528" y="8604"/>
                </a:lnTo>
                <a:lnTo>
                  <a:pt x="23537" y="8604"/>
                </a:lnTo>
                <a:lnTo>
                  <a:pt x="23546" y="8604"/>
                </a:lnTo>
                <a:lnTo>
                  <a:pt x="23555" y="8613"/>
                </a:lnTo>
                <a:lnTo>
                  <a:pt x="23555" y="8622"/>
                </a:lnTo>
                <a:lnTo>
                  <a:pt x="23572" y="8639"/>
                </a:lnTo>
                <a:lnTo>
                  <a:pt x="23581" y="8657"/>
                </a:lnTo>
                <a:lnTo>
                  <a:pt x="23581" y="8666"/>
                </a:lnTo>
                <a:lnTo>
                  <a:pt x="23581" y="8675"/>
                </a:lnTo>
                <a:lnTo>
                  <a:pt x="23581" y="8683"/>
                </a:lnTo>
                <a:lnTo>
                  <a:pt x="23581" y="8692"/>
                </a:lnTo>
                <a:lnTo>
                  <a:pt x="23590" y="8692"/>
                </a:lnTo>
                <a:lnTo>
                  <a:pt x="23590" y="8701"/>
                </a:lnTo>
                <a:lnTo>
                  <a:pt x="23599" y="8701"/>
                </a:lnTo>
                <a:lnTo>
                  <a:pt x="23608" y="8692"/>
                </a:lnTo>
                <a:lnTo>
                  <a:pt x="23608" y="8683"/>
                </a:lnTo>
                <a:lnTo>
                  <a:pt x="23608" y="8675"/>
                </a:lnTo>
                <a:lnTo>
                  <a:pt x="23616" y="8666"/>
                </a:lnTo>
                <a:lnTo>
                  <a:pt x="23608" y="8648"/>
                </a:lnTo>
                <a:lnTo>
                  <a:pt x="23555" y="8613"/>
                </a:lnTo>
                <a:lnTo>
                  <a:pt x="23546" y="8604"/>
                </a:lnTo>
                <a:lnTo>
                  <a:pt x="23537" y="8595"/>
                </a:lnTo>
                <a:lnTo>
                  <a:pt x="23528" y="8586"/>
                </a:lnTo>
                <a:lnTo>
                  <a:pt x="23519" y="8586"/>
                </a:lnTo>
                <a:lnTo>
                  <a:pt x="23511" y="8578"/>
                </a:lnTo>
                <a:lnTo>
                  <a:pt x="23502" y="8569"/>
                </a:lnTo>
                <a:lnTo>
                  <a:pt x="23493" y="8569"/>
                </a:lnTo>
                <a:lnTo>
                  <a:pt x="23484" y="8560"/>
                </a:lnTo>
                <a:lnTo>
                  <a:pt x="23475" y="8560"/>
                </a:lnTo>
                <a:lnTo>
                  <a:pt x="23467" y="8551"/>
                </a:lnTo>
                <a:lnTo>
                  <a:pt x="23458" y="8551"/>
                </a:lnTo>
                <a:lnTo>
                  <a:pt x="23440" y="8542"/>
                </a:lnTo>
                <a:lnTo>
                  <a:pt x="23449" y="8542"/>
                </a:lnTo>
                <a:close/>
                <a:moveTo>
                  <a:pt x="23352" y="8454"/>
                </a:moveTo>
                <a:lnTo>
                  <a:pt x="23352" y="8463"/>
                </a:lnTo>
                <a:lnTo>
                  <a:pt x="23361" y="8463"/>
                </a:lnTo>
                <a:lnTo>
                  <a:pt x="23369" y="8472"/>
                </a:lnTo>
                <a:lnTo>
                  <a:pt x="23369" y="8463"/>
                </a:lnTo>
                <a:lnTo>
                  <a:pt x="23361" y="8454"/>
                </a:lnTo>
                <a:close/>
                <a:moveTo>
                  <a:pt x="23325" y="8763"/>
                </a:moveTo>
                <a:lnTo>
                  <a:pt x="23317" y="8754"/>
                </a:lnTo>
                <a:lnTo>
                  <a:pt x="23308" y="8754"/>
                </a:lnTo>
                <a:lnTo>
                  <a:pt x="23290" y="8754"/>
                </a:lnTo>
                <a:lnTo>
                  <a:pt x="23281" y="8754"/>
                </a:lnTo>
                <a:lnTo>
                  <a:pt x="23264" y="8754"/>
                </a:lnTo>
                <a:lnTo>
                  <a:pt x="23264" y="8763"/>
                </a:lnTo>
                <a:lnTo>
                  <a:pt x="23264" y="8772"/>
                </a:lnTo>
                <a:lnTo>
                  <a:pt x="23272" y="8772"/>
                </a:lnTo>
                <a:lnTo>
                  <a:pt x="23281" y="8781"/>
                </a:lnTo>
                <a:lnTo>
                  <a:pt x="23290" y="8781"/>
                </a:lnTo>
                <a:lnTo>
                  <a:pt x="23299" y="8781"/>
                </a:lnTo>
                <a:lnTo>
                  <a:pt x="23317" y="8798"/>
                </a:lnTo>
                <a:lnTo>
                  <a:pt x="23334" y="8798"/>
                </a:lnTo>
                <a:lnTo>
                  <a:pt x="23343" y="8798"/>
                </a:lnTo>
                <a:lnTo>
                  <a:pt x="23352" y="8807"/>
                </a:lnTo>
                <a:lnTo>
                  <a:pt x="23361" y="8807"/>
                </a:lnTo>
                <a:lnTo>
                  <a:pt x="23361" y="8816"/>
                </a:lnTo>
                <a:lnTo>
                  <a:pt x="23369" y="8816"/>
                </a:lnTo>
                <a:lnTo>
                  <a:pt x="23396" y="8807"/>
                </a:lnTo>
                <a:lnTo>
                  <a:pt x="23414" y="8807"/>
                </a:lnTo>
                <a:lnTo>
                  <a:pt x="23422" y="8807"/>
                </a:lnTo>
                <a:lnTo>
                  <a:pt x="23431" y="8798"/>
                </a:lnTo>
                <a:lnTo>
                  <a:pt x="23440" y="8798"/>
                </a:lnTo>
                <a:lnTo>
                  <a:pt x="23449" y="8789"/>
                </a:lnTo>
                <a:lnTo>
                  <a:pt x="23458" y="8789"/>
                </a:lnTo>
                <a:lnTo>
                  <a:pt x="23467" y="8789"/>
                </a:lnTo>
                <a:lnTo>
                  <a:pt x="23475" y="8781"/>
                </a:lnTo>
                <a:lnTo>
                  <a:pt x="23484" y="8781"/>
                </a:lnTo>
                <a:lnTo>
                  <a:pt x="23484" y="8772"/>
                </a:lnTo>
                <a:lnTo>
                  <a:pt x="23493" y="8772"/>
                </a:lnTo>
                <a:lnTo>
                  <a:pt x="23493" y="8763"/>
                </a:lnTo>
                <a:lnTo>
                  <a:pt x="23493" y="8754"/>
                </a:lnTo>
                <a:lnTo>
                  <a:pt x="23511" y="8754"/>
                </a:lnTo>
                <a:lnTo>
                  <a:pt x="23519" y="8754"/>
                </a:lnTo>
                <a:lnTo>
                  <a:pt x="23528" y="8754"/>
                </a:lnTo>
                <a:lnTo>
                  <a:pt x="23537" y="8754"/>
                </a:lnTo>
                <a:lnTo>
                  <a:pt x="23537" y="8745"/>
                </a:lnTo>
                <a:lnTo>
                  <a:pt x="23537" y="8736"/>
                </a:lnTo>
                <a:lnTo>
                  <a:pt x="23528" y="8728"/>
                </a:lnTo>
                <a:lnTo>
                  <a:pt x="23528" y="8719"/>
                </a:lnTo>
                <a:lnTo>
                  <a:pt x="23546" y="8719"/>
                </a:lnTo>
                <a:lnTo>
                  <a:pt x="23546" y="8710"/>
                </a:lnTo>
                <a:lnTo>
                  <a:pt x="23555" y="8701"/>
                </a:lnTo>
                <a:lnTo>
                  <a:pt x="23564" y="8701"/>
                </a:lnTo>
                <a:lnTo>
                  <a:pt x="23564" y="8692"/>
                </a:lnTo>
                <a:lnTo>
                  <a:pt x="23555" y="8683"/>
                </a:lnTo>
                <a:lnTo>
                  <a:pt x="23564" y="8666"/>
                </a:lnTo>
                <a:lnTo>
                  <a:pt x="23555" y="8666"/>
                </a:lnTo>
                <a:lnTo>
                  <a:pt x="23546" y="8666"/>
                </a:lnTo>
                <a:lnTo>
                  <a:pt x="23537" y="8657"/>
                </a:lnTo>
                <a:lnTo>
                  <a:pt x="23528" y="8666"/>
                </a:lnTo>
                <a:lnTo>
                  <a:pt x="23519" y="8666"/>
                </a:lnTo>
                <a:lnTo>
                  <a:pt x="23519" y="8657"/>
                </a:lnTo>
                <a:lnTo>
                  <a:pt x="23511" y="8657"/>
                </a:lnTo>
                <a:lnTo>
                  <a:pt x="23502" y="8657"/>
                </a:lnTo>
                <a:lnTo>
                  <a:pt x="23502" y="8666"/>
                </a:lnTo>
                <a:lnTo>
                  <a:pt x="23493" y="8666"/>
                </a:lnTo>
                <a:lnTo>
                  <a:pt x="23502" y="8692"/>
                </a:lnTo>
                <a:lnTo>
                  <a:pt x="23511" y="8701"/>
                </a:lnTo>
                <a:lnTo>
                  <a:pt x="23502" y="8710"/>
                </a:lnTo>
                <a:lnTo>
                  <a:pt x="23493" y="8710"/>
                </a:lnTo>
                <a:lnTo>
                  <a:pt x="23484" y="8710"/>
                </a:lnTo>
                <a:lnTo>
                  <a:pt x="23467" y="8728"/>
                </a:lnTo>
                <a:lnTo>
                  <a:pt x="23458" y="8728"/>
                </a:lnTo>
                <a:lnTo>
                  <a:pt x="23458" y="8736"/>
                </a:lnTo>
                <a:lnTo>
                  <a:pt x="23458" y="8745"/>
                </a:lnTo>
                <a:lnTo>
                  <a:pt x="23449" y="8745"/>
                </a:lnTo>
                <a:lnTo>
                  <a:pt x="23449" y="8754"/>
                </a:lnTo>
                <a:lnTo>
                  <a:pt x="23440" y="8754"/>
                </a:lnTo>
                <a:lnTo>
                  <a:pt x="23431" y="8754"/>
                </a:lnTo>
                <a:lnTo>
                  <a:pt x="23422" y="8754"/>
                </a:lnTo>
                <a:lnTo>
                  <a:pt x="23414" y="8754"/>
                </a:lnTo>
                <a:lnTo>
                  <a:pt x="23405" y="8754"/>
                </a:lnTo>
                <a:lnTo>
                  <a:pt x="23396" y="8754"/>
                </a:lnTo>
                <a:lnTo>
                  <a:pt x="23387" y="8745"/>
                </a:lnTo>
                <a:lnTo>
                  <a:pt x="23387" y="8736"/>
                </a:lnTo>
                <a:lnTo>
                  <a:pt x="23387" y="8728"/>
                </a:lnTo>
                <a:lnTo>
                  <a:pt x="23396" y="8719"/>
                </a:lnTo>
                <a:lnTo>
                  <a:pt x="23387" y="8719"/>
                </a:lnTo>
                <a:lnTo>
                  <a:pt x="23387" y="8728"/>
                </a:lnTo>
                <a:lnTo>
                  <a:pt x="23378" y="8745"/>
                </a:lnTo>
                <a:lnTo>
                  <a:pt x="23369" y="8754"/>
                </a:lnTo>
                <a:lnTo>
                  <a:pt x="23361" y="8754"/>
                </a:lnTo>
                <a:lnTo>
                  <a:pt x="23352" y="8754"/>
                </a:lnTo>
                <a:lnTo>
                  <a:pt x="23343" y="8763"/>
                </a:lnTo>
                <a:lnTo>
                  <a:pt x="23334" y="8763"/>
                </a:lnTo>
                <a:close/>
                <a:moveTo>
                  <a:pt x="23502" y="7810"/>
                </a:moveTo>
                <a:lnTo>
                  <a:pt x="23502" y="7819"/>
                </a:lnTo>
                <a:close/>
                <a:moveTo>
                  <a:pt x="23396" y="8525"/>
                </a:moveTo>
                <a:lnTo>
                  <a:pt x="23387" y="8525"/>
                </a:lnTo>
                <a:lnTo>
                  <a:pt x="23378" y="8533"/>
                </a:lnTo>
                <a:lnTo>
                  <a:pt x="23387" y="8533"/>
                </a:lnTo>
                <a:lnTo>
                  <a:pt x="23387" y="8542"/>
                </a:lnTo>
                <a:lnTo>
                  <a:pt x="23396" y="8542"/>
                </a:lnTo>
                <a:lnTo>
                  <a:pt x="23405" y="8551"/>
                </a:lnTo>
                <a:lnTo>
                  <a:pt x="23414" y="8542"/>
                </a:lnTo>
                <a:lnTo>
                  <a:pt x="23414" y="8533"/>
                </a:lnTo>
                <a:close/>
                <a:moveTo>
                  <a:pt x="23405" y="4713"/>
                </a:moveTo>
                <a:lnTo>
                  <a:pt x="23378" y="4722"/>
                </a:lnTo>
                <a:lnTo>
                  <a:pt x="23369" y="4739"/>
                </a:lnTo>
                <a:lnTo>
                  <a:pt x="23361" y="4739"/>
                </a:lnTo>
                <a:lnTo>
                  <a:pt x="23343" y="4766"/>
                </a:lnTo>
                <a:lnTo>
                  <a:pt x="23352" y="4766"/>
                </a:lnTo>
                <a:lnTo>
                  <a:pt x="23361" y="4757"/>
                </a:lnTo>
                <a:lnTo>
                  <a:pt x="23378" y="4748"/>
                </a:lnTo>
                <a:lnTo>
                  <a:pt x="23378" y="4739"/>
                </a:lnTo>
                <a:lnTo>
                  <a:pt x="23387" y="4739"/>
                </a:lnTo>
                <a:lnTo>
                  <a:pt x="23396" y="4731"/>
                </a:lnTo>
                <a:lnTo>
                  <a:pt x="23405" y="4731"/>
                </a:lnTo>
                <a:lnTo>
                  <a:pt x="23422" y="4704"/>
                </a:lnTo>
                <a:lnTo>
                  <a:pt x="23405" y="4704"/>
                </a:lnTo>
                <a:close/>
                <a:moveTo>
                  <a:pt x="23422" y="3433"/>
                </a:moveTo>
                <a:lnTo>
                  <a:pt x="23440" y="3424"/>
                </a:lnTo>
                <a:lnTo>
                  <a:pt x="23431" y="3424"/>
                </a:lnTo>
                <a:lnTo>
                  <a:pt x="23431" y="3416"/>
                </a:lnTo>
                <a:lnTo>
                  <a:pt x="23422" y="3424"/>
                </a:lnTo>
                <a:lnTo>
                  <a:pt x="23414" y="3433"/>
                </a:lnTo>
                <a:close/>
                <a:moveTo>
                  <a:pt x="23537" y="8569"/>
                </a:moveTo>
                <a:lnTo>
                  <a:pt x="23528" y="8560"/>
                </a:lnTo>
                <a:close/>
                <a:moveTo>
                  <a:pt x="23546" y="4625"/>
                </a:moveTo>
                <a:lnTo>
                  <a:pt x="23537" y="4633"/>
                </a:lnTo>
                <a:lnTo>
                  <a:pt x="23519" y="4651"/>
                </a:lnTo>
                <a:lnTo>
                  <a:pt x="23511" y="4651"/>
                </a:lnTo>
                <a:lnTo>
                  <a:pt x="23519" y="4651"/>
                </a:lnTo>
                <a:lnTo>
                  <a:pt x="23528" y="4642"/>
                </a:lnTo>
                <a:lnTo>
                  <a:pt x="23555" y="4625"/>
                </a:lnTo>
                <a:close/>
                <a:moveTo>
                  <a:pt x="23616" y="10219"/>
                </a:moveTo>
                <a:lnTo>
                  <a:pt x="23608" y="10228"/>
                </a:lnTo>
                <a:lnTo>
                  <a:pt x="23608" y="10237"/>
                </a:lnTo>
                <a:lnTo>
                  <a:pt x="23608" y="10246"/>
                </a:lnTo>
                <a:lnTo>
                  <a:pt x="23608" y="10254"/>
                </a:lnTo>
                <a:lnTo>
                  <a:pt x="23599" y="10263"/>
                </a:lnTo>
                <a:lnTo>
                  <a:pt x="23608" y="10272"/>
                </a:lnTo>
                <a:lnTo>
                  <a:pt x="23608" y="10281"/>
                </a:lnTo>
                <a:lnTo>
                  <a:pt x="23608" y="10272"/>
                </a:lnTo>
                <a:lnTo>
                  <a:pt x="23616" y="10254"/>
                </a:lnTo>
                <a:lnTo>
                  <a:pt x="23625" y="10219"/>
                </a:lnTo>
                <a:lnTo>
                  <a:pt x="23634" y="10219"/>
                </a:lnTo>
                <a:lnTo>
                  <a:pt x="23625" y="10210"/>
                </a:lnTo>
                <a:lnTo>
                  <a:pt x="23625" y="10193"/>
                </a:lnTo>
                <a:lnTo>
                  <a:pt x="23616" y="10193"/>
                </a:lnTo>
                <a:lnTo>
                  <a:pt x="23616" y="10201"/>
                </a:lnTo>
                <a:lnTo>
                  <a:pt x="23625" y="10210"/>
                </a:lnTo>
                <a:close/>
                <a:moveTo>
                  <a:pt x="23608" y="4563"/>
                </a:moveTo>
                <a:lnTo>
                  <a:pt x="23599" y="4572"/>
                </a:lnTo>
                <a:lnTo>
                  <a:pt x="23608" y="4572"/>
                </a:lnTo>
                <a:close/>
                <a:moveTo>
                  <a:pt x="23608" y="9019"/>
                </a:moveTo>
                <a:lnTo>
                  <a:pt x="23599" y="9019"/>
                </a:lnTo>
                <a:lnTo>
                  <a:pt x="23599" y="9010"/>
                </a:lnTo>
                <a:lnTo>
                  <a:pt x="23590" y="9010"/>
                </a:lnTo>
                <a:lnTo>
                  <a:pt x="23581" y="9010"/>
                </a:lnTo>
                <a:lnTo>
                  <a:pt x="23572" y="9010"/>
                </a:lnTo>
                <a:lnTo>
                  <a:pt x="23581" y="9019"/>
                </a:lnTo>
                <a:lnTo>
                  <a:pt x="23590" y="9028"/>
                </a:lnTo>
                <a:lnTo>
                  <a:pt x="23599" y="9028"/>
                </a:lnTo>
                <a:lnTo>
                  <a:pt x="23599" y="9019"/>
                </a:lnTo>
                <a:close/>
                <a:moveTo>
                  <a:pt x="23475" y="10104"/>
                </a:moveTo>
                <a:lnTo>
                  <a:pt x="23467" y="10104"/>
                </a:lnTo>
                <a:lnTo>
                  <a:pt x="23467" y="10096"/>
                </a:lnTo>
                <a:lnTo>
                  <a:pt x="23458" y="10096"/>
                </a:lnTo>
                <a:lnTo>
                  <a:pt x="23458" y="10104"/>
                </a:lnTo>
                <a:lnTo>
                  <a:pt x="23467" y="10122"/>
                </a:lnTo>
                <a:lnTo>
                  <a:pt x="23475" y="10122"/>
                </a:lnTo>
                <a:lnTo>
                  <a:pt x="23475" y="10113"/>
                </a:lnTo>
                <a:close/>
                <a:moveTo>
                  <a:pt x="23528" y="8551"/>
                </a:moveTo>
                <a:lnTo>
                  <a:pt x="23528" y="8560"/>
                </a:lnTo>
                <a:close/>
                <a:moveTo>
                  <a:pt x="23581" y="8578"/>
                </a:moveTo>
                <a:lnTo>
                  <a:pt x="23572" y="8578"/>
                </a:lnTo>
                <a:lnTo>
                  <a:pt x="23572" y="8586"/>
                </a:lnTo>
                <a:lnTo>
                  <a:pt x="23581" y="8586"/>
                </a:lnTo>
                <a:close/>
                <a:moveTo>
                  <a:pt x="23211" y="4810"/>
                </a:moveTo>
                <a:lnTo>
                  <a:pt x="23202" y="4810"/>
                </a:lnTo>
                <a:lnTo>
                  <a:pt x="23193" y="4828"/>
                </a:lnTo>
                <a:lnTo>
                  <a:pt x="23184" y="4828"/>
                </a:lnTo>
                <a:lnTo>
                  <a:pt x="23175" y="4836"/>
                </a:lnTo>
                <a:lnTo>
                  <a:pt x="23175" y="4845"/>
                </a:lnTo>
                <a:lnTo>
                  <a:pt x="23158" y="4854"/>
                </a:lnTo>
                <a:lnTo>
                  <a:pt x="23158" y="4863"/>
                </a:lnTo>
                <a:lnTo>
                  <a:pt x="23158" y="4872"/>
                </a:lnTo>
                <a:lnTo>
                  <a:pt x="23167" y="4863"/>
                </a:lnTo>
                <a:lnTo>
                  <a:pt x="23175" y="4863"/>
                </a:lnTo>
                <a:lnTo>
                  <a:pt x="23184" y="4845"/>
                </a:lnTo>
                <a:lnTo>
                  <a:pt x="23202" y="4836"/>
                </a:lnTo>
                <a:lnTo>
                  <a:pt x="23211" y="4828"/>
                </a:lnTo>
                <a:lnTo>
                  <a:pt x="23211" y="4819"/>
                </a:lnTo>
                <a:lnTo>
                  <a:pt x="23219" y="4819"/>
                </a:lnTo>
                <a:lnTo>
                  <a:pt x="23228" y="4819"/>
                </a:lnTo>
                <a:lnTo>
                  <a:pt x="23237" y="4810"/>
                </a:lnTo>
                <a:lnTo>
                  <a:pt x="23255" y="4801"/>
                </a:lnTo>
                <a:lnTo>
                  <a:pt x="23264" y="4792"/>
                </a:lnTo>
                <a:lnTo>
                  <a:pt x="23281" y="4792"/>
                </a:lnTo>
                <a:lnTo>
                  <a:pt x="23290" y="4792"/>
                </a:lnTo>
                <a:lnTo>
                  <a:pt x="23299" y="4784"/>
                </a:lnTo>
                <a:lnTo>
                  <a:pt x="23299" y="4775"/>
                </a:lnTo>
                <a:lnTo>
                  <a:pt x="23290" y="4775"/>
                </a:lnTo>
                <a:lnTo>
                  <a:pt x="23281" y="4775"/>
                </a:lnTo>
                <a:lnTo>
                  <a:pt x="23264" y="4792"/>
                </a:lnTo>
                <a:lnTo>
                  <a:pt x="23246" y="4792"/>
                </a:lnTo>
                <a:lnTo>
                  <a:pt x="23237" y="4792"/>
                </a:lnTo>
                <a:lnTo>
                  <a:pt x="23237" y="4784"/>
                </a:lnTo>
                <a:lnTo>
                  <a:pt x="23228" y="4784"/>
                </a:lnTo>
                <a:lnTo>
                  <a:pt x="23228" y="4792"/>
                </a:lnTo>
                <a:lnTo>
                  <a:pt x="23228" y="4801"/>
                </a:lnTo>
                <a:lnTo>
                  <a:pt x="23219" y="4801"/>
                </a:lnTo>
                <a:close/>
                <a:moveTo>
                  <a:pt x="23519" y="7801"/>
                </a:moveTo>
                <a:lnTo>
                  <a:pt x="23519" y="7810"/>
                </a:lnTo>
                <a:close/>
                <a:moveTo>
                  <a:pt x="23475" y="9081"/>
                </a:moveTo>
                <a:lnTo>
                  <a:pt x="23467" y="9089"/>
                </a:lnTo>
                <a:lnTo>
                  <a:pt x="23458" y="9081"/>
                </a:lnTo>
                <a:lnTo>
                  <a:pt x="23449" y="9072"/>
                </a:lnTo>
                <a:lnTo>
                  <a:pt x="23440" y="9063"/>
                </a:lnTo>
                <a:lnTo>
                  <a:pt x="23440" y="9072"/>
                </a:lnTo>
                <a:lnTo>
                  <a:pt x="23449" y="9072"/>
                </a:lnTo>
                <a:lnTo>
                  <a:pt x="23449" y="9081"/>
                </a:lnTo>
                <a:lnTo>
                  <a:pt x="23458" y="9089"/>
                </a:lnTo>
                <a:lnTo>
                  <a:pt x="23467" y="9098"/>
                </a:lnTo>
                <a:lnTo>
                  <a:pt x="23475" y="9098"/>
                </a:lnTo>
                <a:close/>
                <a:moveTo>
                  <a:pt x="21561" y="9416"/>
                </a:moveTo>
                <a:lnTo>
                  <a:pt x="21552" y="9416"/>
                </a:lnTo>
                <a:lnTo>
                  <a:pt x="21552" y="9425"/>
                </a:lnTo>
                <a:lnTo>
                  <a:pt x="21561" y="9425"/>
                </a:lnTo>
                <a:close/>
                <a:moveTo>
                  <a:pt x="21446" y="8966"/>
                </a:moveTo>
                <a:lnTo>
                  <a:pt x="21455" y="8957"/>
                </a:lnTo>
                <a:lnTo>
                  <a:pt x="21464" y="8957"/>
                </a:lnTo>
                <a:lnTo>
                  <a:pt x="21464" y="8948"/>
                </a:lnTo>
                <a:lnTo>
                  <a:pt x="21455" y="8948"/>
                </a:lnTo>
                <a:lnTo>
                  <a:pt x="21446" y="8957"/>
                </a:lnTo>
                <a:lnTo>
                  <a:pt x="21437" y="8957"/>
                </a:lnTo>
                <a:lnTo>
                  <a:pt x="21429" y="8957"/>
                </a:lnTo>
                <a:lnTo>
                  <a:pt x="21437" y="8957"/>
                </a:lnTo>
                <a:lnTo>
                  <a:pt x="21429" y="8966"/>
                </a:lnTo>
                <a:lnTo>
                  <a:pt x="21420" y="8966"/>
                </a:lnTo>
                <a:lnTo>
                  <a:pt x="21420" y="8975"/>
                </a:lnTo>
                <a:lnTo>
                  <a:pt x="21429" y="8984"/>
                </a:lnTo>
                <a:lnTo>
                  <a:pt x="21437" y="8975"/>
                </a:lnTo>
                <a:lnTo>
                  <a:pt x="21446" y="8975"/>
                </a:lnTo>
                <a:close/>
                <a:moveTo>
                  <a:pt x="21799" y="8604"/>
                </a:moveTo>
                <a:lnTo>
                  <a:pt x="21799" y="8613"/>
                </a:lnTo>
                <a:lnTo>
                  <a:pt x="21808" y="8613"/>
                </a:lnTo>
                <a:close/>
                <a:moveTo>
                  <a:pt x="21517" y="9478"/>
                </a:moveTo>
                <a:lnTo>
                  <a:pt x="21508" y="9478"/>
                </a:lnTo>
                <a:lnTo>
                  <a:pt x="21508" y="9487"/>
                </a:lnTo>
                <a:lnTo>
                  <a:pt x="21517" y="9487"/>
                </a:lnTo>
                <a:close/>
                <a:moveTo>
                  <a:pt x="22425" y="9513"/>
                </a:moveTo>
                <a:lnTo>
                  <a:pt x="22434" y="9513"/>
                </a:lnTo>
                <a:lnTo>
                  <a:pt x="22434" y="9504"/>
                </a:lnTo>
                <a:lnTo>
                  <a:pt x="22425" y="9495"/>
                </a:lnTo>
                <a:lnTo>
                  <a:pt x="22425" y="9504"/>
                </a:lnTo>
                <a:close/>
                <a:moveTo>
                  <a:pt x="21817" y="8613"/>
                </a:moveTo>
                <a:lnTo>
                  <a:pt x="21817" y="8604"/>
                </a:lnTo>
                <a:lnTo>
                  <a:pt x="21808" y="8604"/>
                </a:lnTo>
                <a:lnTo>
                  <a:pt x="21808" y="8613"/>
                </a:lnTo>
                <a:close/>
                <a:moveTo>
                  <a:pt x="21764" y="8472"/>
                </a:moveTo>
                <a:lnTo>
                  <a:pt x="21773" y="8480"/>
                </a:lnTo>
                <a:lnTo>
                  <a:pt x="21773" y="8472"/>
                </a:lnTo>
                <a:lnTo>
                  <a:pt x="21781" y="8472"/>
                </a:lnTo>
                <a:lnTo>
                  <a:pt x="21773" y="8472"/>
                </a:lnTo>
                <a:lnTo>
                  <a:pt x="21773" y="8463"/>
                </a:lnTo>
                <a:lnTo>
                  <a:pt x="21755" y="8454"/>
                </a:lnTo>
                <a:lnTo>
                  <a:pt x="21746" y="8454"/>
                </a:lnTo>
                <a:lnTo>
                  <a:pt x="21737" y="8445"/>
                </a:lnTo>
                <a:lnTo>
                  <a:pt x="21737" y="8454"/>
                </a:lnTo>
                <a:lnTo>
                  <a:pt x="21728" y="8454"/>
                </a:lnTo>
                <a:lnTo>
                  <a:pt x="21720" y="8472"/>
                </a:lnTo>
                <a:lnTo>
                  <a:pt x="21728" y="8472"/>
                </a:lnTo>
                <a:lnTo>
                  <a:pt x="21737" y="8480"/>
                </a:lnTo>
                <a:lnTo>
                  <a:pt x="21746" y="8472"/>
                </a:lnTo>
                <a:close/>
                <a:moveTo>
                  <a:pt x="21781" y="8622"/>
                </a:moveTo>
                <a:lnTo>
                  <a:pt x="21790" y="8622"/>
                </a:lnTo>
                <a:lnTo>
                  <a:pt x="21790" y="8613"/>
                </a:lnTo>
                <a:lnTo>
                  <a:pt x="21790" y="8604"/>
                </a:lnTo>
                <a:lnTo>
                  <a:pt x="21781" y="8604"/>
                </a:lnTo>
                <a:lnTo>
                  <a:pt x="21773" y="8613"/>
                </a:lnTo>
                <a:lnTo>
                  <a:pt x="21764" y="8613"/>
                </a:lnTo>
                <a:lnTo>
                  <a:pt x="21764" y="8622"/>
                </a:lnTo>
                <a:lnTo>
                  <a:pt x="21764" y="8630"/>
                </a:lnTo>
                <a:lnTo>
                  <a:pt x="21773" y="8622"/>
                </a:lnTo>
                <a:lnTo>
                  <a:pt x="21781" y="8622"/>
                </a:lnTo>
                <a:lnTo>
                  <a:pt x="21773" y="8622"/>
                </a:lnTo>
                <a:close/>
                <a:moveTo>
                  <a:pt x="21728" y="8586"/>
                </a:moveTo>
                <a:lnTo>
                  <a:pt x="21728" y="8595"/>
                </a:lnTo>
                <a:lnTo>
                  <a:pt x="21737" y="8595"/>
                </a:lnTo>
                <a:lnTo>
                  <a:pt x="21737" y="8586"/>
                </a:lnTo>
                <a:close/>
                <a:moveTo>
                  <a:pt x="21340" y="8992"/>
                </a:moveTo>
                <a:lnTo>
                  <a:pt x="21349" y="8992"/>
                </a:lnTo>
                <a:lnTo>
                  <a:pt x="21358" y="8992"/>
                </a:lnTo>
                <a:lnTo>
                  <a:pt x="21367" y="8984"/>
                </a:lnTo>
                <a:lnTo>
                  <a:pt x="21376" y="8984"/>
                </a:lnTo>
                <a:lnTo>
                  <a:pt x="21384" y="8984"/>
                </a:lnTo>
                <a:lnTo>
                  <a:pt x="21384" y="8975"/>
                </a:lnTo>
                <a:lnTo>
                  <a:pt x="21393" y="8966"/>
                </a:lnTo>
                <a:lnTo>
                  <a:pt x="21402" y="8957"/>
                </a:lnTo>
                <a:lnTo>
                  <a:pt x="21393" y="8948"/>
                </a:lnTo>
                <a:lnTo>
                  <a:pt x="21384" y="8939"/>
                </a:lnTo>
                <a:lnTo>
                  <a:pt x="21384" y="8948"/>
                </a:lnTo>
                <a:lnTo>
                  <a:pt x="21393" y="8957"/>
                </a:lnTo>
                <a:lnTo>
                  <a:pt x="21384" y="8957"/>
                </a:lnTo>
                <a:lnTo>
                  <a:pt x="21384" y="8966"/>
                </a:lnTo>
                <a:lnTo>
                  <a:pt x="21367" y="8966"/>
                </a:lnTo>
                <a:lnTo>
                  <a:pt x="21367" y="8975"/>
                </a:lnTo>
                <a:lnTo>
                  <a:pt x="21358" y="8975"/>
                </a:lnTo>
                <a:lnTo>
                  <a:pt x="21358" y="8984"/>
                </a:lnTo>
                <a:lnTo>
                  <a:pt x="21349" y="8984"/>
                </a:lnTo>
                <a:lnTo>
                  <a:pt x="21340" y="8984"/>
                </a:lnTo>
                <a:lnTo>
                  <a:pt x="21331" y="8975"/>
                </a:lnTo>
                <a:lnTo>
                  <a:pt x="21323" y="8975"/>
                </a:lnTo>
                <a:lnTo>
                  <a:pt x="21314" y="8975"/>
                </a:lnTo>
                <a:lnTo>
                  <a:pt x="21305" y="8975"/>
                </a:lnTo>
                <a:lnTo>
                  <a:pt x="21296" y="8975"/>
                </a:lnTo>
                <a:lnTo>
                  <a:pt x="21287" y="8984"/>
                </a:lnTo>
                <a:lnTo>
                  <a:pt x="21279" y="8975"/>
                </a:lnTo>
                <a:lnTo>
                  <a:pt x="21270" y="8975"/>
                </a:lnTo>
                <a:lnTo>
                  <a:pt x="21261" y="8966"/>
                </a:lnTo>
                <a:lnTo>
                  <a:pt x="21252" y="8966"/>
                </a:lnTo>
                <a:lnTo>
                  <a:pt x="21243" y="8957"/>
                </a:lnTo>
                <a:lnTo>
                  <a:pt x="21234" y="8957"/>
                </a:lnTo>
                <a:lnTo>
                  <a:pt x="21226" y="8957"/>
                </a:lnTo>
                <a:lnTo>
                  <a:pt x="21217" y="8957"/>
                </a:lnTo>
                <a:lnTo>
                  <a:pt x="21208" y="8957"/>
                </a:lnTo>
                <a:lnTo>
                  <a:pt x="21199" y="8957"/>
                </a:lnTo>
                <a:lnTo>
                  <a:pt x="21182" y="8966"/>
                </a:lnTo>
                <a:lnTo>
                  <a:pt x="21173" y="8966"/>
                </a:lnTo>
                <a:lnTo>
                  <a:pt x="21164" y="8975"/>
                </a:lnTo>
                <a:lnTo>
                  <a:pt x="21164" y="8984"/>
                </a:lnTo>
                <a:lnTo>
                  <a:pt x="21164" y="8992"/>
                </a:lnTo>
                <a:lnTo>
                  <a:pt x="21173" y="8992"/>
                </a:lnTo>
                <a:lnTo>
                  <a:pt x="21173" y="9001"/>
                </a:lnTo>
                <a:lnTo>
                  <a:pt x="21182" y="8992"/>
                </a:lnTo>
                <a:lnTo>
                  <a:pt x="21190" y="8992"/>
                </a:lnTo>
                <a:lnTo>
                  <a:pt x="21199" y="9001"/>
                </a:lnTo>
                <a:lnTo>
                  <a:pt x="21217" y="8992"/>
                </a:lnTo>
                <a:lnTo>
                  <a:pt x="21234" y="9001"/>
                </a:lnTo>
                <a:lnTo>
                  <a:pt x="21252" y="9001"/>
                </a:lnTo>
                <a:lnTo>
                  <a:pt x="21252" y="9010"/>
                </a:lnTo>
                <a:lnTo>
                  <a:pt x="21261" y="9001"/>
                </a:lnTo>
                <a:lnTo>
                  <a:pt x="21270" y="9001"/>
                </a:lnTo>
                <a:lnTo>
                  <a:pt x="21279" y="9001"/>
                </a:lnTo>
                <a:lnTo>
                  <a:pt x="21279" y="8992"/>
                </a:lnTo>
                <a:lnTo>
                  <a:pt x="21287" y="8992"/>
                </a:lnTo>
                <a:lnTo>
                  <a:pt x="21296" y="9001"/>
                </a:lnTo>
                <a:lnTo>
                  <a:pt x="21305" y="9001"/>
                </a:lnTo>
                <a:lnTo>
                  <a:pt x="21314" y="9001"/>
                </a:lnTo>
                <a:lnTo>
                  <a:pt x="21331" y="8992"/>
                </a:lnTo>
                <a:close/>
                <a:moveTo>
                  <a:pt x="21111" y="8957"/>
                </a:moveTo>
                <a:lnTo>
                  <a:pt x="21111" y="8948"/>
                </a:lnTo>
                <a:lnTo>
                  <a:pt x="21102" y="8948"/>
                </a:lnTo>
                <a:close/>
                <a:moveTo>
                  <a:pt x="21102" y="9054"/>
                </a:moveTo>
                <a:lnTo>
                  <a:pt x="21111" y="9063"/>
                </a:lnTo>
                <a:lnTo>
                  <a:pt x="21129" y="9063"/>
                </a:lnTo>
                <a:lnTo>
                  <a:pt x="21137" y="9063"/>
                </a:lnTo>
                <a:lnTo>
                  <a:pt x="21146" y="9072"/>
                </a:lnTo>
                <a:lnTo>
                  <a:pt x="21164" y="9081"/>
                </a:lnTo>
                <a:lnTo>
                  <a:pt x="21173" y="9081"/>
                </a:lnTo>
                <a:lnTo>
                  <a:pt x="21182" y="9089"/>
                </a:lnTo>
                <a:lnTo>
                  <a:pt x="21190" y="9098"/>
                </a:lnTo>
                <a:lnTo>
                  <a:pt x="21199" y="9098"/>
                </a:lnTo>
                <a:lnTo>
                  <a:pt x="21208" y="9107"/>
                </a:lnTo>
                <a:lnTo>
                  <a:pt x="21217" y="9098"/>
                </a:lnTo>
                <a:lnTo>
                  <a:pt x="21226" y="9098"/>
                </a:lnTo>
                <a:lnTo>
                  <a:pt x="21234" y="9089"/>
                </a:lnTo>
                <a:lnTo>
                  <a:pt x="21243" y="9089"/>
                </a:lnTo>
                <a:lnTo>
                  <a:pt x="21234" y="9081"/>
                </a:lnTo>
                <a:lnTo>
                  <a:pt x="21226" y="9081"/>
                </a:lnTo>
                <a:lnTo>
                  <a:pt x="21226" y="9072"/>
                </a:lnTo>
                <a:lnTo>
                  <a:pt x="21217" y="9063"/>
                </a:lnTo>
                <a:lnTo>
                  <a:pt x="21208" y="9054"/>
                </a:lnTo>
                <a:lnTo>
                  <a:pt x="21208" y="9063"/>
                </a:lnTo>
                <a:lnTo>
                  <a:pt x="21199" y="9054"/>
                </a:lnTo>
                <a:lnTo>
                  <a:pt x="21190" y="9045"/>
                </a:lnTo>
                <a:lnTo>
                  <a:pt x="21182" y="9045"/>
                </a:lnTo>
                <a:lnTo>
                  <a:pt x="21182" y="9036"/>
                </a:lnTo>
                <a:lnTo>
                  <a:pt x="21173" y="9036"/>
                </a:lnTo>
                <a:lnTo>
                  <a:pt x="21164" y="9036"/>
                </a:lnTo>
                <a:lnTo>
                  <a:pt x="21146" y="9036"/>
                </a:lnTo>
                <a:lnTo>
                  <a:pt x="21137" y="9036"/>
                </a:lnTo>
                <a:lnTo>
                  <a:pt x="21129" y="9036"/>
                </a:lnTo>
                <a:lnTo>
                  <a:pt x="21120" y="9036"/>
                </a:lnTo>
                <a:lnTo>
                  <a:pt x="21111" y="9045"/>
                </a:lnTo>
                <a:lnTo>
                  <a:pt x="21102" y="9045"/>
                </a:lnTo>
                <a:close/>
                <a:moveTo>
                  <a:pt x="21208" y="8807"/>
                </a:moveTo>
                <a:lnTo>
                  <a:pt x="21208" y="8816"/>
                </a:lnTo>
                <a:lnTo>
                  <a:pt x="21217" y="8825"/>
                </a:lnTo>
                <a:lnTo>
                  <a:pt x="21217" y="8816"/>
                </a:lnTo>
                <a:lnTo>
                  <a:pt x="21217" y="8789"/>
                </a:lnTo>
                <a:lnTo>
                  <a:pt x="21217" y="8781"/>
                </a:lnTo>
                <a:lnTo>
                  <a:pt x="21217" y="8772"/>
                </a:lnTo>
                <a:lnTo>
                  <a:pt x="21208" y="8781"/>
                </a:lnTo>
                <a:lnTo>
                  <a:pt x="21208" y="8798"/>
                </a:lnTo>
                <a:close/>
                <a:moveTo>
                  <a:pt x="21146" y="8984"/>
                </a:moveTo>
                <a:lnTo>
                  <a:pt x="21146" y="8975"/>
                </a:lnTo>
                <a:lnTo>
                  <a:pt x="21137" y="8975"/>
                </a:lnTo>
                <a:lnTo>
                  <a:pt x="21137" y="8966"/>
                </a:lnTo>
                <a:lnTo>
                  <a:pt x="21137" y="8975"/>
                </a:lnTo>
                <a:lnTo>
                  <a:pt x="21129" y="8984"/>
                </a:lnTo>
                <a:lnTo>
                  <a:pt x="21137" y="8984"/>
                </a:lnTo>
                <a:lnTo>
                  <a:pt x="21129" y="8992"/>
                </a:lnTo>
                <a:lnTo>
                  <a:pt x="21137" y="8992"/>
                </a:lnTo>
                <a:lnTo>
                  <a:pt x="21137" y="8984"/>
                </a:lnTo>
                <a:close/>
                <a:moveTo>
                  <a:pt x="21314" y="9125"/>
                </a:moveTo>
                <a:lnTo>
                  <a:pt x="21305" y="9125"/>
                </a:lnTo>
                <a:lnTo>
                  <a:pt x="21314" y="9125"/>
                </a:lnTo>
                <a:lnTo>
                  <a:pt x="21323" y="9125"/>
                </a:lnTo>
                <a:lnTo>
                  <a:pt x="21323" y="9116"/>
                </a:lnTo>
                <a:lnTo>
                  <a:pt x="21314" y="9116"/>
                </a:lnTo>
                <a:close/>
                <a:moveTo>
                  <a:pt x="21093" y="8992"/>
                </a:moveTo>
                <a:lnTo>
                  <a:pt x="21102" y="8992"/>
                </a:lnTo>
                <a:lnTo>
                  <a:pt x="21111" y="8992"/>
                </a:lnTo>
                <a:lnTo>
                  <a:pt x="21111" y="8984"/>
                </a:lnTo>
                <a:lnTo>
                  <a:pt x="21111" y="8975"/>
                </a:lnTo>
                <a:lnTo>
                  <a:pt x="21102" y="8966"/>
                </a:lnTo>
                <a:lnTo>
                  <a:pt x="21102" y="8957"/>
                </a:lnTo>
                <a:lnTo>
                  <a:pt x="21093" y="8957"/>
                </a:lnTo>
                <a:lnTo>
                  <a:pt x="21084" y="8957"/>
                </a:lnTo>
                <a:lnTo>
                  <a:pt x="21084" y="8966"/>
                </a:lnTo>
                <a:lnTo>
                  <a:pt x="21084" y="8957"/>
                </a:lnTo>
                <a:lnTo>
                  <a:pt x="21076" y="8957"/>
                </a:lnTo>
                <a:lnTo>
                  <a:pt x="21067" y="8957"/>
                </a:lnTo>
                <a:lnTo>
                  <a:pt x="21058" y="8966"/>
                </a:lnTo>
                <a:lnTo>
                  <a:pt x="21049" y="8966"/>
                </a:lnTo>
                <a:lnTo>
                  <a:pt x="21049" y="8957"/>
                </a:lnTo>
                <a:lnTo>
                  <a:pt x="21040" y="8948"/>
                </a:lnTo>
                <a:lnTo>
                  <a:pt x="21023" y="8939"/>
                </a:lnTo>
                <a:lnTo>
                  <a:pt x="21023" y="8948"/>
                </a:lnTo>
                <a:lnTo>
                  <a:pt x="21014" y="8948"/>
                </a:lnTo>
                <a:lnTo>
                  <a:pt x="21014" y="8957"/>
                </a:lnTo>
                <a:lnTo>
                  <a:pt x="21014" y="8966"/>
                </a:lnTo>
                <a:lnTo>
                  <a:pt x="21032" y="8975"/>
                </a:lnTo>
                <a:lnTo>
                  <a:pt x="21040" y="8975"/>
                </a:lnTo>
                <a:lnTo>
                  <a:pt x="21049" y="8984"/>
                </a:lnTo>
                <a:lnTo>
                  <a:pt x="21040" y="8984"/>
                </a:lnTo>
                <a:lnTo>
                  <a:pt x="21032" y="8992"/>
                </a:lnTo>
                <a:lnTo>
                  <a:pt x="21023" y="8992"/>
                </a:lnTo>
                <a:lnTo>
                  <a:pt x="21014" y="8992"/>
                </a:lnTo>
                <a:lnTo>
                  <a:pt x="21014" y="8984"/>
                </a:lnTo>
                <a:lnTo>
                  <a:pt x="21005" y="8975"/>
                </a:lnTo>
                <a:lnTo>
                  <a:pt x="20996" y="8966"/>
                </a:lnTo>
                <a:lnTo>
                  <a:pt x="20987" y="8966"/>
                </a:lnTo>
                <a:lnTo>
                  <a:pt x="20970" y="8966"/>
                </a:lnTo>
                <a:lnTo>
                  <a:pt x="20961" y="8966"/>
                </a:lnTo>
                <a:lnTo>
                  <a:pt x="20952" y="8975"/>
                </a:lnTo>
                <a:lnTo>
                  <a:pt x="20943" y="8975"/>
                </a:lnTo>
                <a:lnTo>
                  <a:pt x="20943" y="8984"/>
                </a:lnTo>
                <a:lnTo>
                  <a:pt x="20943" y="8992"/>
                </a:lnTo>
                <a:lnTo>
                  <a:pt x="20943" y="9001"/>
                </a:lnTo>
                <a:lnTo>
                  <a:pt x="20943" y="9010"/>
                </a:lnTo>
                <a:lnTo>
                  <a:pt x="20952" y="9010"/>
                </a:lnTo>
                <a:lnTo>
                  <a:pt x="20952" y="9019"/>
                </a:lnTo>
                <a:lnTo>
                  <a:pt x="20961" y="9019"/>
                </a:lnTo>
                <a:lnTo>
                  <a:pt x="20970" y="9019"/>
                </a:lnTo>
                <a:lnTo>
                  <a:pt x="20970" y="9010"/>
                </a:lnTo>
                <a:lnTo>
                  <a:pt x="20979" y="9010"/>
                </a:lnTo>
                <a:lnTo>
                  <a:pt x="20987" y="9010"/>
                </a:lnTo>
                <a:lnTo>
                  <a:pt x="20996" y="9010"/>
                </a:lnTo>
                <a:lnTo>
                  <a:pt x="21014" y="9001"/>
                </a:lnTo>
                <a:lnTo>
                  <a:pt x="21023" y="9001"/>
                </a:lnTo>
                <a:lnTo>
                  <a:pt x="21040" y="9001"/>
                </a:lnTo>
                <a:lnTo>
                  <a:pt x="21049" y="9001"/>
                </a:lnTo>
                <a:lnTo>
                  <a:pt x="21049" y="8992"/>
                </a:lnTo>
                <a:lnTo>
                  <a:pt x="21058" y="8984"/>
                </a:lnTo>
                <a:lnTo>
                  <a:pt x="21058" y="8992"/>
                </a:lnTo>
                <a:lnTo>
                  <a:pt x="21058" y="9001"/>
                </a:lnTo>
                <a:lnTo>
                  <a:pt x="21067" y="9001"/>
                </a:lnTo>
                <a:lnTo>
                  <a:pt x="21084" y="8992"/>
                </a:lnTo>
                <a:lnTo>
                  <a:pt x="21093" y="9001"/>
                </a:lnTo>
                <a:lnTo>
                  <a:pt x="21093" y="8992"/>
                </a:lnTo>
                <a:lnTo>
                  <a:pt x="21084" y="8992"/>
                </a:lnTo>
                <a:close/>
                <a:moveTo>
                  <a:pt x="20996" y="8966"/>
                </a:moveTo>
                <a:lnTo>
                  <a:pt x="21005" y="8948"/>
                </a:lnTo>
                <a:lnTo>
                  <a:pt x="20996" y="8948"/>
                </a:lnTo>
                <a:lnTo>
                  <a:pt x="20996" y="8957"/>
                </a:lnTo>
                <a:close/>
                <a:moveTo>
                  <a:pt x="21579" y="9028"/>
                </a:moveTo>
                <a:lnTo>
                  <a:pt x="21596" y="9019"/>
                </a:lnTo>
                <a:lnTo>
                  <a:pt x="21605" y="9019"/>
                </a:lnTo>
                <a:lnTo>
                  <a:pt x="21614" y="9019"/>
                </a:lnTo>
                <a:lnTo>
                  <a:pt x="21623" y="9010"/>
                </a:lnTo>
                <a:lnTo>
                  <a:pt x="21631" y="9010"/>
                </a:lnTo>
                <a:lnTo>
                  <a:pt x="21640" y="9010"/>
                </a:lnTo>
                <a:lnTo>
                  <a:pt x="21649" y="9010"/>
                </a:lnTo>
                <a:lnTo>
                  <a:pt x="21658" y="9001"/>
                </a:lnTo>
                <a:lnTo>
                  <a:pt x="21667" y="8992"/>
                </a:lnTo>
                <a:lnTo>
                  <a:pt x="21676" y="8992"/>
                </a:lnTo>
                <a:lnTo>
                  <a:pt x="21684" y="8992"/>
                </a:lnTo>
                <a:lnTo>
                  <a:pt x="21702" y="8984"/>
                </a:lnTo>
                <a:lnTo>
                  <a:pt x="21711" y="8966"/>
                </a:lnTo>
                <a:lnTo>
                  <a:pt x="21693" y="8966"/>
                </a:lnTo>
                <a:lnTo>
                  <a:pt x="21693" y="8957"/>
                </a:lnTo>
                <a:lnTo>
                  <a:pt x="21684" y="8966"/>
                </a:lnTo>
                <a:lnTo>
                  <a:pt x="21676" y="8966"/>
                </a:lnTo>
                <a:lnTo>
                  <a:pt x="21667" y="8975"/>
                </a:lnTo>
                <a:lnTo>
                  <a:pt x="21658" y="8975"/>
                </a:lnTo>
                <a:lnTo>
                  <a:pt x="21631" y="8975"/>
                </a:lnTo>
                <a:lnTo>
                  <a:pt x="21614" y="8975"/>
                </a:lnTo>
                <a:lnTo>
                  <a:pt x="21605" y="8975"/>
                </a:lnTo>
                <a:lnTo>
                  <a:pt x="21570" y="8984"/>
                </a:lnTo>
                <a:lnTo>
                  <a:pt x="21561" y="8984"/>
                </a:lnTo>
                <a:lnTo>
                  <a:pt x="21552" y="8992"/>
                </a:lnTo>
                <a:lnTo>
                  <a:pt x="21543" y="9001"/>
                </a:lnTo>
                <a:lnTo>
                  <a:pt x="21534" y="9010"/>
                </a:lnTo>
                <a:lnTo>
                  <a:pt x="21526" y="9019"/>
                </a:lnTo>
                <a:lnTo>
                  <a:pt x="21517" y="9019"/>
                </a:lnTo>
                <a:lnTo>
                  <a:pt x="21490" y="9028"/>
                </a:lnTo>
                <a:lnTo>
                  <a:pt x="21473" y="9036"/>
                </a:lnTo>
                <a:lnTo>
                  <a:pt x="21464" y="9045"/>
                </a:lnTo>
                <a:lnTo>
                  <a:pt x="21455" y="9054"/>
                </a:lnTo>
                <a:lnTo>
                  <a:pt x="21446" y="9063"/>
                </a:lnTo>
                <a:lnTo>
                  <a:pt x="21446" y="9072"/>
                </a:lnTo>
                <a:lnTo>
                  <a:pt x="21446" y="9081"/>
                </a:lnTo>
                <a:lnTo>
                  <a:pt x="21446" y="9089"/>
                </a:lnTo>
                <a:lnTo>
                  <a:pt x="21455" y="9089"/>
                </a:lnTo>
                <a:lnTo>
                  <a:pt x="21446" y="9089"/>
                </a:lnTo>
                <a:lnTo>
                  <a:pt x="21446" y="9098"/>
                </a:lnTo>
                <a:lnTo>
                  <a:pt x="21446" y="9107"/>
                </a:lnTo>
                <a:lnTo>
                  <a:pt x="21455" y="9107"/>
                </a:lnTo>
                <a:lnTo>
                  <a:pt x="21464" y="9107"/>
                </a:lnTo>
                <a:lnTo>
                  <a:pt x="21473" y="9107"/>
                </a:lnTo>
                <a:lnTo>
                  <a:pt x="21481" y="9098"/>
                </a:lnTo>
                <a:lnTo>
                  <a:pt x="21499" y="9098"/>
                </a:lnTo>
                <a:lnTo>
                  <a:pt x="21508" y="9089"/>
                </a:lnTo>
                <a:lnTo>
                  <a:pt x="21517" y="9081"/>
                </a:lnTo>
                <a:lnTo>
                  <a:pt x="21526" y="9081"/>
                </a:lnTo>
                <a:lnTo>
                  <a:pt x="21534" y="9063"/>
                </a:lnTo>
                <a:lnTo>
                  <a:pt x="21543" y="9063"/>
                </a:lnTo>
                <a:lnTo>
                  <a:pt x="21543" y="9054"/>
                </a:lnTo>
                <a:lnTo>
                  <a:pt x="21561" y="9036"/>
                </a:lnTo>
                <a:close/>
                <a:moveTo>
                  <a:pt x="22258" y="8825"/>
                </a:moveTo>
                <a:lnTo>
                  <a:pt x="22258" y="8833"/>
                </a:lnTo>
                <a:close/>
                <a:moveTo>
                  <a:pt x="22170" y="8657"/>
                </a:moveTo>
                <a:lnTo>
                  <a:pt x="22161" y="8648"/>
                </a:lnTo>
                <a:lnTo>
                  <a:pt x="22161" y="8657"/>
                </a:lnTo>
                <a:lnTo>
                  <a:pt x="22170" y="8666"/>
                </a:lnTo>
                <a:lnTo>
                  <a:pt x="22178" y="8666"/>
                </a:lnTo>
                <a:close/>
                <a:moveTo>
                  <a:pt x="22223" y="8825"/>
                </a:moveTo>
                <a:lnTo>
                  <a:pt x="22214" y="8825"/>
                </a:lnTo>
                <a:lnTo>
                  <a:pt x="22214" y="8842"/>
                </a:lnTo>
                <a:lnTo>
                  <a:pt x="22214" y="8851"/>
                </a:lnTo>
                <a:lnTo>
                  <a:pt x="22223" y="8860"/>
                </a:lnTo>
                <a:lnTo>
                  <a:pt x="22231" y="8851"/>
                </a:lnTo>
                <a:lnTo>
                  <a:pt x="22240" y="8842"/>
                </a:lnTo>
                <a:lnTo>
                  <a:pt x="22240" y="8833"/>
                </a:lnTo>
                <a:lnTo>
                  <a:pt x="22249" y="8825"/>
                </a:lnTo>
                <a:lnTo>
                  <a:pt x="22240" y="8816"/>
                </a:lnTo>
                <a:lnTo>
                  <a:pt x="22231" y="8816"/>
                </a:lnTo>
                <a:lnTo>
                  <a:pt x="22223" y="8807"/>
                </a:lnTo>
                <a:lnTo>
                  <a:pt x="22214" y="8807"/>
                </a:lnTo>
                <a:lnTo>
                  <a:pt x="22214" y="8825"/>
                </a:lnTo>
                <a:close/>
                <a:moveTo>
                  <a:pt x="22258" y="8842"/>
                </a:moveTo>
                <a:lnTo>
                  <a:pt x="22258" y="8833"/>
                </a:lnTo>
                <a:lnTo>
                  <a:pt x="22258" y="8842"/>
                </a:lnTo>
                <a:lnTo>
                  <a:pt x="22249" y="8842"/>
                </a:lnTo>
                <a:close/>
                <a:moveTo>
                  <a:pt x="22267" y="8798"/>
                </a:moveTo>
                <a:lnTo>
                  <a:pt x="22267" y="8789"/>
                </a:lnTo>
                <a:lnTo>
                  <a:pt x="22258" y="8789"/>
                </a:lnTo>
                <a:lnTo>
                  <a:pt x="22267" y="8781"/>
                </a:lnTo>
                <a:lnTo>
                  <a:pt x="22258" y="8781"/>
                </a:lnTo>
                <a:lnTo>
                  <a:pt x="22258" y="8772"/>
                </a:lnTo>
                <a:lnTo>
                  <a:pt x="22258" y="8763"/>
                </a:lnTo>
                <a:lnTo>
                  <a:pt x="22258" y="8754"/>
                </a:lnTo>
                <a:lnTo>
                  <a:pt x="22249" y="8745"/>
                </a:lnTo>
                <a:lnTo>
                  <a:pt x="22240" y="8745"/>
                </a:lnTo>
                <a:lnTo>
                  <a:pt x="22240" y="8754"/>
                </a:lnTo>
                <a:lnTo>
                  <a:pt x="22231" y="8772"/>
                </a:lnTo>
                <a:lnTo>
                  <a:pt x="22223" y="8763"/>
                </a:lnTo>
                <a:lnTo>
                  <a:pt x="22223" y="8772"/>
                </a:lnTo>
                <a:lnTo>
                  <a:pt x="22231" y="8781"/>
                </a:lnTo>
                <a:lnTo>
                  <a:pt x="22231" y="8789"/>
                </a:lnTo>
                <a:lnTo>
                  <a:pt x="22223" y="8789"/>
                </a:lnTo>
                <a:lnTo>
                  <a:pt x="22223" y="8798"/>
                </a:lnTo>
                <a:lnTo>
                  <a:pt x="22231" y="8807"/>
                </a:lnTo>
                <a:lnTo>
                  <a:pt x="22240" y="8816"/>
                </a:lnTo>
                <a:lnTo>
                  <a:pt x="22258" y="8816"/>
                </a:lnTo>
                <a:lnTo>
                  <a:pt x="22258" y="8807"/>
                </a:lnTo>
                <a:close/>
                <a:moveTo>
                  <a:pt x="22408" y="9169"/>
                </a:moveTo>
                <a:lnTo>
                  <a:pt x="22399" y="9178"/>
                </a:lnTo>
                <a:lnTo>
                  <a:pt x="22399" y="9187"/>
                </a:lnTo>
                <a:lnTo>
                  <a:pt x="22390" y="9187"/>
                </a:lnTo>
                <a:lnTo>
                  <a:pt x="22399" y="9187"/>
                </a:lnTo>
                <a:lnTo>
                  <a:pt x="22408" y="9169"/>
                </a:lnTo>
                <a:lnTo>
                  <a:pt x="22408" y="9160"/>
                </a:lnTo>
                <a:close/>
                <a:moveTo>
                  <a:pt x="22267" y="8816"/>
                </a:moveTo>
                <a:lnTo>
                  <a:pt x="22267" y="8825"/>
                </a:lnTo>
                <a:lnTo>
                  <a:pt x="22275" y="8816"/>
                </a:lnTo>
                <a:close/>
                <a:moveTo>
                  <a:pt x="22364" y="9204"/>
                </a:moveTo>
                <a:lnTo>
                  <a:pt x="22381" y="9204"/>
                </a:lnTo>
                <a:lnTo>
                  <a:pt x="22390" y="9195"/>
                </a:lnTo>
                <a:lnTo>
                  <a:pt x="22373" y="9204"/>
                </a:lnTo>
                <a:close/>
                <a:moveTo>
                  <a:pt x="22099" y="9178"/>
                </a:moveTo>
                <a:lnTo>
                  <a:pt x="22108" y="9178"/>
                </a:lnTo>
                <a:lnTo>
                  <a:pt x="22108" y="9169"/>
                </a:lnTo>
                <a:lnTo>
                  <a:pt x="22108" y="9160"/>
                </a:lnTo>
                <a:lnTo>
                  <a:pt x="22099" y="9160"/>
                </a:lnTo>
                <a:lnTo>
                  <a:pt x="22099" y="9169"/>
                </a:lnTo>
                <a:close/>
                <a:moveTo>
                  <a:pt x="22037" y="8878"/>
                </a:moveTo>
                <a:lnTo>
                  <a:pt x="22037" y="8869"/>
                </a:lnTo>
                <a:lnTo>
                  <a:pt x="22028" y="8878"/>
                </a:lnTo>
                <a:lnTo>
                  <a:pt x="22020" y="8878"/>
                </a:lnTo>
                <a:lnTo>
                  <a:pt x="22020" y="8886"/>
                </a:lnTo>
                <a:lnTo>
                  <a:pt x="22011" y="8895"/>
                </a:lnTo>
                <a:lnTo>
                  <a:pt x="22002" y="8895"/>
                </a:lnTo>
                <a:lnTo>
                  <a:pt x="22002" y="8913"/>
                </a:lnTo>
                <a:lnTo>
                  <a:pt x="21993" y="8913"/>
                </a:lnTo>
                <a:lnTo>
                  <a:pt x="21993" y="8922"/>
                </a:lnTo>
                <a:lnTo>
                  <a:pt x="21993" y="8931"/>
                </a:lnTo>
                <a:lnTo>
                  <a:pt x="21993" y="8939"/>
                </a:lnTo>
                <a:lnTo>
                  <a:pt x="22002" y="8939"/>
                </a:lnTo>
                <a:lnTo>
                  <a:pt x="22011" y="8939"/>
                </a:lnTo>
                <a:lnTo>
                  <a:pt x="22011" y="8931"/>
                </a:lnTo>
                <a:lnTo>
                  <a:pt x="22020" y="8922"/>
                </a:lnTo>
                <a:lnTo>
                  <a:pt x="22020" y="8913"/>
                </a:lnTo>
                <a:lnTo>
                  <a:pt x="22028" y="8913"/>
                </a:lnTo>
                <a:lnTo>
                  <a:pt x="22037" y="8895"/>
                </a:lnTo>
                <a:lnTo>
                  <a:pt x="22037" y="8886"/>
                </a:lnTo>
                <a:close/>
                <a:moveTo>
                  <a:pt x="21914" y="8595"/>
                </a:moveTo>
                <a:lnTo>
                  <a:pt x="21914" y="8604"/>
                </a:lnTo>
                <a:lnTo>
                  <a:pt x="21931" y="8613"/>
                </a:lnTo>
                <a:lnTo>
                  <a:pt x="21940" y="8613"/>
                </a:lnTo>
                <a:lnTo>
                  <a:pt x="21958" y="8622"/>
                </a:lnTo>
                <a:lnTo>
                  <a:pt x="21976" y="8630"/>
                </a:lnTo>
                <a:lnTo>
                  <a:pt x="21976" y="8613"/>
                </a:lnTo>
                <a:lnTo>
                  <a:pt x="21967" y="8604"/>
                </a:lnTo>
                <a:lnTo>
                  <a:pt x="21967" y="8595"/>
                </a:lnTo>
                <a:lnTo>
                  <a:pt x="21958" y="8595"/>
                </a:lnTo>
                <a:lnTo>
                  <a:pt x="21958" y="8586"/>
                </a:lnTo>
                <a:lnTo>
                  <a:pt x="21958" y="8578"/>
                </a:lnTo>
                <a:lnTo>
                  <a:pt x="21940" y="8569"/>
                </a:lnTo>
                <a:lnTo>
                  <a:pt x="21931" y="8569"/>
                </a:lnTo>
                <a:lnTo>
                  <a:pt x="21923" y="8569"/>
                </a:lnTo>
                <a:lnTo>
                  <a:pt x="21914" y="8569"/>
                </a:lnTo>
                <a:lnTo>
                  <a:pt x="21896" y="8560"/>
                </a:lnTo>
                <a:lnTo>
                  <a:pt x="21887" y="8560"/>
                </a:lnTo>
                <a:lnTo>
                  <a:pt x="21878" y="8551"/>
                </a:lnTo>
                <a:lnTo>
                  <a:pt x="21870" y="8551"/>
                </a:lnTo>
                <a:lnTo>
                  <a:pt x="21870" y="8560"/>
                </a:lnTo>
                <a:lnTo>
                  <a:pt x="21861" y="8560"/>
                </a:lnTo>
                <a:lnTo>
                  <a:pt x="21852" y="8569"/>
                </a:lnTo>
                <a:lnTo>
                  <a:pt x="21843" y="8560"/>
                </a:lnTo>
                <a:lnTo>
                  <a:pt x="21834" y="8560"/>
                </a:lnTo>
                <a:lnTo>
                  <a:pt x="21826" y="8560"/>
                </a:lnTo>
                <a:lnTo>
                  <a:pt x="21808" y="8560"/>
                </a:lnTo>
                <a:lnTo>
                  <a:pt x="21781" y="8560"/>
                </a:lnTo>
                <a:lnTo>
                  <a:pt x="21773" y="8569"/>
                </a:lnTo>
                <a:lnTo>
                  <a:pt x="21755" y="8586"/>
                </a:lnTo>
                <a:lnTo>
                  <a:pt x="21755" y="8595"/>
                </a:lnTo>
                <a:lnTo>
                  <a:pt x="21764" y="8595"/>
                </a:lnTo>
                <a:lnTo>
                  <a:pt x="21755" y="8604"/>
                </a:lnTo>
                <a:lnTo>
                  <a:pt x="21764" y="8604"/>
                </a:lnTo>
                <a:lnTo>
                  <a:pt x="21773" y="8595"/>
                </a:lnTo>
                <a:lnTo>
                  <a:pt x="21773" y="8586"/>
                </a:lnTo>
                <a:lnTo>
                  <a:pt x="21773" y="8578"/>
                </a:lnTo>
                <a:lnTo>
                  <a:pt x="21781" y="8586"/>
                </a:lnTo>
                <a:lnTo>
                  <a:pt x="21790" y="8586"/>
                </a:lnTo>
                <a:lnTo>
                  <a:pt x="21799" y="8604"/>
                </a:lnTo>
                <a:lnTo>
                  <a:pt x="21808" y="8604"/>
                </a:lnTo>
                <a:lnTo>
                  <a:pt x="21817" y="8604"/>
                </a:lnTo>
                <a:lnTo>
                  <a:pt x="21817" y="8595"/>
                </a:lnTo>
                <a:lnTo>
                  <a:pt x="21826" y="8595"/>
                </a:lnTo>
                <a:lnTo>
                  <a:pt x="21826" y="8586"/>
                </a:lnTo>
                <a:lnTo>
                  <a:pt x="21834" y="8586"/>
                </a:lnTo>
                <a:lnTo>
                  <a:pt x="21834" y="8595"/>
                </a:lnTo>
                <a:lnTo>
                  <a:pt x="21843" y="8595"/>
                </a:lnTo>
                <a:lnTo>
                  <a:pt x="21852" y="8595"/>
                </a:lnTo>
                <a:lnTo>
                  <a:pt x="21861" y="8604"/>
                </a:lnTo>
                <a:lnTo>
                  <a:pt x="21870" y="8604"/>
                </a:lnTo>
                <a:lnTo>
                  <a:pt x="21878" y="8604"/>
                </a:lnTo>
                <a:lnTo>
                  <a:pt x="21878" y="8595"/>
                </a:lnTo>
                <a:lnTo>
                  <a:pt x="21887" y="8595"/>
                </a:lnTo>
                <a:lnTo>
                  <a:pt x="21905" y="8595"/>
                </a:lnTo>
                <a:close/>
                <a:moveTo>
                  <a:pt x="21887" y="8922"/>
                </a:moveTo>
                <a:lnTo>
                  <a:pt x="21887" y="8931"/>
                </a:lnTo>
                <a:lnTo>
                  <a:pt x="21896" y="8939"/>
                </a:lnTo>
                <a:lnTo>
                  <a:pt x="21905" y="8931"/>
                </a:lnTo>
                <a:lnTo>
                  <a:pt x="21896" y="8922"/>
                </a:lnTo>
                <a:close/>
                <a:moveTo>
                  <a:pt x="20864" y="8966"/>
                </a:moveTo>
                <a:lnTo>
                  <a:pt x="20855" y="8948"/>
                </a:lnTo>
                <a:lnTo>
                  <a:pt x="20846" y="8948"/>
                </a:lnTo>
                <a:lnTo>
                  <a:pt x="20837" y="8948"/>
                </a:lnTo>
                <a:lnTo>
                  <a:pt x="20829" y="8939"/>
                </a:lnTo>
                <a:lnTo>
                  <a:pt x="20820" y="8939"/>
                </a:lnTo>
                <a:lnTo>
                  <a:pt x="20811" y="8948"/>
                </a:lnTo>
                <a:lnTo>
                  <a:pt x="20802" y="8948"/>
                </a:lnTo>
                <a:lnTo>
                  <a:pt x="20785" y="8948"/>
                </a:lnTo>
                <a:lnTo>
                  <a:pt x="20776" y="8948"/>
                </a:lnTo>
                <a:lnTo>
                  <a:pt x="20767" y="8948"/>
                </a:lnTo>
                <a:lnTo>
                  <a:pt x="20776" y="8948"/>
                </a:lnTo>
                <a:lnTo>
                  <a:pt x="20776" y="8957"/>
                </a:lnTo>
                <a:lnTo>
                  <a:pt x="20776" y="8966"/>
                </a:lnTo>
                <a:lnTo>
                  <a:pt x="20785" y="8966"/>
                </a:lnTo>
                <a:lnTo>
                  <a:pt x="20793" y="8966"/>
                </a:lnTo>
                <a:lnTo>
                  <a:pt x="20802" y="8966"/>
                </a:lnTo>
                <a:lnTo>
                  <a:pt x="20811" y="8975"/>
                </a:lnTo>
                <a:lnTo>
                  <a:pt x="20820" y="8984"/>
                </a:lnTo>
                <a:lnTo>
                  <a:pt x="20820" y="8992"/>
                </a:lnTo>
                <a:lnTo>
                  <a:pt x="20820" y="9001"/>
                </a:lnTo>
                <a:lnTo>
                  <a:pt x="20829" y="9001"/>
                </a:lnTo>
                <a:lnTo>
                  <a:pt x="20829" y="8992"/>
                </a:lnTo>
                <a:lnTo>
                  <a:pt x="20829" y="8984"/>
                </a:lnTo>
                <a:lnTo>
                  <a:pt x="20837" y="8984"/>
                </a:lnTo>
                <a:lnTo>
                  <a:pt x="20855" y="8975"/>
                </a:lnTo>
                <a:lnTo>
                  <a:pt x="20855" y="8966"/>
                </a:lnTo>
                <a:close/>
                <a:moveTo>
                  <a:pt x="22108" y="8781"/>
                </a:moveTo>
                <a:lnTo>
                  <a:pt x="22117" y="8789"/>
                </a:lnTo>
                <a:lnTo>
                  <a:pt x="22117" y="8781"/>
                </a:lnTo>
                <a:lnTo>
                  <a:pt x="22117" y="8772"/>
                </a:lnTo>
                <a:lnTo>
                  <a:pt x="22117" y="8763"/>
                </a:lnTo>
                <a:lnTo>
                  <a:pt x="22108" y="8763"/>
                </a:lnTo>
                <a:lnTo>
                  <a:pt x="22108" y="8772"/>
                </a:lnTo>
                <a:close/>
                <a:moveTo>
                  <a:pt x="21817" y="8869"/>
                </a:moveTo>
                <a:lnTo>
                  <a:pt x="21808" y="8869"/>
                </a:lnTo>
                <a:lnTo>
                  <a:pt x="21808" y="8878"/>
                </a:lnTo>
                <a:lnTo>
                  <a:pt x="21817" y="8878"/>
                </a:lnTo>
                <a:close/>
                <a:moveTo>
                  <a:pt x="22046" y="8869"/>
                </a:moveTo>
                <a:lnTo>
                  <a:pt x="22046" y="8878"/>
                </a:lnTo>
                <a:lnTo>
                  <a:pt x="22055" y="8878"/>
                </a:lnTo>
                <a:lnTo>
                  <a:pt x="22055" y="8869"/>
                </a:lnTo>
                <a:close/>
                <a:moveTo>
                  <a:pt x="21358" y="6107"/>
                </a:moveTo>
                <a:lnTo>
                  <a:pt x="21358" y="6099"/>
                </a:lnTo>
                <a:lnTo>
                  <a:pt x="21349" y="6099"/>
                </a:lnTo>
                <a:lnTo>
                  <a:pt x="21349" y="6107"/>
                </a:lnTo>
                <a:close/>
                <a:moveTo>
                  <a:pt x="20546" y="8145"/>
                </a:moveTo>
                <a:lnTo>
                  <a:pt x="20537" y="8145"/>
                </a:lnTo>
                <a:lnTo>
                  <a:pt x="20537" y="8154"/>
                </a:lnTo>
                <a:lnTo>
                  <a:pt x="20537" y="8172"/>
                </a:lnTo>
                <a:lnTo>
                  <a:pt x="20546" y="8172"/>
                </a:lnTo>
                <a:lnTo>
                  <a:pt x="20546" y="8163"/>
                </a:lnTo>
                <a:lnTo>
                  <a:pt x="20546" y="8154"/>
                </a:lnTo>
                <a:close/>
                <a:moveTo>
                  <a:pt x="20476" y="6786"/>
                </a:moveTo>
                <a:lnTo>
                  <a:pt x="20467" y="6786"/>
                </a:lnTo>
                <a:lnTo>
                  <a:pt x="20458" y="6795"/>
                </a:lnTo>
                <a:lnTo>
                  <a:pt x="20467" y="6795"/>
                </a:lnTo>
                <a:lnTo>
                  <a:pt x="20476" y="6795"/>
                </a:lnTo>
                <a:lnTo>
                  <a:pt x="20485" y="6795"/>
                </a:lnTo>
                <a:lnTo>
                  <a:pt x="20485" y="6786"/>
                </a:lnTo>
                <a:close/>
                <a:moveTo>
                  <a:pt x="20635" y="6742"/>
                </a:moveTo>
                <a:lnTo>
                  <a:pt x="20626" y="6751"/>
                </a:lnTo>
                <a:close/>
                <a:moveTo>
                  <a:pt x="20740" y="6698"/>
                </a:moveTo>
                <a:lnTo>
                  <a:pt x="20740" y="6689"/>
                </a:lnTo>
                <a:lnTo>
                  <a:pt x="20732" y="6698"/>
                </a:lnTo>
                <a:lnTo>
                  <a:pt x="20723" y="6698"/>
                </a:lnTo>
                <a:lnTo>
                  <a:pt x="20732" y="6698"/>
                </a:lnTo>
                <a:close/>
                <a:moveTo>
                  <a:pt x="20643" y="6751"/>
                </a:moveTo>
                <a:lnTo>
                  <a:pt x="20652" y="6751"/>
                </a:lnTo>
                <a:lnTo>
                  <a:pt x="20652" y="6742"/>
                </a:lnTo>
                <a:lnTo>
                  <a:pt x="20652" y="6733"/>
                </a:lnTo>
                <a:lnTo>
                  <a:pt x="20643" y="6733"/>
                </a:lnTo>
                <a:lnTo>
                  <a:pt x="20643" y="6742"/>
                </a:lnTo>
                <a:close/>
                <a:moveTo>
                  <a:pt x="20308" y="8074"/>
                </a:moveTo>
                <a:lnTo>
                  <a:pt x="20299" y="8083"/>
                </a:lnTo>
                <a:lnTo>
                  <a:pt x="20308" y="8083"/>
                </a:lnTo>
                <a:lnTo>
                  <a:pt x="20317" y="8083"/>
                </a:lnTo>
                <a:lnTo>
                  <a:pt x="20326" y="8074"/>
                </a:lnTo>
                <a:lnTo>
                  <a:pt x="20326" y="8066"/>
                </a:lnTo>
                <a:lnTo>
                  <a:pt x="20326" y="8057"/>
                </a:lnTo>
                <a:lnTo>
                  <a:pt x="20317" y="8048"/>
                </a:lnTo>
                <a:lnTo>
                  <a:pt x="20317" y="8039"/>
                </a:lnTo>
                <a:lnTo>
                  <a:pt x="20308" y="8048"/>
                </a:lnTo>
                <a:lnTo>
                  <a:pt x="20299" y="8057"/>
                </a:lnTo>
                <a:lnTo>
                  <a:pt x="20299" y="8066"/>
                </a:lnTo>
                <a:lnTo>
                  <a:pt x="20317" y="8074"/>
                </a:lnTo>
                <a:close/>
                <a:moveTo>
                  <a:pt x="20370" y="8260"/>
                </a:moveTo>
                <a:lnTo>
                  <a:pt x="20370" y="8269"/>
                </a:lnTo>
                <a:lnTo>
                  <a:pt x="20361" y="8286"/>
                </a:lnTo>
                <a:lnTo>
                  <a:pt x="20361" y="8295"/>
                </a:lnTo>
                <a:lnTo>
                  <a:pt x="20361" y="8313"/>
                </a:lnTo>
                <a:lnTo>
                  <a:pt x="20361" y="8322"/>
                </a:lnTo>
                <a:lnTo>
                  <a:pt x="20379" y="8330"/>
                </a:lnTo>
                <a:lnTo>
                  <a:pt x="20379" y="8339"/>
                </a:lnTo>
                <a:lnTo>
                  <a:pt x="20387" y="8348"/>
                </a:lnTo>
                <a:lnTo>
                  <a:pt x="20379" y="8366"/>
                </a:lnTo>
                <a:lnTo>
                  <a:pt x="20379" y="8375"/>
                </a:lnTo>
                <a:lnTo>
                  <a:pt x="20379" y="8383"/>
                </a:lnTo>
                <a:lnTo>
                  <a:pt x="20387" y="8392"/>
                </a:lnTo>
                <a:lnTo>
                  <a:pt x="20396" y="8401"/>
                </a:lnTo>
                <a:lnTo>
                  <a:pt x="20387" y="8401"/>
                </a:lnTo>
                <a:lnTo>
                  <a:pt x="20387" y="8410"/>
                </a:lnTo>
                <a:lnTo>
                  <a:pt x="20396" y="8419"/>
                </a:lnTo>
                <a:lnTo>
                  <a:pt x="20405" y="8419"/>
                </a:lnTo>
                <a:lnTo>
                  <a:pt x="20423" y="8419"/>
                </a:lnTo>
                <a:lnTo>
                  <a:pt x="20432" y="8427"/>
                </a:lnTo>
                <a:lnTo>
                  <a:pt x="20440" y="8436"/>
                </a:lnTo>
                <a:lnTo>
                  <a:pt x="20440" y="8445"/>
                </a:lnTo>
                <a:lnTo>
                  <a:pt x="20440" y="8454"/>
                </a:lnTo>
                <a:lnTo>
                  <a:pt x="20449" y="8463"/>
                </a:lnTo>
                <a:lnTo>
                  <a:pt x="20440" y="8472"/>
                </a:lnTo>
                <a:lnTo>
                  <a:pt x="20440" y="8480"/>
                </a:lnTo>
                <a:lnTo>
                  <a:pt x="20440" y="8489"/>
                </a:lnTo>
                <a:lnTo>
                  <a:pt x="20449" y="8489"/>
                </a:lnTo>
                <a:lnTo>
                  <a:pt x="20449" y="8498"/>
                </a:lnTo>
                <a:lnTo>
                  <a:pt x="20449" y="8516"/>
                </a:lnTo>
                <a:lnTo>
                  <a:pt x="20458" y="8551"/>
                </a:lnTo>
                <a:lnTo>
                  <a:pt x="20458" y="8569"/>
                </a:lnTo>
                <a:lnTo>
                  <a:pt x="20467" y="8569"/>
                </a:lnTo>
                <a:lnTo>
                  <a:pt x="20485" y="8560"/>
                </a:lnTo>
                <a:lnTo>
                  <a:pt x="20493" y="8569"/>
                </a:lnTo>
                <a:lnTo>
                  <a:pt x="20502" y="8569"/>
                </a:lnTo>
                <a:lnTo>
                  <a:pt x="20511" y="8560"/>
                </a:lnTo>
                <a:lnTo>
                  <a:pt x="20502" y="8569"/>
                </a:lnTo>
                <a:lnTo>
                  <a:pt x="20511" y="8578"/>
                </a:lnTo>
                <a:lnTo>
                  <a:pt x="20520" y="8578"/>
                </a:lnTo>
                <a:lnTo>
                  <a:pt x="20537" y="8569"/>
                </a:lnTo>
                <a:lnTo>
                  <a:pt x="20546" y="8569"/>
                </a:lnTo>
                <a:lnTo>
                  <a:pt x="20555" y="8569"/>
                </a:lnTo>
                <a:lnTo>
                  <a:pt x="20564" y="8569"/>
                </a:lnTo>
                <a:lnTo>
                  <a:pt x="20564" y="8560"/>
                </a:lnTo>
                <a:lnTo>
                  <a:pt x="20573" y="8569"/>
                </a:lnTo>
                <a:lnTo>
                  <a:pt x="20573" y="8578"/>
                </a:lnTo>
                <a:lnTo>
                  <a:pt x="20582" y="8595"/>
                </a:lnTo>
                <a:lnTo>
                  <a:pt x="20582" y="8604"/>
                </a:lnTo>
                <a:lnTo>
                  <a:pt x="20573" y="8613"/>
                </a:lnTo>
                <a:lnTo>
                  <a:pt x="20582" y="8613"/>
                </a:lnTo>
                <a:lnTo>
                  <a:pt x="20590" y="8613"/>
                </a:lnTo>
                <a:lnTo>
                  <a:pt x="20599" y="8595"/>
                </a:lnTo>
                <a:lnTo>
                  <a:pt x="20608" y="8595"/>
                </a:lnTo>
                <a:lnTo>
                  <a:pt x="20626" y="8595"/>
                </a:lnTo>
                <a:lnTo>
                  <a:pt x="20635" y="8604"/>
                </a:lnTo>
                <a:lnTo>
                  <a:pt x="20643" y="8595"/>
                </a:lnTo>
                <a:lnTo>
                  <a:pt x="20661" y="8586"/>
                </a:lnTo>
                <a:lnTo>
                  <a:pt x="20670" y="8569"/>
                </a:lnTo>
                <a:lnTo>
                  <a:pt x="20687" y="8586"/>
                </a:lnTo>
                <a:lnTo>
                  <a:pt x="20696" y="8586"/>
                </a:lnTo>
                <a:lnTo>
                  <a:pt x="20705" y="8586"/>
                </a:lnTo>
                <a:lnTo>
                  <a:pt x="20714" y="8586"/>
                </a:lnTo>
                <a:lnTo>
                  <a:pt x="20714" y="8595"/>
                </a:lnTo>
                <a:lnTo>
                  <a:pt x="20714" y="8604"/>
                </a:lnTo>
                <a:lnTo>
                  <a:pt x="20723" y="8604"/>
                </a:lnTo>
                <a:lnTo>
                  <a:pt x="20732" y="8595"/>
                </a:lnTo>
                <a:lnTo>
                  <a:pt x="20740" y="8595"/>
                </a:lnTo>
                <a:lnTo>
                  <a:pt x="20749" y="8595"/>
                </a:lnTo>
                <a:lnTo>
                  <a:pt x="20758" y="8595"/>
                </a:lnTo>
                <a:lnTo>
                  <a:pt x="20758" y="8586"/>
                </a:lnTo>
                <a:lnTo>
                  <a:pt x="20758" y="8595"/>
                </a:lnTo>
                <a:lnTo>
                  <a:pt x="20758" y="8604"/>
                </a:lnTo>
                <a:lnTo>
                  <a:pt x="20767" y="8604"/>
                </a:lnTo>
                <a:lnTo>
                  <a:pt x="20776" y="8595"/>
                </a:lnTo>
                <a:lnTo>
                  <a:pt x="20776" y="8604"/>
                </a:lnTo>
                <a:lnTo>
                  <a:pt x="20785" y="8622"/>
                </a:lnTo>
                <a:lnTo>
                  <a:pt x="20785" y="8648"/>
                </a:lnTo>
                <a:lnTo>
                  <a:pt x="20785" y="8657"/>
                </a:lnTo>
                <a:lnTo>
                  <a:pt x="20829" y="8639"/>
                </a:lnTo>
                <a:lnTo>
                  <a:pt x="20882" y="8613"/>
                </a:lnTo>
                <a:lnTo>
                  <a:pt x="20882" y="8604"/>
                </a:lnTo>
                <a:lnTo>
                  <a:pt x="20890" y="8595"/>
                </a:lnTo>
                <a:lnTo>
                  <a:pt x="20899" y="8586"/>
                </a:lnTo>
                <a:lnTo>
                  <a:pt x="20899" y="8578"/>
                </a:lnTo>
                <a:lnTo>
                  <a:pt x="20899" y="8569"/>
                </a:lnTo>
                <a:lnTo>
                  <a:pt x="20908" y="8569"/>
                </a:lnTo>
                <a:lnTo>
                  <a:pt x="20908" y="8560"/>
                </a:lnTo>
                <a:lnTo>
                  <a:pt x="20908" y="8551"/>
                </a:lnTo>
                <a:lnTo>
                  <a:pt x="20908" y="8542"/>
                </a:lnTo>
                <a:lnTo>
                  <a:pt x="20908" y="8533"/>
                </a:lnTo>
                <a:lnTo>
                  <a:pt x="20917" y="8533"/>
                </a:lnTo>
                <a:lnTo>
                  <a:pt x="20926" y="8533"/>
                </a:lnTo>
                <a:lnTo>
                  <a:pt x="20926" y="8525"/>
                </a:lnTo>
                <a:lnTo>
                  <a:pt x="20926" y="8516"/>
                </a:lnTo>
                <a:lnTo>
                  <a:pt x="20917" y="8507"/>
                </a:lnTo>
                <a:lnTo>
                  <a:pt x="20908" y="8507"/>
                </a:lnTo>
                <a:lnTo>
                  <a:pt x="20917" y="8498"/>
                </a:lnTo>
                <a:lnTo>
                  <a:pt x="20917" y="8489"/>
                </a:lnTo>
                <a:lnTo>
                  <a:pt x="20917" y="8480"/>
                </a:lnTo>
                <a:lnTo>
                  <a:pt x="20908" y="8480"/>
                </a:lnTo>
                <a:lnTo>
                  <a:pt x="20917" y="8472"/>
                </a:lnTo>
                <a:lnTo>
                  <a:pt x="20926" y="8472"/>
                </a:lnTo>
                <a:lnTo>
                  <a:pt x="20926" y="8463"/>
                </a:lnTo>
                <a:lnTo>
                  <a:pt x="20926" y="8454"/>
                </a:lnTo>
                <a:lnTo>
                  <a:pt x="20934" y="8454"/>
                </a:lnTo>
                <a:lnTo>
                  <a:pt x="20943" y="8445"/>
                </a:lnTo>
                <a:lnTo>
                  <a:pt x="20943" y="8436"/>
                </a:lnTo>
                <a:lnTo>
                  <a:pt x="20934" y="8436"/>
                </a:lnTo>
                <a:lnTo>
                  <a:pt x="20934" y="8427"/>
                </a:lnTo>
                <a:lnTo>
                  <a:pt x="20943" y="8436"/>
                </a:lnTo>
                <a:lnTo>
                  <a:pt x="20952" y="8436"/>
                </a:lnTo>
                <a:lnTo>
                  <a:pt x="20961" y="8436"/>
                </a:lnTo>
                <a:lnTo>
                  <a:pt x="20970" y="8427"/>
                </a:lnTo>
                <a:lnTo>
                  <a:pt x="20979" y="8419"/>
                </a:lnTo>
                <a:lnTo>
                  <a:pt x="20987" y="8419"/>
                </a:lnTo>
                <a:lnTo>
                  <a:pt x="20996" y="8410"/>
                </a:lnTo>
                <a:lnTo>
                  <a:pt x="20996" y="8401"/>
                </a:lnTo>
                <a:lnTo>
                  <a:pt x="20996" y="8392"/>
                </a:lnTo>
                <a:lnTo>
                  <a:pt x="20987" y="8375"/>
                </a:lnTo>
                <a:lnTo>
                  <a:pt x="20987" y="8366"/>
                </a:lnTo>
                <a:lnTo>
                  <a:pt x="20996" y="8330"/>
                </a:lnTo>
                <a:lnTo>
                  <a:pt x="21014" y="8295"/>
                </a:lnTo>
                <a:lnTo>
                  <a:pt x="21023" y="8295"/>
                </a:lnTo>
                <a:lnTo>
                  <a:pt x="21023" y="8286"/>
                </a:lnTo>
                <a:lnTo>
                  <a:pt x="21032" y="8286"/>
                </a:lnTo>
                <a:lnTo>
                  <a:pt x="21032" y="8277"/>
                </a:lnTo>
                <a:lnTo>
                  <a:pt x="21023" y="8269"/>
                </a:lnTo>
                <a:lnTo>
                  <a:pt x="21032" y="8277"/>
                </a:lnTo>
                <a:lnTo>
                  <a:pt x="21040" y="8286"/>
                </a:lnTo>
                <a:lnTo>
                  <a:pt x="21049" y="8286"/>
                </a:lnTo>
                <a:lnTo>
                  <a:pt x="21058" y="8286"/>
                </a:lnTo>
                <a:lnTo>
                  <a:pt x="21067" y="8295"/>
                </a:lnTo>
                <a:lnTo>
                  <a:pt x="21084" y="8286"/>
                </a:lnTo>
                <a:lnTo>
                  <a:pt x="21093" y="8286"/>
                </a:lnTo>
                <a:lnTo>
                  <a:pt x="21102" y="8277"/>
                </a:lnTo>
                <a:lnTo>
                  <a:pt x="21093" y="8269"/>
                </a:lnTo>
                <a:lnTo>
                  <a:pt x="21076" y="8251"/>
                </a:lnTo>
                <a:lnTo>
                  <a:pt x="21067" y="8251"/>
                </a:lnTo>
                <a:lnTo>
                  <a:pt x="21040" y="8233"/>
                </a:lnTo>
                <a:lnTo>
                  <a:pt x="21040" y="8225"/>
                </a:lnTo>
                <a:lnTo>
                  <a:pt x="21023" y="8216"/>
                </a:lnTo>
                <a:lnTo>
                  <a:pt x="21023" y="8207"/>
                </a:lnTo>
                <a:lnTo>
                  <a:pt x="21014" y="8207"/>
                </a:lnTo>
                <a:lnTo>
                  <a:pt x="21023" y="8198"/>
                </a:lnTo>
                <a:lnTo>
                  <a:pt x="21032" y="8189"/>
                </a:lnTo>
                <a:lnTo>
                  <a:pt x="21032" y="8180"/>
                </a:lnTo>
                <a:lnTo>
                  <a:pt x="21023" y="8163"/>
                </a:lnTo>
                <a:lnTo>
                  <a:pt x="21014" y="8154"/>
                </a:lnTo>
                <a:lnTo>
                  <a:pt x="21014" y="8145"/>
                </a:lnTo>
                <a:lnTo>
                  <a:pt x="21005" y="8145"/>
                </a:lnTo>
                <a:lnTo>
                  <a:pt x="21005" y="8136"/>
                </a:lnTo>
                <a:lnTo>
                  <a:pt x="20996" y="8136"/>
                </a:lnTo>
                <a:lnTo>
                  <a:pt x="21005" y="8136"/>
                </a:lnTo>
                <a:lnTo>
                  <a:pt x="21005" y="8127"/>
                </a:lnTo>
                <a:lnTo>
                  <a:pt x="20996" y="8127"/>
                </a:lnTo>
                <a:lnTo>
                  <a:pt x="20987" y="8119"/>
                </a:lnTo>
                <a:lnTo>
                  <a:pt x="20979" y="8110"/>
                </a:lnTo>
                <a:lnTo>
                  <a:pt x="20987" y="8101"/>
                </a:lnTo>
                <a:lnTo>
                  <a:pt x="20979" y="8101"/>
                </a:lnTo>
                <a:lnTo>
                  <a:pt x="20970" y="8092"/>
                </a:lnTo>
                <a:lnTo>
                  <a:pt x="20970" y="8083"/>
                </a:lnTo>
                <a:lnTo>
                  <a:pt x="20961" y="8083"/>
                </a:lnTo>
                <a:lnTo>
                  <a:pt x="20970" y="8083"/>
                </a:lnTo>
                <a:lnTo>
                  <a:pt x="20979" y="8083"/>
                </a:lnTo>
                <a:lnTo>
                  <a:pt x="20987" y="8083"/>
                </a:lnTo>
                <a:lnTo>
                  <a:pt x="20996" y="8083"/>
                </a:lnTo>
                <a:lnTo>
                  <a:pt x="20996" y="8074"/>
                </a:lnTo>
                <a:lnTo>
                  <a:pt x="20996" y="8083"/>
                </a:lnTo>
                <a:lnTo>
                  <a:pt x="21005" y="8083"/>
                </a:lnTo>
                <a:lnTo>
                  <a:pt x="21014" y="8083"/>
                </a:lnTo>
                <a:lnTo>
                  <a:pt x="21014" y="8074"/>
                </a:lnTo>
                <a:lnTo>
                  <a:pt x="21005" y="8066"/>
                </a:lnTo>
                <a:lnTo>
                  <a:pt x="20996" y="8066"/>
                </a:lnTo>
                <a:lnTo>
                  <a:pt x="20996" y="8057"/>
                </a:lnTo>
                <a:lnTo>
                  <a:pt x="20987" y="8057"/>
                </a:lnTo>
                <a:lnTo>
                  <a:pt x="20996" y="8048"/>
                </a:lnTo>
                <a:lnTo>
                  <a:pt x="21005" y="8048"/>
                </a:lnTo>
                <a:lnTo>
                  <a:pt x="21005" y="8039"/>
                </a:lnTo>
                <a:lnTo>
                  <a:pt x="21005" y="8030"/>
                </a:lnTo>
                <a:lnTo>
                  <a:pt x="21014" y="8030"/>
                </a:lnTo>
                <a:lnTo>
                  <a:pt x="21023" y="8039"/>
                </a:lnTo>
                <a:lnTo>
                  <a:pt x="21032" y="8039"/>
                </a:lnTo>
                <a:lnTo>
                  <a:pt x="21040" y="8039"/>
                </a:lnTo>
                <a:lnTo>
                  <a:pt x="21049" y="8039"/>
                </a:lnTo>
                <a:lnTo>
                  <a:pt x="21058" y="8030"/>
                </a:lnTo>
                <a:lnTo>
                  <a:pt x="21067" y="8030"/>
                </a:lnTo>
                <a:lnTo>
                  <a:pt x="21076" y="8030"/>
                </a:lnTo>
                <a:lnTo>
                  <a:pt x="21076" y="8022"/>
                </a:lnTo>
                <a:lnTo>
                  <a:pt x="21058" y="8013"/>
                </a:lnTo>
                <a:lnTo>
                  <a:pt x="21040" y="7995"/>
                </a:lnTo>
                <a:lnTo>
                  <a:pt x="21049" y="7986"/>
                </a:lnTo>
                <a:lnTo>
                  <a:pt x="21058" y="7986"/>
                </a:lnTo>
                <a:lnTo>
                  <a:pt x="21076" y="7986"/>
                </a:lnTo>
                <a:lnTo>
                  <a:pt x="21084" y="7986"/>
                </a:lnTo>
                <a:lnTo>
                  <a:pt x="21102" y="7986"/>
                </a:lnTo>
                <a:lnTo>
                  <a:pt x="21111" y="7977"/>
                </a:lnTo>
                <a:lnTo>
                  <a:pt x="21120" y="7977"/>
                </a:lnTo>
                <a:lnTo>
                  <a:pt x="21120" y="7969"/>
                </a:lnTo>
                <a:lnTo>
                  <a:pt x="21120" y="7960"/>
                </a:lnTo>
                <a:lnTo>
                  <a:pt x="21120" y="7951"/>
                </a:lnTo>
                <a:lnTo>
                  <a:pt x="21111" y="7951"/>
                </a:lnTo>
                <a:lnTo>
                  <a:pt x="21102" y="7951"/>
                </a:lnTo>
                <a:lnTo>
                  <a:pt x="21084" y="7942"/>
                </a:lnTo>
                <a:lnTo>
                  <a:pt x="21076" y="7942"/>
                </a:lnTo>
                <a:lnTo>
                  <a:pt x="21076" y="7933"/>
                </a:lnTo>
                <a:lnTo>
                  <a:pt x="21067" y="7933"/>
                </a:lnTo>
                <a:lnTo>
                  <a:pt x="21058" y="7924"/>
                </a:lnTo>
                <a:lnTo>
                  <a:pt x="21049" y="7924"/>
                </a:lnTo>
                <a:lnTo>
                  <a:pt x="21040" y="7933"/>
                </a:lnTo>
                <a:lnTo>
                  <a:pt x="21032" y="7933"/>
                </a:lnTo>
                <a:lnTo>
                  <a:pt x="21023" y="7933"/>
                </a:lnTo>
                <a:lnTo>
                  <a:pt x="21023" y="7924"/>
                </a:lnTo>
                <a:lnTo>
                  <a:pt x="21040" y="7924"/>
                </a:lnTo>
                <a:lnTo>
                  <a:pt x="21032" y="7916"/>
                </a:lnTo>
                <a:lnTo>
                  <a:pt x="21032" y="7907"/>
                </a:lnTo>
                <a:lnTo>
                  <a:pt x="21023" y="7916"/>
                </a:lnTo>
                <a:lnTo>
                  <a:pt x="21014" y="7916"/>
                </a:lnTo>
                <a:lnTo>
                  <a:pt x="20996" y="7924"/>
                </a:lnTo>
                <a:lnTo>
                  <a:pt x="21005" y="7916"/>
                </a:lnTo>
                <a:lnTo>
                  <a:pt x="21005" y="7907"/>
                </a:lnTo>
                <a:lnTo>
                  <a:pt x="21005" y="7898"/>
                </a:lnTo>
                <a:lnTo>
                  <a:pt x="21005" y="7889"/>
                </a:lnTo>
                <a:lnTo>
                  <a:pt x="21005" y="7880"/>
                </a:lnTo>
                <a:lnTo>
                  <a:pt x="21005" y="7871"/>
                </a:lnTo>
                <a:lnTo>
                  <a:pt x="20996" y="7871"/>
                </a:lnTo>
                <a:lnTo>
                  <a:pt x="20987" y="7871"/>
                </a:lnTo>
                <a:lnTo>
                  <a:pt x="20979" y="7863"/>
                </a:lnTo>
                <a:lnTo>
                  <a:pt x="20979" y="7854"/>
                </a:lnTo>
                <a:lnTo>
                  <a:pt x="20979" y="7845"/>
                </a:lnTo>
                <a:lnTo>
                  <a:pt x="20970" y="7845"/>
                </a:lnTo>
                <a:lnTo>
                  <a:pt x="20961" y="7845"/>
                </a:lnTo>
                <a:lnTo>
                  <a:pt x="20961" y="7854"/>
                </a:lnTo>
                <a:lnTo>
                  <a:pt x="20952" y="7863"/>
                </a:lnTo>
                <a:lnTo>
                  <a:pt x="20943" y="7871"/>
                </a:lnTo>
                <a:lnTo>
                  <a:pt x="20943" y="7863"/>
                </a:lnTo>
                <a:lnTo>
                  <a:pt x="20943" y="7854"/>
                </a:lnTo>
                <a:lnTo>
                  <a:pt x="20943" y="7845"/>
                </a:lnTo>
                <a:lnTo>
                  <a:pt x="20943" y="7836"/>
                </a:lnTo>
                <a:lnTo>
                  <a:pt x="20943" y="7845"/>
                </a:lnTo>
                <a:lnTo>
                  <a:pt x="20926" y="7871"/>
                </a:lnTo>
                <a:lnTo>
                  <a:pt x="20917" y="7871"/>
                </a:lnTo>
                <a:lnTo>
                  <a:pt x="20890" y="7907"/>
                </a:lnTo>
                <a:lnTo>
                  <a:pt x="20890" y="7916"/>
                </a:lnTo>
                <a:lnTo>
                  <a:pt x="20890" y="7924"/>
                </a:lnTo>
                <a:lnTo>
                  <a:pt x="20882" y="7933"/>
                </a:lnTo>
                <a:lnTo>
                  <a:pt x="20873" y="7942"/>
                </a:lnTo>
                <a:lnTo>
                  <a:pt x="20864" y="7951"/>
                </a:lnTo>
                <a:lnTo>
                  <a:pt x="20864" y="7942"/>
                </a:lnTo>
                <a:lnTo>
                  <a:pt x="20855" y="7942"/>
                </a:lnTo>
                <a:lnTo>
                  <a:pt x="20837" y="7960"/>
                </a:lnTo>
                <a:lnTo>
                  <a:pt x="20846" y="7969"/>
                </a:lnTo>
                <a:lnTo>
                  <a:pt x="20855" y="7969"/>
                </a:lnTo>
                <a:lnTo>
                  <a:pt x="20855" y="7977"/>
                </a:lnTo>
                <a:lnTo>
                  <a:pt x="20846" y="7986"/>
                </a:lnTo>
                <a:lnTo>
                  <a:pt x="20837" y="7986"/>
                </a:lnTo>
                <a:lnTo>
                  <a:pt x="20820" y="7995"/>
                </a:lnTo>
                <a:lnTo>
                  <a:pt x="20811" y="7995"/>
                </a:lnTo>
                <a:lnTo>
                  <a:pt x="20811" y="7986"/>
                </a:lnTo>
                <a:lnTo>
                  <a:pt x="20802" y="7986"/>
                </a:lnTo>
                <a:lnTo>
                  <a:pt x="20793" y="7995"/>
                </a:lnTo>
                <a:lnTo>
                  <a:pt x="20785" y="8004"/>
                </a:lnTo>
                <a:lnTo>
                  <a:pt x="20776" y="8004"/>
                </a:lnTo>
                <a:lnTo>
                  <a:pt x="20767" y="8013"/>
                </a:lnTo>
                <a:lnTo>
                  <a:pt x="20758" y="8013"/>
                </a:lnTo>
                <a:lnTo>
                  <a:pt x="20749" y="8013"/>
                </a:lnTo>
                <a:lnTo>
                  <a:pt x="20740" y="8013"/>
                </a:lnTo>
                <a:lnTo>
                  <a:pt x="20732" y="8022"/>
                </a:lnTo>
                <a:lnTo>
                  <a:pt x="20740" y="8022"/>
                </a:lnTo>
                <a:lnTo>
                  <a:pt x="20740" y="8030"/>
                </a:lnTo>
                <a:lnTo>
                  <a:pt x="20732" y="8039"/>
                </a:lnTo>
                <a:lnTo>
                  <a:pt x="20714" y="8057"/>
                </a:lnTo>
                <a:lnTo>
                  <a:pt x="20696" y="8074"/>
                </a:lnTo>
                <a:lnTo>
                  <a:pt x="20687" y="8092"/>
                </a:lnTo>
                <a:lnTo>
                  <a:pt x="20670" y="8110"/>
                </a:lnTo>
                <a:lnTo>
                  <a:pt x="20670" y="8119"/>
                </a:lnTo>
                <a:lnTo>
                  <a:pt x="20661" y="8119"/>
                </a:lnTo>
                <a:lnTo>
                  <a:pt x="20643" y="8127"/>
                </a:lnTo>
                <a:lnTo>
                  <a:pt x="20599" y="8136"/>
                </a:lnTo>
                <a:lnTo>
                  <a:pt x="20573" y="8145"/>
                </a:lnTo>
                <a:lnTo>
                  <a:pt x="20564" y="8145"/>
                </a:lnTo>
                <a:lnTo>
                  <a:pt x="20555" y="8154"/>
                </a:lnTo>
                <a:lnTo>
                  <a:pt x="20546" y="8163"/>
                </a:lnTo>
                <a:lnTo>
                  <a:pt x="20546" y="8172"/>
                </a:lnTo>
                <a:lnTo>
                  <a:pt x="20546" y="8180"/>
                </a:lnTo>
                <a:lnTo>
                  <a:pt x="20537" y="8172"/>
                </a:lnTo>
                <a:lnTo>
                  <a:pt x="20529" y="8180"/>
                </a:lnTo>
                <a:lnTo>
                  <a:pt x="20529" y="8189"/>
                </a:lnTo>
                <a:lnTo>
                  <a:pt x="20537" y="8198"/>
                </a:lnTo>
                <a:lnTo>
                  <a:pt x="20529" y="8207"/>
                </a:lnTo>
                <a:lnTo>
                  <a:pt x="20529" y="8216"/>
                </a:lnTo>
                <a:lnTo>
                  <a:pt x="20529" y="8225"/>
                </a:lnTo>
                <a:lnTo>
                  <a:pt x="20520" y="8233"/>
                </a:lnTo>
                <a:lnTo>
                  <a:pt x="20520" y="8242"/>
                </a:lnTo>
                <a:lnTo>
                  <a:pt x="20529" y="8242"/>
                </a:lnTo>
                <a:lnTo>
                  <a:pt x="20529" y="8251"/>
                </a:lnTo>
                <a:lnTo>
                  <a:pt x="20520" y="8251"/>
                </a:lnTo>
                <a:lnTo>
                  <a:pt x="20511" y="8242"/>
                </a:lnTo>
                <a:lnTo>
                  <a:pt x="20502" y="8242"/>
                </a:lnTo>
                <a:lnTo>
                  <a:pt x="20493" y="8242"/>
                </a:lnTo>
                <a:lnTo>
                  <a:pt x="20476" y="8225"/>
                </a:lnTo>
                <a:lnTo>
                  <a:pt x="20467" y="8225"/>
                </a:lnTo>
                <a:lnTo>
                  <a:pt x="20458" y="8225"/>
                </a:lnTo>
                <a:lnTo>
                  <a:pt x="20449" y="8225"/>
                </a:lnTo>
                <a:lnTo>
                  <a:pt x="20440" y="8225"/>
                </a:lnTo>
                <a:lnTo>
                  <a:pt x="20432" y="8225"/>
                </a:lnTo>
                <a:lnTo>
                  <a:pt x="20423" y="8216"/>
                </a:lnTo>
                <a:lnTo>
                  <a:pt x="20414" y="8207"/>
                </a:lnTo>
                <a:lnTo>
                  <a:pt x="20396" y="8207"/>
                </a:lnTo>
                <a:lnTo>
                  <a:pt x="20396" y="8216"/>
                </a:lnTo>
                <a:lnTo>
                  <a:pt x="20387" y="8225"/>
                </a:lnTo>
                <a:lnTo>
                  <a:pt x="20379" y="8233"/>
                </a:lnTo>
                <a:lnTo>
                  <a:pt x="20379" y="8242"/>
                </a:lnTo>
                <a:lnTo>
                  <a:pt x="20370" y="8242"/>
                </a:lnTo>
                <a:lnTo>
                  <a:pt x="20370" y="8260"/>
                </a:lnTo>
                <a:lnTo>
                  <a:pt x="20379" y="8260"/>
                </a:lnTo>
                <a:close/>
                <a:moveTo>
                  <a:pt x="20370" y="6901"/>
                </a:moveTo>
                <a:lnTo>
                  <a:pt x="20361" y="6909"/>
                </a:lnTo>
                <a:lnTo>
                  <a:pt x="20352" y="6918"/>
                </a:lnTo>
                <a:lnTo>
                  <a:pt x="20343" y="6918"/>
                </a:lnTo>
                <a:lnTo>
                  <a:pt x="20343" y="6927"/>
                </a:lnTo>
                <a:lnTo>
                  <a:pt x="20343" y="6954"/>
                </a:lnTo>
                <a:lnTo>
                  <a:pt x="20343" y="6962"/>
                </a:lnTo>
                <a:lnTo>
                  <a:pt x="20343" y="6980"/>
                </a:lnTo>
                <a:lnTo>
                  <a:pt x="20361" y="6989"/>
                </a:lnTo>
                <a:lnTo>
                  <a:pt x="20370" y="6998"/>
                </a:lnTo>
                <a:lnTo>
                  <a:pt x="20379" y="6998"/>
                </a:lnTo>
                <a:lnTo>
                  <a:pt x="20396" y="6998"/>
                </a:lnTo>
                <a:lnTo>
                  <a:pt x="20405" y="7007"/>
                </a:lnTo>
                <a:lnTo>
                  <a:pt x="20414" y="7007"/>
                </a:lnTo>
                <a:lnTo>
                  <a:pt x="20423" y="7007"/>
                </a:lnTo>
                <a:lnTo>
                  <a:pt x="20423" y="6998"/>
                </a:lnTo>
                <a:lnTo>
                  <a:pt x="20432" y="6989"/>
                </a:lnTo>
                <a:lnTo>
                  <a:pt x="20440" y="6989"/>
                </a:lnTo>
                <a:lnTo>
                  <a:pt x="20449" y="6989"/>
                </a:lnTo>
                <a:lnTo>
                  <a:pt x="20449" y="6980"/>
                </a:lnTo>
                <a:lnTo>
                  <a:pt x="20458" y="6980"/>
                </a:lnTo>
                <a:lnTo>
                  <a:pt x="20458" y="6971"/>
                </a:lnTo>
                <a:lnTo>
                  <a:pt x="20467" y="6971"/>
                </a:lnTo>
                <a:lnTo>
                  <a:pt x="20476" y="6971"/>
                </a:lnTo>
                <a:lnTo>
                  <a:pt x="20476" y="6962"/>
                </a:lnTo>
                <a:lnTo>
                  <a:pt x="20485" y="6945"/>
                </a:lnTo>
                <a:lnTo>
                  <a:pt x="20485" y="6936"/>
                </a:lnTo>
                <a:lnTo>
                  <a:pt x="20485" y="6927"/>
                </a:lnTo>
                <a:lnTo>
                  <a:pt x="20493" y="6927"/>
                </a:lnTo>
                <a:lnTo>
                  <a:pt x="20502" y="6901"/>
                </a:lnTo>
                <a:lnTo>
                  <a:pt x="20511" y="6901"/>
                </a:lnTo>
                <a:lnTo>
                  <a:pt x="20520" y="6901"/>
                </a:lnTo>
                <a:lnTo>
                  <a:pt x="20520" y="6892"/>
                </a:lnTo>
                <a:lnTo>
                  <a:pt x="20511" y="6883"/>
                </a:lnTo>
                <a:lnTo>
                  <a:pt x="20511" y="6874"/>
                </a:lnTo>
                <a:lnTo>
                  <a:pt x="20502" y="6865"/>
                </a:lnTo>
                <a:lnTo>
                  <a:pt x="20493" y="6865"/>
                </a:lnTo>
                <a:lnTo>
                  <a:pt x="20493" y="6857"/>
                </a:lnTo>
                <a:lnTo>
                  <a:pt x="20485" y="6865"/>
                </a:lnTo>
                <a:lnTo>
                  <a:pt x="20485" y="6874"/>
                </a:lnTo>
                <a:lnTo>
                  <a:pt x="20476" y="6865"/>
                </a:lnTo>
                <a:lnTo>
                  <a:pt x="20476" y="6874"/>
                </a:lnTo>
                <a:lnTo>
                  <a:pt x="20467" y="6865"/>
                </a:lnTo>
                <a:lnTo>
                  <a:pt x="20458" y="6865"/>
                </a:lnTo>
                <a:lnTo>
                  <a:pt x="20449" y="6874"/>
                </a:lnTo>
                <a:lnTo>
                  <a:pt x="20432" y="6874"/>
                </a:lnTo>
                <a:lnTo>
                  <a:pt x="20414" y="6874"/>
                </a:lnTo>
                <a:lnTo>
                  <a:pt x="20405" y="6874"/>
                </a:lnTo>
                <a:lnTo>
                  <a:pt x="20396" y="6883"/>
                </a:lnTo>
                <a:lnTo>
                  <a:pt x="20396" y="6874"/>
                </a:lnTo>
                <a:lnTo>
                  <a:pt x="20387" y="6883"/>
                </a:lnTo>
                <a:lnTo>
                  <a:pt x="20379" y="6892"/>
                </a:lnTo>
                <a:lnTo>
                  <a:pt x="20387" y="6892"/>
                </a:lnTo>
                <a:lnTo>
                  <a:pt x="20379" y="6892"/>
                </a:lnTo>
                <a:close/>
                <a:moveTo>
                  <a:pt x="20264" y="8569"/>
                </a:moveTo>
                <a:lnTo>
                  <a:pt x="20264" y="8578"/>
                </a:lnTo>
                <a:lnTo>
                  <a:pt x="20273" y="8578"/>
                </a:lnTo>
                <a:lnTo>
                  <a:pt x="20264" y="8586"/>
                </a:lnTo>
                <a:lnTo>
                  <a:pt x="20273" y="8586"/>
                </a:lnTo>
                <a:lnTo>
                  <a:pt x="20282" y="8586"/>
                </a:lnTo>
                <a:lnTo>
                  <a:pt x="20282" y="8578"/>
                </a:lnTo>
                <a:lnTo>
                  <a:pt x="20290" y="8578"/>
                </a:lnTo>
                <a:lnTo>
                  <a:pt x="20290" y="8586"/>
                </a:lnTo>
                <a:lnTo>
                  <a:pt x="20299" y="8586"/>
                </a:lnTo>
                <a:lnTo>
                  <a:pt x="20308" y="8578"/>
                </a:lnTo>
                <a:lnTo>
                  <a:pt x="20308" y="8569"/>
                </a:lnTo>
                <a:lnTo>
                  <a:pt x="20317" y="8560"/>
                </a:lnTo>
                <a:lnTo>
                  <a:pt x="20308" y="8551"/>
                </a:lnTo>
                <a:lnTo>
                  <a:pt x="20299" y="8542"/>
                </a:lnTo>
                <a:lnTo>
                  <a:pt x="20290" y="8542"/>
                </a:lnTo>
                <a:lnTo>
                  <a:pt x="20282" y="8533"/>
                </a:lnTo>
                <a:lnTo>
                  <a:pt x="20273" y="8542"/>
                </a:lnTo>
                <a:lnTo>
                  <a:pt x="20273" y="8551"/>
                </a:lnTo>
                <a:lnTo>
                  <a:pt x="20264" y="8560"/>
                </a:lnTo>
                <a:close/>
                <a:moveTo>
                  <a:pt x="21323" y="6954"/>
                </a:moveTo>
                <a:lnTo>
                  <a:pt x="21323" y="6945"/>
                </a:lnTo>
                <a:lnTo>
                  <a:pt x="21314" y="6945"/>
                </a:lnTo>
                <a:lnTo>
                  <a:pt x="21314" y="6954"/>
                </a:lnTo>
                <a:lnTo>
                  <a:pt x="21314" y="6962"/>
                </a:lnTo>
                <a:close/>
                <a:moveTo>
                  <a:pt x="21270" y="6240"/>
                </a:moveTo>
                <a:lnTo>
                  <a:pt x="21270" y="6231"/>
                </a:lnTo>
                <a:lnTo>
                  <a:pt x="21261" y="6240"/>
                </a:lnTo>
                <a:lnTo>
                  <a:pt x="21261" y="6249"/>
                </a:lnTo>
                <a:lnTo>
                  <a:pt x="21270" y="6249"/>
                </a:lnTo>
                <a:close/>
                <a:moveTo>
                  <a:pt x="21182" y="6627"/>
                </a:moveTo>
                <a:lnTo>
                  <a:pt x="21182" y="6636"/>
                </a:lnTo>
                <a:lnTo>
                  <a:pt x="21190" y="6636"/>
                </a:lnTo>
                <a:lnTo>
                  <a:pt x="21190" y="6645"/>
                </a:lnTo>
                <a:lnTo>
                  <a:pt x="21199" y="6662"/>
                </a:lnTo>
                <a:lnTo>
                  <a:pt x="21199" y="6671"/>
                </a:lnTo>
                <a:lnTo>
                  <a:pt x="21199" y="6680"/>
                </a:lnTo>
                <a:lnTo>
                  <a:pt x="21199" y="6671"/>
                </a:lnTo>
                <a:lnTo>
                  <a:pt x="21208" y="6680"/>
                </a:lnTo>
                <a:lnTo>
                  <a:pt x="21217" y="6680"/>
                </a:lnTo>
                <a:lnTo>
                  <a:pt x="21217" y="6689"/>
                </a:lnTo>
                <a:lnTo>
                  <a:pt x="21226" y="6698"/>
                </a:lnTo>
                <a:lnTo>
                  <a:pt x="21226" y="6706"/>
                </a:lnTo>
                <a:lnTo>
                  <a:pt x="21226" y="6715"/>
                </a:lnTo>
                <a:lnTo>
                  <a:pt x="21234" y="6724"/>
                </a:lnTo>
                <a:lnTo>
                  <a:pt x="21243" y="6724"/>
                </a:lnTo>
                <a:lnTo>
                  <a:pt x="21243" y="6715"/>
                </a:lnTo>
                <a:lnTo>
                  <a:pt x="21243" y="6706"/>
                </a:lnTo>
                <a:lnTo>
                  <a:pt x="21243" y="6698"/>
                </a:lnTo>
                <a:lnTo>
                  <a:pt x="21243" y="6689"/>
                </a:lnTo>
                <a:lnTo>
                  <a:pt x="21243" y="6680"/>
                </a:lnTo>
                <a:lnTo>
                  <a:pt x="21252" y="6671"/>
                </a:lnTo>
                <a:lnTo>
                  <a:pt x="21261" y="6654"/>
                </a:lnTo>
                <a:lnTo>
                  <a:pt x="21270" y="6645"/>
                </a:lnTo>
                <a:lnTo>
                  <a:pt x="21279" y="6636"/>
                </a:lnTo>
                <a:lnTo>
                  <a:pt x="21279" y="6627"/>
                </a:lnTo>
                <a:lnTo>
                  <a:pt x="21287" y="6609"/>
                </a:lnTo>
                <a:lnTo>
                  <a:pt x="21287" y="6593"/>
                </a:lnTo>
                <a:lnTo>
                  <a:pt x="21296" y="6575"/>
                </a:lnTo>
                <a:lnTo>
                  <a:pt x="21296" y="6557"/>
                </a:lnTo>
                <a:lnTo>
                  <a:pt x="21305" y="6540"/>
                </a:lnTo>
                <a:lnTo>
                  <a:pt x="21314" y="6522"/>
                </a:lnTo>
                <a:lnTo>
                  <a:pt x="21314" y="6513"/>
                </a:lnTo>
                <a:lnTo>
                  <a:pt x="21314" y="6505"/>
                </a:lnTo>
                <a:lnTo>
                  <a:pt x="21314" y="6496"/>
                </a:lnTo>
                <a:lnTo>
                  <a:pt x="21323" y="6487"/>
                </a:lnTo>
                <a:lnTo>
                  <a:pt x="21314" y="6478"/>
                </a:lnTo>
                <a:lnTo>
                  <a:pt x="21305" y="6478"/>
                </a:lnTo>
                <a:lnTo>
                  <a:pt x="21305" y="6469"/>
                </a:lnTo>
                <a:lnTo>
                  <a:pt x="21296" y="6469"/>
                </a:lnTo>
                <a:lnTo>
                  <a:pt x="21287" y="6469"/>
                </a:lnTo>
                <a:lnTo>
                  <a:pt x="21279" y="6478"/>
                </a:lnTo>
                <a:lnTo>
                  <a:pt x="21261" y="6478"/>
                </a:lnTo>
                <a:lnTo>
                  <a:pt x="21252" y="6487"/>
                </a:lnTo>
                <a:lnTo>
                  <a:pt x="21252" y="6496"/>
                </a:lnTo>
                <a:lnTo>
                  <a:pt x="21243" y="6505"/>
                </a:lnTo>
                <a:lnTo>
                  <a:pt x="21234" y="6513"/>
                </a:lnTo>
                <a:lnTo>
                  <a:pt x="21226" y="6531"/>
                </a:lnTo>
                <a:lnTo>
                  <a:pt x="21190" y="6584"/>
                </a:lnTo>
                <a:lnTo>
                  <a:pt x="21190" y="6593"/>
                </a:lnTo>
                <a:lnTo>
                  <a:pt x="21190" y="6602"/>
                </a:lnTo>
                <a:lnTo>
                  <a:pt x="21190" y="6609"/>
                </a:lnTo>
                <a:lnTo>
                  <a:pt x="21190" y="6618"/>
                </a:lnTo>
                <a:close/>
                <a:moveTo>
                  <a:pt x="21314" y="6804"/>
                </a:moveTo>
                <a:lnTo>
                  <a:pt x="21314" y="6812"/>
                </a:lnTo>
                <a:lnTo>
                  <a:pt x="21314" y="6821"/>
                </a:lnTo>
                <a:lnTo>
                  <a:pt x="21314" y="6812"/>
                </a:lnTo>
                <a:close/>
                <a:moveTo>
                  <a:pt x="20758" y="6698"/>
                </a:moveTo>
                <a:lnTo>
                  <a:pt x="20749" y="6698"/>
                </a:lnTo>
                <a:lnTo>
                  <a:pt x="20749" y="6706"/>
                </a:lnTo>
                <a:close/>
                <a:moveTo>
                  <a:pt x="21323" y="6830"/>
                </a:moveTo>
                <a:lnTo>
                  <a:pt x="21323" y="6839"/>
                </a:lnTo>
                <a:lnTo>
                  <a:pt x="21323" y="6848"/>
                </a:lnTo>
                <a:lnTo>
                  <a:pt x="21323" y="6839"/>
                </a:lnTo>
                <a:lnTo>
                  <a:pt x="21331" y="6839"/>
                </a:lnTo>
                <a:close/>
                <a:moveTo>
                  <a:pt x="21067" y="6531"/>
                </a:moveTo>
                <a:lnTo>
                  <a:pt x="21058" y="6522"/>
                </a:lnTo>
                <a:lnTo>
                  <a:pt x="21058" y="6531"/>
                </a:lnTo>
                <a:lnTo>
                  <a:pt x="21049" y="6531"/>
                </a:lnTo>
                <a:close/>
                <a:moveTo>
                  <a:pt x="21040" y="6531"/>
                </a:moveTo>
                <a:lnTo>
                  <a:pt x="21040" y="6522"/>
                </a:lnTo>
                <a:close/>
                <a:moveTo>
                  <a:pt x="21032" y="7677"/>
                </a:moveTo>
                <a:lnTo>
                  <a:pt x="21023" y="7677"/>
                </a:lnTo>
                <a:lnTo>
                  <a:pt x="21014" y="7686"/>
                </a:lnTo>
                <a:lnTo>
                  <a:pt x="21005" y="7695"/>
                </a:lnTo>
                <a:lnTo>
                  <a:pt x="20996" y="7695"/>
                </a:lnTo>
                <a:lnTo>
                  <a:pt x="20987" y="7713"/>
                </a:lnTo>
                <a:lnTo>
                  <a:pt x="20979" y="7721"/>
                </a:lnTo>
                <a:lnTo>
                  <a:pt x="20979" y="7730"/>
                </a:lnTo>
                <a:lnTo>
                  <a:pt x="20970" y="7739"/>
                </a:lnTo>
                <a:lnTo>
                  <a:pt x="20979" y="7730"/>
                </a:lnTo>
                <a:lnTo>
                  <a:pt x="20987" y="7730"/>
                </a:lnTo>
                <a:lnTo>
                  <a:pt x="20996" y="7730"/>
                </a:lnTo>
                <a:lnTo>
                  <a:pt x="20996" y="7721"/>
                </a:lnTo>
                <a:lnTo>
                  <a:pt x="21005" y="7713"/>
                </a:lnTo>
                <a:lnTo>
                  <a:pt x="21014" y="7713"/>
                </a:lnTo>
                <a:lnTo>
                  <a:pt x="21023" y="7704"/>
                </a:lnTo>
                <a:lnTo>
                  <a:pt x="21032" y="7704"/>
                </a:lnTo>
                <a:lnTo>
                  <a:pt x="21040" y="7695"/>
                </a:lnTo>
                <a:lnTo>
                  <a:pt x="21040" y="7686"/>
                </a:lnTo>
                <a:lnTo>
                  <a:pt x="21049" y="7677"/>
                </a:lnTo>
                <a:lnTo>
                  <a:pt x="21058" y="7677"/>
                </a:lnTo>
                <a:lnTo>
                  <a:pt x="21067" y="7677"/>
                </a:lnTo>
                <a:lnTo>
                  <a:pt x="21067" y="7668"/>
                </a:lnTo>
                <a:lnTo>
                  <a:pt x="21076" y="7660"/>
                </a:lnTo>
                <a:lnTo>
                  <a:pt x="21084" y="7633"/>
                </a:lnTo>
                <a:lnTo>
                  <a:pt x="21084" y="7624"/>
                </a:lnTo>
                <a:lnTo>
                  <a:pt x="21093" y="7624"/>
                </a:lnTo>
                <a:lnTo>
                  <a:pt x="21102" y="7616"/>
                </a:lnTo>
                <a:lnTo>
                  <a:pt x="21120" y="7616"/>
                </a:lnTo>
                <a:lnTo>
                  <a:pt x="21120" y="7607"/>
                </a:lnTo>
                <a:lnTo>
                  <a:pt x="21129" y="7598"/>
                </a:lnTo>
                <a:lnTo>
                  <a:pt x="21137" y="7589"/>
                </a:lnTo>
                <a:lnTo>
                  <a:pt x="21146" y="7589"/>
                </a:lnTo>
                <a:lnTo>
                  <a:pt x="21155" y="7580"/>
                </a:lnTo>
                <a:lnTo>
                  <a:pt x="21146" y="7563"/>
                </a:lnTo>
                <a:lnTo>
                  <a:pt x="21146" y="7545"/>
                </a:lnTo>
                <a:lnTo>
                  <a:pt x="21146" y="7536"/>
                </a:lnTo>
                <a:lnTo>
                  <a:pt x="21146" y="7527"/>
                </a:lnTo>
                <a:lnTo>
                  <a:pt x="21146" y="7518"/>
                </a:lnTo>
                <a:lnTo>
                  <a:pt x="21137" y="7518"/>
                </a:lnTo>
                <a:lnTo>
                  <a:pt x="21129" y="7545"/>
                </a:lnTo>
                <a:lnTo>
                  <a:pt x="21120" y="7554"/>
                </a:lnTo>
                <a:lnTo>
                  <a:pt x="21129" y="7563"/>
                </a:lnTo>
                <a:lnTo>
                  <a:pt x="21129" y="7571"/>
                </a:lnTo>
                <a:lnTo>
                  <a:pt x="21129" y="7580"/>
                </a:lnTo>
                <a:lnTo>
                  <a:pt x="21120" y="7580"/>
                </a:lnTo>
                <a:lnTo>
                  <a:pt x="21120" y="7589"/>
                </a:lnTo>
                <a:lnTo>
                  <a:pt x="21111" y="7589"/>
                </a:lnTo>
                <a:lnTo>
                  <a:pt x="21102" y="7589"/>
                </a:lnTo>
                <a:lnTo>
                  <a:pt x="21093" y="7607"/>
                </a:lnTo>
                <a:lnTo>
                  <a:pt x="21084" y="7616"/>
                </a:lnTo>
                <a:lnTo>
                  <a:pt x="21067" y="7633"/>
                </a:lnTo>
                <a:lnTo>
                  <a:pt x="21058" y="7651"/>
                </a:lnTo>
                <a:lnTo>
                  <a:pt x="21040" y="7668"/>
                </a:lnTo>
                <a:lnTo>
                  <a:pt x="21032" y="7668"/>
                </a:lnTo>
                <a:close/>
                <a:moveTo>
                  <a:pt x="20052" y="8348"/>
                </a:moveTo>
                <a:lnTo>
                  <a:pt x="20043" y="8339"/>
                </a:lnTo>
                <a:lnTo>
                  <a:pt x="20035" y="8330"/>
                </a:lnTo>
                <a:lnTo>
                  <a:pt x="20043" y="8348"/>
                </a:lnTo>
                <a:close/>
                <a:moveTo>
                  <a:pt x="23131" y="8507"/>
                </a:moveTo>
                <a:lnTo>
                  <a:pt x="23131" y="8516"/>
                </a:lnTo>
                <a:lnTo>
                  <a:pt x="23140" y="8507"/>
                </a:lnTo>
                <a:lnTo>
                  <a:pt x="23158" y="8507"/>
                </a:lnTo>
                <a:lnTo>
                  <a:pt x="23167" y="8507"/>
                </a:lnTo>
                <a:lnTo>
                  <a:pt x="23175" y="8507"/>
                </a:lnTo>
                <a:lnTo>
                  <a:pt x="23184" y="8507"/>
                </a:lnTo>
                <a:lnTo>
                  <a:pt x="23184" y="8498"/>
                </a:lnTo>
                <a:lnTo>
                  <a:pt x="23193" y="8498"/>
                </a:lnTo>
                <a:lnTo>
                  <a:pt x="23167" y="8498"/>
                </a:lnTo>
                <a:lnTo>
                  <a:pt x="23149" y="8489"/>
                </a:lnTo>
                <a:lnTo>
                  <a:pt x="23149" y="8498"/>
                </a:lnTo>
                <a:lnTo>
                  <a:pt x="23140" y="8498"/>
                </a:lnTo>
                <a:lnTo>
                  <a:pt x="23131" y="8498"/>
                </a:lnTo>
                <a:close/>
                <a:moveTo>
                  <a:pt x="20096" y="8489"/>
                </a:moveTo>
                <a:lnTo>
                  <a:pt x="20088" y="8489"/>
                </a:lnTo>
                <a:lnTo>
                  <a:pt x="20088" y="8498"/>
                </a:lnTo>
                <a:lnTo>
                  <a:pt x="20096" y="8507"/>
                </a:lnTo>
                <a:lnTo>
                  <a:pt x="20114" y="8507"/>
                </a:lnTo>
                <a:lnTo>
                  <a:pt x="20123" y="8507"/>
                </a:lnTo>
                <a:lnTo>
                  <a:pt x="20132" y="8507"/>
                </a:lnTo>
                <a:lnTo>
                  <a:pt x="20132" y="8516"/>
                </a:lnTo>
                <a:lnTo>
                  <a:pt x="20140" y="8525"/>
                </a:lnTo>
                <a:lnTo>
                  <a:pt x="20140" y="8533"/>
                </a:lnTo>
                <a:lnTo>
                  <a:pt x="20140" y="8542"/>
                </a:lnTo>
                <a:lnTo>
                  <a:pt x="20140" y="8551"/>
                </a:lnTo>
                <a:lnTo>
                  <a:pt x="20149" y="8560"/>
                </a:lnTo>
                <a:lnTo>
                  <a:pt x="20158" y="8560"/>
                </a:lnTo>
                <a:lnTo>
                  <a:pt x="20167" y="8560"/>
                </a:lnTo>
                <a:lnTo>
                  <a:pt x="20176" y="8569"/>
                </a:lnTo>
                <a:lnTo>
                  <a:pt x="20185" y="8569"/>
                </a:lnTo>
                <a:lnTo>
                  <a:pt x="20193" y="8578"/>
                </a:lnTo>
                <a:lnTo>
                  <a:pt x="20202" y="8578"/>
                </a:lnTo>
                <a:lnTo>
                  <a:pt x="20193" y="8569"/>
                </a:lnTo>
                <a:lnTo>
                  <a:pt x="20193" y="8560"/>
                </a:lnTo>
                <a:lnTo>
                  <a:pt x="20202" y="8551"/>
                </a:lnTo>
                <a:lnTo>
                  <a:pt x="20202" y="8542"/>
                </a:lnTo>
                <a:lnTo>
                  <a:pt x="20211" y="8542"/>
                </a:lnTo>
                <a:lnTo>
                  <a:pt x="20176" y="8533"/>
                </a:lnTo>
                <a:lnTo>
                  <a:pt x="20167" y="8507"/>
                </a:lnTo>
                <a:lnTo>
                  <a:pt x="20158" y="8489"/>
                </a:lnTo>
                <a:lnTo>
                  <a:pt x="20158" y="8480"/>
                </a:lnTo>
                <a:lnTo>
                  <a:pt x="20149" y="8472"/>
                </a:lnTo>
                <a:lnTo>
                  <a:pt x="20149" y="8463"/>
                </a:lnTo>
                <a:lnTo>
                  <a:pt x="20140" y="8463"/>
                </a:lnTo>
                <a:lnTo>
                  <a:pt x="20132" y="8463"/>
                </a:lnTo>
                <a:lnTo>
                  <a:pt x="20132" y="8472"/>
                </a:lnTo>
                <a:lnTo>
                  <a:pt x="20123" y="8480"/>
                </a:lnTo>
                <a:lnTo>
                  <a:pt x="20123" y="8472"/>
                </a:lnTo>
                <a:lnTo>
                  <a:pt x="20114" y="8463"/>
                </a:lnTo>
                <a:lnTo>
                  <a:pt x="20105" y="8463"/>
                </a:lnTo>
                <a:lnTo>
                  <a:pt x="20105" y="8472"/>
                </a:lnTo>
                <a:lnTo>
                  <a:pt x="20105" y="8480"/>
                </a:lnTo>
                <a:close/>
                <a:moveTo>
                  <a:pt x="20070" y="8375"/>
                </a:moveTo>
                <a:lnTo>
                  <a:pt x="20079" y="8375"/>
                </a:lnTo>
                <a:lnTo>
                  <a:pt x="20070" y="8366"/>
                </a:lnTo>
                <a:lnTo>
                  <a:pt x="20061" y="8366"/>
                </a:lnTo>
                <a:lnTo>
                  <a:pt x="20052" y="8357"/>
                </a:lnTo>
                <a:lnTo>
                  <a:pt x="20043" y="8348"/>
                </a:lnTo>
                <a:lnTo>
                  <a:pt x="20035" y="8357"/>
                </a:lnTo>
                <a:lnTo>
                  <a:pt x="20035" y="8366"/>
                </a:lnTo>
                <a:lnTo>
                  <a:pt x="20043" y="8366"/>
                </a:lnTo>
                <a:lnTo>
                  <a:pt x="20052" y="8366"/>
                </a:lnTo>
                <a:close/>
                <a:moveTo>
                  <a:pt x="20043" y="8269"/>
                </a:moveTo>
                <a:lnTo>
                  <a:pt x="20043" y="8260"/>
                </a:lnTo>
                <a:lnTo>
                  <a:pt x="20035" y="8269"/>
                </a:lnTo>
                <a:lnTo>
                  <a:pt x="20035" y="8260"/>
                </a:lnTo>
                <a:lnTo>
                  <a:pt x="20026" y="8269"/>
                </a:lnTo>
                <a:lnTo>
                  <a:pt x="20017" y="8269"/>
                </a:lnTo>
                <a:lnTo>
                  <a:pt x="20017" y="8277"/>
                </a:lnTo>
                <a:lnTo>
                  <a:pt x="20026" y="8277"/>
                </a:lnTo>
                <a:lnTo>
                  <a:pt x="20035" y="8277"/>
                </a:lnTo>
                <a:lnTo>
                  <a:pt x="20035" y="8286"/>
                </a:lnTo>
                <a:lnTo>
                  <a:pt x="20043" y="8286"/>
                </a:lnTo>
                <a:lnTo>
                  <a:pt x="20052" y="8277"/>
                </a:lnTo>
                <a:lnTo>
                  <a:pt x="20052" y="8269"/>
                </a:lnTo>
                <a:close/>
                <a:moveTo>
                  <a:pt x="19999" y="8251"/>
                </a:moveTo>
                <a:lnTo>
                  <a:pt x="19990" y="8242"/>
                </a:lnTo>
                <a:lnTo>
                  <a:pt x="19982" y="8251"/>
                </a:lnTo>
                <a:lnTo>
                  <a:pt x="19973" y="8251"/>
                </a:lnTo>
                <a:lnTo>
                  <a:pt x="19990" y="8260"/>
                </a:lnTo>
                <a:close/>
                <a:moveTo>
                  <a:pt x="19973" y="8366"/>
                </a:moveTo>
                <a:lnTo>
                  <a:pt x="19964" y="8375"/>
                </a:lnTo>
                <a:lnTo>
                  <a:pt x="19973" y="8383"/>
                </a:lnTo>
                <a:lnTo>
                  <a:pt x="19982" y="8375"/>
                </a:lnTo>
                <a:close/>
                <a:moveTo>
                  <a:pt x="19982" y="8286"/>
                </a:moveTo>
                <a:lnTo>
                  <a:pt x="19990" y="8295"/>
                </a:lnTo>
                <a:lnTo>
                  <a:pt x="19990" y="8286"/>
                </a:lnTo>
                <a:close/>
                <a:moveTo>
                  <a:pt x="20255" y="8560"/>
                </a:moveTo>
                <a:lnTo>
                  <a:pt x="20255" y="8569"/>
                </a:lnTo>
                <a:close/>
                <a:moveTo>
                  <a:pt x="20670" y="8957"/>
                </a:moveTo>
                <a:lnTo>
                  <a:pt x="20679" y="8957"/>
                </a:lnTo>
                <a:lnTo>
                  <a:pt x="20714" y="8975"/>
                </a:lnTo>
                <a:lnTo>
                  <a:pt x="20732" y="8975"/>
                </a:lnTo>
                <a:lnTo>
                  <a:pt x="20749" y="8984"/>
                </a:lnTo>
                <a:lnTo>
                  <a:pt x="20758" y="8984"/>
                </a:lnTo>
                <a:lnTo>
                  <a:pt x="20767" y="8992"/>
                </a:lnTo>
                <a:lnTo>
                  <a:pt x="20776" y="8992"/>
                </a:lnTo>
                <a:lnTo>
                  <a:pt x="20785" y="8992"/>
                </a:lnTo>
                <a:lnTo>
                  <a:pt x="20785" y="8984"/>
                </a:lnTo>
                <a:lnTo>
                  <a:pt x="20776" y="8984"/>
                </a:lnTo>
                <a:lnTo>
                  <a:pt x="20767" y="8975"/>
                </a:lnTo>
                <a:lnTo>
                  <a:pt x="20767" y="8966"/>
                </a:lnTo>
                <a:lnTo>
                  <a:pt x="20767" y="8957"/>
                </a:lnTo>
                <a:lnTo>
                  <a:pt x="20767" y="8939"/>
                </a:lnTo>
                <a:lnTo>
                  <a:pt x="20767" y="8931"/>
                </a:lnTo>
                <a:lnTo>
                  <a:pt x="20767" y="8922"/>
                </a:lnTo>
                <a:lnTo>
                  <a:pt x="20740" y="8913"/>
                </a:lnTo>
                <a:lnTo>
                  <a:pt x="20732" y="8913"/>
                </a:lnTo>
                <a:lnTo>
                  <a:pt x="20714" y="8913"/>
                </a:lnTo>
                <a:lnTo>
                  <a:pt x="20696" y="8913"/>
                </a:lnTo>
                <a:lnTo>
                  <a:pt x="20679" y="8913"/>
                </a:lnTo>
                <a:lnTo>
                  <a:pt x="20661" y="8913"/>
                </a:lnTo>
                <a:lnTo>
                  <a:pt x="20652" y="8904"/>
                </a:lnTo>
                <a:lnTo>
                  <a:pt x="20643" y="8895"/>
                </a:lnTo>
                <a:lnTo>
                  <a:pt x="20652" y="8886"/>
                </a:lnTo>
                <a:lnTo>
                  <a:pt x="20643" y="8886"/>
                </a:lnTo>
                <a:lnTo>
                  <a:pt x="20635" y="8878"/>
                </a:lnTo>
                <a:lnTo>
                  <a:pt x="20635" y="8869"/>
                </a:lnTo>
                <a:lnTo>
                  <a:pt x="20626" y="8860"/>
                </a:lnTo>
                <a:lnTo>
                  <a:pt x="20617" y="8860"/>
                </a:lnTo>
                <a:lnTo>
                  <a:pt x="20599" y="8860"/>
                </a:lnTo>
                <a:lnTo>
                  <a:pt x="20599" y="8851"/>
                </a:lnTo>
                <a:lnTo>
                  <a:pt x="20590" y="8851"/>
                </a:lnTo>
                <a:lnTo>
                  <a:pt x="20573" y="8842"/>
                </a:lnTo>
                <a:lnTo>
                  <a:pt x="20564" y="8842"/>
                </a:lnTo>
                <a:lnTo>
                  <a:pt x="20555" y="8833"/>
                </a:lnTo>
                <a:lnTo>
                  <a:pt x="20546" y="8842"/>
                </a:lnTo>
                <a:lnTo>
                  <a:pt x="20537" y="8842"/>
                </a:lnTo>
                <a:lnTo>
                  <a:pt x="20529" y="8842"/>
                </a:lnTo>
                <a:lnTo>
                  <a:pt x="20520" y="8825"/>
                </a:lnTo>
                <a:lnTo>
                  <a:pt x="20511" y="8825"/>
                </a:lnTo>
                <a:lnTo>
                  <a:pt x="20502" y="8825"/>
                </a:lnTo>
                <a:lnTo>
                  <a:pt x="20493" y="8825"/>
                </a:lnTo>
                <a:lnTo>
                  <a:pt x="20493" y="8833"/>
                </a:lnTo>
                <a:lnTo>
                  <a:pt x="20493" y="8842"/>
                </a:lnTo>
                <a:lnTo>
                  <a:pt x="20485" y="8851"/>
                </a:lnTo>
                <a:lnTo>
                  <a:pt x="20485" y="8860"/>
                </a:lnTo>
                <a:lnTo>
                  <a:pt x="20476" y="8860"/>
                </a:lnTo>
                <a:lnTo>
                  <a:pt x="20467" y="8860"/>
                </a:lnTo>
                <a:lnTo>
                  <a:pt x="20458" y="8860"/>
                </a:lnTo>
                <a:lnTo>
                  <a:pt x="20449" y="8860"/>
                </a:lnTo>
                <a:lnTo>
                  <a:pt x="20440" y="8860"/>
                </a:lnTo>
                <a:lnTo>
                  <a:pt x="20432" y="8860"/>
                </a:lnTo>
                <a:lnTo>
                  <a:pt x="20414" y="8851"/>
                </a:lnTo>
                <a:lnTo>
                  <a:pt x="20405" y="8851"/>
                </a:lnTo>
                <a:lnTo>
                  <a:pt x="20396" y="8851"/>
                </a:lnTo>
                <a:lnTo>
                  <a:pt x="20387" y="8851"/>
                </a:lnTo>
                <a:lnTo>
                  <a:pt x="20370" y="8851"/>
                </a:lnTo>
                <a:lnTo>
                  <a:pt x="20361" y="8851"/>
                </a:lnTo>
                <a:lnTo>
                  <a:pt x="20352" y="8851"/>
                </a:lnTo>
                <a:lnTo>
                  <a:pt x="20343" y="8851"/>
                </a:lnTo>
                <a:lnTo>
                  <a:pt x="20343" y="8842"/>
                </a:lnTo>
                <a:lnTo>
                  <a:pt x="20335" y="8825"/>
                </a:lnTo>
                <a:lnTo>
                  <a:pt x="20326" y="8816"/>
                </a:lnTo>
                <a:lnTo>
                  <a:pt x="20317" y="8807"/>
                </a:lnTo>
                <a:lnTo>
                  <a:pt x="20308" y="8807"/>
                </a:lnTo>
                <a:lnTo>
                  <a:pt x="20308" y="8816"/>
                </a:lnTo>
                <a:lnTo>
                  <a:pt x="20299" y="8807"/>
                </a:lnTo>
                <a:lnTo>
                  <a:pt x="20290" y="8807"/>
                </a:lnTo>
                <a:lnTo>
                  <a:pt x="20282" y="8807"/>
                </a:lnTo>
                <a:lnTo>
                  <a:pt x="20273" y="8807"/>
                </a:lnTo>
                <a:lnTo>
                  <a:pt x="20264" y="8807"/>
                </a:lnTo>
                <a:lnTo>
                  <a:pt x="20255" y="8798"/>
                </a:lnTo>
                <a:lnTo>
                  <a:pt x="20246" y="8789"/>
                </a:lnTo>
                <a:lnTo>
                  <a:pt x="20238" y="8789"/>
                </a:lnTo>
                <a:lnTo>
                  <a:pt x="20229" y="8781"/>
                </a:lnTo>
                <a:lnTo>
                  <a:pt x="20220" y="8789"/>
                </a:lnTo>
                <a:lnTo>
                  <a:pt x="20220" y="8798"/>
                </a:lnTo>
                <a:lnTo>
                  <a:pt x="20211" y="8798"/>
                </a:lnTo>
                <a:lnTo>
                  <a:pt x="20202" y="8789"/>
                </a:lnTo>
                <a:lnTo>
                  <a:pt x="20193" y="8789"/>
                </a:lnTo>
                <a:lnTo>
                  <a:pt x="20185" y="8789"/>
                </a:lnTo>
                <a:lnTo>
                  <a:pt x="20176" y="8789"/>
                </a:lnTo>
                <a:lnTo>
                  <a:pt x="20158" y="8789"/>
                </a:lnTo>
                <a:lnTo>
                  <a:pt x="20158" y="8781"/>
                </a:lnTo>
                <a:lnTo>
                  <a:pt x="20149" y="8789"/>
                </a:lnTo>
                <a:lnTo>
                  <a:pt x="20140" y="8789"/>
                </a:lnTo>
                <a:lnTo>
                  <a:pt x="20140" y="8798"/>
                </a:lnTo>
                <a:lnTo>
                  <a:pt x="20132" y="8825"/>
                </a:lnTo>
                <a:lnTo>
                  <a:pt x="20123" y="8825"/>
                </a:lnTo>
                <a:lnTo>
                  <a:pt x="20123" y="8833"/>
                </a:lnTo>
                <a:lnTo>
                  <a:pt x="20114" y="8842"/>
                </a:lnTo>
                <a:lnTo>
                  <a:pt x="20114" y="8851"/>
                </a:lnTo>
                <a:lnTo>
                  <a:pt x="20105" y="8851"/>
                </a:lnTo>
                <a:lnTo>
                  <a:pt x="20105" y="8842"/>
                </a:lnTo>
                <a:lnTo>
                  <a:pt x="20096" y="8842"/>
                </a:lnTo>
                <a:lnTo>
                  <a:pt x="20096" y="8851"/>
                </a:lnTo>
                <a:lnTo>
                  <a:pt x="20105" y="8851"/>
                </a:lnTo>
                <a:lnTo>
                  <a:pt x="20114" y="8851"/>
                </a:lnTo>
                <a:lnTo>
                  <a:pt x="20123" y="8851"/>
                </a:lnTo>
                <a:lnTo>
                  <a:pt x="20132" y="8851"/>
                </a:lnTo>
                <a:lnTo>
                  <a:pt x="20140" y="8851"/>
                </a:lnTo>
                <a:lnTo>
                  <a:pt x="20167" y="8860"/>
                </a:lnTo>
                <a:lnTo>
                  <a:pt x="20185" y="8869"/>
                </a:lnTo>
                <a:lnTo>
                  <a:pt x="20185" y="8878"/>
                </a:lnTo>
                <a:lnTo>
                  <a:pt x="20176" y="8878"/>
                </a:lnTo>
                <a:lnTo>
                  <a:pt x="20176" y="8886"/>
                </a:lnTo>
                <a:lnTo>
                  <a:pt x="20185" y="8886"/>
                </a:lnTo>
                <a:lnTo>
                  <a:pt x="20185" y="8895"/>
                </a:lnTo>
                <a:lnTo>
                  <a:pt x="20193" y="8895"/>
                </a:lnTo>
                <a:lnTo>
                  <a:pt x="20229" y="8895"/>
                </a:lnTo>
                <a:lnTo>
                  <a:pt x="20246" y="8895"/>
                </a:lnTo>
                <a:lnTo>
                  <a:pt x="20264" y="8904"/>
                </a:lnTo>
                <a:lnTo>
                  <a:pt x="20273" y="8913"/>
                </a:lnTo>
                <a:lnTo>
                  <a:pt x="20282" y="8913"/>
                </a:lnTo>
                <a:lnTo>
                  <a:pt x="20290" y="8913"/>
                </a:lnTo>
                <a:lnTo>
                  <a:pt x="20308" y="8922"/>
                </a:lnTo>
                <a:lnTo>
                  <a:pt x="20317" y="8922"/>
                </a:lnTo>
                <a:lnTo>
                  <a:pt x="20326" y="8922"/>
                </a:lnTo>
                <a:lnTo>
                  <a:pt x="20335" y="8922"/>
                </a:lnTo>
                <a:lnTo>
                  <a:pt x="20335" y="8913"/>
                </a:lnTo>
                <a:lnTo>
                  <a:pt x="20352" y="8913"/>
                </a:lnTo>
                <a:lnTo>
                  <a:pt x="20361" y="8913"/>
                </a:lnTo>
                <a:lnTo>
                  <a:pt x="20370" y="8913"/>
                </a:lnTo>
                <a:lnTo>
                  <a:pt x="20387" y="8913"/>
                </a:lnTo>
                <a:lnTo>
                  <a:pt x="20432" y="8922"/>
                </a:lnTo>
                <a:lnTo>
                  <a:pt x="20449" y="8931"/>
                </a:lnTo>
                <a:lnTo>
                  <a:pt x="20485" y="8948"/>
                </a:lnTo>
                <a:lnTo>
                  <a:pt x="20502" y="8948"/>
                </a:lnTo>
                <a:lnTo>
                  <a:pt x="20520" y="8957"/>
                </a:lnTo>
                <a:lnTo>
                  <a:pt x="20537" y="8957"/>
                </a:lnTo>
                <a:lnTo>
                  <a:pt x="20555" y="8957"/>
                </a:lnTo>
                <a:lnTo>
                  <a:pt x="20599" y="8957"/>
                </a:lnTo>
                <a:lnTo>
                  <a:pt x="20617" y="8966"/>
                </a:lnTo>
                <a:lnTo>
                  <a:pt x="20635" y="8966"/>
                </a:lnTo>
                <a:lnTo>
                  <a:pt x="20643" y="8966"/>
                </a:lnTo>
                <a:lnTo>
                  <a:pt x="20652" y="8966"/>
                </a:lnTo>
                <a:lnTo>
                  <a:pt x="20661" y="8957"/>
                </a:lnTo>
                <a:close/>
                <a:moveTo>
                  <a:pt x="20096" y="8833"/>
                </a:moveTo>
                <a:lnTo>
                  <a:pt x="20096" y="8825"/>
                </a:lnTo>
                <a:lnTo>
                  <a:pt x="20088" y="8825"/>
                </a:lnTo>
                <a:lnTo>
                  <a:pt x="20088" y="8833"/>
                </a:lnTo>
                <a:lnTo>
                  <a:pt x="20088" y="8842"/>
                </a:lnTo>
                <a:close/>
                <a:moveTo>
                  <a:pt x="20123" y="9116"/>
                </a:moveTo>
                <a:lnTo>
                  <a:pt x="20114" y="9125"/>
                </a:lnTo>
                <a:lnTo>
                  <a:pt x="20123" y="9125"/>
                </a:lnTo>
                <a:lnTo>
                  <a:pt x="20132" y="9125"/>
                </a:lnTo>
                <a:close/>
                <a:moveTo>
                  <a:pt x="20238" y="7589"/>
                </a:moveTo>
                <a:lnTo>
                  <a:pt x="20229" y="7589"/>
                </a:lnTo>
                <a:close/>
                <a:moveTo>
                  <a:pt x="20193" y="7713"/>
                </a:moveTo>
                <a:close/>
                <a:moveTo>
                  <a:pt x="20167" y="8127"/>
                </a:moveTo>
                <a:lnTo>
                  <a:pt x="20167" y="8119"/>
                </a:lnTo>
                <a:close/>
                <a:moveTo>
                  <a:pt x="20202" y="8569"/>
                </a:moveTo>
                <a:lnTo>
                  <a:pt x="20211" y="8569"/>
                </a:lnTo>
                <a:lnTo>
                  <a:pt x="20220" y="8569"/>
                </a:lnTo>
                <a:lnTo>
                  <a:pt x="20211" y="8560"/>
                </a:lnTo>
                <a:close/>
                <a:moveTo>
                  <a:pt x="20132" y="8145"/>
                </a:moveTo>
                <a:lnTo>
                  <a:pt x="20132" y="8136"/>
                </a:lnTo>
                <a:lnTo>
                  <a:pt x="20140" y="8136"/>
                </a:lnTo>
                <a:lnTo>
                  <a:pt x="20132" y="8136"/>
                </a:lnTo>
                <a:lnTo>
                  <a:pt x="20132" y="8127"/>
                </a:lnTo>
                <a:lnTo>
                  <a:pt x="20123" y="8127"/>
                </a:lnTo>
                <a:lnTo>
                  <a:pt x="20123" y="8136"/>
                </a:lnTo>
                <a:lnTo>
                  <a:pt x="20132" y="8136"/>
                </a:lnTo>
                <a:lnTo>
                  <a:pt x="20123" y="8136"/>
                </a:lnTo>
                <a:close/>
                <a:moveTo>
                  <a:pt x="20026" y="8383"/>
                </a:moveTo>
                <a:lnTo>
                  <a:pt x="20017" y="8383"/>
                </a:lnTo>
                <a:lnTo>
                  <a:pt x="20026" y="8392"/>
                </a:lnTo>
                <a:lnTo>
                  <a:pt x="20026" y="8401"/>
                </a:lnTo>
                <a:lnTo>
                  <a:pt x="20035" y="8392"/>
                </a:lnTo>
                <a:lnTo>
                  <a:pt x="20043" y="8392"/>
                </a:lnTo>
                <a:lnTo>
                  <a:pt x="20043" y="8383"/>
                </a:lnTo>
                <a:lnTo>
                  <a:pt x="20035" y="8375"/>
                </a:lnTo>
                <a:close/>
                <a:moveTo>
                  <a:pt x="21852" y="5754"/>
                </a:moveTo>
                <a:lnTo>
                  <a:pt x="21852" y="5763"/>
                </a:lnTo>
                <a:lnTo>
                  <a:pt x="21861" y="5754"/>
                </a:lnTo>
                <a:lnTo>
                  <a:pt x="21861" y="5745"/>
                </a:lnTo>
                <a:lnTo>
                  <a:pt x="21852" y="5737"/>
                </a:lnTo>
                <a:close/>
                <a:moveTo>
                  <a:pt x="21861" y="6240"/>
                </a:moveTo>
                <a:lnTo>
                  <a:pt x="21870" y="6240"/>
                </a:lnTo>
                <a:lnTo>
                  <a:pt x="21870" y="6231"/>
                </a:lnTo>
                <a:lnTo>
                  <a:pt x="21878" y="6231"/>
                </a:lnTo>
                <a:lnTo>
                  <a:pt x="21878" y="6222"/>
                </a:lnTo>
                <a:lnTo>
                  <a:pt x="21887" y="6222"/>
                </a:lnTo>
                <a:lnTo>
                  <a:pt x="21896" y="6213"/>
                </a:lnTo>
                <a:lnTo>
                  <a:pt x="21887" y="6213"/>
                </a:lnTo>
                <a:lnTo>
                  <a:pt x="21878" y="6213"/>
                </a:lnTo>
                <a:lnTo>
                  <a:pt x="21878" y="6222"/>
                </a:lnTo>
                <a:lnTo>
                  <a:pt x="21870" y="6222"/>
                </a:lnTo>
                <a:lnTo>
                  <a:pt x="21861" y="6222"/>
                </a:lnTo>
                <a:lnTo>
                  <a:pt x="21861" y="6231"/>
                </a:lnTo>
                <a:lnTo>
                  <a:pt x="21852" y="6231"/>
                </a:lnTo>
                <a:close/>
                <a:moveTo>
                  <a:pt x="21887" y="5825"/>
                </a:moveTo>
                <a:lnTo>
                  <a:pt x="21878" y="5834"/>
                </a:lnTo>
                <a:lnTo>
                  <a:pt x="21887" y="5834"/>
                </a:lnTo>
                <a:lnTo>
                  <a:pt x="21896" y="5843"/>
                </a:lnTo>
                <a:lnTo>
                  <a:pt x="21905" y="5851"/>
                </a:lnTo>
                <a:lnTo>
                  <a:pt x="21914" y="5860"/>
                </a:lnTo>
                <a:lnTo>
                  <a:pt x="21905" y="5860"/>
                </a:lnTo>
                <a:lnTo>
                  <a:pt x="21896" y="5860"/>
                </a:lnTo>
                <a:lnTo>
                  <a:pt x="21896" y="5851"/>
                </a:lnTo>
                <a:lnTo>
                  <a:pt x="21887" y="5843"/>
                </a:lnTo>
                <a:lnTo>
                  <a:pt x="21887" y="5851"/>
                </a:lnTo>
                <a:lnTo>
                  <a:pt x="21887" y="5860"/>
                </a:lnTo>
                <a:lnTo>
                  <a:pt x="21896" y="5869"/>
                </a:lnTo>
                <a:lnTo>
                  <a:pt x="21896" y="5878"/>
                </a:lnTo>
                <a:lnTo>
                  <a:pt x="21896" y="5887"/>
                </a:lnTo>
                <a:lnTo>
                  <a:pt x="21905" y="5878"/>
                </a:lnTo>
                <a:lnTo>
                  <a:pt x="21914" y="5869"/>
                </a:lnTo>
                <a:lnTo>
                  <a:pt x="21923" y="5869"/>
                </a:lnTo>
                <a:lnTo>
                  <a:pt x="21931" y="5869"/>
                </a:lnTo>
                <a:lnTo>
                  <a:pt x="21931" y="5878"/>
                </a:lnTo>
                <a:lnTo>
                  <a:pt x="21940" y="5878"/>
                </a:lnTo>
                <a:lnTo>
                  <a:pt x="21940" y="5869"/>
                </a:lnTo>
                <a:lnTo>
                  <a:pt x="21940" y="5860"/>
                </a:lnTo>
                <a:lnTo>
                  <a:pt x="21931" y="5860"/>
                </a:lnTo>
                <a:lnTo>
                  <a:pt x="21923" y="5860"/>
                </a:lnTo>
                <a:lnTo>
                  <a:pt x="21923" y="5851"/>
                </a:lnTo>
                <a:lnTo>
                  <a:pt x="21923" y="5843"/>
                </a:lnTo>
                <a:lnTo>
                  <a:pt x="21923" y="5834"/>
                </a:lnTo>
                <a:lnTo>
                  <a:pt x="21931" y="5834"/>
                </a:lnTo>
                <a:lnTo>
                  <a:pt x="21940" y="5843"/>
                </a:lnTo>
                <a:lnTo>
                  <a:pt x="21949" y="5851"/>
                </a:lnTo>
                <a:lnTo>
                  <a:pt x="21949" y="5860"/>
                </a:lnTo>
                <a:lnTo>
                  <a:pt x="21958" y="5869"/>
                </a:lnTo>
                <a:lnTo>
                  <a:pt x="21949" y="5878"/>
                </a:lnTo>
                <a:lnTo>
                  <a:pt x="21958" y="5878"/>
                </a:lnTo>
                <a:lnTo>
                  <a:pt x="21958" y="5896"/>
                </a:lnTo>
                <a:lnTo>
                  <a:pt x="21949" y="5904"/>
                </a:lnTo>
                <a:lnTo>
                  <a:pt x="21940" y="5913"/>
                </a:lnTo>
                <a:lnTo>
                  <a:pt x="21940" y="5922"/>
                </a:lnTo>
                <a:lnTo>
                  <a:pt x="21931" y="5922"/>
                </a:lnTo>
                <a:lnTo>
                  <a:pt x="21931" y="5931"/>
                </a:lnTo>
                <a:lnTo>
                  <a:pt x="21931" y="5940"/>
                </a:lnTo>
                <a:lnTo>
                  <a:pt x="21923" y="5948"/>
                </a:lnTo>
                <a:lnTo>
                  <a:pt x="21931" y="5948"/>
                </a:lnTo>
                <a:lnTo>
                  <a:pt x="21931" y="5957"/>
                </a:lnTo>
                <a:lnTo>
                  <a:pt x="21940" y="5966"/>
                </a:lnTo>
                <a:lnTo>
                  <a:pt x="21931" y="5975"/>
                </a:lnTo>
                <a:lnTo>
                  <a:pt x="21923" y="5975"/>
                </a:lnTo>
                <a:lnTo>
                  <a:pt x="21931" y="5984"/>
                </a:lnTo>
                <a:lnTo>
                  <a:pt x="21931" y="5993"/>
                </a:lnTo>
                <a:lnTo>
                  <a:pt x="21940" y="5993"/>
                </a:lnTo>
                <a:lnTo>
                  <a:pt x="21958" y="6001"/>
                </a:lnTo>
                <a:lnTo>
                  <a:pt x="21958" y="5993"/>
                </a:lnTo>
                <a:lnTo>
                  <a:pt x="21958" y="5984"/>
                </a:lnTo>
                <a:lnTo>
                  <a:pt x="21949" y="5975"/>
                </a:lnTo>
                <a:lnTo>
                  <a:pt x="21958" y="5966"/>
                </a:lnTo>
                <a:lnTo>
                  <a:pt x="21958" y="5957"/>
                </a:lnTo>
                <a:lnTo>
                  <a:pt x="21967" y="5957"/>
                </a:lnTo>
                <a:lnTo>
                  <a:pt x="21976" y="5957"/>
                </a:lnTo>
                <a:lnTo>
                  <a:pt x="21967" y="5966"/>
                </a:lnTo>
                <a:lnTo>
                  <a:pt x="21967" y="5984"/>
                </a:lnTo>
                <a:lnTo>
                  <a:pt x="21967" y="5993"/>
                </a:lnTo>
                <a:lnTo>
                  <a:pt x="21967" y="6001"/>
                </a:lnTo>
                <a:lnTo>
                  <a:pt x="21967" y="6010"/>
                </a:lnTo>
                <a:lnTo>
                  <a:pt x="21976" y="6001"/>
                </a:lnTo>
                <a:lnTo>
                  <a:pt x="21993" y="5993"/>
                </a:lnTo>
                <a:lnTo>
                  <a:pt x="21993" y="5984"/>
                </a:lnTo>
                <a:lnTo>
                  <a:pt x="21993" y="5975"/>
                </a:lnTo>
                <a:lnTo>
                  <a:pt x="22002" y="5975"/>
                </a:lnTo>
                <a:lnTo>
                  <a:pt x="22011" y="5975"/>
                </a:lnTo>
                <a:lnTo>
                  <a:pt x="22020" y="5957"/>
                </a:lnTo>
                <a:lnTo>
                  <a:pt x="22020" y="5948"/>
                </a:lnTo>
                <a:lnTo>
                  <a:pt x="22020" y="5940"/>
                </a:lnTo>
                <a:lnTo>
                  <a:pt x="22020" y="5931"/>
                </a:lnTo>
                <a:lnTo>
                  <a:pt x="22028" y="5922"/>
                </a:lnTo>
                <a:lnTo>
                  <a:pt x="22028" y="5913"/>
                </a:lnTo>
                <a:lnTo>
                  <a:pt x="22028" y="5904"/>
                </a:lnTo>
                <a:lnTo>
                  <a:pt x="22037" y="5896"/>
                </a:lnTo>
                <a:lnTo>
                  <a:pt x="22037" y="5887"/>
                </a:lnTo>
                <a:lnTo>
                  <a:pt x="22055" y="5860"/>
                </a:lnTo>
                <a:lnTo>
                  <a:pt x="22064" y="5860"/>
                </a:lnTo>
                <a:lnTo>
                  <a:pt x="22064" y="5851"/>
                </a:lnTo>
                <a:lnTo>
                  <a:pt x="22055" y="5851"/>
                </a:lnTo>
                <a:lnTo>
                  <a:pt x="22055" y="5843"/>
                </a:lnTo>
                <a:lnTo>
                  <a:pt x="22046" y="5843"/>
                </a:lnTo>
                <a:lnTo>
                  <a:pt x="22046" y="5834"/>
                </a:lnTo>
                <a:lnTo>
                  <a:pt x="22055" y="5825"/>
                </a:lnTo>
                <a:lnTo>
                  <a:pt x="22037" y="5825"/>
                </a:lnTo>
                <a:lnTo>
                  <a:pt x="22028" y="5825"/>
                </a:lnTo>
                <a:lnTo>
                  <a:pt x="22028" y="5816"/>
                </a:lnTo>
                <a:lnTo>
                  <a:pt x="22037" y="5807"/>
                </a:lnTo>
                <a:lnTo>
                  <a:pt x="22037" y="5798"/>
                </a:lnTo>
                <a:lnTo>
                  <a:pt x="22028" y="5798"/>
                </a:lnTo>
                <a:lnTo>
                  <a:pt x="22020" y="5798"/>
                </a:lnTo>
                <a:lnTo>
                  <a:pt x="22011" y="5798"/>
                </a:lnTo>
                <a:lnTo>
                  <a:pt x="22002" y="5798"/>
                </a:lnTo>
                <a:lnTo>
                  <a:pt x="21993" y="5790"/>
                </a:lnTo>
                <a:lnTo>
                  <a:pt x="21984" y="5790"/>
                </a:lnTo>
                <a:lnTo>
                  <a:pt x="21984" y="5781"/>
                </a:lnTo>
                <a:lnTo>
                  <a:pt x="21976" y="5772"/>
                </a:lnTo>
                <a:lnTo>
                  <a:pt x="21967" y="5772"/>
                </a:lnTo>
                <a:lnTo>
                  <a:pt x="21958" y="5772"/>
                </a:lnTo>
                <a:lnTo>
                  <a:pt x="21949" y="5781"/>
                </a:lnTo>
                <a:lnTo>
                  <a:pt x="21949" y="5790"/>
                </a:lnTo>
                <a:lnTo>
                  <a:pt x="21940" y="5798"/>
                </a:lnTo>
                <a:lnTo>
                  <a:pt x="21931" y="5798"/>
                </a:lnTo>
                <a:lnTo>
                  <a:pt x="21923" y="5798"/>
                </a:lnTo>
                <a:lnTo>
                  <a:pt x="21923" y="5807"/>
                </a:lnTo>
                <a:lnTo>
                  <a:pt x="21905" y="5807"/>
                </a:lnTo>
                <a:lnTo>
                  <a:pt x="21896" y="5816"/>
                </a:lnTo>
                <a:lnTo>
                  <a:pt x="21905" y="5816"/>
                </a:lnTo>
                <a:lnTo>
                  <a:pt x="21905" y="5825"/>
                </a:lnTo>
                <a:lnTo>
                  <a:pt x="21887" y="5816"/>
                </a:lnTo>
                <a:close/>
                <a:moveTo>
                  <a:pt x="21279" y="6918"/>
                </a:moveTo>
                <a:lnTo>
                  <a:pt x="21287" y="6927"/>
                </a:lnTo>
                <a:lnTo>
                  <a:pt x="21287" y="6918"/>
                </a:lnTo>
                <a:close/>
                <a:moveTo>
                  <a:pt x="21755" y="5710"/>
                </a:moveTo>
                <a:lnTo>
                  <a:pt x="21764" y="5701"/>
                </a:lnTo>
                <a:lnTo>
                  <a:pt x="21764" y="5710"/>
                </a:lnTo>
                <a:lnTo>
                  <a:pt x="21773" y="5710"/>
                </a:lnTo>
                <a:lnTo>
                  <a:pt x="21773" y="5701"/>
                </a:lnTo>
                <a:lnTo>
                  <a:pt x="21773" y="5693"/>
                </a:lnTo>
                <a:lnTo>
                  <a:pt x="21764" y="5693"/>
                </a:lnTo>
                <a:lnTo>
                  <a:pt x="21755" y="5693"/>
                </a:lnTo>
                <a:lnTo>
                  <a:pt x="21755" y="5701"/>
                </a:lnTo>
                <a:close/>
                <a:moveTo>
                  <a:pt x="21746" y="6381"/>
                </a:moveTo>
                <a:lnTo>
                  <a:pt x="21737" y="6390"/>
                </a:lnTo>
                <a:lnTo>
                  <a:pt x="21737" y="6399"/>
                </a:lnTo>
                <a:lnTo>
                  <a:pt x="21746" y="6399"/>
                </a:lnTo>
                <a:lnTo>
                  <a:pt x="21755" y="6399"/>
                </a:lnTo>
                <a:lnTo>
                  <a:pt x="21746" y="6390"/>
                </a:lnTo>
                <a:lnTo>
                  <a:pt x="21755" y="6390"/>
                </a:lnTo>
                <a:lnTo>
                  <a:pt x="21755" y="6381"/>
                </a:lnTo>
                <a:lnTo>
                  <a:pt x="21755" y="6372"/>
                </a:lnTo>
                <a:lnTo>
                  <a:pt x="21764" y="6372"/>
                </a:lnTo>
                <a:lnTo>
                  <a:pt x="21773" y="6363"/>
                </a:lnTo>
                <a:lnTo>
                  <a:pt x="21781" y="6363"/>
                </a:lnTo>
                <a:lnTo>
                  <a:pt x="21781" y="6354"/>
                </a:lnTo>
                <a:lnTo>
                  <a:pt x="21790" y="6354"/>
                </a:lnTo>
                <a:lnTo>
                  <a:pt x="21790" y="6346"/>
                </a:lnTo>
                <a:lnTo>
                  <a:pt x="21781" y="6337"/>
                </a:lnTo>
                <a:lnTo>
                  <a:pt x="21781" y="6346"/>
                </a:lnTo>
                <a:lnTo>
                  <a:pt x="21773" y="6354"/>
                </a:lnTo>
                <a:lnTo>
                  <a:pt x="21764" y="6354"/>
                </a:lnTo>
                <a:lnTo>
                  <a:pt x="21755" y="6354"/>
                </a:lnTo>
                <a:lnTo>
                  <a:pt x="21755" y="6363"/>
                </a:lnTo>
                <a:lnTo>
                  <a:pt x="21764" y="6363"/>
                </a:lnTo>
                <a:lnTo>
                  <a:pt x="21755" y="6372"/>
                </a:lnTo>
                <a:lnTo>
                  <a:pt x="21746" y="6372"/>
                </a:lnTo>
                <a:close/>
                <a:moveTo>
                  <a:pt x="21746" y="5710"/>
                </a:moveTo>
                <a:lnTo>
                  <a:pt x="21746" y="5719"/>
                </a:lnTo>
                <a:lnTo>
                  <a:pt x="21755" y="5719"/>
                </a:lnTo>
                <a:close/>
                <a:moveTo>
                  <a:pt x="21896" y="5790"/>
                </a:moveTo>
                <a:lnTo>
                  <a:pt x="21896" y="5781"/>
                </a:lnTo>
                <a:lnTo>
                  <a:pt x="21887" y="5781"/>
                </a:lnTo>
                <a:lnTo>
                  <a:pt x="21887" y="5790"/>
                </a:lnTo>
                <a:close/>
                <a:moveTo>
                  <a:pt x="21861" y="5737"/>
                </a:moveTo>
                <a:lnTo>
                  <a:pt x="21870" y="5745"/>
                </a:lnTo>
                <a:lnTo>
                  <a:pt x="21870" y="5737"/>
                </a:lnTo>
                <a:lnTo>
                  <a:pt x="21878" y="5719"/>
                </a:lnTo>
                <a:lnTo>
                  <a:pt x="21870" y="5719"/>
                </a:lnTo>
                <a:lnTo>
                  <a:pt x="21878" y="5710"/>
                </a:lnTo>
                <a:lnTo>
                  <a:pt x="21870" y="5710"/>
                </a:lnTo>
                <a:lnTo>
                  <a:pt x="21861" y="5719"/>
                </a:lnTo>
                <a:lnTo>
                  <a:pt x="21861" y="5728"/>
                </a:lnTo>
                <a:close/>
                <a:moveTo>
                  <a:pt x="22672" y="5013"/>
                </a:moveTo>
                <a:lnTo>
                  <a:pt x="22664" y="5013"/>
                </a:lnTo>
                <a:lnTo>
                  <a:pt x="22655" y="5022"/>
                </a:lnTo>
                <a:lnTo>
                  <a:pt x="22646" y="5022"/>
                </a:lnTo>
                <a:lnTo>
                  <a:pt x="22646" y="5031"/>
                </a:lnTo>
                <a:lnTo>
                  <a:pt x="22637" y="5031"/>
                </a:lnTo>
                <a:lnTo>
                  <a:pt x="22637" y="5039"/>
                </a:lnTo>
                <a:lnTo>
                  <a:pt x="22637" y="5048"/>
                </a:lnTo>
                <a:lnTo>
                  <a:pt x="22637" y="5066"/>
                </a:lnTo>
                <a:lnTo>
                  <a:pt x="22646" y="5075"/>
                </a:lnTo>
                <a:lnTo>
                  <a:pt x="22655" y="5084"/>
                </a:lnTo>
                <a:lnTo>
                  <a:pt x="22655" y="5092"/>
                </a:lnTo>
                <a:lnTo>
                  <a:pt x="22655" y="5101"/>
                </a:lnTo>
                <a:lnTo>
                  <a:pt x="22646" y="5110"/>
                </a:lnTo>
                <a:lnTo>
                  <a:pt x="22646" y="5128"/>
                </a:lnTo>
                <a:lnTo>
                  <a:pt x="22655" y="5137"/>
                </a:lnTo>
                <a:lnTo>
                  <a:pt x="22664" y="5137"/>
                </a:lnTo>
                <a:lnTo>
                  <a:pt x="22672" y="5128"/>
                </a:lnTo>
                <a:lnTo>
                  <a:pt x="22681" y="5128"/>
                </a:lnTo>
                <a:lnTo>
                  <a:pt x="22681" y="5119"/>
                </a:lnTo>
                <a:lnTo>
                  <a:pt x="22690" y="5110"/>
                </a:lnTo>
                <a:lnTo>
                  <a:pt x="22699" y="5101"/>
                </a:lnTo>
                <a:lnTo>
                  <a:pt x="22708" y="5110"/>
                </a:lnTo>
                <a:lnTo>
                  <a:pt x="22717" y="5110"/>
                </a:lnTo>
                <a:lnTo>
                  <a:pt x="22725" y="5110"/>
                </a:lnTo>
                <a:lnTo>
                  <a:pt x="22734" y="5101"/>
                </a:lnTo>
                <a:lnTo>
                  <a:pt x="22725" y="5101"/>
                </a:lnTo>
                <a:lnTo>
                  <a:pt x="22717" y="5092"/>
                </a:lnTo>
                <a:lnTo>
                  <a:pt x="22699" y="5075"/>
                </a:lnTo>
                <a:lnTo>
                  <a:pt x="22690" y="5075"/>
                </a:lnTo>
                <a:lnTo>
                  <a:pt x="22681" y="5066"/>
                </a:lnTo>
                <a:lnTo>
                  <a:pt x="22672" y="5057"/>
                </a:lnTo>
                <a:lnTo>
                  <a:pt x="22672" y="5048"/>
                </a:lnTo>
                <a:lnTo>
                  <a:pt x="22672" y="5039"/>
                </a:lnTo>
                <a:lnTo>
                  <a:pt x="22681" y="5039"/>
                </a:lnTo>
                <a:lnTo>
                  <a:pt x="22690" y="5039"/>
                </a:lnTo>
                <a:lnTo>
                  <a:pt x="22699" y="5039"/>
                </a:lnTo>
                <a:lnTo>
                  <a:pt x="22708" y="5039"/>
                </a:lnTo>
                <a:lnTo>
                  <a:pt x="22717" y="5057"/>
                </a:lnTo>
                <a:lnTo>
                  <a:pt x="22752" y="5039"/>
                </a:lnTo>
                <a:lnTo>
                  <a:pt x="22787" y="5039"/>
                </a:lnTo>
                <a:lnTo>
                  <a:pt x="22805" y="5048"/>
                </a:lnTo>
                <a:lnTo>
                  <a:pt x="22831" y="5066"/>
                </a:lnTo>
                <a:lnTo>
                  <a:pt x="22858" y="5075"/>
                </a:lnTo>
                <a:lnTo>
                  <a:pt x="22875" y="5084"/>
                </a:lnTo>
                <a:lnTo>
                  <a:pt x="22884" y="5084"/>
                </a:lnTo>
                <a:lnTo>
                  <a:pt x="22893" y="5084"/>
                </a:lnTo>
                <a:lnTo>
                  <a:pt x="22893" y="5075"/>
                </a:lnTo>
                <a:lnTo>
                  <a:pt x="22893" y="5066"/>
                </a:lnTo>
                <a:lnTo>
                  <a:pt x="22893" y="5057"/>
                </a:lnTo>
                <a:lnTo>
                  <a:pt x="22902" y="5048"/>
                </a:lnTo>
                <a:lnTo>
                  <a:pt x="22911" y="5031"/>
                </a:lnTo>
                <a:lnTo>
                  <a:pt x="22928" y="5022"/>
                </a:lnTo>
                <a:lnTo>
                  <a:pt x="22937" y="5013"/>
                </a:lnTo>
                <a:lnTo>
                  <a:pt x="22955" y="5004"/>
                </a:lnTo>
                <a:lnTo>
                  <a:pt x="22964" y="4995"/>
                </a:lnTo>
                <a:lnTo>
                  <a:pt x="22981" y="5004"/>
                </a:lnTo>
                <a:lnTo>
                  <a:pt x="22990" y="5004"/>
                </a:lnTo>
                <a:lnTo>
                  <a:pt x="22999" y="4995"/>
                </a:lnTo>
                <a:lnTo>
                  <a:pt x="23008" y="4995"/>
                </a:lnTo>
                <a:lnTo>
                  <a:pt x="23017" y="4995"/>
                </a:lnTo>
                <a:lnTo>
                  <a:pt x="23025" y="4986"/>
                </a:lnTo>
                <a:lnTo>
                  <a:pt x="23034" y="4986"/>
                </a:lnTo>
                <a:lnTo>
                  <a:pt x="23043" y="4986"/>
                </a:lnTo>
                <a:lnTo>
                  <a:pt x="23043" y="4978"/>
                </a:lnTo>
                <a:lnTo>
                  <a:pt x="23052" y="4986"/>
                </a:lnTo>
                <a:lnTo>
                  <a:pt x="23052" y="4978"/>
                </a:lnTo>
                <a:lnTo>
                  <a:pt x="23061" y="4969"/>
                </a:lnTo>
                <a:lnTo>
                  <a:pt x="23069" y="4969"/>
                </a:lnTo>
                <a:lnTo>
                  <a:pt x="23078" y="4960"/>
                </a:lnTo>
                <a:lnTo>
                  <a:pt x="23069" y="4960"/>
                </a:lnTo>
                <a:lnTo>
                  <a:pt x="23061" y="4969"/>
                </a:lnTo>
                <a:lnTo>
                  <a:pt x="23052" y="4969"/>
                </a:lnTo>
                <a:lnTo>
                  <a:pt x="23043" y="4969"/>
                </a:lnTo>
                <a:lnTo>
                  <a:pt x="23034" y="4960"/>
                </a:lnTo>
                <a:lnTo>
                  <a:pt x="23034" y="4942"/>
                </a:lnTo>
                <a:lnTo>
                  <a:pt x="23025" y="4942"/>
                </a:lnTo>
                <a:lnTo>
                  <a:pt x="23025" y="4934"/>
                </a:lnTo>
                <a:lnTo>
                  <a:pt x="23025" y="4925"/>
                </a:lnTo>
                <a:lnTo>
                  <a:pt x="23034" y="4898"/>
                </a:lnTo>
                <a:lnTo>
                  <a:pt x="23043" y="4889"/>
                </a:lnTo>
                <a:lnTo>
                  <a:pt x="23043" y="4881"/>
                </a:lnTo>
                <a:lnTo>
                  <a:pt x="23025" y="4889"/>
                </a:lnTo>
                <a:lnTo>
                  <a:pt x="23008" y="4907"/>
                </a:lnTo>
                <a:lnTo>
                  <a:pt x="22999" y="4916"/>
                </a:lnTo>
                <a:lnTo>
                  <a:pt x="22990" y="4916"/>
                </a:lnTo>
                <a:lnTo>
                  <a:pt x="22981" y="4916"/>
                </a:lnTo>
                <a:lnTo>
                  <a:pt x="22946" y="4898"/>
                </a:lnTo>
                <a:lnTo>
                  <a:pt x="22937" y="4898"/>
                </a:lnTo>
                <a:lnTo>
                  <a:pt x="22928" y="4898"/>
                </a:lnTo>
                <a:lnTo>
                  <a:pt x="22920" y="4889"/>
                </a:lnTo>
                <a:lnTo>
                  <a:pt x="22911" y="4881"/>
                </a:lnTo>
                <a:lnTo>
                  <a:pt x="22893" y="4872"/>
                </a:lnTo>
                <a:lnTo>
                  <a:pt x="22875" y="4863"/>
                </a:lnTo>
                <a:lnTo>
                  <a:pt x="22858" y="4845"/>
                </a:lnTo>
                <a:lnTo>
                  <a:pt x="22849" y="4836"/>
                </a:lnTo>
                <a:lnTo>
                  <a:pt x="22822" y="4810"/>
                </a:lnTo>
                <a:lnTo>
                  <a:pt x="22805" y="4792"/>
                </a:lnTo>
                <a:lnTo>
                  <a:pt x="22796" y="4775"/>
                </a:lnTo>
                <a:lnTo>
                  <a:pt x="22787" y="4775"/>
                </a:lnTo>
                <a:lnTo>
                  <a:pt x="22778" y="4775"/>
                </a:lnTo>
                <a:lnTo>
                  <a:pt x="22778" y="4784"/>
                </a:lnTo>
                <a:lnTo>
                  <a:pt x="22770" y="4784"/>
                </a:lnTo>
                <a:lnTo>
                  <a:pt x="22770" y="4792"/>
                </a:lnTo>
                <a:lnTo>
                  <a:pt x="22761" y="4801"/>
                </a:lnTo>
                <a:lnTo>
                  <a:pt x="22770" y="4810"/>
                </a:lnTo>
                <a:lnTo>
                  <a:pt x="22778" y="4828"/>
                </a:lnTo>
                <a:lnTo>
                  <a:pt x="22778" y="4845"/>
                </a:lnTo>
                <a:lnTo>
                  <a:pt x="22778" y="4863"/>
                </a:lnTo>
                <a:lnTo>
                  <a:pt x="22778" y="4872"/>
                </a:lnTo>
                <a:lnTo>
                  <a:pt x="22770" y="4889"/>
                </a:lnTo>
                <a:lnTo>
                  <a:pt x="22770" y="4907"/>
                </a:lnTo>
                <a:lnTo>
                  <a:pt x="22770" y="4916"/>
                </a:lnTo>
                <a:lnTo>
                  <a:pt x="22752" y="4934"/>
                </a:lnTo>
                <a:lnTo>
                  <a:pt x="22752" y="4942"/>
                </a:lnTo>
                <a:lnTo>
                  <a:pt x="22752" y="4951"/>
                </a:lnTo>
                <a:lnTo>
                  <a:pt x="22752" y="4960"/>
                </a:lnTo>
                <a:lnTo>
                  <a:pt x="22752" y="4969"/>
                </a:lnTo>
                <a:lnTo>
                  <a:pt x="22743" y="4978"/>
                </a:lnTo>
                <a:lnTo>
                  <a:pt x="22734" y="4978"/>
                </a:lnTo>
                <a:lnTo>
                  <a:pt x="22717" y="4978"/>
                </a:lnTo>
                <a:lnTo>
                  <a:pt x="22708" y="4978"/>
                </a:lnTo>
                <a:lnTo>
                  <a:pt x="22690" y="4969"/>
                </a:lnTo>
                <a:lnTo>
                  <a:pt x="22681" y="4969"/>
                </a:lnTo>
                <a:lnTo>
                  <a:pt x="22672" y="4978"/>
                </a:lnTo>
                <a:lnTo>
                  <a:pt x="22681" y="4986"/>
                </a:lnTo>
                <a:lnTo>
                  <a:pt x="22681" y="4995"/>
                </a:lnTo>
                <a:lnTo>
                  <a:pt x="22681" y="5004"/>
                </a:lnTo>
                <a:close/>
                <a:moveTo>
                  <a:pt x="22734" y="4810"/>
                </a:moveTo>
                <a:lnTo>
                  <a:pt x="22743" y="4810"/>
                </a:lnTo>
                <a:lnTo>
                  <a:pt x="22743" y="4801"/>
                </a:lnTo>
                <a:lnTo>
                  <a:pt x="22734" y="4792"/>
                </a:lnTo>
                <a:lnTo>
                  <a:pt x="22734" y="4801"/>
                </a:lnTo>
                <a:close/>
                <a:moveTo>
                  <a:pt x="22725" y="4792"/>
                </a:moveTo>
                <a:lnTo>
                  <a:pt x="22725" y="4784"/>
                </a:lnTo>
                <a:lnTo>
                  <a:pt x="22725" y="4775"/>
                </a:lnTo>
                <a:lnTo>
                  <a:pt x="22717" y="4775"/>
                </a:lnTo>
                <a:lnTo>
                  <a:pt x="22717" y="4784"/>
                </a:lnTo>
                <a:close/>
                <a:moveTo>
                  <a:pt x="22778" y="4104"/>
                </a:moveTo>
                <a:lnTo>
                  <a:pt x="22778" y="4113"/>
                </a:lnTo>
                <a:lnTo>
                  <a:pt x="22770" y="4122"/>
                </a:lnTo>
                <a:lnTo>
                  <a:pt x="22770" y="4130"/>
                </a:lnTo>
                <a:lnTo>
                  <a:pt x="22770" y="4166"/>
                </a:lnTo>
                <a:lnTo>
                  <a:pt x="22778" y="4175"/>
                </a:lnTo>
                <a:lnTo>
                  <a:pt x="22778" y="4183"/>
                </a:lnTo>
                <a:lnTo>
                  <a:pt x="22778" y="4192"/>
                </a:lnTo>
                <a:lnTo>
                  <a:pt x="22787" y="4192"/>
                </a:lnTo>
                <a:lnTo>
                  <a:pt x="22796" y="4201"/>
                </a:lnTo>
                <a:lnTo>
                  <a:pt x="22805" y="4210"/>
                </a:lnTo>
                <a:lnTo>
                  <a:pt x="22814" y="4236"/>
                </a:lnTo>
                <a:lnTo>
                  <a:pt x="22814" y="4254"/>
                </a:lnTo>
                <a:lnTo>
                  <a:pt x="22805" y="4263"/>
                </a:lnTo>
                <a:lnTo>
                  <a:pt x="22805" y="4280"/>
                </a:lnTo>
                <a:lnTo>
                  <a:pt x="22796" y="4289"/>
                </a:lnTo>
                <a:lnTo>
                  <a:pt x="22796" y="4307"/>
                </a:lnTo>
                <a:lnTo>
                  <a:pt x="22805" y="4325"/>
                </a:lnTo>
                <a:lnTo>
                  <a:pt x="22805" y="4333"/>
                </a:lnTo>
                <a:lnTo>
                  <a:pt x="22805" y="4395"/>
                </a:lnTo>
                <a:lnTo>
                  <a:pt x="22805" y="4404"/>
                </a:lnTo>
                <a:lnTo>
                  <a:pt x="22796" y="4422"/>
                </a:lnTo>
                <a:lnTo>
                  <a:pt x="22796" y="4439"/>
                </a:lnTo>
                <a:lnTo>
                  <a:pt x="22796" y="4448"/>
                </a:lnTo>
                <a:lnTo>
                  <a:pt x="22787" y="4475"/>
                </a:lnTo>
                <a:lnTo>
                  <a:pt x="22787" y="4483"/>
                </a:lnTo>
                <a:lnTo>
                  <a:pt x="22796" y="4501"/>
                </a:lnTo>
                <a:lnTo>
                  <a:pt x="22805" y="4519"/>
                </a:lnTo>
                <a:lnTo>
                  <a:pt x="22805" y="4536"/>
                </a:lnTo>
                <a:lnTo>
                  <a:pt x="22805" y="4554"/>
                </a:lnTo>
                <a:lnTo>
                  <a:pt x="22805" y="4563"/>
                </a:lnTo>
                <a:lnTo>
                  <a:pt x="22796" y="4572"/>
                </a:lnTo>
                <a:lnTo>
                  <a:pt x="22796" y="4581"/>
                </a:lnTo>
                <a:lnTo>
                  <a:pt x="22796" y="4607"/>
                </a:lnTo>
                <a:lnTo>
                  <a:pt x="22796" y="4616"/>
                </a:lnTo>
                <a:lnTo>
                  <a:pt x="22796" y="4625"/>
                </a:lnTo>
                <a:lnTo>
                  <a:pt x="22796" y="4633"/>
                </a:lnTo>
                <a:lnTo>
                  <a:pt x="22787" y="4660"/>
                </a:lnTo>
                <a:lnTo>
                  <a:pt x="22778" y="4686"/>
                </a:lnTo>
                <a:lnTo>
                  <a:pt x="22787" y="4713"/>
                </a:lnTo>
                <a:lnTo>
                  <a:pt x="22787" y="4722"/>
                </a:lnTo>
                <a:lnTo>
                  <a:pt x="22796" y="4722"/>
                </a:lnTo>
                <a:lnTo>
                  <a:pt x="22796" y="4731"/>
                </a:lnTo>
                <a:lnTo>
                  <a:pt x="22805" y="4731"/>
                </a:lnTo>
                <a:lnTo>
                  <a:pt x="22814" y="4722"/>
                </a:lnTo>
                <a:lnTo>
                  <a:pt x="22814" y="4695"/>
                </a:lnTo>
                <a:lnTo>
                  <a:pt x="22822" y="4686"/>
                </a:lnTo>
                <a:lnTo>
                  <a:pt x="22822" y="4678"/>
                </a:lnTo>
                <a:lnTo>
                  <a:pt x="22831" y="4669"/>
                </a:lnTo>
                <a:lnTo>
                  <a:pt x="22840" y="4660"/>
                </a:lnTo>
                <a:lnTo>
                  <a:pt x="22849" y="4660"/>
                </a:lnTo>
                <a:lnTo>
                  <a:pt x="22849" y="4669"/>
                </a:lnTo>
                <a:lnTo>
                  <a:pt x="22858" y="4669"/>
                </a:lnTo>
                <a:lnTo>
                  <a:pt x="22875" y="4669"/>
                </a:lnTo>
                <a:lnTo>
                  <a:pt x="22893" y="4678"/>
                </a:lnTo>
                <a:lnTo>
                  <a:pt x="22893" y="4686"/>
                </a:lnTo>
                <a:lnTo>
                  <a:pt x="22893" y="4695"/>
                </a:lnTo>
                <a:lnTo>
                  <a:pt x="22902" y="4704"/>
                </a:lnTo>
                <a:lnTo>
                  <a:pt x="22902" y="4722"/>
                </a:lnTo>
                <a:lnTo>
                  <a:pt x="22902" y="4713"/>
                </a:lnTo>
                <a:lnTo>
                  <a:pt x="22902" y="4704"/>
                </a:lnTo>
                <a:lnTo>
                  <a:pt x="22911" y="4695"/>
                </a:lnTo>
                <a:lnTo>
                  <a:pt x="22911" y="4686"/>
                </a:lnTo>
                <a:lnTo>
                  <a:pt x="22911" y="4678"/>
                </a:lnTo>
                <a:lnTo>
                  <a:pt x="22902" y="4660"/>
                </a:lnTo>
                <a:lnTo>
                  <a:pt x="22902" y="4651"/>
                </a:lnTo>
                <a:lnTo>
                  <a:pt x="22893" y="4651"/>
                </a:lnTo>
                <a:lnTo>
                  <a:pt x="22884" y="4651"/>
                </a:lnTo>
                <a:lnTo>
                  <a:pt x="22875" y="4633"/>
                </a:lnTo>
                <a:lnTo>
                  <a:pt x="22867" y="4616"/>
                </a:lnTo>
                <a:lnTo>
                  <a:pt x="22867" y="4607"/>
                </a:lnTo>
                <a:lnTo>
                  <a:pt x="22858" y="4598"/>
                </a:lnTo>
                <a:lnTo>
                  <a:pt x="22849" y="4589"/>
                </a:lnTo>
                <a:lnTo>
                  <a:pt x="22840" y="4589"/>
                </a:lnTo>
                <a:lnTo>
                  <a:pt x="22840" y="4572"/>
                </a:lnTo>
                <a:lnTo>
                  <a:pt x="22840" y="4563"/>
                </a:lnTo>
                <a:lnTo>
                  <a:pt x="22831" y="4554"/>
                </a:lnTo>
                <a:lnTo>
                  <a:pt x="22840" y="4536"/>
                </a:lnTo>
                <a:lnTo>
                  <a:pt x="22840" y="4519"/>
                </a:lnTo>
                <a:lnTo>
                  <a:pt x="22867" y="4457"/>
                </a:lnTo>
                <a:lnTo>
                  <a:pt x="22867" y="4439"/>
                </a:lnTo>
                <a:lnTo>
                  <a:pt x="22875" y="4430"/>
                </a:lnTo>
                <a:lnTo>
                  <a:pt x="22884" y="4422"/>
                </a:lnTo>
                <a:lnTo>
                  <a:pt x="22893" y="4422"/>
                </a:lnTo>
                <a:lnTo>
                  <a:pt x="22920" y="4422"/>
                </a:lnTo>
                <a:lnTo>
                  <a:pt x="22928" y="4422"/>
                </a:lnTo>
                <a:lnTo>
                  <a:pt x="22937" y="4422"/>
                </a:lnTo>
                <a:lnTo>
                  <a:pt x="22946" y="4422"/>
                </a:lnTo>
                <a:lnTo>
                  <a:pt x="22955" y="4430"/>
                </a:lnTo>
                <a:lnTo>
                  <a:pt x="22964" y="4439"/>
                </a:lnTo>
                <a:lnTo>
                  <a:pt x="22972" y="4448"/>
                </a:lnTo>
                <a:lnTo>
                  <a:pt x="22981" y="4457"/>
                </a:lnTo>
                <a:lnTo>
                  <a:pt x="22990" y="4466"/>
                </a:lnTo>
                <a:lnTo>
                  <a:pt x="22990" y="4475"/>
                </a:lnTo>
                <a:lnTo>
                  <a:pt x="22999" y="4483"/>
                </a:lnTo>
                <a:lnTo>
                  <a:pt x="22990" y="4466"/>
                </a:lnTo>
                <a:lnTo>
                  <a:pt x="22990" y="4457"/>
                </a:lnTo>
                <a:lnTo>
                  <a:pt x="22972" y="4439"/>
                </a:lnTo>
                <a:lnTo>
                  <a:pt x="22964" y="4430"/>
                </a:lnTo>
                <a:lnTo>
                  <a:pt x="22964" y="4422"/>
                </a:lnTo>
                <a:lnTo>
                  <a:pt x="22964" y="4404"/>
                </a:lnTo>
                <a:lnTo>
                  <a:pt x="22955" y="4395"/>
                </a:lnTo>
                <a:lnTo>
                  <a:pt x="22955" y="4386"/>
                </a:lnTo>
                <a:lnTo>
                  <a:pt x="22946" y="4360"/>
                </a:lnTo>
                <a:lnTo>
                  <a:pt x="22928" y="4325"/>
                </a:lnTo>
                <a:lnTo>
                  <a:pt x="22920" y="4307"/>
                </a:lnTo>
                <a:lnTo>
                  <a:pt x="22911" y="4236"/>
                </a:lnTo>
                <a:lnTo>
                  <a:pt x="22902" y="4227"/>
                </a:lnTo>
                <a:lnTo>
                  <a:pt x="22902" y="4219"/>
                </a:lnTo>
                <a:lnTo>
                  <a:pt x="22902" y="4210"/>
                </a:lnTo>
                <a:lnTo>
                  <a:pt x="22902" y="4201"/>
                </a:lnTo>
                <a:lnTo>
                  <a:pt x="22893" y="4201"/>
                </a:lnTo>
                <a:lnTo>
                  <a:pt x="22893" y="4192"/>
                </a:lnTo>
                <a:lnTo>
                  <a:pt x="22893" y="4183"/>
                </a:lnTo>
                <a:lnTo>
                  <a:pt x="22884" y="4175"/>
                </a:lnTo>
                <a:lnTo>
                  <a:pt x="22884" y="4166"/>
                </a:lnTo>
                <a:lnTo>
                  <a:pt x="22884" y="4148"/>
                </a:lnTo>
                <a:lnTo>
                  <a:pt x="22884" y="4122"/>
                </a:lnTo>
                <a:lnTo>
                  <a:pt x="22884" y="4113"/>
                </a:lnTo>
                <a:lnTo>
                  <a:pt x="22893" y="4104"/>
                </a:lnTo>
                <a:lnTo>
                  <a:pt x="22893" y="4095"/>
                </a:lnTo>
                <a:lnTo>
                  <a:pt x="22893" y="4086"/>
                </a:lnTo>
                <a:lnTo>
                  <a:pt x="22893" y="4060"/>
                </a:lnTo>
                <a:lnTo>
                  <a:pt x="22893" y="4042"/>
                </a:lnTo>
                <a:lnTo>
                  <a:pt x="22884" y="4033"/>
                </a:lnTo>
                <a:lnTo>
                  <a:pt x="22875" y="4007"/>
                </a:lnTo>
                <a:lnTo>
                  <a:pt x="22867" y="3980"/>
                </a:lnTo>
                <a:lnTo>
                  <a:pt x="22858" y="3972"/>
                </a:lnTo>
                <a:lnTo>
                  <a:pt x="22867" y="3963"/>
                </a:lnTo>
                <a:lnTo>
                  <a:pt x="22867" y="3954"/>
                </a:lnTo>
                <a:lnTo>
                  <a:pt x="22867" y="3945"/>
                </a:lnTo>
                <a:lnTo>
                  <a:pt x="22849" y="3919"/>
                </a:lnTo>
                <a:lnTo>
                  <a:pt x="22840" y="3919"/>
                </a:lnTo>
                <a:lnTo>
                  <a:pt x="22840" y="3927"/>
                </a:lnTo>
                <a:lnTo>
                  <a:pt x="22822" y="3927"/>
                </a:lnTo>
                <a:lnTo>
                  <a:pt x="22831" y="3945"/>
                </a:lnTo>
                <a:lnTo>
                  <a:pt x="22840" y="3963"/>
                </a:lnTo>
                <a:lnTo>
                  <a:pt x="22849" y="3972"/>
                </a:lnTo>
                <a:lnTo>
                  <a:pt x="22849" y="3980"/>
                </a:lnTo>
                <a:lnTo>
                  <a:pt x="22840" y="3989"/>
                </a:lnTo>
                <a:lnTo>
                  <a:pt x="22849" y="3989"/>
                </a:lnTo>
                <a:lnTo>
                  <a:pt x="22840" y="3998"/>
                </a:lnTo>
                <a:lnTo>
                  <a:pt x="22831" y="3998"/>
                </a:lnTo>
                <a:lnTo>
                  <a:pt x="22840" y="4007"/>
                </a:lnTo>
                <a:lnTo>
                  <a:pt x="22831" y="4016"/>
                </a:lnTo>
                <a:lnTo>
                  <a:pt x="22822" y="4016"/>
                </a:lnTo>
                <a:lnTo>
                  <a:pt x="22805" y="4007"/>
                </a:lnTo>
                <a:lnTo>
                  <a:pt x="22796" y="4016"/>
                </a:lnTo>
                <a:lnTo>
                  <a:pt x="22787" y="4024"/>
                </a:lnTo>
                <a:lnTo>
                  <a:pt x="22778" y="4024"/>
                </a:lnTo>
                <a:lnTo>
                  <a:pt x="22787" y="4042"/>
                </a:lnTo>
                <a:lnTo>
                  <a:pt x="22787" y="4060"/>
                </a:lnTo>
                <a:lnTo>
                  <a:pt x="22787" y="4077"/>
                </a:lnTo>
                <a:close/>
                <a:moveTo>
                  <a:pt x="22611" y="5084"/>
                </a:moveTo>
                <a:lnTo>
                  <a:pt x="22611" y="5075"/>
                </a:lnTo>
                <a:lnTo>
                  <a:pt x="22620" y="5066"/>
                </a:lnTo>
                <a:lnTo>
                  <a:pt x="22611" y="5066"/>
                </a:lnTo>
                <a:lnTo>
                  <a:pt x="22602" y="5075"/>
                </a:lnTo>
                <a:lnTo>
                  <a:pt x="22611" y="5075"/>
                </a:lnTo>
                <a:close/>
                <a:moveTo>
                  <a:pt x="22161" y="5587"/>
                </a:moveTo>
                <a:lnTo>
                  <a:pt x="22161" y="5578"/>
                </a:lnTo>
                <a:lnTo>
                  <a:pt x="22152" y="5569"/>
                </a:lnTo>
                <a:lnTo>
                  <a:pt x="22152" y="5578"/>
                </a:lnTo>
                <a:lnTo>
                  <a:pt x="22143" y="5578"/>
                </a:lnTo>
                <a:lnTo>
                  <a:pt x="22152" y="5587"/>
                </a:lnTo>
                <a:close/>
                <a:moveTo>
                  <a:pt x="22126" y="5640"/>
                </a:moveTo>
                <a:lnTo>
                  <a:pt x="22117" y="5648"/>
                </a:lnTo>
                <a:lnTo>
                  <a:pt x="22108" y="5648"/>
                </a:lnTo>
                <a:lnTo>
                  <a:pt x="22108" y="5657"/>
                </a:lnTo>
                <a:lnTo>
                  <a:pt x="22090" y="5675"/>
                </a:lnTo>
                <a:lnTo>
                  <a:pt x="22081" y="5684"/>
                </a:lnTo>
                <a:lnTo>
                  <a:pt x="22073" y="5684"/>
                </a:lnTo>
                <a:lnTo>
                  <a:pt x="22064" y="5693"/>
                </a:lnTo>
                <a:lnTo>
                  <a:pt x="22055" y="5701"/>
                </a:lnTo>
                <a:lnTo>
                  <a:pt x="22046" y="5710"/>
                </a:lnTo>
                <a:lnTo>
                  <a:pt x="22037" y="5710"/>
                </a:lnTo>
                <a:lnTo>
                  <a:pt x="22028" y="5719"/>
                </a:lnTo>
                <a:lnTo>
                  <a:pt x="22020" y="5728"/>
                </a:lnTo>
                <a:lnTo>
                  <a:pt x="22011" y="5737"/>
                </a:lnTo>
                <a:lnTo>
                  <a:pt x="22002" y="5737"/>
                </a:lnTo>
                <a:lnTo>
                  <a:pt x="21993" y="5737"/>
                </a:lnTo>
                <a:lnTo>
                  <a:pt x="21984" y="5737"/>
                </a:lnTo>
                <a:lnTo>
                  <a:pt x="21976" y="5745"/>
                </a:lnTo>
                <a:lnTo>
                  <a:pt x="21984" y="5772"/>
                </a:lnTo>
                <a:lnTo>
                  <a:pt x="21984" y="5763"/>
                </a:lnTo>
                <a:lnTo>
                  <a:pt x="21993" y="5763"/>
                </a:lnTo>
                <a:lnTo>
                  <a:pt x="22002" y="5772"/>
                </a:lnTo>
                <a:lnTo>
                  <a:pt x="22011" y="5772"/>
                </a:lnTo>
                <a:lnTo>
                  <a:pt x="22020" y="5763"/>
                </a:lnTo>
                <a:lnTo>
                  <a:pt x="22037" y="5763"/>
                </a:lnTo>
                <a:lnTo>
                  <a:pt x="22046" y="5763"/>
                </a:lnTo>
                <a:lnTo>
                  <a:pt x="22064" y="5781"/>
                </a:lnTo>
                <a:lnTo>
                  <a:pt x="22073" y="5781"/>
                </a:lnTo>
                <a:lnTo>
                  <a:pt x="22073" y="5772"/>
                </a:lnTo>
                <a:lnTo>
                  <a:pt x="22073" y="5763"/>
                </a:lnTo>
                <a:lnTo>
                  <a:pt x="22081" y="5745"/>
                </a:lnTo>
                <a:lnTo>
                  <a:pt x="22081" y="5737"/>
                </a:lnTo>
                <a:lnTo>
                  <a:pt x="22090" y="5737"/>
                </a:lnTo>
                <a:lnTo>
                  <a:pt x="22099" y="5745"/>
                </a:lnTo>
                <a:lnTo>
                  <a:pt x="22108" y="5745"/>
                </a:lnTo>
                <a:lnTo>
                  <a:pt x="22117" y="5745"/>
                </a:lnTo>
                <a:lnTo>
                  <a:pt x="22134" y="5737"/>
                </a:lnTo>
                <a:lnTo>
                  <a:pt x="22143" y="5745"/>
                </a:lnTo>
                <a:lnTo>
                  <a:pt x="22152" y="5737"/>
                </a:lnTo>
                <a:lnTo>
                  <a:pt x="22161" y="5737"/>
                </a:lnTo>
                <a:lnTo>
                  <a:pt x="22170" y="5728"/>
                </a:lnTo>
                <a:lnTo>
                  <a:pt x="22178" y="5728"/>
                </a:lnTo>
                <a:lnTo>
                  <a:pt x="22187" y="5728"/>
                </a:lnTo>
                <a:lnTo>
                  <a:pt x="22196" y="5728"/>
                </a:lnTo>
                <a:lnTo>
                  <a:pt x="22205" y="5728"/>
                </a:lnTo>
                <a:lnTo>
                  <a:pt x="22214" y="5719"/>
                </a:lnTo>
                <a:lnTo>
                  <a:pt x="22223" y="5710"/>
                </a:lnTo>
                <a:lnTo>
                  <a:pt x="22231" y="5710"/>
                </a:lnTo>
                <a:lnTo>
                  <a:pt x="22240" y="5701"/>
                </a:lnTo>
                <a:lnTo>
                  <a:pt x="22249" y="5701"/>
                </a:lnTo>
                <a:lnTo>
                  <a:pt x="22258" y="5701"/>
                </a:lnTo>
                <a:lnTo>
                  <a:pt x="22267" y="5701"/>
                </a:lnTo>
                <a:lnTo>
                  <a:pt x="22275" y="5710"/>
                </a:lnTo>
                <a:lnTo>
                  <a:pt x="22284" y="5719"/>
                </a:lnTo>
                <a:lnTo>
                  <a:pt x="22293" y="5710"/>
                </a:lnTo>
                <a:lnTo>
                  <a:pt x="22311" y="5710"/>
                </a:lnTo>
                <a:lnTo>
                  <a:pt x="22311" y="5719"/>
                </a:lnTo>
                <a:lnTo>
                  <a:pt x="22311" y="5728"/>
                </a:lnTo>
                <a:lnTo>
                  <a:pt x="22302" y="5737"/>
                </a:lnTo>
                <a:lnTo>
                  <a:pt x="22293" y="5737"/>
                </a:lnTo>
                <a:lnTo>
                  <a:pt x="22284" y="5745"/>
                </a:lnTo>
                <a:lnTo>
                  <a:pt x="22293" y="5754"/>
                </a:lnTo>
                <a:lnTo>
                  <a:pt x="22293" y="5763"/>
                </a:lnTo>
                <a:lnTo>
                  <a:pt x="22293" y="5772"/>
                </a:lnTo>
                <a:lnTo>
                  <a:pt x="22302" y="5781"/>
                </a:lnTo>
                <a:lnTo>
                  <a:pt x="22302" y="5790"/>
                </a:lnTo>
                <a:lnTo>
                  <a:pt x="22311" y="5798"/>
                </a:lnTo>
                <a:lnTo>
                  <a:pt x="22311" y="5807"/>
                </a:lnTo>
                <a:lnTo>
                  <a:pt x="22328" y="5807"/>
                </a:lnTo>
                <a:lnTo>
                  <a:pt x="22346" y="5807"/>
                </a:lnTo>
                <a:lnTo>
                  <a:pt x="22364" y="5790"/>
                </a:lnTo>
                <a:lnTo>
                  <a:pt x="22373" y="5763"/>
                </a:lnTo>
                <a:lnTo>
                  <a:pt x="22381" y="5754"/>
                </a:lnTo>
                <a:lnTo>
                  <a:pt x="22390" y="5745"/>
                </a:lnTo>
                <a:lnTo>
                  <a:pt x="22417" y="5745"/>
                </a:lnTo>
                <a:lnTo>
                  <a:pt x="22417" y="5737"/>
                </a:lnTo>
                <a:lnTo>
                  <a:pt x="22417" y="5728"/>
                </a:lnTo>
                <a:lnTo>
                  <a:pt x="22399" y="5719"/>
                </a:lnTo>
                <a:lnTo>
                  <a:pt x="22390" y="5710"/>
                </a:lnTo>
                <a:lnTo>
                  <a:pt x="22399" y="5701"/>
                </a:lnTo>
                <a:lnTo>
                  <a:pt x="22408" y="5684"/>
                </a:lnTo>
                <a:lnTo>
                  <a:pt x="22417" y="5684"/>
                </a:lnTo>
                <a:lnTo>
                  <a:pt x="22417" y="5693"/>
                </a:lnTo>
                <a:lnTo>
                  <a:pt x="22417" y="5701"/>
                </a:lnTo>
                <a:lnTo>
                  <a:pt x="22417" y="5710"/>
                </a:lnTo>
                <a:lnTo>
                  <a:pt x="22425" y="5710"/>
                </a:lnTo>
                <a:lnTo>
                  <a:pt x="22425" y="5701"/>
                </a:lnTo>
                <a:lnTo>
                  <a:pt x="22434" y="5701"/>
                </a:lnTo>
                <a:lnTo>
                  <a:pt x="22443" y="5701"/>
                </a:lnTo>
                <a:lnTo>
                  <a:pt x="22452" y="5701"/>
                </a:lnTo>
                <a:lnTo>
                  <a:pt x="22452" y="5710"/>
                </a:lnTo>
                <a:lnTo>
                  <a:pt x="22434" y="5719"/>
                </a:lnTo>
                <a:lnTo>
                  <a:pt x="22452" y="5710"/>
                </a:lnTo>
                <a:lnTo>
                  <a:pt x="22470" y="5710"/>
                </a:lnTo>
                <a:lnTo>
                  <a:pt x="22478" y="5710"/>
                </a:lnTo>
                <a:lnTo>
                  <a:pt x="22487" y="5710"/>
                </a:lnTo>
                <a:lnTo>
                  <a:pt x="22496" y="5710"/>
                </a:lnTo>
                <a:lnTo>
                  <a:pt x="22514" y="5719"/>
                </a:lnTo>
                <a:lnTo>
                  <a:pt x="22523" y="5710"/>
                </a:lnTo>
                <a:lnTo>
                  <a:pt x="22523" y="5701"/>
                </a:lnTo>
                <a:lnTo>
                  <a:pt x="22531" y="5693"/>
                </a:lnTo>
                <a:lnTo>
                  <a:pt x="22540" y="5684"/>
                </a:lnTo>
                <a:lnTo>
                  <a:pt x="22540" y="5675"/>
                </a:lnTo>
                <a:lnTo>
                  <a:pt x="22558" y="5675"/>
                </a:lnTo>
                <a:lnTo>
                  <a:pt x="22567" y="5684"/>
                </a:lnTo>
                <a:lnTo>
                  <a:pt x="22558" y="5684"/>
                </a:lnTo>
                <a:lnTo>
                  <a:pt x="22558" y="5693"/>
                </a:lnTo>
                <a:lnTo>
                  <a:pt x="22558" y="5710"/>
                </a:lnTo>
                <a:lnTo>
                  <a:pt x="22567" y="5719"/>
                </a:lnTo>
                <a:lnTo>
                  <a:pt x="22575" y="5710"/>
                </a:lnTo>
                <a:lnTo>
                  <a:pt x="22584" y="5701"/>
                </a:lnTo>
                <a:lnTo>
                  <a:pt x="22584" y="5684"/>
                </a:lnTo>
                <a:lnTo>
                  <a:pt x="22584" y="5675"/>
                </a:lnTo>
                <a:lnTo>
                  <a:pt x="22584" y="5666"/>
                </a:lnTo>
                <a:lnTo>
                  <a:pt x="22593" y="5657"/>
                </a:lnTo>
                <a:lnTo>
                  <a:pt x="22602" y="5657"/>
                </a:lnTo>
                <a:lnTo>
                  <a:pt x="22611" y="5657"/>
                </a:lnTo>
                <a:lnTo>
                  <a:pt x="22620" y="5666"/>
                </a:lnTo>
                <a:lnTo>
                  <a:pt x="22620" y="5675"/>
                </a:lnTo>
                <a:lnTo>
                  <a:pt x="22628" y="5675"/>
                </a:lnTo>
                <a:lnTo>
                  <a:pt x="22628" y="5666"/>
                </a:lnTo>
                <a:lnTo>
                  <a:pt x="22628" y="5657"/>
                </a:lnTo>
                <a:lnTo>
                  <a:pt x="22620" y="5657"/>
                </a:lnTo>
                <a:lnTo>
                  <a:pt x="22620" y="5648"/>
                </a:lnTo>
                <a:lnTo>
                  <a:pt x="22628" y="5640"/>
                </a:lnTo>
                <a:lnTo>
                  <a:pt x="22628" y="5631"/>
                </a:lnTo>
                <a:lnTo>
                  <a:pt x="22637" y="5631"/>
                </a:lnTo>
                <a:lnTo>
                  <a:pt x="22646" y="5631"/>
                </a:lnTo>
                <a:lnTo>
                  <a:pt x="22655" y="5631"/>
                </a:lnTo>
                <a:lnTo>
                  <a:pt x="22655" y="5640"/>
                </a:lnTo>
                <a:lnTo>
                  <a:pt x="22646" y="5648"/>
                </a:lnTo>
                <a:lnTo>
                  <a:pt x="22637" y="5657"/>
                </a:lnTo>
                <a:lnTo>
                  <a:pt x="22637" y="5666"/>
                </a:lnTo>
                <a:lnTo>
                  <a:pt x="22637" y="5675"/>
                </a:lnTo>
                <a:lnTo>
                  <a:pt x="22637" y="5684"/>
                </a:lnTo>
                <a:lnTo>
                  <a:pt x="22637" y="5693"/>
                </a:lnTo>
                <a:lnTo>
                  <a:pt x="22646" y="5693"/>
                </a:lnTo>
                <a:lnTo>
                  <a:pt x="22655" y="5684"/>
                </a:lnTo>
                <a:lnTo>
                  <a:pt x="22664" y="5675"/>
                </a:lnTo>
                <a:lnTo>
                  <a:pt x="22672" y="5675"/>
                </a:lnTo>
                <a:lnTo>
                  <a:pt x="22672" y="5666"/>
                </a:lnTo>
                <a:lnTo>
                  <a:pt x="22681" y="5666"/>
                </a:lnTo>
                <a:lnTo>
                  <a:pt x="22681" y="5648"/>
                </a:lnTo>
                <a:lnTo>
                  <a:pt x="22681" y="5640"/>
                </a:lnTo>
                <a:lnTo>
                  <a:pt x="22690" y="5631"/>
                </a:lnTo>
                <a:lnTo>
                  <a:pt x="22699" y="5631"/>
                </a:lnTo>
                <a:lnTo>
                  <a:pt x="22717" y="5622"/>
                </a:lnTo>
                <a:lnTo>
                  <a:pt x="22708" y="5622"/>
                </a:lnTo>
                <a:lnTo>
                  <a:pt x="22708" y="5613"/>
                </a:lnTo>
                <a:lnTo>
                  <a:pt x="22690" y="5595"/>
                </a:lnTo>
                <a:lnTo>
                  <a:pt x="22690" y="5587"/>
                </a:lnTo>
                <a:lnTo>
                  <a:pt x="22690" y="5578"/>
                </a:lnTo>
                <a:lnTo>
                  <a:pt x="22690" y="5569"/>
                </a:lnTo>
                <a:lnTo>
                  <a:pt x="22690" y="5560"/>
                </a:lnTo>
                <a:lnTo>
                  <a:pt x="22699" y="5543"/>
                </a:lnTo>
                <a:lnTo>
                  <a:pt x="22708" y="5534"/>
                </a:lnTo>
                <a:lnTo>
                  <a:pt x="22708" y="5525"/>
                </a:lnTo>
                <a:lnTo>
                  <a:pt x="22717" y="5525"/>
                </a:lnTo>
                <a:lnTo>
                  <a:pt x="22717" y="5516"/>
                </a:lnTo>
                <a:lnTo>
                  <a:pt x="22725" y="5507"/>
                </a:lnTo>
                <a:lnTo>
                  <a:pt x="22725" y="5481"/>
                </a:lnTo>
                <a:lnTo>
                  <a:pt x="22725" y="5454"/>
                </a:lnTo>
                <a:lnTo>
                  <a:pt x="22717" y="5445"/>
                </a:lnTo>
                <a:lnTo>
                  <a:pt x="22717" y="5437"/>
                </a:lnTo>
                <a:lnTo>
                  <a:pt x="22717" y="5428"/>
                </a:lnTo>
                <a:lnTo>
                  <a:pt x="22717" y="5419"/>
                </a:lnTo>
                <a:lnTo>
                  <a:pt x="22725" y="5410"/>
                </a:lnTo>
                <a:lnTo>
                  <a:pt x="22725" y="5401"/>
                </a:lnTo>
                <a:lnTo>
                  <a:pt x="22743" y="5401"/>
                </a:lnTo>
                <a:lnTo>
                  <a:pt x="22752" y="5401"/>
                </a:lnTo>
                <a:lnTo>
                  <a:pt x="22761" y="5392"/>
                </a:lnTo>
                <a:lnTo>
                  <a:pt x="22761" y="5375"/>
                </a:lnTo>
                <a:lnTo>
                  <a:pt x="22761" y="5366"/>
                </a:lnTo>
                <a:lnTo>
                  <a:pt x="22770" y="5357"/>
                </a:lnTo>
                <a:lnTo>
                  <a:pt x="22770" y="5348"/>
                </a:lnTo>
                <a:lnTo>
                  <a:pt x="22778" y="5348"/>
                </a:lnTo>
                <a:lnTo>
                  <a:pt x="22778" y="5340"/>
                </a:lnTo>
                <a:lnTo>
                  <a:pt x="22787" y="5340"/>
                </a:lnTo>
                <a:lnTo>
                  <a:pt x="22787" y="5331"/>
                </a:lnTo>
                <a:lnTo>
                  <a:pt x="22796" y="5313"/>
                </a:lnTo>
                <a:lnTo>
                  <a:pt x="22796" y="5295"/>
                </a:lnTo>
                <a:lnTo>
                  <a:pt x="22796" y="5287"/>
                </a:lnTo>
                <a:lnTo>
                  <a:pt x="22796" y="5278"/>
                </a:lnTo>
                <a:lnTo>
                  <a:pt x="22787" y="5269"/>
                </a:lnTo>
                <a:lnTo>
                  <a:pt x="22787" y="5251"/>
                </a:lnTo>
                <a:lnTo>
                  <a:pt x="22778" y="5234"/>
                </a:lnTo>
                <a:lnTo>
                  <a:pt x="22770" y="5216"/>
                </a:lnTo>
                <a:lnTo>
                  <a:pt x="22761" y="5216"/>
                </a:lnTo>
                <a:lnTo>
                  <a:pt x="22752" y="5207"/>
                </a:lnTo>
                <a:lnTo>
                  <a:pt x="22752" y="5198"/>
                </a:lnTo>
                <a:lnTo>
                  <a:pt x="22752" y="5189"/>
                </a:lnTo>
                <a:lnTo>
                  <a:pt x="22752" y="5163"/>
                </a:lnTo>
                <a:lnTo>
                  <a:pt x="22752" y="5154"/>
                </a:lnTo>
                <a:lnTo>
                  <a:pt x="22752" y="5137"/>
                </a:lnTo>
                <a:lnTo>
                  <a:pt x="22743" y="5145"/>
                </a:lnTo>
                <a:lnTo>
                  <a:pt x="22734" y="5145"/>
                </a:lnTo>
                <a:lnTo>
                  <a:pt x="22725" y="5137"/>
                </a:lnTo>
                <a:lnTo>
                  <a:pt x="22717" y="5128"/>
                </a:lnTo>
                <a:lnTo>
                  <a:pt x="22717" y="5137"/>
                </a:lnTo>
                <a:lnTo>
                  <a:pt x="22708" y="5137"/>
                </a:lnTo>
                <a:lnTo>
                  <a:pt x="22708" y="5154"/>
                </a:lnTo>
                <a:lnTo>
                  <a:pt x="22708" y="5163"/>
                </a:lnTo>
                <a:lnTo>
                  <a:pt x="22725" y="5154"/>
                </a:lnTo>
                <a:lnTo>
                  <a:pt x="22734" y="5154"/>
                </a:lnTo>
                <a:lnTo>
                  <a:pt x="22743" y="5154"/>
                </a:lnTo>
                <a:lnTo>
                  <a:pt x="22743" y="5163"/>
                </a:lnTo>
                <a:lnTo>
                  <a:pt x="22734" y="5172"/>
                </a:lnTo>
                <a:lnTo>
                  <a:pt x="22734" y="5181"/>
                </a:lnTo>
                <a:lnTo>
                  <a:pt x="22717" y="5181"/>
                </a:lnTo>
                <a:lnTo>
                  <a:pt x="22708" y="5189"/>
                </a:lnTo>
                <a:lnTo>
                  <a:pt x="22699" y="5189"/>
                </a:lnTo>
                <a:lnTo>
                  <a:pt x="22699" y="5181"/>
                </a:lnTo>
                <a:lnTo>
                  <a:pt x="22699" y="5163"/>
                </a:lnTo>
                <a:lnTo>
                  <a:pt x="22690" y="5154"/>
                </a:lnTo>
                <a:lnTo>
                  <a:pt x="22681" y="5154"/>
                </a:lnTo>
                <a:lnTo>
                  <a:pt x="22672" y="5154"/>
                </a:lnTo>
                <a:lnTo>
                  <a:pt x="22672" y="5163"/>
                </a:lnTo>
                <a:lnTo>
                  <a:pt x="22672" y="5172"/>
                </a:lnTo>
                <a:lnTo>
                  <a:pt x="22672" y="5181"/>
                </a:lnTo>
                <a:lnTo>
                  <a:pt x="22672" y="5189"/>
                </a:lnTo>
                <a:lnTo>
                  <a:pt x="22664" y="5189"/>
                </a:lnTo>
                <a:lnTo>
                  <a:pt x="22655" y="5198"/>
                </a:lnTo>
                <a:lnTo>
                  <a:pt x="22646" y="5198"/>
                </a:lnTo>
                <a:lnTo>
                  <a:pt x="22646" y="5207"/>
                </a:lnTo>
                <a:lnTo>
                  <a:pt x="22646" y="5216"/>
                </a:lnTo>
                <a:lnTo>
                  <a:pt x="22646" y="5225"/>
                </a:lnTo>
                <a:lnTo>
                  <a:pt x="22646" y="5234"/>
                </a:lnTo>
                <a:lnTo>
                  <a:pt x="22646" y="5242"/>
                </a:lnTo>
                <a:lnTo>
                  <a:pt x="22646" y="5251"/>
                </a:lnTo>
                <a:lnTo>
                  <a:pt x="22637" y="5260"/>
                </a:lnTo>
                <a:lnTo>
                  <a:pt x="22628" y="5269"/>
                </a:lnTo>
                <a:lnTo>
                  <a:pt x="22637" y="5269"/>
                </a:lnTo>
                <a:lnTo>
                  <a:pt x="22646" y="5269"/>
                </a:lnTo>
                <a:lnTo>
                  <a:pt x="22646" y="5278"/>
                </a:lnTo>
                <a:lnTo>
                  <a:pt x="22655" y="5287"/>
                </a:lnTo>
                <a:lnTo>
                  <a:pt x="22655" y="5295"/>
                </a:lnTo>
                <a:lnTo>
                  <a:pt x="22655" y="5304"/>
                </a:lnTo>
                <a:lnTo>
                  <a:pt x="22655" y="5313"/>
                </a:lnTo>
                <a:lnTo>
                  <a:pt x="22646" y="5313"/>
                </a:lnTo>
                <a:lnTo>
                  <a:pt x="22646" y="5322"/>
                </a:lnTo>
                <a:lnTo>
                  <a:pt x="22646" y="5331"/>
                </a:lnTo>
                <a:lnTo>
                  <a:pt x="22637" y="5340"/>
                </a:lnTo>
                <a:lnTo>
                  <a:pt x="22637" y="5357"/>
                </a:lnTo>
                <a:lnTo>
                  <a:pt x="22628" y="5366"/>
                </a:lnTo>
                <a:lnTo>
                  <a:pt x="22620" y="5375"/>
                </a:lnTo>
                <a:lnTo>
                  <a:pt x="22620" y="5384"/>
                </a:lnTo>
                <a:lnTo>
                  <a:pt x="22611" y="5392"/>
                </a:lnTo>
                <a:lnTo>
                  <a:pt x="22611" y="5401"/>
                </a:lnTo>
                <a:lnTo>
                  <a:pt x="22611" y="5410"/>
                </a:lnTo>
                <a:lnTo>
                  <a:pt x="22602" y="5419"/>
                </a:lnTo>
                <a:lnTo>
                  <a:pt x="22602" y="5428"/>
                </a:lnTo>
                <a:lnTo>
                  <a:pt x="22593" y="5428"/>
                </a:lnTo>
                <a:lnTo>
                  <a:pt x="22567" y="5445"/>
                </a:lnTo>
                <a:lnTo>
                  <a:pt x="22558" y="5454"/>
                </a:lnTo>
                <a:lnTo>
                  <a:pt x="22558" y="5463"/>
                </a:lnTo>
                <a:lnTo>
                  <a:pt x="22549" y="5472"/>
                </a:lnTo>
                <a:lnTo>
                  <a:pt x="22549" y="5481"/>
                </a:lnTo>
                <a:lnTo>
                  <a:pt x="22540" y="5481"/>
                </a:lnTo>
                <a:lnTo>
                  <a:pt x="22523" y="5498"/>
                </a:lnTo>
                <a:lnTo>
                  <a:pt x="22514" y="5498"/>
                </a:lnTo>
                <a:lnTo>
                  <a:pt x="22505" y="5507"/>
                </a:lnTo>
                <a:lnTo>
                  <a:pt x="22496" y="5516"/>
                </a:lnTo>
                <a:lnTo>
                  <a:pt x="22470" y="5525"/>
                </a:lnTo>
                <a:lnTo>
                  <a:pt x="22461" y="5525"/>
                </a:lnTo>
                <a:lnTo>
                  <a:pt x="22452" y="5534"/>
                </a:lnTo>
                <a:lnTo>
                  <a:pt x="22443" y="5534"/>
                </a:lnTo>
                <a:lnTo>
                  <a:pt x="22434" y="5534"/>
                </a:lnTo>
                <a:lnTo>
                  <a:pt x="22425" y="5534"/>
                </a:lnTo>
                <a:lnTo>
                  <a:pt x="22425" y="5525"/>
                </a:lnTo>
                <a:lnTo>
                  <a:pt x="22425" y="5516"/>
                </a:lnTo>
                <a:lnTo>
                  <a:pt x="22417" y="5507"/>
                </a:lnTo>
                <a:lnTo>
                  <a:pt x="22425" y="5498"/>
                </a:lnTo>
                <a:lnTo>
                  <a:pt x="22434" y="5498"/>
                </a:lnTo>
                <a:lnTo>
                  <a:pt x="22443" y="5490"/>
                </a:lnTo>
                <a:lnTo>
                  <a:pt x="22452" y="5481"/>
                </a:lnTo>
                <a:lnTo>
                  <a:pt x="22452" y="5472"/>
                </a:lnTo>
                <a:lnTo>
                  <a:pt x="22443" y="5472"/>
                </a:lnTo>
                <a:lnTo>
                  <a:pt x="22425" y="5481"/>
                </a:lnTo>
                <a:lnTo>
                  <a:pt x="22417" y="5481"/>
                </a:lnTo>
                <a:lnTo>
                  <a:pt x="22408" y="5498"/>
                </a:lnTo>
                <a:lnTo>
                  <a:pt x="22408" y="5525"/>
                </a:lnTo>
                <a:lnTo>
                  <a:pt x="22408" y="5543"/>
                </a:lnTo>
                <a:lnTo>
                  <a:pt x="22399" y="5551"/>
                </a:lnTo>
                <a:lnTo>
                  <a:pt x="22381" y="5569"/>
                </a:lnTo>
                <a:lnTo>
                  <a:pt x="22373" y="5578"/>
                </a:lnTo>
                <a:lnTo>
                  <a:pt x="22364" y="5587"/>
                </a:lnTo>
                <a:lnTo>
                  <a:pt x="22355" y="5595"/>
                </a:lnTo>
                <a:lnTo>
                  <a:pt x="22355" y="5604"/>
                </a:lnTo>
                <a:lnTo>
                  <a:pt x="22355" y="5613"/>
                </a:lnTo>
                <a:lnTo>
                  <a:pt x="22364" y="5622"/>
                </a:lnTo>
                <a:lnTo>
                  <a:pt x="22355" y="5631"/>
                </a:lnTo>
                <a:lnTo>
                  <a:pt x="22346" y="5631"/>
                </a:lnTo>
                <a:lnTo>
                  <a:pt x="22337" y="5640"/>
                </a:lnTo>
                <a:lnTo>
                  <a:pt x="22328" y="5640"/>
                </a:lnTo>
                <a:lnTo>
                  <a:pt x="22302" y="5640"/>
                </a:lnTo>
                <a:lnTo>
                  <a:pt x="22302" y="5631"/>
                </a:lnTo>
                <a:lnTo>
                  <a:pt x="22302" y="5622"/>
                </a:lnTo>
                <a:lnTo>
                  <a:pt x="22293" y="5622"/>
                </a:lnTo>
                <a:lnTo>
                  <a:pt x="22275" y="5631"/>
                </a:lnTo>
                <a:lnTo>
                  <a:pt x="22240" y="5631"/>
                </a:lnTo>
                <a:lnTo>
                  <a:pt x="22231" y="5640"/>
                </a:lnTo>
                <a:lnTo>
                  <a:pt x="22223" y="5640"/>
                </a:lnTo>
                <a:lnTo>
                  <a:pt x="22205" y="5640"/>
                </a:lnTo>
                <a:lnTo>
                  <a:pt x="22196" y="5640"/>
                </a:lnTo>
                <a:lnTo>
                  <a:pt x="22187" y="5640"/>
                </a:lnTo>
                <a:lnTo>
                  <a:pt x="22178" y="5640"/>
                </a:lnTo>
                <a:lnTo>
                  <a:pt x="22170" y="5640"/>
                </a:lnTo>
                <a:lnTo>
                  <a:pt x="22170" y="5648"/>
                </a:lnTo>
                <a:lnTo>
                  <a:pt x="22161" y="5648"/>
                </a:lnTo>
                <a:lnTo>
                  <a:pt x="22152" y="5640"/>
                </a:lnTo>
                <a:lnTo>
                  <a:pt x="22143" y="5640"/>
                </a:lnTo>
                <a:close/>
                <a:moveTo>
                  <a:pt x="22523" y="5445"/>
                </a:moveTo>
                <a:lnTo>
                  <a:pt x="22514" y="5445"/>
                </a:lnTo>
                <a:lnTo>
                  <a:pt x="22523" y="5445"/>
                </a:lnTo>
                <a:lnTo>
                  <a:pt x="22540" y="5437"/>
                </a:lnTo>
                <a:lnTo>
                  <a:pt x="22540" y="5428"/>
                </a:lnTo>
                <a:lnTo>
                  <a:pt x="22531" y="5428"/>
                </a:lnTo>
                <a:lnTo>
                  <a:pt x="22531" y="5419"/>
                </a:lnTo>
                <a:lnTo>
                  <a:pt x="22540" y="5410"/>
                </a:lnTo>
                <a:lnTo>
                  <a:pt x="22540" y="5401"/>
                </a:lnTo>
                <a:lnTo>
                  <a:pt x="22531" y="5410"/>
                </a:lnTo>
                <a:lnTo>
                  <a:pt x="22523" y="5419"/>
                </a:lnTo>
                <a:lnTo>
                  <a:pt x="22523" y="5428"/>
                </a:lnTo>
                <a:lnTo>
                  <a:pt x="22523" y="5437"/>
                </a:lnTo>
                <a:close/>
                <a:moveTo>
                  <a:pt x="21870" y="5825"/>
                </a:moveTo>
                <a:lnTo>
                  <a:pt x="21870" y="5834"/>
                </a:lnTo>
                <a:lnTo>
                  <a:pt x="21878" y="5834"/>
                </a:lnTo>
                <a:lnTo>
                  <a:pt x="21878" y="5825"/>
                </a:lnTo>
                <a:lnTo>
                  <a:pt x="21878" y="5816"/>
                </a:lnTo>
                <a:close/>
                <a:moveTo>
                  <a:pt x="21323" y="7271"/>
                </a:moveTo>
                <a:lnTo>
                  <a:pt x="21323" y="7263"/>
                </a:lnTo>
                <a:lnTo>
                  <a:pt x="21323" y="7254"/>
                </a:lnTo>
                <a:lnTo>
                  <a:pt x="21331" y="7254"/>
                </a:lnTo>
                <a:lnTo>
                  <a:pt x="21331" y="7245"/>
                </a:lnTo>
                <a:lnTo>
                  <a:pt x="21323" y="7245"/>
                </a:lnTo>
                <a:lnTo>
                  <a:pt x="21314" y="7245"/>
                </a:lnTo>
                <a:lnTo>
                  <a:pt x="21314" y="7254"/>
                </a:lnTo>
                <a:lnTo>
                  <a:pt x="21314" y="7263"/>
                </a:lnTo>
                <a:lnTo>
                  <a:pt x="21323" y="7263"/>
                </a:lnTo>
                <a:close/>
                <a:moveTo>
                  <a:pt x="21720" y="8269"/>
                </a:moveTo>
                <a:lnTo>
                  <a:pt x="21728" y="8286"/>
                </a:lnTo>
                <a:lnTo>
                  <a:pt x="21737" y="8286"/>
                </a:lnTo>
                <a:lnTo>
                  <a:pt x="21737" y="8295"/>
                </a:lnTo>
                <a:lnTo>
                  <a:pt x="21728" y="8304"/>
                </a:lnTo>
                <a:lnTo>
                  <a:pt x="21737" y="8313"/>
                </a:lnTo>
                <a:lnTo>
                  <a:pt x="21737" y="8322"/>
                </a:lnTo>
                <a:lnTo>
                  <a:pt x="21737" y="8330"/>
                </a:lnTo>
                <a:lnTo>
                  <a:pt x="21746" y="8330"/>
                </a:lnTo>
                <a:lnTo>
                  <a:pt x="21746" y="8339"/>
                </a:lnTo>
                <a:lnTo>
                  <a:pt x="21746" y="8348"/>
                </a:lnTo>
                <a:lnTo>
                  <a:pt x="21746" y="8357"/>
                </a:lnTo>
                <a:lnTo>
                  <a:pt x="21746" y="8366"/>
                </a:lnTo>
                <a:lnTo>
                  <a:pt x="21746" y="8375"/>
                </a:lnTo>
                <a:lnTo>
                  <a:pt x="21755" y="8375"/>
                </a:lnTo>
                <a:lnTo>
                  <a:pt x="21755" y="8383"/>
                </a:lnTo>
                <a:lnTo>
                  <a:pt x="21764" y="8401"/>
                </a:lnTo>
                <a:lnTo>
                  <a:pt x="21773" y="8401"/>
                </a:lnTo>
                <a:lnTo>
                  <a:pt x="21781" y="8410"/>
                </a:lnTo>
                <a:lnTo>
                  <a:pt x="21790" y="8419"/>
                </a:lnTo>
                <a:lnTo>
                  <a:pt x="21799" y="8419"/>
                </a:lnTo>
                <a:lnTo>
                  <a:pt x="21790" y="8410"/>
                </a:lnTo>
                <a:lnTo>
                  <a:pt x="21781" y="8401"/>
                </a:lnTo>
                <a:lnTo>
                  <a:pt x="21773" y="8383"/>
                </a:lnTo>
                <a:lnTo>
                  <a:pt x="21764" y="8366"/>
                </a:lnTo>
                <a:lnTo>
                  <a:pt x="21755" y="8348"/>
                </a:lnTo>
                <a:lnTo>
                  <a:pt x="21764" y="8339"/>
                </a:lnTo>
                <a:lnTo>
                  <a:pt x="21755" y="8330"/>
                </a:lnTo>
                <a:lnTo>
                  <a:pt x="21755" y="8322"/>
                </a:lnTo>
                <a:lnTo>
                  <a:pt x="21764" y="8322"/>
                </a:lnTo>
                <a:lnTo>
                  <a:pt x="21764" y="8313"/>
                </a:lnTo>
                <a:lnTo>
                  <a:pt x="21773" y="8322"/>
                </a:lnTo>
                <a:lnTo>
                  <a:pt x="21781" y="8322"/>
                </a:lnTo>
                <a:lnTo>
                  <a:pt x="21790" y="8322"/>
                </a:lnTo>
                <a:lnTo>
                  <a:pt x="21799" y="8322"/>
                </a:lnTo>
                <a:lnTo>
                  <a:pt x="21808" y="8330"/>
                </a:lnTo>
                <a:lnTo>
                  <a:pt x="21834" y="8339"/>
                </a:lnTo>
                <a:lnTo>
                  <a:pt x="21826" y="8330"/>
                </a:lnTo>
                <a:lnTo>
                  <a:pt x="21817" y="8330"/>
                </a:lnTo>
                <a:lnTo>
                  <a:pt x="21817" y="8322"/>
                </a:lnTo>
                <a:lnTo>
                  <a:pt x="21817" y="8313"/>
                </a:lnTo>
                <a:lnTo>
                  <a:pt x="21808" y="8313"/>
                </a:lnTo>
                <a:lnTo>
                  <a:pt x="21799" y="8304"/>
                </a:lnTo>
                <a:lnTo>
                  <a:pt x="21781" y="8295"/>
                </a:lnTo>
                <a:lnTo>
                  <a:pt x="21790" y="8286"/>
                </a:lnTo>
                <a:lnTo>
                  <a:pt x="21808" y="8277"/>
                </a:lnTo>
                <a:lnTo>
                  <a:pt x="21817" y="8277"/>
                </a:lnTo>
                <a:lnTo>
                  <a:pt x="21817" y="8269"/>
                </a:lnTo>
                <a:lnTo>
                  <a:pt x="21817" y="8251"/>
                </a:lnTo>
                <a:lnTo>
                  <a:pt x="21817" y="8242"/>
                </a:lnTo>
                <a:lnTo>
                  <a:pt x="21817" y="8233"/>
                </a:lnTo>
                <a:lnTo>
                  <a:pt x="21808" y="8233"/>
                </a:lnTo>
                <a:lnTo>
                  <a:pt x="21799" y="8242"/>
                </a:lnTo>
                <a:lnTo>
                  <a:pt x="21781" y="8251"/>
                </a:lnTo>
                <a:lnTo>
                  <a:pt x="21781" y="8260"/>
                </a:lnTo>
                <a:lnTo>
                  <a:pt x="21781" y="8269"/>
                </a:lnTo>
                <a:lnTo>
                  <a:pt x="21773" y="8269"/>
                </a:lnTo>
                <a:lnTo>
                  <a:pt x="21764" y="8277"/>
                </a:lnTo>
                <a:lnTo>
                  <a:pt x="21764" y="8286"/>
                </a:lnTo>
                <a:lnTo>
                  <a:pt x="21755" y="8286"/>
                </a:lnTo>
                <a:lnTo>
                  <a:pt x="21755" y="8295"/>
                </a:lnTo>
                <a:lnTo>
                  <a:pt x="21746" y="8286"/>
                </a:lnTo>
                <a:lnTo>
                  <a:pt x="21737" y="8286"/>
                </a:lnTo>
                <a:lnTo>
                  <a:pt x="21737" y="8277"/>
                </a:lnTo>
                <a:lnTo>
                  <a:pt x="21755" y="8269"/>
                </a:lnTo>
                <a:lnTo>
                  <a:pt x="21764" y="8260"/>
                </a:lnTo>
                <a:lnTo>
                  <a:pt x="21764" y="8251"/>
                </a:lnTo>
                <a:lnTo>
                  <a:pt x="21764" y="8242"/>
                </a:lnTo>
                <a:lnTo>
                  <a:pt x="21764" y="8233"/>
                </a:lnTo>
                <a:lnTo>
                  <a:pt x="21764" y="8225"/>
                </a:lnTo>
                <a:lnTo>
                  <a:pt x="21755" y="8216"/>
                </a:lnTo>
                <a:lnTo>
                  <a:pt x="21755" y="8207"/>
                </a:lnTo>
                <a:lnTo>
                  <a:pt x="21773" y="8198"/>
                </a:lnTo>
                <a:lnTo>
                  <a:pt x="21773" y="8189"/>
                </a:lnTo>
                <a:lnTo>
                  <a:pt x="21764" y="8189"/>
                </a:lnTo>
                <a:lnTo>
                  <a:pt x="21755" y="8198"/>
                </a:lnTo>
                <a:lnTo>
                  <a:pt x="21746" y="8207"/>
                </a:lnTo>
                <a:lnTo>
                  <a:pt x="21737" y="8216"/>
                </a:lnTo>
                <a:lnTo>
                  <a:pt x="21737" y="8225"/>
                </a:lnTo>
                <a:lnTo>
                  <a:pt x="21737" y="8233"/>
                </a:lnTo>
                <a:lnTo>
                  <a:pt x="21728" y="8233"/>
                </a:lnTo>
                <a:lnTo>
                  <a:pt x="21728" y="8242"/>
                </a:lnTo>
                <a:lnTo>
                  <a:pt x="21720" y="8260"/>
                </a:lnTo>
                <a:close/>
                <a:moveTo>
                  <a:pt x="21455" y="6540"/>
                </a:moveTo>
                <a:lnTo>
                  <a:pt x="21464" y="6540"/>
                </a:lnTo>
                <a:lnTo>
                  <a:pt x="21455" y="6531"/>
                </a:lnTo>
                <a:lnTo>
                  <a:pt x="21455" y="6540"/>
                </a:lnTo>
                <a:lnTo>
                  <a:pt x="21446" y="6540"/>
                </a:lnTo>
                <a:close/>
                <a:moveTo>
                  <a:pt x="21349" y="6099"/>
                </a:moveTo>
                <a:lnTo>
                  <a:pt x="21349" y="6090"/>
                </a:lnTo>
                <a:lnTo>
                  <a:pt x="21331" y="6081"/>
                </a:lnTo>
                <a:lnTo>
                  <a:pt x="21323" y="6081"/>
                </a:lnTo>
                <a:lnTo>
                  <a:pt x="21323" y="6090"/>
                </a:lnTo>
                <a:lnTo>
                  <a:pt x="21340" y="6090"/>
                </a:lnTo>
                <a:close/>
                <a:moveTo>
                  <a:pt x="21323" y="7307"/>
                </a:moveTo>
                <a:lnTo>
                  <a:pt x="21340" y="7324"/>
                </a:lnTo>
                <a:lnTo>
                  <a:pt x="21340" y="7315"/>
                </a:lnTo>
                <a:close/>
                <a:moveTo>
                  <a:pt x="21270" y="6936"/>
                </a:moveTo>
                <a:lnTo>
                  <a:pt x="21261" y="6936"/>
                </a:lnTo>
                <a:lnTo>
                  <a:pt x="21270" y="6945"/>
                </a:lnTo>
                <a:close/>
                <a:moveTo>
                  <a:pt x="21173" y="7157"/>
                </a:moveTo>
                <a:lnTo>
                  <a:pt x="21173" y="7148"/>
                </a:lnTo>
                <a:lnTo>
                  <a:pt x="21164" y="7148"/>
                </a:lnTo>
                <a:lnTo>
                  <a:pt x="21164" y="7157"/>
                </a:lnTo>
                <a:lnTo>
                  <a:pt x="21164" y="7165"/>
                </a:lnTo>
                <a:lnTo>
                  <a:pt x="21164" y="7174"/>
                </a:lnTo>
                <a:lnTo>
                  <a:pt x="21164" y="7183"/>
                </a:lnTo>
                <a:lnTo>
                  <a:pt x="21173" y="7183"/>
                </a:lnTo>
                <a:lnTo>
                  <a:pt x="21173" y="7218"/>
                </a:lnTo>
                <a:lnTo>
                  <a:pt x="21182" y="7227"/>
                </a:lnTo>
                <a:lnTo>
                  <a:pt x="21182" y="7236"/>
                </a:lnTo>
                <a:lnTo>
                  <a:pt x="21182" y="7245"/>
                </a:lnTo>
                <a:lnTo>
                  <a:pt x="21182" y="7263"/>
                </a:lnTo>
                <a:lnTo>
                  <a:pt x="21190" y="7263"/>
                </a:lnTo>
                <a:lnTo>
                  <a:pt x="21199" y="7263"/>
                </a:lnTo>
                <a:lnTo>
                  <a:pt x="21199" y="7271"/>
                </a:lnTo>
                <a:lnTo>
                  <a:pt x="21208" y="7280"/>
                </a:lnTo>
                <a:lnTo>
                  <a:pt x="21208" y="7289"/>
                </a:lnTo>
                <a:lnTo>
                  <a:pt x="21217" y="7289"/>
                </a:lnTo>
                <a:lnTo>
                  <a:pt x="21226" y="7289"/>
                </a:lnTo>
                <a:lnTo>
                  <a:pt x="21217" y="7280"/>
                </a:lnTo>
                <a:lnTo>
                  <a:pt x="21217" y="7263"/>
                </a:lnTo>
                <a:lnTo>
                  <a:pt x="21217" y="7254"/>
                </a:lnTo>
                <a:lnTo>
                  <a:pt x="21226" y="7263"/>
                </a:lnTo>
                <a:lnTo>
                  <a:pt x="21234" y="7263"/>
                </a:lnTo>
                <a:lnTo>
                  <a:pt x="21243" y="7271"/>
                </a:lnTo>
                <a:lnTo>
                  <a:pt x="21252" y="7280"/>
                </a:lnTo>
                <a:lnTo>
                  <a:pt x="21243" y="7289"/>
                </a:lnTo>
                <a:lnTo>
                  <a:pt x="21226" y="7298"/>
                </a:lnTo>
                <a:lnTo>
                  <a:pt x="21226" y="7307"/>
                </a:lnTo>
                <a:lnTo>
                  <a:pt x="21226" y="7324"/>
                </a:lnTo>
                <a:lnTo>
                  <a:pt x="21226" y="7333"/>
                </a:lnTo>
                <a:lnTo>
                  <a:pt x="21234" y="7333"/>
                </a:lnTo>
                <a:lnTo>
                  <a:pt x="21243" y="7333"/>
                </a:lnTo>
                <a:lnTo>
                  <a:pt x="21243" y="7342"/>
                </a:lnTo>
                <a:lnTo>
                  <a:pt x="21252" y="7342"/>
                </a:lnTo>
                <a:lnTo>
                  <a:pt x="21261" y="7342"/>
                </a:lnTo>
                <a:lnTo>
                  <a:pt x="21270" y="7351"/>
                </a:lnTo>
                <a:lnTo>
                  <a:pt x="21279" y="7351"/>
                </a:lnTo>
                <a:lnTo>
                  <a:pt x="21287" y="7342"/>
                </a:lnTo>
                <a:lnTo>
                  <a:pt x="21287" y="7333"/>
                </a:lnTo>
                <a:lnTo>
                  <a:pt x="21296" y="7324"/>
                </a:lnTo>
                <a:lnTo>
                  <a:pt x="21305" y="7324"/>
                </a:lnTo>
                <a:lnTo>
                  <a:pt x="21331" y="7342"/>
                </a:lnTo>
                <a:lnTo>
                  <a:pt x="21340" y="7351"/>
                </a:lnTo>
                <a:lnTo>
                  <a:pt x="21349" y="7360"/>
                </a:lnTo>
                <a:lnTo>
                  <a:pt x="21358" y="7360"/>
                </a:lnTo>
                <a:lnTo>
                  <a:pt x="21358" y="7368"/>
                </a:lnTo>
                <a:lnTo>
                  <a:pt x="21367" y="7377"/>
                </a:lnTo>
                <a:lnTo>
                  <a:pt x="21367" y="7386"/>
                </a:lnTo>
                <a:lnTo>
                  <a:pt x="21376" y="7377"/>
                </a:lnTo>
                <a:lnTo>
                  <a:pt x="21376" y="7368"/>
                </a:lnTo>
                <a:lnTo>
                  <a:pt x="21367" y="7360"/>
                </a:lnTo>
                <a:lnTo>
                  <a:pt x="21367" y="7351"/>
                </a:lnTo>
                <a:lnTo>
                  <a:pt x="21358" y="7351"/>
                </a:lnTo>
                <a:lnTo>
                  <a:pt x="21358" y="7342"/>
                </a:lnTo>
                <a:lnTo>
                  <a:pt x="21358" y="7333"/>
                </a:lnTo>
                <a:lnTo>
                  <a:pt x="21358" y="7324"/>
                </a:lnTo>
                <a:lnTo>
                  <a:pt x="21367" y="7324"/>
                </a:lnTo>
                <a:lnTo>
                  <a:pt x="21384" y="7342"/>
                </a:lnTo>
                <a:lnTo>
                  <a:pt x="21384" y="7351"/>
                </a:lnTo>
                <a:lnTo>
                  <a:pt x="21393" y="7351"/>
                </a:lnTo>
                <a:lnTo>
                  <a:pt x="21411" y="7360"/>
                </a:lnTo>
                <a:lnTo>
                  <a:pt x="21411" y="7368"/>
                </a:lnTo>
                <a:lnTo>
                  <a:pt x="21420" y="7377"/>
                </a:lnTo>
                <a:lnTo>
                  <a:pt x="21420" y="7386"/>
                </a:lnTo>
                <a:lnTo>
                  <a:pt x="21420" y="7395"/>
                </a:lnTo>
                <a:lnTo>
                  <a:pt x="21429" y="7395"/>
                </a:lnTo>
                <a:lnTo>
                  <a:pt x="21446" y="7404"/>
                </a:lnTo>
                <a:lnTo>
                  <a:pt x="21455" y="7404"/>
                </a:lnTo>
                <a:lnTo>
                  <a:pt x="21464" y="7404"/>
                </a:lnTo>
                <a:lnTo>
                  <a:pt x="21464" y="7413"/>
                </a:lnTo>
                <a:lnTo>
                  <a:pt x="21464" y="7421"/>
                </a:lnTo>
                <a:lnTo>
                  <a:pt x="21473" y="7430"/>
                </a:lnTo>
                <a:lnTo>
                  <a:pt x="21481" y="7413"/>
                </a:lnTo>
                <a:lnTo>
                  <a:pt x="21481" y="7395"/>
                </a:lnTo>
                <a:lnTo>
                  <a:pt x="21473" y="7386"/>
                </a:lnTo>
                <a:lnTo>
                  <a:pt x="21464" y="7386"/>
                </a:lnTo>
                <a:lnTo>
                  <a:pt x="21455" y="7386"/>
                </a:lnTo>
                <a:lnTo>
                  <a:pt x="21455" y="7377"/>
                </a:lnTo>
                <a:lnTo>
                  <a:pt x="21455" y="7368"/>
                </a:lnTo>
                <a:lnTo>
                  <a:pt x="21446" y="7368"/>
                </a:lnTo>
                <a:lnTo>
                  <a:pt x="21446" y="7360"/>
                </a:lnTo>
                <a:lnTo>
                  <a:pt x="21437" y="7351"/>
                </a:lnTo>
                <a:lnTo>
                  <a:pt x="21446" y="7342"/>
                </a:lnTo>
                <a:lnTo>
                  <a:pt x="21455" y="7342"/>
                </a:lnTo>
                <a:lnTo>
                  <a:pt x="21464" y="7333"/>
                </a:lnTo>
                <a:lnTo>
                  <a:pt x="21455" y="7333"/>
                </a:lnTo>
                <a:lnTo>
                  <a:pt x="21446" y="7333"/>
                </a:lnTo>
                <a:lnTo>
                  <a:pt x="21429" y="7324"/>
                </a:lnTo>
                <a:lnTo>
                  <a:pt x="21429" y="7315"/>
                </a:lnTo>
                <a:lnTo>
                  <a:pt x="21420" y="7315"/>
                </a:lnTo>
                <a:lnTo>
                  <a:pt x="21420" y="7324"/>
                </a:lnTo>
                <a:lnTo>
                  <a:pt x="21420" y="7333"/>
                </a:lnTo>
                <a:lnTo>
                  <a:pt x="21420" y="7342"/>
                </a:lnTo>
                <a:lnTo>
                  <a:pt x="21402" y="7342"/>
                </a:lnTo>
                <a:lnTo>
                  <a:pt x="21402" y="7333"/>
                </a:lnTo>
                <a:lnTo>
                  <a:pt x="21402" y="7324"/>
                </a:lnTo>
                <a:lnTo>
                  <a:pt x="21402" y="7315"/>
                </a:lnTo>
                <a:lnTo>
                  <a:pt x="21393" y="7307"/>
                </a:lnTo>
                <a:lnTo>
                  <a:pt x="21384" y="7307"/>
                </a:lnTo>
                <a:lnTo>
                  <a:pt x="21384" y="7298"/>
                </a:lnTo>
                <a:lnTo>
                  <a:pt x="21367" y="7298"/>
                </a:lnTo>
                <a:lnTo>
                  <a:pt x="21358" y="7298"/>
                </a:lnTo>
                <a:lnTo>
                  <a:pt x="21349" y="7298"/>
                </a:lnTo>
                <a:lnTo>
                  <a:pt x="21349" y="7307"/>
                </a:lnTo>
                <a:lnTo>
                  <a:pt x="21340" y="7307"/>
                </a:lnTo>
                <a:lnTo>
                  <a:pt x="21340" y="7315"/>
                </a:lnTo>
                <a:lnTo>
                  <a:pt x="21349" y="7315"/>
                </a:lnTo>
                <a:lnTo>
                  <a:pt x="21349" y="7324"/>
                </a:lnTo>
                <a:lnTo>
                  <a:pt x="21340" y="7324"/>
                </a:lnTo>
                <a:lnTo>
                  <a:pt x="21331" y="7324"/>
                </a:lnTo>
                <a:lnTo>
                  <a:pt x="21323" y="7324"/>
                </a:lnTo>
                <a:lnTo>
                  <a:pt x="21314" y="7315"/>
                </a:lnTo>
                <a:lnTo>
                  <a:pt x="21305" y="7307"/>
                </a:lnTo>
                <a:lnTo>
                  <a:pt x="21296" y="7289"/>
                </a:lnTo>
                <a:lnTo>
                  <a:pt x="21296" y="7280"/>
                </a:lnTo>
                <a:lnTo>
                  <a:pt x="21296" y="7271"/>
                </a:lnTo>
                <a:lnTo>
                  <a:pt x="21305" y="7263"/>
                </a:lnTo>
                <a:lnTo>
                  <a:pt x="21296" y="7263"/>
                </a:lnTo>
                <a:lnTo>
                  <a:pt x="21287" y="7245"/>
                </a:lnTo>
                <a:lnTo>
                  <a:pt x="21287" y="7227"/>
                </a:lnTo>
                <a:lnTo>
                  <a:pt x="21279" y="7227"/>
                </a:lnTo>
                <a:lnTo>
                  <a:pt x="21279" y="7218"/>
                </a:lnTo>
                <a:lnTo>
                  <a:pt x="21287" y="7218"/>
                </a:lnTo>
                <a:lnTo>
                  <a:pt x="21287" y="7210"/>
                </a:lnTo>
                <a:lnTo>
                  <a:pt x="21296" y="7201"/>
                </a:lnTo>
                <a:lnTo>
                  <a:pt x="21296" y="7192"/>
                </a:lnTo>
                <a:lnTo>
                  <a:pt x="21296" y="7183"/>
                </a:lnTo>
                <a:lnTo>
                  <a:pt x="21296" y="7174"/>
                </a:lnTo>
                <a:lnTo>
                  <a:pt x="21305" y="7174"/>
                </a:lnTo>
                <a:lnTo>
                  <a:pt x="21305" y="7165"/>
                </a:lnTo>
                <a:lnTo>
                  <a:pt x="21323" y="7157"/>
                </a:lnTo>
                <a:lnTo>
                  <a:pt x="21331" y="7157"/>
                </a:lnTo>
                <a:lnTo>
                  <a:pt x="21340" y="7148"/>
                </a:lnTo>
                <a:lnTo>
                  <a:pt x="21340" y="7139"/>
                </a:lnTo>
                <a:lnTo>
                  <a:pt x="21358" y="7112"/>
                </a:lnTo>
                <a:lnTo>
                  <a:pt x="21358" y="7095"/>
                </a:lnTo>
                <a:lnTo>
                  <a:pt x="21367" y="7086"/>
                </a:lnTo>
                <a:lnTo>
                  <a:pt x="21358" y="7086"/>
                </a:lnTo>
                <a:lnTo>
                  <a:pt x="21358" y="7077"/>
                </a:lnTo>
                <a:lnTo>
                  <a:pt x="21349" y="7077"/>
                </a:lnTo>
                <a:lnTo>
                  <a:pt x="21349" y="7068"/>
                </a:lnTo>
                <a:lnTo>
                  <a:pt x="21340" y="7068"/>
                </a:lnTo>
                <a:lnTo>
                  <a:pt x="21340" y="7051"/>
                </a:lnTo>
                <a:lnTo>
                  <a:pt x="21340" y="7042"/>
                </a:lnTo>
                <a:lnTo>
                  <a:pt x="21340" y="7015"/>
                </a:lnTo>
                <a:lnTo>
                  <a:pt x="21340" y="7007"/>
                </a:lnTo>
                <a:lnTo>
                  <a:pt x="21349" y="7007"/>
                </a:lnTo>
                <a:lnTo>
                  <a:pt x="21349" y="6998"/>
                </a:lnTo>
                <a:lnTo>
                  <a:pt x="21349" y="6989"/>
                </a:lnTo>
                <a:lnTo>
                  <a:pt x="21340" y="6989"/>
                </a:lnTo>
                <a:lnTo>
                  <a:pt x="21340" y="6980"/>
                </a:lnTo>
                <a:lnTo>
                  <a:pt x="21331" y="6989"/>
                </a:lnTo>
                <a:lnTo>
                  <a:pt x="21331" y="6998"/>
                </a:lnTo>
                <a:lnTo>
                  <a:pt x="21323" y="6998"/>
                </a:lnTo>
                <a:lnTo>
                  <a:pt x="21314" y="6998"/>
                </a:lnTo>
                <a:lnTo>
                  <a:pt x="21305" y="6998"/>
                </a:lnTo>
                <a:lnTo>
                  <a:pt x="21296" y="6998"/>
                </a:lnTo>
                <a:lnTo>
                  <a:pt x="21270" y="6980"/>
                </a:lnTo>
                <a:lnTo>
                  <a:pt x="21261" y="6971"/>
                </a:lnTo>
                <a:lnTo>
                  <a:pt x="21252" y="6971"/>
                </a:lnTo>
                <a:lnTo>
                  <a:pt x="21243" y="6980"/>
                </a:lnTo>
                <a:lnTo>
                  <a:pt x="21234" y="6980"/>
                </a:lnTo>
                <a:lnTo>
                  <a:pt x="21226" y="6980"/>
                </a:lnTo>
                <a:lnTo>
                  <a:pt x="21217" y="6998"/>
                </a:lnTo>
                <a:lnTo>
                  <a:pt x="21217" y="7007"/>
                </a:lnTo>
                <a:lnTo>
                  <a:pt x="21208" y="7051"/>
                </a:lnTo>
                <a:lnTo>
                  <a:pt x="21208" y="7060"/>
                </a:lnTo>
                <a:lnTo>
                  <a:pt x="21208" y="7068"/>
                </a:lnTo>
                <a:lnTo>
                  <a:pt x="21208" y="7077"/>
                </a:lnTo>
                <a:lnTo>
                  <a:pt x="21208" y="7095"/>
                </a:lnTo>
                <a:lnTo>
                  <a:pt x="21208" y="7104"/>
                </a:lnTo>
                <a:lnTo>
                  <a:pt x="21199" y="7112"/>
                </a:lnTo>
                <a:lnTo>
                  <a:pt x="21199" y="7121"/>
                </a:lnTo>
                <a:lnTo>
                  <a:pt x="21199" y="7130"/>
                </a:lnTo>
                <a:lnTo>
                  <a:pt x="21199" y="7139"/>
                </a:lnTo>
                <a:lnTo>
                  <a:pt x="21208" y="7157"/>
                </a:lnTo>
                <a:lnTo>
                  <a:pt x="21208" y="7165"/>
                </a:lnTo>
                <a:lnTo>
                  <a:pt x="21199" y="7165"/>
                </a:lnTo>
                <a:lnTo>
                  <a:pt x="21190" y="7165"/>
                </a:lnTo>
                <a:lnTo>
                  <a:pt x="21182" y="7157"/>
                </a:lnTo>
                <a:close/>
                <a:moveTo>
                  <a:pt x="21331" y="6116"/>
                </a:moveTo>
                <a:lnTo>
                  <a:pt x="21340" y="6116"/>
                </a:lnTo>
                <a:lnTo>
                  <a:pt x="21331" y="6107"/>
                </a:lnTo>
                <a:close/>
                <a:moveTo>
                  <a:pt x="21234" y="8869"/>
                </a:moveTo>
                <a:lnTo>
                  <a:pt x="21226" y="8869"/>
                </a:lnTo>
                <a:close/>
                <a:moveTo>
                  <a:pt x="21579" y="6505"/>
                </a:moveTo>
                <a:lnTo>
                  <a:pt x="21570" y="6505"/>
                </a:lnTo>
                <a:lnTo>
                  <a:pt x="21570" y="6496"/>
                </a:lnTo>
                <a:lnTo>
                  <a:pt x="21561" y="6505"/>
                </a:lnTo>
                <a:lnTo>
                  <a:pt x="21570" y="6505"/>
                </a:lnTo>
                <a:close/>
                <a:moveTo>
                  <a:pt x="21631" y="5816"/>
                </a:moveTo>
                <a:lnTo>
                  <a:pt x="21631" y="5825"/>
                </a:lnTo>
                <a:lnTo>
                  <a:pt x="21631" y="5834"/>
                </a:lnTo>
                <a:lnTo>
                  <a:pt x="21640" y="5834"/>
                </a:lnTo>
                <a:lnTo>
                  <a:pt x="21658" y="5834"/>
                </a:lnTo>
                <a:lnTo>
                  <a:pt x="21667" y="5825"/>
                </a:lnTo>
                <a:lnTo>
                  <a:pt x="21684" y="5825"/>
                </a:lnTo>
                <a:lnTo>
                  <a:pt x="21684" y="5816"/>
                </a:lnTo>
                <a:lnTo>
                  <a:pt x="21684" y="5807"/>
                </a:lnTo>
                <a:lnTo>
                  <a:pt x="21676" y="5807"/>
                </a:lnTo>
                <a:lnTo>
                  <a:pt x="21667" y="5807"/>
                </a:lnTo>
                <a:lnTo>
                  <a:pt x="21640" y="5807"/>
                </a:lnTo>
                <a:close/>
                <a:moveTo>
                  <a:pt x="21676" y="5737"/>
                </a:moveTo>
                <a:lnTo>
                  <a:pt x="21667" y="5737"/>
                </a:lnTo>
                <a:lnTo>
                  <a:pt x="21667" y="5745"/>
                </a:lnTo>
                <a:lnTo>
                  <a:pt x="21676" y="5745"/>
                </a:lnTo>
                <a:close/>
                <a:moveTo>
                  <a:pt x="21490" y="7430"/>
                </a:moveTo>
                <a:lnTo>
                  <a:pt x="21499" y="7439"/>
                </a:lnTo>
                <a:lnTo>
                  <a:pt x="21499" y="7457"/>
                </a:lnTo>
                <a:lnTo>
                  <a:pt x="21508" y="7457"/>
                </a:lnTo>
                <a:lnTo>
                  <a:pt x="21508" y="7466"/>
                </a:lnTo>
                <a:lnTo>
                  <a:pt x="21517" y="7466"/>
                </a:lnTo>
                <a:lnTo>
                  <a:pt x="21526" y="7466"/>
                </a:lnTo>
                <a:lnTo>
                  <a:pt x="21526" y="7474"/>
                </a:lnTo>
                <a:lnTo>
                  <a:pt x="21534" y="7474"/>
                </a:lnTo>
                <a:lnTo>
                  <a:pt x="21534" y="7483"/>
                </a:lnTo>
                <a:lnTo>
                  <a:pt x="21543" y="7492"/>
                </a:lnTo>
                <a:lnTo>
                  <a:pt x="21543" y="7501"/>
                </a:lnTo>
                <a:lnTo>
                  <a:pt x="21543" y="7510"/>
                </a:lnTo>
                <a:lnTo>
                  <a:pt x="21552" y="7518"/>
                </a:lnTo>
                <a:lnTo>
                  <a:pt x="21552" y="7527"/>
                </a:lnTo>
                <a:lnTo>
                  <a:pt x="21561" y="7527"/>
                </a:lnTo>
                <a:lnTo>
                  <a:pt x="21561" y="7536"/>
                </a:lnTo>
                <a:lnTo>
                  <a:pt x="21570" y="7536"/>
                </a:lnTo>
                <a:lnTo>
                  <a:pt x="21579" y="7536"/>
                </a:lnTo>
                <a:lnTo>
                  <a:pt x="21587" y="7536"/>
                </a:lnTo>
                <a:lnTo>
                  <a:pt x="21596" y="7536"/>
                </a:lnTo>
                <a:lnTo>
                  <a:pt x="21596" y="7545"/>
                </a:lnTo>
                <a:lnTo>
                  <a:pt x="21596" y="7536"/>
                </a:lnTo>
                <a:lnTo>
                  <a:pt x="21587" y="7527"/>
                </a:lnTo>
                <a:lnTo>
                  <a:pt x="21587" y="7518"/>
                </a:lnTo>
                <a:lnTo>
                  <a:pt x="21579" y="7501"/>
                </a:lnTo>
                <a:lnTo>
                  <a:pt x="21579" y="7492"/>
                </a:lnTo>
                <a:lnTo>
                  <a:pt x="21579" y="7483"/>
                </a:lnTo>
                <a:lnTo>
                  <a:pt x="21579" y="7474"/>
                </a:lnTo>
                <a:lnTo>
                  <a:pt x="21587" y="7466"/>
                </a:lnTo>
                <a:lnTo>
                  <a:pt x="21579" y="7457"/>
                </a:lnTo>
                <a:lnTo>
                  <a:pt x="21587" y="7457"/>
                </a:lnTo>
                <a:lnTo>
                  <a:pt x="21579" y="7448"/>
                </a:lnTo>
                <a:lnTo>
                  <a:pt x="21570" y="7448"/>
                </a:lnTo>
                <a:lnTo>
                  <a:pt x="21570" y="7439"/>
                </a:lnTo>
                <a:lnTo>
                  <a:pt x="21561" y="7430"/>
                </a:lnTo>
                <a:lnTo>
                  <a:pt x="21534" y="7430"/>
                </a:lnTo>
                <a:lnTo>
                  <a:pt x="21517" y="7430"/>
                </a:lnTo>
                <a:close/>
                <a:moveTo>
                  <a:pt x="21481" y="6540"/>
                </a:moveTo>
                <a:lnTo>
                  <a:pt x="21490" y="6540"/>
                </a:lnTo>
                <a:lnTo>
                  <a:pt x="21490" y="6522"/>
                </a:lnTo>
                <a:lnTo>
                  <a:pt x="21499" y="6522"/>
                </a:lnTo>
                <a:lnTo>
                  <a:pt x="21490" y="6522"/>
                </a:lnTo>
                <a:lnTo>
                  <a:pt x="21490" y="6531"/>
                </a:lnTo>
                <a:lnTo>
                  <a:pt x="21481" y="6531"/>
                </a:lnTo>
                <a:close/>
                <a:moveTo>
                  <a:pt x="21473" y="7351"/>
                </a:moveTo>
                <a:lnTo>
                  <a:pt x="21481" y="7360"/>
                </a:lnTo>
                <a:lnTo>
                  <a:pt x="21490" y="7351"/>
                </a:lnTo>
                <a:lnTo>
                  <a:pt x="21499" y="7351"/>
                </a:lnTo>
                <a:lnTo>
                  <a:pt x="21499" y="7342"/>
                </a:lnTo>
                <a:lnTo>
                  <a:pt x="21499" y="7333"/>
                </a:lnTo>
                <a:lnTo>
                  <a:pt x="21499" y="7324"/>
                </a:lnTo>
                <a:lnTo>
                  <a:pt x="21490" y="7324"/>
                </a:lnTo>
                <a:lnTo>
                  <a:pt x="21490" y="7315"/>
                </a:lnTo>
                <a:lnTo>
                  <a:pt x="21481" y="7315"/>
                </a:lnTo>
                <a:lnTo>
                  <a:pt x="21481" y="7324"/>
                </a:lnTo>
                <a:lnTo>
                  <a:pt x="21481" y="7333"/>
                </a:lnTo>
                <a:close/>
                <a:moveTo>
                  <a:pt x="21526" y="5437"/>
                </a:moveTo>
                <a:lnTo>
                  <a:pt x="21517" y="5437"/>
                </a:lnTo>
                <a:close/>
                <a:moveTo>
                  <a:pt x="22134" y="8763"/>
                </a:moveTo>
                <a:lnTo>
                  <a:pt x="22126" y="8763"/>
                </a:lnTo>
                <a:lnTo>
                  <a:pt x="22126" y="8772"/>
                </a:lnTo>
                <a:lnTo>
                  <a:pt x="22126" y="8789"/>
                </a:lnTo>
                <a:lnTo>
                  <a:pt x="22126" y="8781"/>
                </a:lnTo>
                <a:lnTo>
                  <a:pt x="22134" y="8772"/>
                </a:lnTo>
                <a:lnTo>
                  <a:pt x="22143" y="8763"/>
                </a:lnTo>
                <a:lnTo>
                  <a:pt x="22143" y="8745"/>
                </a:lnTo>
                <a:lnTo>
                  <a:pt x="22143" y="8736"/>
                </a:lnTo>
                <a:close/>
                <a:moveTo>
                  <a:pt x="21640" y="5719"/>
                </a:moveTo>
                <a:lnTo>
                  <a:pt x="21631" y="5719"/>
                </a:lnTo>
                <a:lnTo>
                  <a:pt x="21631" y="5728"/>
                </a:lnTo>
                <a:lnTo>
                  <a:pt x="21623" y="5737"/>
                </a:lnTo>
                <a:lnTo>
                  <a:pt x="21631" y="5737"/>
                </a:lnTo>
                <a:lnTo>
                  <a:pt x="21640" y="5737"/>
                </a:lnTo>
                <a:lnTo>
                  <a:pt x="21640" y="5728"/>
                </a:lnTo>
                <a:lnTo>
                  <a:pt x="21649" y="5728"/>
                </a:lnTo>
                <a:close/>
                <a:moveTo>
                  <a:pt x="21623" y="5693"/>
                </a:moveTo>
                <a:lnTo>
                  <a:pt x="21623" y="5701"/>
                </a:lnTo>
                <a:lnTo>
                  <a:pt x="21631" y="5710"/>
                </a:lnTo>
                <a:lnTo>
                  <a:pt x="21631" y="5701"/>
                </a:lnTo>
                <a:close/>
                <a:moveTo>
                  <a:pt x="21667" y="8057"/>
                </a:moveTo>
                <a:lnTo>
                  <a:pt x="21667" y="8066"/>
                </a:lnTo>
                <a:lnTo>
                  <a:pt x="21676" y="8074"/>
                </a:lnTo>
                <a:lnTo>
                  <a:pt x="21676" y="8066"/>
                </a:lnTo>
                <a:close/>
                <a:moveTo>
                  <a:pt x="21314" y="8728"/>
                </a:moveTo>
                <a:lnTo>
                  <a:pt x="21314" y="8736"/>
                </a:lnTo>
                <a:lnTo>
                  <a:pt x="21314" y="8745"/>
                </a:lnTo>
                <a:lnTo>
                  <a:pt x="21323" y="8754"/>
                </a:lnTo>
                <a:lnTo>
                  <a:pt x="21331" y="8745"/>
                </a:lnTo>
                <a:lnTo>
                  <a:pt x="21331" y="8736"/>
                </a:lnTo>
                <a:lnTo>
                  <a:pt x="21331" y="8728"/>
                </a:lnTo>
                <a:lnTo>
                  <a:pt x="21323" y="8728"/>
                </a:lnTo>
                <a:lnTo>
                  <a:pt x="21323" y="8719"/>
                </a:lnTo>
                <a:close/>
                <a:moveTo>
                  <a:pt x="21614" y="7633"/>
                </a:moveTo>
                <a:lnTo>
                  <a:pt x="21614" y="7642"/>
                </a:lnTo>
                <a:lnTo>
                  <a:pt x="21614" y="7651"/>
                </a:lnTo>
                <a:lnTo>
                  <a:pt x="21623" y="7642"/>
                </a:lnTo>
                <a:close/>
                <a:moveTo>
                  <a:pt x="21693" y="8586"/>
                </a:moveTo>
                <a:lnTo>
                  <a:pt x="21684" y="8578"/>
                </a:lnTo>
                <a:lnTo>
                  <a:pt x="21676" y="8578"/>
                </a:lnTo>
                <a:lnTo>
                  <a:pt x="21658" y="8578"/>
                </a:lnTo>
                <a:lnTo>
                  <a:pt x="21640" y="8578"/>
                </a:lnTo>
                <a:lnTo>
                  <a:pt x="21631" y="8578"/>
                </a:lnTo>
                <a:lnTo>
                  <a:pt x="21623" y="8578"/>
                </a:lnTo>
                <a:lnTo>
                  <a:pt x="21623" y="8586"/>
                </a:lnTo>
                <a:lnTo>
                  <a:pt x="21623" y="8595"/>
                </a:lnTo>
                <a:lnTo>
                  <a:pt x="21623" y="8604"/>
                </a:lnTo>
                <a:lnTo>
                  <a:pt x="21631" y="8613"/>
                </a:lnTo>
                <a:lnTo>
                  <a:pt x="21649" y="8622"/>
                </a:lnTo>
                <a:lnTo>
                  <a:pt x="21658" y="8630"/>
                </a:lnTo>
                <a:lnTo>
                  <a:pt x="21667" y="8630"/>
                </a:lnTo>
                <a:lnTo>
                  <a:pt x="21676" y="8630"/>
                </a:lnTo>
                <a:lnTo>
                  <a:pt x="21684" y="8630"/>
                </a:lnTo>
                <a:lnTo>
                  <a:pt x="21702" y="8622"/>
                </a:lnTo>
                <a:lnTo>
                  <a:pt x="21711" y="8613"/>
                </a:lnTo>
                <a:lnTo>
                  <a:pt x="21711" y="8604"/>
                </a:lnTo>
                <a:lnTo>
                  <a:pt x="21711" y="8595"/>
                </a:lnTo>
                <a:lnTo>
                  <a:pt x="21702" y="8595"/>
                </a:lnTo>
                <a:lnTo>
                  <a:pt x="21702" y="8586"/>
                </a:lnTo>
                <a:close/>
                <a:moveTo>
                  <a:pt x="21667" y="8057"/>
                </a:moveTo>
                <a:lnTo>
                  <a:pt x="21676" y="8057"/>
                </a:lnTo>
                <a:lnTo>
                  <a:pt x="21684" y="8048"/>
                </a:lnTo>
                <a:lnTo>
                  <a:pt x="21684" y="8039"/>
                </a:lnTo>
                <a:lnTo>
                  <a:pt x="21684" y="8030"/>
                </a:lnTo>
                <a:lnTo>
                  <a:pt x="21684" y="8022"/>
                </a:lnTo>
                <a:lnTo>
                  <a:pt x="21676" y="8022"/>
                </a:lnTo>
                <a:lnTo>
                  <a:pt x="21676" y="8030"/>
                </a:lnTo>
                <a:lnTo>
                  <a:pt x="21676" y="8039"/>
                </a:lnTo>
                <a:lnTo>
                  <a:pt x="21676" y="8048"/>
                </a:lnTo>
                <a:close/>
                <a:moveTo>
                  <a:pt x="21676" y="8074"/>
                </a:moveTo>
                <a:lnTo>
                  <a:pt x="21684" y="8074"/>
                </a:lnTo>
                <a:lnTo>
                  <a:pt x="21676" y="8066"/>
                </a:lnTo>
                <a:close/>
                <a:moveTo>
                  <a:pt x="21367" y="7448"/>
                </a:moveTo>
                <a:lnTo>
                  <a:pt x="21376" y="7448"/>
                </a:lnTo>
                <a:lnTo>
                  <a:pt x="21376" y="7439"/>
                </a:lnTo>
                <a:lnTo>
                  <a:pt x="21367" y="7430"/>
                </a:lnTo>
                <a:lnTo>
                  <a:pt x="21358" y="7430"/>
                </a:lnTo>
                <a:lnTo>
                  <a:pt x="21358" y="7439"/>
                </a:lnTo>
                <a:close/>
                <a:moveTo>
                  <a:pt x="21349" y="7430"/>
                </a:moveTo>
                <a:lnTo>
                  <a:pt x="21340" y="7430"/>
                </a:lnTo>
                <a:close/>
                <a:moveTo>
                  <a:pt x="21437" y="7439"/>
                </a:moveTo>
                <a:lnTo>
                  <a:pt x="21429" y="7430"/>
                </a:lnTo>
                <a:lnTo>
                  <a:pt x="21420" y="7430"/>
                </a:lnTo>
                <a:lnTo>
                  <a:pt x="21420" y="7439"/>
                </a:lnTo>
                <a:lnTo>
                  <a:pt x="21420" y="7448"/>
                </a:lnTo>
                <a:lnTo>
                  <a:pt x="21411" y="7466"/>
                </a:lnTo>
                <a:lnTo>
                  <a:pt x="21411" y="7474"/>
                </a:lnTo>
                <a:lnTo>
                  <a:pt x="21420" y="7466"/>
                </a:lnTo>
                <a:lnTo>
                  <a:pt x="21429" y="7457"/>
                </a:lnTo>
                <a:lnTo>
                  <a:pt x="21437" y="7457"/>
                </a:lnTo>
                <a:lnTo>
                  <a:pt x="21446" y="7466"/>
                </a:lnTo>
                <a:lnTo>
                  <a:pt x="21455" y="7474"/>
                </a:lnTo>
                <a:lnTo>
                  <a:pt x="21464" y="7474"/>
                </a:lnTo>
                <a:lnTo>
                  <a:pt x="21473" y="7483"/>
                </a:lnTo>
                <a:lnTo>
                  <a:pt x="21473" y="7492"/>
                </a:lnTo>
                <a:lnTo>
                  <a:pt x="21473" y="7483"/>
                </a:lnTo>
                <a:lnTo>
                  <a:pt x="21473" y="7474"/>
                </a:lnTo>
                <a:lnTo>
                  <a:pt x="21464" y="7457"/>
                </a:lnTo>
                <a:lnTo>
                  <a:pt x="21455" y="7448"/>
                </a:lnTo>
                <a:close/>
                <a:moveTo>
                  <a:pt x="21702" y="8375"/>
                </a:moveTo>
                <a:lnTo>
                  <a:pt x="21702" y="8383"/>
                </a:lnTo>
                <a:lnTo>
                  <a:pt x="21702" y="8392"/>
                </a:lnTo>
                <a:lnTo>
                  <a:pt x="21711" y="8383"/>
                </a:lnTo>
                <a:lnTo>
                  <a:pt x="21711" y="8375"/>
                </a:lnTo>
                <a:lnTo>
                  <a:pt x="21711" y="8366"/>
                </a:lnTo>
                <a:close/>
                <a:moveTo>
                  <a:pt x="21455" y="7439"/>
                </a:moveTo>
                <a:lnTo>
                  <a:pt x="21446" y="7421"/>
                </a:lnTo>
                <a:lnTo>
                  <a:pt x="21437" y="7421"/>
                </a:lnTo>
                <a:lnTo>
                  <a:pt x="21446" y="7430"/>
                </a:lnTo>
                <a:close/>
                <a:moveTo>
                  <a:pt x="21323" y="7360"/>
                </a:moveTo>
                <a:lnTo>
                  <a:pt x="21314" y="7351"/>
                </a:lnTo>
                <a:lnTo>
                  <a:pt x="21314" y="7368"/>
                </a:lnTo>
                <a:lnTo>
                  <a:pt x="21314" y="7377"/>
                </a:lnTo>
                <a:lnTo>
                  <a:pt x="21323" y="7377"/>
                </a:lnTo>
                <a:lnTo>
                  <a:pt x="21331" y="7377"/>
                </a:lnTo>
                <a:lnTo>
                  <a:pt x="21331" y="7368"/>
                </a:lnTo>
                <a:lnTo>
                  <a:pt x="21331" y="7360"/>
                </a:lnTo>
                <a:close/>
                <a:moveTo>
                  <a:pt x="21331" y="7474"/>
                </a:moveTo>
                <a:lnTo>
                  <a:pt x="21323" y="7474"/>
                </a:lnTo>
                <a:lnTo>
                  <a:pt x="21323" y="7483"/>
                </a:lnTo>
                <a:lnTo>
                  <a:pt x="21314" y="7483"/>
                </a:lnTo>
                <a:lnTo>
                  <a:pt x="21323" y="7492"/>
                </a:lnTo>
                <a:lnTo>
                  <a:pt x="21331" y="7492"/>
                </a:lnTo>
                <a:lnTo>
                  <a:pt x="21331" y="7501"/>
                </a:lnTo>
                <a:lnTo>
                  <a:pt x="21331" y="7518"/>
                </a:lnTo>
                <a:lnTo>
                  <a:pt x="21331" y="7536"/>
                </a:lnTo>
                <a:lnTo>
                  <a:pt x="21323" y="7545"/>
                </a:lnTo>
                <a:lnTo>
                  <a:pt x="21323" y="7554"/>
                </a:lnTo>
                <a:lnTo>
                  <a:pt x="21323" y="7563"/>
                </a:lnTo>
                <a:lnTo>
                  <a:pt x="21323" y="7571"/>
                </a:lnTo>
                <a:lnTo>
                  <a:pt x="21323" y="7580"/>
                </a:lnTo>
                <a:lnTo>
                  <a:pt x="21323" y="7589"/>
                </a:lnTo>
                <a:lnTo>
                  <a:pt x="21323" y="7580"/>
                </a:lnTo>
                <a:lnTo>
                  <a:pt x="21331" y="7580"/>
                </a:lnTo>
                <a:lnTo>
                  <a:pt x="21331" y="7571"/>
                </a:lnTo>
                <a:lnTo>
                  <a:pt x="21340" y="7571"/>
                </a:lnTo>
                <a:lnTo>
                  <a:pt x="21367" y="7571"/>
                </a:lnTo>
                <a:lnTo>
                  <a:pt x="21376" y="7563"/>
                </a:lnTo>
                <a:lnTo>
                  <a:pt x="21384" y="7554"/>
                </a:lnTo>
                <a:lnTo>
                  <a:pt x="21384" y="7545"/>
                </a:lnTo>
                <a:lnTo>
                  <a:pt x="21393" y="7536"/>
                </a:lnTo>
                <a:lnTo>
                  <a:pt x="21402" y="7536"/>
                </a:lnTo>
                <a:lnTo>
                  <a:pt x="21402" y="7527"/>
                </a:lnTo>
                <a:lnTo>
                  <a:pt x="21411" y="7527"/>
                </a:lnTo>
                <a:lnTo>
                  <a:pt x="21411" y="7518"/>
                </a:lnTo>
                <a:lnTo>
                  <a:pt x="21411" y="7510"/>
                </a:lnTo>
                <a:lnTo>
                  <a:pt x="21411" y="7501"/>
                </a:lnTo>
                <a:lnTo>
                  <a:pt x="21402" y="7501"/>
                </a:lnTo>
                <a:lnTo>
                  <a:pt x="21393" y="7510"/>
                </a:lnTo>
                <a:lnTo>
                  <a:pt x="21384" y="7501"/>
                </a:lnTo>
                <a:lnTo>
                  <a:pt x="21376" y="7501"/>
                </a:lnTo>
                <a:lnTo>
                  <a:pt x="21367" y="7501"/>
                </a:lnTo>
                <a:lnTo>
                  <a:pt x="21358" y="7501"/>
                </a:lnTo>
                <a:lnTo>
                  <a:pt x="21358" y="7492"/>
                </a:lnTo>
                <a:lnTo>
                  <a:pt x="21349" y="7483"/>
                </a:lnTo>
                <a:lnTo>
                  <a:pt x="21331" y="7483"/>
                </a:lnTo>
                <a:close/>
                <a:moveTo>
                  <a:pt x="21393" y="7810"/>
                </a:moveTo>
                <a:lnTo>
                  <a:pt x="21384" y="7810"/>
                </a:lnTo>
                <a:lnTo>
                  <a:pt x="21384" y="7819"/>
                </a:lnTo>
                <a:close/>
                <a:moveTo>
                  <a:pt x="21596" y="7642"/>
                </a:moveTo>
                <a:lnTo>
                  <a:pt x="21587" y="7633"/>
                </a:lnTo>
                <a:lnTo>
                  <a:pt x="21579" y="7633"/>
                </a:lnTo>
                <a:lnTo>
                  <a:pt x="21579" y="7642"/>
                </a:lnTo>
                <a:lnTo>
                  <a:pt x="21587" y="7668"/>
                </a:lnTo>
                <a:lnTo>
                  <a:pt x="21587" y="7677"/>
                </a:lnTo>
                <a:lnTo>
                  <a:pt x="21579" y="7695"/>
                </a:lnTo>
                <a:lnTo>
                  <a:pt x="21570" y="7695"/>
                </a:lnTo>
                <a:lnTo>
                  <a:pt x="21561" y="7686"/>
                </a:lnTo>
                <a:lnTo>
                  <a:pt x="21561" y="7695"/>
                </a:lnTo>
                <a:lnTo>
                  <a:pt x="21552" y="7704"/>
                </a:lnTo>
                <a:lnTo>
                  <a:pt x="21543" y="7695"/>
                </a:lnTo>
                <a:lnTo>
                  <a:pt x="21534" y="7695"/>
                </a:lnTo>
                <a:lnTo>
                  <a:pt x="21526" y="7704"/>
                </a:lnTo>
                <a:lnTo>
                  <a:pt x="21526" y="7713"/>
                </a:lnTo>
                <a:lnTo>
                  <a:pt x="21526" y="7721"/>
                </a:lnTo>
                <a:lnTo>
                  <a:pt x="21517" y="7730"/>
                </a:lnTo>
                <a:lnTo>
                  <a:pt x="21508" y="7721"/>
                </a:lnTo>
                <a:lnTo>
                  <a:pt x="21499" y="7721"/>
                </a:lnTo>
                <a:lnTo>
                  <a:pt x="21499" y="7730"/>
                </a:lnTo>
                <a:lnTo>
                  <a:pt x="21490" y="7739"/>
                </a:lnTo>
                <a:lnTo>
                  <a:pt x="21490" y="7748"/>
                </a:lnTo>
                <a:lnTo>
                  <a:pt x="21481" y="7748"/>
                </a:lnTo>
                <a:lnTo>
                  <a:pt x="21473" y="7757"/>
                </a:lnTo>
                <a:lnTo>
                  <a:pt x="21464" y="7757"/>
                </a:lnTo>
                <a:lnTo>
                  <a:pt x="21455" y="7766"/>
                </a:lnTo>
                <a:lnTo>
                  <a:pt x="21464" y="7757"/>
                </a:lnTo>
                <a:lnTo>
                  <a:pt x="21464" y="7748"/>
                </a:lnTo>
                <a:lnTo>
                  <a:pt x="21464" y="7739"/>
                </a:lnTo>
                <a:lnTo>
                  <a:pt x="21464" y="7730"/>
                </a:lnTo>
                <a:lnTo>
                  <a:pt x="21455" y="7721"/>
                </a:lnTo>
                <a:lnTo>
                  <a:pt x="21446" y="7721"/>
                </a:lnTo>
                <a:lnTo>
                  <a:pt x="21437" y="7721"/>
                </a:lnTo>
                <a:lnTo>
                  <a:pt x="21437" y="7713"/>
                </a:lnTo>
                <a:lnTo>
                  <a:pt x="21429" y="7713"/>
                </a:lnTo>
                <a:lnTo>
                  <a:pt x="21429" y="7721"/>
                </a:lnTo>
                <a:lnTo>
                  <a:pt x="21420" y="7721"/>
                </a:lnTo>
                <a:lnTo>
                  <a:pt x="21411" y="7730"/>
                </a:lnTo>
                <a:lnTo>
                  <a:pt x="21402" y="7730"/>
                </a:lnTo>
                <a:lnTo>
                  <a:pt x="21402" y="7739"/>
                </a:lnTo>
                <a:lnTo>
                  <a:pt x="21402" y="7748"/>
                </a:lnTo>
                <a:lnTo>
                  <a:pt x="21393" y="7757"/>
                </a:lnTo>
                <a:lnTo>
                  <a:pt x="21384" y="7757"/>
                </a:lnTo>
                <a:lnTo>
                  <a:pt x="21376" y="7757"/>
                </a:lnTo>
                <a:lnTo>
                  <a:pt x="21367" y="7757"/>
                </a:lnTo>
                <a:lnTo>
                  <a:pt x="21349" y="7766"/>
                </a:lnTo>
                <a:lnTo>
                  <a:pt x="21340" y="7766"/>
                </a:lnTo>
                <a:lnTo>
                  <a:pt x="21331" y="7783"/>
                </a:lnTo>
                <a:lnTo>
                  <a:pt x="21331" y="7792"/>
                </a:lnTo>
                <a:lnTo>
                  <a:pt x="21331" y="7810"/>
                </a:lnTo>
                <a:lnTo>
                  <a:pt x="21323" y="7819"/>
                </a:lnTo>
                <a:lnTo>
                  <a:pt x="21323" y="7827"/>
                </a:lnTo>
                <a:lnTo>
                  <a:pt x="21314" y="7836"/>
                </a:lnTo>
                <a:lnTo>
                  <a:pt x="21323" y="7845"/>
                </a:lnTo>
                <a:lnTo>
                  <a:pt x="21331" y="7845"/>
                </a:lnTo>
                <a:lnTo>
                  <a:pt x="21340" y="7836"/>
                </a:lnTo>
                <a:lnTo>
                  <a:pt x="21340" y="7827"/>
                </a:lnTo>
                <a:lnTo>
                  <a:pt x="21349" y="7810"/>
                </a:lnTo>
                <a:lnTo>
                  <a:pt x="21358" y="7801"/>
                </a:lnTo>
                <a:lnTo>
                  <a:pt x="21358" y="7792"/>
                </a:lnTo>
                <a:lnTo>
                  <a:pt x="21367" y="7783"/>
                </a:lnTo>
                <a:lnTo>
                  <a:pt x="21376" y="7783"/>
                </a:lnTo>
                <a:lnTo>
                  <a:pt x="21384" y="7783"/>
                </a:lnTo>
                <a:lnTo>
                  <a:pt x="21384" y="7801"/>
                </a:lnTo>
                <a:lnTo>
                  <a:pt x="21393" y="7801"/>
                </a:lnTo>
                <a:lnTo>
                  <a:pt x="21402" y="7801"/>
                </a:lnTo>
                <a:lnTo>
                  <a:pt x="21402" y="7792"/>
                </a:lnTo>
                <a:lnTo>
                  <a:pt x="21402" y="7783"/>
                </a:lnTo>
                <a:lnTo>
                  <a:pt x="21411" y="7792"/>
                </a:lnTo>
                <a:lnTo>
                  <a:pt x="21411" y="7801"/>
                </a:lnTo>
                <a:lnTo>
                  <a:pt x="21420" y="7801"/>
                </a:lnTo>
                <a:lnTo>
                  <a:pt x="21429" y="7810"/>
                </a:lnTo>
                <a:lnTo>
                  <a:pt x="21437" y="7792"/>
                </a:lnTo>
                <a:lnTo>
                  <a:pt x="21437" y="7783"/>
                </a:lnTo>
                <a:lnTo>
                  <a:pt x="21437" y="7774"/>
                </a:lnTo>
                <a:lnTo>
                  <a:pt x="21446" y="7774"/>
                </a:lnTo>
                <a:lnTo>
                  <a:pt x="21446" y="7783"/>
                </a:lnTo>
                <a:lnTo>
                  <a:pt x="21455" y="7783"/>
                </a:lnTo>
                <a:lnTo>
                  <a:pt x="21473" y="7792"/>
                </a:lnTo>
                <a:lnTo>
                  <a:pt x="21473" y="7801"/>
                </a:lnTo>
                <a:lnTo>
                  <a:pt x="21481" y="7810"/>
                </a:lnTo>
                <a:lnTo>
                  <a:pt x="21490" y="7810"/>
                </a:lnTo>
                <a:lnTo>
                  <a:pt x="21490" y="7819"/>
                </a:lnTo>
                <a:lnTo>
                  <a:pt x="21481" y="7827"/>
                </a:lnTo>
                <a:lnTo>
                  <a:pt x="21473" y="7827"/>
                </a:lnTo>
                <a:lnTo>
                  <a:pt x="21473" y="7836"/>
                </a:lnTo>
                <a:lnTo>
                  <a:pt x="21473" y="7845"/>
                </a:lnTo>
                <a:lnTo>
                  <a:pt x="21473" y="7863"/>
                </a:lnTo>
                <a:lnTo>
                  <a:pt x="21473" y="7871"/>
                </a:lnTo>
                <a:lnTo>
                  <a:pt x="21481" y="7880"/>
                </a:lnTo>
                <a:lnTo>
                  <a:pt x="21490" y="7898"/>
                </a:lnTo>
                <a:lnTo>
                  <a:pt x="21499" y="7907"/>
                </a:lnTo>
                <a:lnTo>
                  <a:pt x="21517" y="7916"/>
                </a:lnTo>
                <a:lnTo>
                  <a:pt x="21543" y="7924"/>
                </a:lnTo>
                <a:lnTo>
                  <a:pt x="21552" y="7924"/>
                </a:lnTo>
                <a:lnTo>
                  <a:pt x="21552" y="7916"/>
                </a:lnTo>
                <a:lnTo>
                  <a:pt x="21561" y="7907"/>
                </a:lnTo>
                <a:lnTo>
                  <a:pt x="21561" y="7916"/>
                </a:lnTo>
                <a:lnTo>
                  <a:pt x="21561" y="7924"/>
                </a:lnTo>
                <a:lnTo>
                  <a:pt x="21561" y="7933"/>
                </a:lnTo>
                <a:lnTo>
                  <a:pt x="21570" y="7942"/>
                </a:lnTo>
                <a:lnTo>
                  <a:pt x="21579" y="7933"/>
                </a:lnTo>
                <a:lnTo>
                  <a:pt x="21587" y="7924"/>
                </a:lnTo>
                <a:lnTo>
                  <a:pt x="21596" y="7916"/>
                </a:lnTo>
                <a:lnTo>
                  <a:pt x="21596" y="7898"/>
                </a:lnTo>
                <a:lnTo>
                  <a:pt x="21587" y="7880"/>
                </a:lnTo>
                <a:lnTo>
                  <a:pt x="21587" y="7871"/>
                </a:lnTo>
                <a:lnTo>
                  <a:pt x="21579" y="7871"/>
                </a:lnTo>
                <a:lnTo>
                  <a:pt x="21570" y="7863"/>
                </a:lnTo>
                <a:lnTo>
                  <a:pt x="21579" y="7854"/>
                </a:lnTo>
                <a:lnTo>
                  <a:pt x="21579" y="7845"/>
                </a:lnTo>
                <a:lnTo>
                  <a:pt x="21587" y="7836"/>
                </a:lnTo>
                <a:lnTo>
                  <a:pt x="21596" y="7827"/>
                </a:lnTo>
                <a:lnTo>
                  <a:pt x="21596" y="7819"/>
                </a:lnTo>
                <a:lnTo>
                  <a:pt x="21605" y="7819"/>
                </a:lnTo>
                <a:lnTo>
                  <a:pt x="21614" y="7827"/>
                </a:lnTo>
                <a:lnTo>
                  <a:pt x="21614" y="7836"/>
                </a:lnTo>
                <a:lnTo>
                  <a:pt x="21614" y="7845"/>
                </a:lnTo>
                <a:lnTo>
                  <a:pt x="21623" y="7854"/>
                </a:lnTo>
                <a:lnTo>
                  <a:pt x="21623" y="7863"/>
                </a:lnTo>
                <a:lnTo>
                  <a:pt x="21631" y="7880"/>
                </a:lnTo>
                <a:lnTo>
                  <a:pt x="21631" y="7889"/>
                </a:lnTo>
                <a:lnTo>
                  <a:pt x="21631" y="7880"/>
                </a:lnTo>
                <a:lnTo>
                  <a:pt x="21640" y="7863"/>
                </a:lnTo>
                <a:lnTo>
                  <a:pt x="21631" y="7854"/>
                </a:lnTo>
                <a:lnTo>
                  <a:pt x="21631" y="7845"/>
                </a:lnTo>
                <a:lnTo>
                  <a:pt x="21640" y="7845"/>
                </a:lnTo>
                <a:lnTo>
                  <a:pt x="21649" y="7836"/>
                </a:lnTo>
                <a:lnTo>
                  <a:pt x="21658" y="7827"/>
                </a:lnTo>
                <a:lnTo>
                  <a:pt x="21658" y="7819"/>
                </a:lnTo>
                <a:lnTo>
                  <a:pt x="21667" y="7801"/>
                </a:lnTo>
                <a:lnTo>
                  <a:pt x="21658" y="7792"/>
                </a:lnTo>
                <a:lnTo>
                  <a:pt x="21658" y="7783"/>
                </a:lnTo>
                <a:lnTo>
                  <a:pt x="21649" y="7774"/>
                </a:lnTo>
                <a:lnTo>
                  <a:pt x="21649" y="7757"/>
                </a:lnTo>
                <a:lnTo>
                  <a:pt x="21649" y="7748"/>
                </a:lnTo>
                <a:lnTo>
                  <a:pt x="21649" y="7739"/>
                </a:lnTo>
                <a:lnTo>
                  <a:pt x="21649" y="7730"/>
                </a:lnTo>
                <a:lnTo>
                  <a:pt x="21640" y="7730"/>
                </a:lnTo>
                <a:lnTo>
                  <a:pt x="21631" y="7721"/>
                </a:lnTo>
                <a:lnTo>
                  <a:pt x="21631" y="7713"/>
                </a:lnTo>
                <a:lnTo>
                  <a:pt x="21640" y="7713"/>
                </a:lnTo>
                <a:lnTo>
                  <a:pt x="21640" y="7704"/>
                </a:lnTo>
                <a:lnTo>
                  <a:pt x="21640" y="7695"/>
                </a:lnTo>
                <a:lnTo>
                  <a:pt x="21631" y="7686"/>
                </a:lnTo>
                <a:lnTo>
                  <a:pt x="21631" y="7668"/>
                </a:lnTo>
                <a:lnTo>
                  <a:pt x="21623" y="7668"/>
                </a:lnTo>
                <a:lnTo>
                  <a:pt x="21614" y="7660"/>
                </a:lnTo>
                <a:lnTo>
                  <a:pt x="21614" y="7651"/>
                </a:lnTo>
                <a:close/>
                <a:moveTo>
                  <a:pt x="23449" y="9134"/>
                </a:moveTo>
                <a:lnTo>
                  <a:pt x="23449" y="9125"/>
                </a:lnTo>
                <a:lnTo>
                  <a:pt x="23440" y="9125"/>
                </a:lnTo>
                <a:lnTo>
                  <a:pt x="23440" y="9134"/>
                </a:lnTo>
                <a:close/>
                <a:moveTo>
                  <a:pt x="21490" y="7510"/>
                </a:moveTo>
                <a:lnTo>
                  <a:pt x="21499" y="7510"/>
                </a:lnTo>
                <a:lnTo>
                  <a:pt x="21499" y="7518"/>
                </a:lnTo>
                <a:lnTo>
                  <a:pt x="21499" y="7536"/>
                </a:lnTo>
                <a:lnTo>
                  <a:pt x="21508" y="7554"/>
                </a:lnTo>
                <a:lnTo>
                  <a:pt x="21517" y="7545"/>
                </a:lnTo>
                <a:lnTo>
                  <a:pt x="21526" y="7554"/>
                </a:lnTo>
                <a:lnTo>
                  <a:pt x="21526" y="7563"/>
                </a:lnTo>
                <a:lnTo>
                  <a:pt x="21534" y="7563"/>
                </a:lnTo>
                <a:lnTo>
                  <a:pt x="21534" y="7571"/>
                </a:lnTo>
                <a:lnTo>
                  <a:pt x="21526" y="7589"/>
                </a:lnTo>
                <a:lnTo>
                  <a:pt x="21534" y="7598"/>
                </a:lnTo>
                <a:lnTo>
                  <a:pt x="21526" y="7607"/>
                </a:lnTo>
                <a:lnTo>
                  <a:pt x="21534" y="7607"/>
                </a:lnTo>
                <a:lnTo>
                  <a:pt x="21543" y="7616"/>
                </a:lnTo>
                <a:lnTo>
                  <a:pt x="21543" y="7607"/>
                </a:lnTo>
                <a:lnTo>
                  <a:pt x="21543" y="7589"/>
                </a:lnTo>
                <a:lnTo>
                  <a:pt x="21552" y="7598"/>
                </a:lnTo>
                <a:lnTo>
                  <a:pt x="21552" y="7607"/>
                </a:lnTo>
                <a:lnTo>
                  <a:pt x="21552" y="7598"/>
                </a:lnTo>
                <a:lnTo>
                  <a:pt x="21561" y="7598"/>
                </a:lnTo>
                <a:lnTo>
                  <a:pt x="21561" y="7589"/>
                </a:lnTo>
                <a:lnTo>
                  <a:pt x="21561" y="7580"/>
                </a:lnTo>
                <a:lnTo>
                  <a:pt x="21561" y="7571"/>
                </a:lnTo>
                <a:lnTo>
                  <a:pt x="21552" y="7571"/>
                </a:lnTo>
                <a:lnTo>
                  <a:pt x="21552" y="7563"/>
                </a:lnTo>
                <a:lnTo>
                  <a:pt x="21543" y="7563"/>
                </a:lnTo>
                <a:lnTo>
                  <a:pt x="21552" y="7545"/>
                </a:lnTo>
                <a:lnTo>
                  <a:pt x="21552" y="7536"/>
                </a:lnTo>
                <a:lnTo>
                  <a:pt x="21543" y="7527"/>
                </a:lnTo>
                <a:lnTo>
                  <a:pt x="21543" y="7518"/>
                </a:lnTo>
                <a:lnTo>
                  <a:pt x="21534" y="7518"/>
                </a:lnTo>
                <a:lnTo>
                  <a:pt x="21526" y="7518"/>
                </a:lnTo>
                <a:lnTo>
                  <a:pt x="21517" y="7518"/>
                </a:lnTo>
                <a:lnTo>
                  <a:pt x="21508" y="7518"/>
                </a:lnTo>
                <a:lnTo>
                  <a:pt x="21508" y="7510"/>
                </a:lnTo>
                <a:lnTo>
                  <a:pt x="21499" y="7510"/>
                </a:lnTo>
                <a:lnTo>
                  <a:pt x="21499" y="7501"/>
                </a:lnTo>
                <a:close/>
                <a:moveTo>
                  <a:pt x="23105" y="4863"/>
                </a:moveTo>
                <a:lnTo>
                  <a:pt x="23096" y="4863"/>
                </a:lnTo>
                <a:lnTo>
                  <a:pt x="23087" y="4881"/>
                </a:lnTo>
                <a:lnTo>
                  <a:pt x="23078" y="4889"/>
                </a:lnTo>
                <a:lnTo>
                  <a:pt x="23069" y="4898"/>
                </a:lnTo>
                <a:lnTo>
                  <a:pt x="23061" y="4907"/>
                </a:lnTo>
                <a:lnTo>
                  <a:pt x="23052" y="4925"/>
                </a:lnTo>
                <a:lnTo>
                  <a:pt x="23043" y="4925"/>
                </a:lnTo>
                <a:lnTo>
                  <a:pt x="23052" y="4934"/>
                </a:lnTo>
                <a:lnTo>
                  <a:pt x="23061" y="4942"/>
                </a:lnTo>
                <a:lnTo>
                  <a:pt x="23061" y="4925"/>
                </a:lnTo>
                <a:lnTo>
                  <a:pt x="23069" y="4916"/>
                </a:lnTo>
                <a:lnTo>
                  <a:pt x="23078" y="4907"/>
                </a:lnTo>
                <a:lnTo>
                  <a:pt x="23087" y="4898"/>
                </a:lnTo>
                <a:lnTo>
                  <a:pt x="23096" y="4889"/>
                </a:lnTo>
                <a:lnTo>
                  <a:pt x="23105" y="4881"/>
                </a:lnTo>
                <a:lnTo>
                  <a:pt x="23114" y="4881"/>
                </a:lnTo>
                <a:lnTo>
                  <a:pt x="23122" y="4872"/>
                </a:lnTo>
                <a:lnTo>
                  <a:pt x="23131" y="4872"/>
                </a:lnTo>
                <a:lnTo>
                  <a:pt x="23114" y="4872"/>
                </a:lnTo>
                <a:close/>
                <a:moveTo>
                  <a:pt x="23449" y="9063"/>
                </a:moveTo>
                <a:lnTo>
                  <a:pt x="23449" y="9054"/>
                </a:lnTo>
                <a:lnTo>
                  <a:pt x="23449" y="9045"/>
                </a:lnTo>
                <a:lnTo>
                  <a:pt x="23440" y="9045"/>
                </a:lnTo>
                <a:lnTo>
                  <a:pt x="23440" y="9036"/>
                </a:lnTo>
                <a:lnTo>
                  <a:pt x="23431" y="9045"/>
                </a:lnTo>
                <a:lnTo>
                  <a:pt x="23422" y="9036"/>
                </a:lnTo>
                <a:lnTo>
                  <a:pt x="23414" y="9036"/>
                </a:lnTo>
                <a:lnTo>
                  <a:pt x="23414" y="9045"/>
                </a:lnTo>
                <a:lnTo>
                  <a:pt x="23422" y="9054"/>
                </a:lnTo>
                <a:lnTo>
                  <a:pt x="23414" y="9054"/>
                </a:lnTo>
                <a:lnTo>
                  <a:pt x="23422" y="9054"/>
                </a:lnTo>
                <a:lnTo>
                  <a:pt x="23431" y="9063"/>
                </a:lnTo>
                <a:lnTo>
                  <a:pt x="23440" y="9063"/>
                </a:lnTo>
                <a:close/>
                <a:moveTo>
                  <a:pt x="23149" y="4925"/>
                </a:moveTo>
                <a:lnTo>
                  <a:pt x="23131" y="4925"/>
                </a:lnTo>
                <a:lnTo>
                  <a:pt x="23131" y="4934"/>
                </a:lnTo>
                <a:lnTo>
                  <a:pt x="23140" y="4934"/>
                </a:lnTo>
                <a:lnTo>
                  <a:pt x="23158" y="4925"/>
                </a:lnTo>
                <a:close/>
                <a:moveTo>
                  <a:pt x="23467" y="8966"/>
                </a:moveTo>
                <a:lnTo>
                  <a:pt x="23458" y="8966"/>
                </a:lnTo>
                <a:lnTo>
                  <a:pt x="23458" y="8975"/>
                </a:lnTo>
                <a:lnTo>
                  <a:pt x="23467" y="8975"/>
                </a:lnTo>
                <a:lnTo>
                  <a:pt x="23467" y="8984"/>
                </a:lnTo>
                <a:lnTo>
                  <a:pt x="23458" y="8992"/>
                </a:lnTo>
                <a:lnTo>
                  <a:pt x="23467" y="8992"/>
                </a:lnTo>
                <a:lnTo>
                  <a:pt x="23467" y="8975"/>
                </a:lnTo>
                <a:close/>
                <a:moveTo>
                  <a:pt x="23405" y="9045"/>
                </a:moveTo>
                <a:lnTo>
                  <a:pt x="23414" y="9036"/>
                </a:lnTo>
                <a:lnTo>
                  <a:pt x="23405" y="9028"/>
                </a:lnTo>
                <a:lnTo>
                  <a:pt x="23396" y="9028"/>
                </a:lnTo>
                <a:lnTo>
                  <a:pt x="23387" y="9036"/>
                </a:lnTo>
                <a:close/>
                <a:moveTo>
                  <a:pt x="23219" y="8516"/>
                </a:moveTo>
                <a:lnTo>
                  <a:pt x="23219" y="8525"/>
                </a:lnTo>
                <a:lnTo>
                  <a:pt x="23228" y="8525"/>
                </a:lnTo>
                <a:lnTo>
                  <a:pt x="23228" y="8516"/>
                </a:lnTo>
                <a:close/>
                <a:moveTo>
                  <a:pt x="23219" y="8754"/>
                </a:moveTo>
                <a:lnTo>
                  <a:pt x="23219" y="8763"/>
                </a:lnTo>
                <a:lnTo>
                  <a:pt x="23228" y="8772"/>
                </a:lnTo>
                <a:lnTo>
                  <a:pt x="23237" y="8772"/>
                </a:lnTo>
                <a:lnTo>
                  <a:pt x="23237" y="8781"/>
                </a:lnTo>
                <a:lnTo>
                  <a:pt x="23237" y="8772"/>
                </a:lnTo>
                <a:lnTo>
                  <a:pt x="23246" y="8763"/>
                </a:lnTo>
                <a:lnTo>
                  <a:pt x="23237" y="8763"/>
                </a:lnTo>
                <a:lnTo>
                  <a:pt x="23228" y="8754"/>
                </a:lnTo>
                <a:close/>
                <a:moveTo>
                  <a:pt x="21940" y="5896"/>
                </a:moveTo>
                <a:lnTo>
                  <a:pt x="21949" y="5887"/>
                </a:lnTo>
                <a:lnTo>
                  <a:pt x="21940" y="5887"/>
                </a:lnTo>
                <a:lnTo>
                  <a:pt x="21931" y="5896"/>
                </a:lnTo>
                <a:close/>
                <a:moveTo>
                  <a:pt x="21826" y="5869"/>
                </a:moveTo>
                <a:lnTo>
                  <a:pt x="21817" y="5869"/>
                </a:lnTo>
                <a:lnTo>
                  <a:pt x="21817" y="5878"/>
                </a:lnTo>
                <a:lnTo>
                  <a:pt x="21826" y="5887"/>
                </a:lnTo>
                <a:lnTo>
                  <a:pt x="21826" y="5878"/>
                </a:lnTo>
                <a:lnTo>
                  <a:pt x="21834" y="5878"/>
                </a:lnTo>
                <a:close/>
                <a:moveTo>
                  <a:pt x="21817" y="5684"/>
                </a:moveTo>
                <a:lnTo>
                  <a:pt x="21808" y="5693"/>
                </a:lnTo>
                <a:lnTo>
                  <a:pt x="21799" y="5693"/>
                </a:lnTo>
                <a:lnTo>
                  <a:pt x="21808" y="5701"/>
                </a:lnTo>
                <a:lnTo>
                  <a:pt x="21817" y="5710"/>
                </a:lnTo>
                <a:lnTo>
                  <a:pt x="21817" y="5701"/>
                </a:lnTo>
                <a:close/>
                <a:moveTo>
                  <a:pt x="21790" y="8172"/>
                </a:moveTo>
                <a:lnTo>
                  <a:pt x="21781" y="8180"/>
                </a:lnTo>
                <a:lnTo>
                  <a:pt x="21781" y="8198"/>
                </a:lnTo>
                <a:lnTo>
                  <a:pt x="21790" y="8207"/>
                </a:lnTo>
                <a:lnTo>
                  <a:pt x="21799" y="8198"/>
                </a:lnTo>
                <a:lnTo>
                  <a:pt x="21808" y="8198"/>
                </a:lnTo>
                <a:lnTo>
                  <a:pt x="21808" y="8189"/>
                </a:lnTo>
                <a:lnTo>
                  <a:pt x="21817" y="8172"/>
                </a:lnTo>
                <a:lnTo>
                  <a:pt x="21808" y="8163"/>
                </a:lnTo>
                <a:lnTo>
                  <a:pt x="21799" y="8163"/>
                </a:lnTo>
                <a:close/>
                <a:moveTo>
                  <a:pt x="21720" y="8304"/>
                </a:moveTo>
                <a:lnTo>
                  <a:pt x="21728" y="8304"/>
                </a:lnTo>
                <a:lnTo>
                  <a:pt x="21728" y="8295"/>
                </a:lnTo>
                <a:lnTo>
                  <a:pt x="21720" y="8295"/>
                </a:lnTo>
                <a:close/>
                <a:moveTo>
                  <a:pt x="21852" y="5843"/>
                </a:moveTo>
                <a:lnTo>
                  <a:pt x="21843" y="5843"/>
                </a:lnTo>
                <a:lnTo>
                  <a:pt x="21843" y="5851"/>
                </a:lnTo>
                <a:lnTo>
                  <a:pt x="21843" y="5860"/>
                </a:lnTo>
                <a:lnTo>
                  <a:pt x="21852" y="5851"/>
                </a:lnTo>
                <a:close/>
                <a:moveTo>
                  <a:pt x="21720" y="8286"/>
                </a:moveTo>
                <a:lnTo>
                  <a:pt x="21711" y="8286"/>
                </a:lnTo>
                <a:lnTo>
                  <a:pt x="21711" y="8295"/>
                </a:lnTo>
                <a:lnTo>
                  <a:pt x="21720" y="8295"/>
                </a:lnTo>
                <a:close/>
                <a:moveTo>
                  <a:pt x="21834" y="6257"/>
                </a:moveTo>
                <a:lnTo>
                  <a:pt x="21834" y="6266"/>
                </a:lnTo>
                <a:lnTo>
                  <a:pt x="21834" y="6275"/>
                </a:lnTo>
                <a:lnTo>
                  <a:pt x="21843" y="6275"/>
                </a:lnTo>
                <a:lnTo>
                  <a:pt x="21843" y="6266"/>
                </a:lnTo>
                <a:lnTo>
                  <a:pt x="21834" y="6266"/>
                </a:lnTo>
                <a:close/>
                <a:moveTo>
                  <a:pt x="21976" y="5472"/>
                </a:moveTo>
                <a:lnTo>
                  <a:pt x="21976" y="5481"/>
                </a:lnTo>
                <a:lnTo>
                  <a:pt x="21984" y="5481"/>
                </a:lnTo>
                <a:lnTo>
                  <a:pt x="21984" y="5472"/>
                </a:lnTo>
                <a:close/>
                <a:moveTo>
                  <a:pt x="21526" y="7677"/>
                </a:moveTo>
                <a:lnTo>
                  <a:pt x="21517" y="7677"/>
                </a:lnTo>
                <a:lnTo>
                  <a:pt x="21517" y="7686"/>
                </a:lnTo>
                <a:lnTo>
                  <a:pt x="21526" y="7686"/>
                </a:lnTo>
                <a:lnTo>
                  <a:pt x="21534" y="7677"/>
                </a:lnTo>
                <a:close/>
                <a:moveTo>
                  <a:pt x="21199" y="7466"/>
                </a:moveTo>
                <a:lnTo>
                  <a:pt x="21199" y="7457"/>
                </a:lnTo>
                <a:lnTo>
                  <a:pt x="21190" y="7457"/>
                </a:lnTo>
                <a:lnTo>
                  <a:pt x="21182" y="7457"/>
                </a:lnTo>
                <a:lnTo>
                  <a:pt x="21173" y="7448"/>
                </a:lnTo>
                <a:lnTo>
                  <a:pt x="21173" y="7457"/>
                </a:lnTo>
                <a:lnTo>
                  <a:pt x="21164" y="7457"/>
                </a:lnTo>
                <a:lnTo>
                  <a:pt x="21173" y="7457"/>
                </a:lnTo>
                <a:lnTo>
                  <a:pt x="21173" y="7466"/>
                </a:lnTo>
                <a:lnTo>
                  <a:pt x="21182" y="7466"/>
                </a:lnTo>
                <a:lnTo>
                  <a:pt x="21182" y="7474"/>
                </a:lnTo>
                <a:lnTo>
                  <a:pt x="21190" y="7466"/>
                </a:lnTo>
                <a:lnTo>
                  <a:pt x="21199" y="7474"/>
                </a:lnTo>
                <a:close/>
                <a:moveTo>
                  <a:pt x="21164" y="6443"/>
                </a:moveTo>
                <a:lnTo>
                  <a:pt x="21164" y="6434"/>
                </a:lnTo>
                <a:lnTo>
                  <a:pt x="21155" y="6434"/>
                </a:lnTo>
                <a:lnTo>
                  <a:pt x="21155" y="6443"/>
                </a:lnTo>
                <a:lnTo>
                  <a:pt x="21155" y="6452"/>
                </a:lnTo>
                <a:lnTo>
                  <a:pt x="21164" y="6452"/>
                </a:lnTo>
                <a:close/>
                <a:moveTo>
                  <a:pt x="21199" y="7342"/>
                </a:moveTo>
                <a:lnTo>
                  <a:pt x="21190" y="7333"/>
                </a:lnTo>
                <a:lnTo>
                  <a:pt x="21182" y="7333"/>
                </a:lnTo>
                <a:lnTo>
                  <a:pt x="21182" y="7342"/>
                </a:lnTo>
                <a:close/>
                <a:moveTo>
                  <a:pt x="21508" y="7510"/>
                </a:moveTo>
                <a:lnTo>
                  <a:pt x="21517" y="7510"/>
                </a:lnTo>
                <a:lnTo>
                  <a:pt x="21517" y="7501"/>
                </a:lnTo>
                <a:lnTo>
                  <a:pt x="21508" y="7492"/>
                </a:lnTo>
                <a:lnTo>
                  <a:pt x="21499" y="7492"/>
                </a:lnTo>
                <a:lnTo>
                  <a:pt x="21499" y="7501"/>
                </a:lnTo>
                <a:close/>
                <a:moveTo>
                  <a:pt x="21164" y="7510"/>
                </a:moveTo>
                <a:lnTo>
                  <a:pt x="21155" y="7510"/>
                </a:lnTo>
                <a:lnTo>
                  <a:pt x="21164" y="7518"/>
                </a:lnTo>
                <a:lnTo>
                  <a:pt x="21173" y="7510"/>
                </a:lnTo>
                <a:close/>
                <a:moveTo>
                  <a:pt x="21305" y="8383"/>
                </a:moveTo>
                <a:lnTo>
                  <a:pt x="21296" y="8392"/>
                </a:lnTo>
                <a:lnTo>
                  <a:pt x="21305" y="8392"/>
                </a:lnTo>
                <a:lnTo>
                  <a:pt x="21305" y="8383"/>
                </a:lnTo>
                <a:lnTo>
                  <a:pt x="21314" y="8383"/>
                </a:lnTo>
                <a:lnTo>
                  <a:pt x="21314" y="8392"/>
                </a:lnTo>
                <a:lnTo>
                  <a:pt x="21314" y="8383"/>
                </a:lnTo>
                <a:close/>
                <a:moveTo>
                  <a:pt x="21173" y="7977"/>
                </a:moveTo>
                <a:lnTo>
                  <a:pt x="21182" y="7977"/>
                </a:lnTo>
                <a:lnTo>
                  <a:pt x="21190" y="7969"/>
                </a:lnTo>
                <a:lnTo>
                  <a:pt x="21190" y="7977"/>
                </a:lnTo>
                <a:lnTo>
                  <a:pt x="21190" y="7969"/>
                </a:lnTo>
                <a:lnTo>
                  <a:pt x="21199" y="7969"/>
                </a:lnTo>
                <a:lnTo>
                  <a:pt x="21190" y="7960"/>
                </a:lnTo>
                <a:lnTo>
                  <a:pt x="21182" y="7969"/>
                </a:lnTo>
                <a:lnTo>
                  <a:pt x="21173" y="7969"/>
                </a:lnTo>
                <a:lnTo>
                  <a:pt x="21164" y="7977"/>
                </a:lnTo>
                <a:close/>
                <a:moveTo>
                  <a:pt x="21173" y="7580"/>
                </a:moveTo>
                <a:lnTo>
                  <a:pt x="21182" y="7580"/>
                </a:lnTo>
                <a:lnTo>
                  <a:pt x="21173" y="7571"/>
                </a:lnTo>
                <a:lnTo>
                  <a:pt x="21164" y="7571"/>
                </a:lnTo>
                <a:lnTo>
                  <a:pt x="21164" y="7580"/>
                </a:lnTo>
                <a:lnTo>
                  <a:pt x="21164" y="7589"/>
                </a:lnTo>
                <a:close/>
                <a:moveTo>
                  <a:pt x="21182" y="7474"/>
                </a:moveTo>
                <a:lnTo>
                  <a:pt x="21173" y="7474"/>
                </a:lnTo>
                <a:lnTo>
                  <a:pt x="21164" y="7474"/>
                </a:lnTo>
                <a:lnTo>
                  <a:pt x="21173" y="7483"/>
                </a:lnTo>
                <a:lnTo>
                  <a:pt x="21173" y="7492"/>
                </a:lnTo>
                <a:lnTo>
                  <a:pt x="21182" y="7492"/>
                </a:lnTo>
                <a:lnTo>
                  <a:pt x="21182" y="7483"/>
                </a:lnTo>
                <a:close/>
                <a:moveTo>
                  <a:pt x="20979" y="7739"/>
                </a:moveTo>
                <a:lnTo>
                  <a:pt x="20979" y="7748"/>
                </a:lnTo>
                <a:lnTo>
                  <a:pt x="20987" y="7748"/>
                </a:lnTo>
                <a:close/>
                <a:moveTo>
                  <a:pt x="20899" y="8586"/>
                </a:moveTo>
                <a:lnTo>
                  <a:pt x="20890" y="8595"/>
                </a:lnTo>
                <a:lnTo>
                  <a:pt x="20890" y="8604"/>
                </a:lnTo>
                <a:lnTo>
                  <a:pt x="20882" y="8613"/>
                </a:lnTo>
                <a:lnTo>
                  <a:pt x="20882" y="8622"/>
                </a:lnTo>
                <a:lnTo>
                  <a:pt x="20890" y="8630"/>
                </a:lnTo>
                <a:lnTo>
                  <a:pt x="20890" y="8648"/>
                </a:lnTo>
                <a:lnTo>
                  <a:pt x="20908" y="8630"/>
                </a:lnTo>
                <a:lnTo>
                  <a:pt x="20908" y="8622"/>
                </a:lnTo>
                <a:lnTo>
                  <a:pt x="20908" y="8613"/>
                </a:lnTo>
                <a:lnTo>
                  <a:pt x="20908" y="8604"/>
                </a:lnTo>
                <a:lnTo>
                  <a:pt x="20899" y="8595"/>
                </a:lnTo>
                <a:lnTo>
                  <a:pt x="20908" y="8586"/>
                </a:lnTo>
                <a:close/>
                <a:moveTo>
                  <a:pt x="20996" y="8101"/>
                </a:moveTo>
                <a:lnTo>
                  <a:pt x="20996" y="8110"/>
                </a:lnTo>
                <a:lnTo>
                  <a:pt x="21005" y="8110"/>
                </a:lnTo>
                <a:lnTo>
                  <a:pt x="21005" y="8101"/>
                </a:lnTo>
                <a:close/>
                <a:moveTo>
                  <a:pt x="20917" y="8604"/>
                </a:moveTo>
                <a:lnTo>
                  <a:pt x="20908" y="8613"/>
                </a:lnTo>
                <a:close/>
                <a:moveTo>
                  <a:pt x="20934" y="8966"/>
                </a:moveTo>
                <a:lnTo>
                  <a:pt x="20934" y="8957"/>
                </a:lnTo>
                <a:lnTo>
                  <a:pt x="20917" y="8948"/>
                </a:lnTo>
                <a:lnTo>
                  <a:pt x="20908" y="8957"/>
                </a:lnTo>
                <a:lnTo>
                  <a:pt x="20899" y="8957"/>
                </a:lnTo>
                <a:lnTo>
                  <a:pt x="20890" y="8966"/>
                </a:lnTo>
                <a:lnTo>
                  <a:pt x="20890" y="8984"/>
                </a:lnTo>
                <a:lnTo>
                  <a:pt x="20890" y="8992"/>
                </a:lnTo>
                <a:lnTo>
                  <a:pt x="20882" y="8992"/>
                </a:lnTo>
                <a:lnTo>
                  <a:pt x="20873" y="8992"/>
                </a:lnTo>
                <a:lnTo>
                  <a:pt x="20873" y="9001"/>
                </a:lnTo>
                <a:lnTo>
                  <a:pt x="20882" y="9001"/>
                </a:lnTo>
                <a:lnTo>
                  <a:pt x="20899" y="9001"/>
                </a:lnTo>
                <a:lnTo>
                  <a:pt x="20908" y="9001"/>
                </a:lnTo>
                <a:lnTo>
                  <a:pt x="20926" y="9001"/>
                </a:lnTo>
                <a:lnTo>
                  <a:pt x="20934" y="8984"/>
                </a:lnTo>
                <a:close/>
                <a:moveTo>
                  <a:pt x="20961" y="7819"/>
                </a:moveTo>
                <a:lnTo>
                  <a:pt x="20961" y="7827"/>
                </a:lnTo>
                <a:lnTo>
                  <a:pt x="20970" y="7827"/>
                </a:lnTo>
                <a:lnTo>
                  <a:pt x="20979" y="7827"/>
                </a:lnTo>
                <a:lnTo>
                  <a:pt x="20979" y="7819"/>
                </a:lnTo>
                <a:lnTo>
                  <a:pt x="20979" y="7810"/>
                </a:lnTo>
                <a:lnTo>
                  <a:pt x="20970" y="7819"/>
                </a:lnTo>
                <a:close/>
                <a:moveTo>
                  <a:pt x="20961" y="7766"/>
                </a:moveTo>
                <a:lnTo>
                  <a:pt x="20952" y="7766"/>
                </a:lnTo>
                <a:lnTo>
                  <a:pt x="20952" y="7774"/>
                </a:lnTo>
                <a:lnTo>
                  <a:pt x="20961" y="7783"/>
                </a:lnTo>
                <a:lnTo>
                  <a:pt x="20961" y="7774"/>
                </a:lnTo>
                <a:lnTo>
                  <a:pt x="20961" y="7757"/>
                </a:lnTo>
                <a:close/>
                <a:moveTo>
                  <a:pt x="21014" y="8057"/>
                </a:moveTo>
                <a:lnTo>
                  <a:pt x="21023" y="8057"/>
                </a:lnTo>
                <a:lnTo>
                  <a:pt x="21023" y="8048"/>
                </a:lnTo>
                <a:lnTo>
                  <a:pt x="21014" y="8039"/>
                </a:lnTo>
                <a:lnTo>
                  <a:pt x="21005" y="8039"/>
                </a:lnTo>
                <a:lnTo>
                  <a:pt x="21005" y="8048"/>
                </a:lnTo>
                <a:close/>
                <a:moveTo>
                  <a:pt x="21137" y="8419"/>
                </a:moveTo>
                <a:lnTo>
                  <a:pt x="21129" y="8445"/>
                </a:lnTo>
                <a:lnTo>
                  <a:pt x="21129" y="8454"/>
                </a:lnTo>
                <a:lnTo>
                  <a:pt x="21129" y="8463"/>
                </a:lnTo>
                <a:lnTo>
                  <a:pt x="21129" y="8472"/>
                </a:lnTo>
                <a:lnTo>
                  <a:pt x="21129" y="8480"/>
                </a:lnTo>
                <a:lnTo>
                  <a:pt x="21129" y="8489"/>
                </a:lnTo>
                <a:lnTo>
                  <a:pt x="21120" y="8498"/>
                </a:lnTo>
                <a:lnTo>
                  <a:pt x="21120" y="8507"/>
                </a:lnTo>
                <a:lnTo>
                  <a:pt x="21111" y="8516"/>
                </a:lnTo>
                <a:lnTo>
                  <a:pt x="21111" y="8525"/>
                </a:lnTo>
                <a:lnTo>
                  <a:pt x="21111" y="8533"/>
                </a:lnTo>
                <a:lnTo>
                  <a:pt x="21102" y="8542"/>
                </a:lnTo>
                <a:lnTo>
                  <a:pt x="21093" y="8542"/>
                </a:lnTo>
                <a:lnTo>
                  <a:pt x="21093" y="8551"/>
                </a:lnTo>
                <a:lnTo>
                  <a:pt x="21084" y="8551"/>
                </a:lnTo>
                <a:lnTo>
                  <a:pt x="21093" y="8560"/>
                </a:lnTo>
                <a:lnTo>
                  <a:pt x="21093" y="8569"/>
                </a:lnTo>
                <a:lnTo>
                  <a:pt x="21093" y="8578"/>
                </a:lnTo>
                <a:lnTo>
                  <a:pt x="21093" y="8595"/>
                </a:lnTo>
                <a:lnTo>
                  <a:pt x="21102" y="8604"/>
                </a:lnTo>
                <a:lnTo>
                  <a:pt x="21102" y="8613"/>
                </a:lnTo>
                <a:lnTo>
                  <a:pt x="21120" y="8604"/>
                </a:lnTo>
                <a:lnTo>
                  <a:pt x="21129" y="8604"/>
                </a:lnTo>
                <a:lnTo>
                  <a:pt x="21137" y="8604"/>
                </a:lnTo>
                <a:lnTo>
                  <a:pt x="21137" y="8613"/>
                </a:lnTo>
                <a:lnTo>
                  <a:pt x="21137" y="8622"/>
                </a:lnTo>
                <a:lnTo>
                  <a:pt x="21137" y="8630"/>
                </a:lnTo>
                <a:lnTo>
                  <a:pt x="21146" y="8639"/>
                </a:lnTo>
                <a:lnTo>
                  <a:pt x="21146" y="8648"/>
                </a:lnTo>
                <a:lnTo>
                  <a:pt x="21146" y="8675"/>
                </a:lnTo>
                <a:lnTo>
                  <a:pt x="21146" y="8683"/>
                </a:lnTo>
                <a:lnTo>
                  <a:pt x="21146" y="8692"/>
                </a:lnTo>
                <a:lnTo>
                  <a:pt x="21146" y="8701"/>
                </a:lnTo>
                <a:lnTo>
                  <a:pt x="21146" y="8710"/>
                </a:lnTo>
                <a:lnTo>
                  <a:pt x="21137" y="8719"/>
                </a:lnTo>
                <a:lnTo>
                  <a:pt x="21137" y="8728"/>
                </a:lnTo>
                <a:lnTo>
                  <a:pt x="21129" y="8736"/>
                </a:lnTo>
                <a:lnTo>
                  <a:pt x="21129" y="8745"/>
                </a:lnTo>
                <a:lnTo>
                  <a:pt x="21137" y="8754"/>
                </a:lnTo>
                <a:lnTo>
                  <a:pt x="21146" y="8763"/>
                </a:lnTo>
                <a:lnTo>
                  <a:pt x="21155" y="8772"/>
                </a:lnTo>
                <a:lnTo>
                  <a:pt x="21164" y="8763"/>
                </a:lnTo>
                <a:lnTo>
                  <a:pt x="21173" y="8763"/>
                </a:lnTo>
                <a:lnTo>
                  <a:pt x="21182" y="8763"/>
                </a:lnTo>
                <a:lnTo>
                  <a:pt x="21190" y="8754"/>
                </a:lnTo>
                <a:lnTo>
                  <a:pt x="21199" y="8754"/>
                </a:lnTo>
                <a:lnTo>
                  <a:pt x="21208" y="8763"/>
                </a:lnTo>
                <a:lnTo>
                  <a:pt x="21208" y="8754"/>
                </a:lnTo>
                <a:lnTo>
                  <a:pt x="21208" y="8745"/>
                </a:lnTo>
                <a:lnTo>
                  <a:pt x="21199" y="8728"/>
                </a:lnTo>
                <a:lnTo>
                  <a:pt x="21199" y="8710"/>
                </a:lnTo>
                <a:lnTo>
                  <a:pt x="21208" y="8701"/>
                </a:lnTo>
                <a:lnTo>
                  <a:pt x="21208" y="8692"/>
                </a:lnTo>
                <a:lnTo>
                  <a:pt x="21208" y="8675"/>
                </a:lnTo>
                <a:lnTo>
                  <a:pt x="21208" y="8648"/>
                </a:lnTo>
                <a:lnTo>
                  <a:pt x="21208" y="8630"/>
                </a:lnTo>
                <a:lnTo>
                  <a:pt x="21208" y="8622"/>
                </a:lnTo>
                <a:lnTo>
                  <a:pt x="21208" y="8595"/>
                </a:lnTo>
                <a:lnTo>
                  <a:pt x="21208" y="8586"/>
                </a:lnTo>
                <a:lnTo>
                  <a:pt x="21199" y="8578"/>
                </a:lnTo>
                <a:lnTo>
                  <a:pt x="21199" y="8569"/>
                </a:lnTo>
                <a:lnTo>
                  <a:pt x="21199" y="8560"/>
                </a:lnTo>
                <a:lnTo>
                  <a:pt x="21217" y="8551"/>
                </a:lnTo>
                <a:lnTo>
                  <a:pt x="21226" y="8542"/>
                </a:lnTo>
                <a:lnTo>
                  <a:pt x="21234" y="8542"/>
                </a:lnTo>
                <a:lnTo>
                  <a:pt x="21243" y="8542"/>
                </a:lnTo>
                <a:lnTo>
                  <a:pt x="21252" y="8542"/>
                </a:lnTo>
                <a:lnTo>
                  <a:pt x="21252" y="8551"/>
                </a:lnTo>
                <a:lnTo>
                  <a:pt x="21252" y="8560"/>
                </a:lnTo>
                <a:lnTo>
                  <a:pt x="21261" y="8569"/>
                </a:lnTo>
                <a:lnTo>
                  <a:pt x="21252" y="8586"/>
                </a:lnTo>
                <a:lnTo>
                  <a:pt x="21243" y="8604"/>
                </a:lnTo>
                <a:lnTo>
                  <a:pt x="21243" y="8613"/>
                </a:lnTo>
                <a:lnTo>
                  <a:pt x="21279" y="8639"/>
                </a:lnTo>
                <a:lnTo>
                  <a:pt x="21287" y="8648"/>
                </a:lnTo>
                <a:lnTo>
                  <a:pt x="21296" y="8648"/>
                </a:lnTo>
                <a:lnTo>
                  <a:pt x="21296" y="8657"/>
                </a:lnTo>
                <a:lnTo>
                  <a:pt x="21296" y="8666"/>
                </a:lnTo>
                <a:lnTo>
                  <a:pt x="21287" y="8666"/>
                </a:lnTo>
                <a:lnTo>
                  <a:pt x="21287" y="8683"/>
                </a:lnTo>
                <a:lnTo>
                  <a:pt x="21287" y="8692"/>
                </a:lnTo>
                <a:lnTo>
                  <a:pt x="21296" y="8701"/>
                </a:lnTo>
                <a:lnTo>
                  <a:pt x="21305" y="8701"/>
                </a:lnTo>
                <a:lnTo>
                  <a:pt x="21323" y="8710"/>
                </a:lnTo>
                <a:lnTo>
                  <a:pt x="21331" y="8701"/>
                </a:lnTo>
                <a:lnTo>
                  <a:pt x="21331" y="8692"/>
                </a:lnTo>
                <a:lnTo>
                  <a:pt x="21331" y="8683"/>
                </a:lnTo>
                <a:lnTo>
                  <a:pt x="21340" y="8683"/>
                </a:lnTo>
                <a:lnTo>
                  <a:pt x="21358" y="8675"/>
                </a:lnTo>
                <a:lnTo>
                  <a:pt x="21367" y="8675"/>
                </a:lnTo>
                <a:lnTo>
                  <a:pt x="21376" y="8675"/>
                </a:lnTo>
                <a:lnTo>
                  <a:pt x="21376" y="8666"/>
                </a:lnTo>
                <a:lnTo>
                  <a:pt x="21384" y="8675"/>
                </a:lnTo>
                <a:lnTo>
                  <a:pt x="21393" y="8675"/>
                </a:lnTo>
                <a:lnTo>
                  <a:pt x="21393" y="8666"/>
                </a:lnTo>
                <a:lnTo>
                  <a:pt x="21393" y="8657"/>
                </a:lnTo>
                <a:lnTo>
                  <a:pt x="21393" y="8648"/>
                </a:lnTo>
                <a:lnTo>
                  <a:pt x="21384" y="8648"/>
                </a:lnTo>
                <a:lnTo>
                  <a:pt x="21376" y="8648"/>
                </a:lnTo>
                <a:lnTo>
                  <a:pt x="21367" y="8639"/>
                </a:lnTo>
                <a:lnTo>
                  <a:pt x="21367" y="8630"/>
                </a:lnTo>
                <a:lnTo>
                  <a:pt x="21358" y="8622"/>
                </a:lnTo>
                <a:lnTo>
                  <a:pt x="21349" y="8622"/>
                </a:lnTo>
                <a:lnTo>
                  <a:pt x="21340" y="8613"/>
                </a:lnTo>
                <a:lnTo>
                  <a:pt x="21349" y="8595"/>
                </a:lnTo>
                <a:lnTo>
                  <a:pt x="21349" y="8586"/>
                </a:lnTo>
                <a:lnTo>
                  <a:pt x="21358" y="8586"/>
                </a:lnTo>
                <a:lnTo>
                  <a:pt x="21349" y="8578"/>
                </a:lnTo>
                <a:lnTo>
                  <a:pt x="21349" y="8569"/>
                </a:lnTo>
                <a:lnTo>
                  <a:pt x="21349" y="8560"/>
                </a:lnTo>
                <a:lnTo>
                  <a:pt x="21331" y="8551"/>
                </a:lnTo>
                <a:lnTo>
                  <a:pt x="21323" y="8542"/>
                </a:lnTo>
                <a:lnTo>
                  <a:pt x="21323" y="8533"/>
                </a:lnTo>
                <a:lnTo>
                  <a:pt x="21314" y="8525"/>
                </a:lnTo>
                <a:lnTo>
                  <a:pt x="21305" y="8516"/>
                </a:lnTo>
                <a:lnTo>
                  <a:pt x="21296" y="8507"/>
                </a:lnTo>
                <a:lnTo>
                  <a:pt x="21287" y="8498"/>
                </a:lnTo>
                <a:lnTo>
                  <a:pt x="21279" y="8498"/>
                </a:lnTo>
                <a:lnTo>
                  <a:pt x="21279" y="8489"/>
                </a:lnTo>
                <a:lnTo>
                  <a:pt x="21287" y="8489"/>
                </a:lnTo>
                <a:lnTo>
                  <a:pt x="21296" y="8489"/>
                </a:lnTo>
                <a:lnTo>
                  <a:pt x="21305" y="8489"/>
                </a:lnTo>
                <a:lnTo>
                  <a:pt x="21305" y="8480"/>
                </a:lnTo>
                <a:lnTo>
                  <a:pt x="21314" y="8472"/>
                </a:lnTo>
                <a:lnTo>
                  <a:pt x="21340" y="8472"/>
                </a:lnTo>
                <a:lnTo>
                  <a:pt x="21340" y="8463"/>
                </a:lnTo>
                <a:lnTo>
                  <a:pt x="21349" y="8463"/>
                </a:lnTo>
                <a:lnTo>
                  <a:pt x="21358" y="8454"/>
                </a:lnTo>
                <a:lnTo>
                  <a:pt x="21376" y="8436"/>
                </a:lnTo>
                <a:lnTo>
                  <a:pt x="21376" y="8427"/>
                </a:lnTo>
                <a:lnTo>
                  <a:pt x="21384" y="8419"/>
                </a:lnTo>
                <a:lnTo>
                  <a:pt x="21393" y="8419"/>
                </a:lnTo>
                <a:lnTo>
                  <a:pt x="21402" y="8419"/>
                </a:lnTo>
                <a:lnTo>
                  <a:pt x="21411" y="8419"/>
                </a:lnTo>
                <a:lnTo>
                  <a:pt x="21411" y="8427"/>
                </a:lnTo>
                <a:lnTo>
                  <a:pt x="21420" y="8427"/>
                </a:lnTo>
                <a:lnTo>
                  <a:pt x="21429" y="8427"/>
                </a:lnTo>
                <a:lnTo>
                  <a:pt x="21429" y="8419"/>
                </a:lnTo>
                <a:lnTo>
                  <a:pt x="21429" y="8410"/>
                </a:lnTo>
                <a:lnTo>
                  <a:pt x="21429" y="8401"/>
                </a:lnTo>
                <a:lnTo>
                  <a:pt x="21420" y="8392"/>
                </a:lnTo>
                <a:lnTo>
                  <a:pt x="21411" y="8392"/>
                </a:lnTo>
                <a:lnTo>
                  <a:pt x="21402" y="8392"/>
                </a:lnTo>
                <a:lnTo>
                  <a:pt x="21393" y="8401"/>
                </a:lnTo>
                <a:lnTo>
                  <a:pt x="21384" y="8401"/>
                </a:lnTo>
                <a:lnTo>
                  <a:pt x="21393" y="8401"/>
                </a:lnTo>
                <a:lnTo>
                  <a:pt x="21393" y="8410"/>
                </a:lnTo>
                <a:lnTo>
                  <a:pt x="21376" y="8410"/>
                </a:lnTo>
                <a:lnTo>
                  <a:pt x="21367" y="8410"/>
                </a:lnTo>
                <a:lnTo>
                  <a:pt x="21349" y="8410"/>
                </a:lnTo>
                <a:lnTo>
                  <a:pt x="21340" y="8410"/>
                </a:lnTo>
                <a:lnTo>
                  <a:pt x="21331" y="8410"/>
                </a:lnTo>
                <a:lnTo>
                  <a:pt x="21331" y="8419"/>
                </a:lnTo>
                <a:lnTo>
                  <a:pt x="21323" y="8419"/>
                </a:lnTo>
                <a:lnTo>
                  <a:pt x="21314" y="8419"/>
                </a:lnTo>
                <a:lnTo>
                  <a:pt x="21305" y="8419"/>
                </a:lnTo>
                <a:lnTo>
                  <a:pt x="21296" y="8410"/>
                </a:lnTo>
                <a:lnTo>
                  <a:pt x="21287" y="8410"/>
                </a:lnTo>
                <a:lnTo>
                  <a:pt x="21287" y="8419"/>
                </a:lnTo>
                <a:lnTo>
                  <a:pt x="21270" y="8436"/>
                </a:lnTo>
                <a:lnTo>
                  <a:pt x="21261" y="8445"/>
                </a:lnTo>
                <a:lnTo>
                  <a:pt x="21252" y="8454"/>
                </a:lnTo>
                <a:lnTo>
                  <a:pt x="21243" y="8454"/>
                </a:lnTo>
                <a:lnTo>
                  <a:pt x="21234" y="8454"/>
                </a:lnTo>
                <a:lnTo>
                  <a:pt x="21226" y="8454"/>
                </a:lnTo>
                <a:lnTo>
                  <a:pt x="21226" y="8445"/>
                </a:lnTo>
                <a:lnTo>
                  <a:pt x="21217" y="8427"/>
                </a:lnTo>
                <a:lnTo>
                  <a:pt x="21208" y="8419"/>
                </a:lnTo>
                <a:lnTo>
                  <a:pt x="21199" y="8419"/>
                </a:lnTo>
                <a:lnTo>
                  <a:pt x="21182" y="8401"/>
                </a:lnTo>
                <a:lnTo>
                  <a:pt x="21182" y="8392"/>
                </a:lnTo>
                <a:lnTo>
                  <a:pt x="21182" y="8383"/>
                </a:lnTo>
                <a:lnTo>
                  <a:pt x="21182" y="8375"/>
                </a:lnTo>
                <a:lnTo>
                  <a:pt x="21182" y="8366"/>
                </a:lnTo>
                <a:lnTo>
                  <a:pt x="21182" y="8357"/>
                </a:lnTo>
                <a:lnTo>
                  <a:pt x="21182" y="8348"/>
                </a:lnTo>
                <a:lnTo>
                  <a:pt x="21190" y="8339"/>
                </a:lnTo>
                <a:lnTo>
                  <a:pt x="21190" y="8330"/>
                </a:lnTo>
                <a:lnTo>
                  <a:pt x="21199" y="8322"/>
                </a:lnTo>
                <a:lnTo>
                  <a:pt x="21208" y="8322"/>
                </a:lnTo>
                <a:lnTo>
                  <a:pt x="21208" y="8313"/>
                </a:lnTo>
                <a:lnTo>
                  <a:pt x="21217" y="8313"/>
                </a:lnTo>
                <a:lnTo>
                  <a:pt x="21226" y="8313"/>
                </a:lnTo>
                <a:lnTo>
                  <a:pt x="21243" y="8322"/>
                </a:lnTo>
                <a:lnTo>
                  <a:pt x="21252" y="8322"/>
                </a:lnTo>
                <a:lnTo>
                  <a:pt x="21279" y="8313"/>
                </a:lnTo>
                <a:lnTo>
                  <a:pt x="21287" y="8313"/>
                </a:lnTo>
                <a:lnTo>
                  <a:pt x="21296" y="8313"/>
                </a:lnTo>
                <a:lnTo>
                  <a:pt x="21305" y="8322"/>
                </a:lnTo>
                <a:lnTo>
                  <a:pt x="21314" y="8322"/>
                </a:lnTo>
                <a:lnTo>
                  <a:pt x="21331" y="8313"/>
                </a:lnTo>
                <a:lnTo>
                  <a:pt x="21349" y="8313"/>
                </a:lnTo>
                <a:lnTo>
                  <a:pt x="21393" y="8313"/>
                </a:lnTo>
                <a:lnTo>
                  <a:pt x="21402" y="8313"/>
                </a:lnTo>
                <a:lnTo>
                  <a:pt x="21411" y="8322"/>
                </a:lnTo>
                <a:lnTo>
                  <a:pt x="21420" y="8330"/>
                </a:lnTo>
                <a:lnTo>
                  <a:pt x="21437" y="8330"/>
                </a:lnTo>
                <a:lnTo>
                  <a:pt x="21446" y="8330"/>
                </a:lnTo>
                <a:lnTo>
                  <a:pt x="21455" y="8330"/>
                </a:lnTo>
                <a:lnTo>
                  <a:pt x="21481" y="8322"/>
                </a:lnTo>
                <a:lnTo>
                  <a:pt x="21490" y="8322"/>
                </a:lnTo>
                <a:lnTo>
                  <a:pt x="21499" y="8322"/>
                </a:lnTo>
                <a:lnTo>
                  <a:pt x="21499" y="8313"/>
                </a:lnTo>
                <a:lnTo>
                  <a:pt x="21508" y="8313"/>
                </a:lnTo>
                <a:lnTo>
                  <a:pt x="21517" y="8304"/>
                </a:lnTo>
                <a:lnTo>
                  <a:pt x="21517" y="8295"/>
                </a:lnTo>
                <a:lnTo>
                  <a:pt x="21526" y="8295"/>
                </a:lnTo>
                <a:lnTo>
                  <a:pt x="21534" y="8277"/>
                </a:lnTo>
                <a:lnTo>
                  <a:pt x="21543" y="8269"/>
                </a:lnTo>
                <a:lnTo>
                  <a:pt x="21552" y="8251"/>
                </a:lnTo>
                <a:lnTo>
                  <a:pt x="21561" y="8242"/>
                </a:lnTo>
                <a:lnTo>
                  <a:pt x="21561" y="8233"/>
                </a:lnTo>
                <a:lnTo>
                  <a:pt x="21552" y="8225"/>
                </a:lnTo>
                <a:lnTo>
                  <a:pt x="21543" y="8225"/>
                </a:lnTo>
                <a:lnTo>
                  <a:pt x="21543" y="8233"/>
                </a:lnTo>
                <a:lnTo>
                  <a:pt x="21534" y="8233"/>
                </a:lnTo>
                <a:lnTo>
                  <a:pt x="21526" y="8242"/>
                </a:lnTo>
                <a:lnTo>
                  <a:pt x="21517" y="8251"/>
                </a:lnTo>
                <a:lnTo>
                  <a:pt x="21517" y="8260"/>
                </a:lnTo>
                <a:lnTo>
                  <a:pt x="21508" y="8260"/>
                </a:lnTo>
                <a:lnTo>
                  <a:pt x="21499" y="8269"/>
                </a:lnTo>
                <a:lnTo>
                  <a:pt x="21490" y="8277"/>
                </a:lnTo>
                <a:lnTo>
                  <a:pt x="21464" y="8286"/>
                </a:lnTo>
                <a:lnTo>
                  <a:pt x="21420" y="8286"/>
                </a:lnTo>
                <a:lnTo>
                  <a:pt x="21402" y="8286"/>
                </a:lnTo>
                <a:lnTo>
                  <a:pt x="21393" y="8286"/>
                </a:lnTo>
                <a:lnTo>
                  <a:pt x="21384" y="8286"/>
                </a:lnTo>
                <a:lnTo>
                  <a:pt x="21376" y="8286"/>
                </a:lnTo>
                <a:lnTo>
                  <a:pt x="21367" y="8277"/>
                </a:lnTo>
                <a:lnTo>
                  <a:pt x="21358" y="8277"/>
                </a:lnTo>
                <a:lnTo>
                  <a:pt x="21331" y="8277"/>
                </a:lnTo>
                <a:lnTo>
                  <a:pt x="21314" y="8269"/>
                </a:lnTo>
                <a:lnTo>
                  <a:pt x="21296" y="8277"/>
                </a:lnTo>
                <a:lnTo>
                  <a:pt x="21296" y="8269"/>
                </a:lnTo>
                <a:lnTo>
                  <a:pt x="21287" y="8269"/>
                </a:lnTo>
                <a:lnTo>
                  <a:pt x="21287" y="8260"/>
                </a:lnTo>
                <a:lnTo>
                  <a:pt x="21279" y="8260"/>
                </a:lnTo>
                <a:lnTo>
                  <a:pt x="21270" y="8260"/>
                </a:lnTo>
                <a:lnTo>
                  <a:pt x="21261" y="8251"/>
                </a:lnTo>
                <a:lnTo>
                  <a:pt x="21252" y="8251"/>
                </a:lnTo>
                <a:lnTo>
                  <a:pt x="21243" y="8260"/>
                </a:lnTo>
                <a:lnTo>
                  <a:pt x="21234" y="8269"/>
                </a:lnTo>
                <a:lnTo>
                  <a:pt x="21234" y="8277"/>
                </a:lnTo>
                <a:lnTo>
                  <a:pt x="21226" y="8286"/>
                </a:lnTo>
                <a:lnTo>
                  <a:pt x="21217" y="8295"/>
                </a:lnTo>
                <a:lnTo>
                  <a:pt x="21208" y="8286"/>
                </a:lnTo>
                <a:lnTo>
                  <a:pt x="21199" y="8277"/>
                </a:lnTo>
                <a:lnTo>
                  <a:pt x="21199" y="8286"/>
                </a:lnTo>
                <a:lnTo>
                  <a:pt x="21190" y="8295"/>
                </a:lnTo>
                <a:lnTo>
                  <a:pt x="21182" y="8295"/>
                </a:lnTo>
                <a:lnTo>
                  <a:pt x="21182" y="8304"/>
                </a:lnTo>
                <a:lnTo>
                  <a:pt x="21182" y="8313"/>
                </a:lnTo>
                <a:lnTo>
                  <a:pt x="21173" y="8322"/>
                </a:lnTo>
                <a:lnTo>
                  <a:pt x="21164" y="8330"/>
                </a:lnTo>
                <a:lnTo>
                  <a:pt x="21164" y="8339"/>
                </a:lnTo>
                <a:lnTo>
                  <a:pt x="21164" y="8348"/>
                </a:lnTo>
                <a:lnTo>
                  <a:pt x="21164" y="8357"/>
                </a:lnTo>
                <a:lnTo>
                  <a:pt x="21155" y="8357"/>
                </a:lnTo>
                <a:lnTo>
                  <a:pt x="21164" y="8383"/>
                </a:lnTo>
                <a:lnTo>
                  <a:pt x="21164" y="8401"/>
                </a:lnTo>
                <a:lnTo>
                  <a:pt x="21164" y="8410"/>
                </a:lnTo>
                <a:lnTo>
                  <a:pt x="21155" y="8401"/>
                </a:lnTo>
                <a:close/>
                <a:moveTo>
                  <a:pt x="21358" y="7624"/>
                </a:moveTo>
                <a:lnTo>
                  <a:pt x="21358" y="7633"/>
                </a:lnTo>
                <a:lnTo>
                  <a:pt x="21358" y="7642"/>
                </a:lnTo>
                <a:lnTo>
                  <a:pt x="21367" y="7660"/>
                </a:lnTo>
                <a:lnTo>
                  <a:pt x="21376" y="7660"/>
                </a:lnTo>
                <a:lnTo>
                  <a:pt x="21384" y="7668"/>
                </a:lnTo>
                <a:lnTo>
                  <a:pt x="21393" y="7686"/>
                </a:lnTo>
                <a:lnTo>
                  <a:pt x="21402" y="7686"/>
                </a:lnTo>
                <a:lnTo>
                  <a:pt x="21411" y="7686"/>
                </a:lnTo>
                <a:lnTo>
                  <a:pt x="21420" y="7677"/>
                </a:lnTo>
                <a:lnTo>
                  <a:pt x="21420" y="7668"/>
                </a:lnTo>
                <a:lnTo>
                  <a:pt x="21411" y="7651"/>
                </a:lnTo>
                <a:lnTo>
                  <a:pt x="21411" y="7642"/>
                </a:lnTo>
                <a:lnTo>
                  <a:pt x="21411" y="7624"/>
                </a:lnTo>
                <a:lnTo>
                  <a:pt x="21420" y="7616"/>
                </a:lnTo>
                <a:lnTo>
                  <a:pt x="21420" y="7607"/>
                </a:lnTo>
                <a:lnTo>
                  <a:pt x="21420" y="7598"/>
                </a:lnTo>
                <a:lnTo>
                  <a:pt x="21429" y="7580"/>
                </a:lnTo>
                <a:lnTo>
                  <a:pt x="21437" y="7571"/>
                </a:lnTo>
                <a:lnTo>
                  <a:pt x="21437" y="7563"/>
                </a:lnTo>
                <a:lnTo>
                  <a:pt x="21437" y="7554"/>
                </a:lnTo>
                <a:lnTo>
                  <a:pt x="21420" y="7545"/>
                </a:lnTo>
                <a:lnTo>
                  <a:pt x="21411" y="7545"/>
                </a:lnTo>
                <a:lnTo>
                  <a:pt x="21402" y="7554"/>
                </a:lnTo>
                <a:lnTo>
                  <a:pt x="21393" y="7554"/>
                </a:lnTo>
                <a:lnTo>
                  <a:pt x="21393" y="7563"/>
                </a:lnTo>
                <a:lnTo>
                  <a:pt x="21393" y="7571"/>
                </a:lnTo>
                <a:lnTo>
                  <a:pt x="21384" y="7580"/>
                </a:lnTo>
                <a:lnTo>
                  <a:pt x="21384" y="7589"/>
                </a:lnTo>
                <a:lnTo>
                  <a:pt x="21384" y="7598"/>
                </a:lnTo>
                <a:lnTo>
                  <a:pt x="21384" y="7607"/>
                </a:lnTo>
                <a:lnTo>
                  <a:pt x="21384" y="7616"/>
                </a:lnTo>
                <a:lnTo>
                  <a:pt x="21376" y="7616"/>
                </a:lnTo>
                <a:lnTo>
                  <a:pt x="21367" y="7616"/>
                </a:lnTo>
                <a:close/>
                <a:moveTo>
                  <a:pt x="21473" y="7527"/>
                </a:moveTo>
                <a:lnTo>
                  <a:pt x="21473" y="7536"/>
                </a:lnTo>
                <a:lnTo>
                  <a:pt x="21464" y="7545"/>
                </a:lnTo>
                <a:lnTo>
                  <a:pt x="21464" y="7563"/>
                </a:lnTo>
                <a:lnTo>
                  <a:pt x="21455" y="7580"/>
                </a:lnTo>
                <a:lnTo>
                  <a:pt x="21446" y="7598"/>
                </a:lnTo>
                <a:lnTo>
                  <a:pt x="21437" y="7607"/>
                </a:lnTo>
                <a:lnTo>
                  <a:pt x="21429" y="7624"/>
                </a:lnTo>
                <a:lnTo>
                  <a:pt x="21420" y="7651"/>
                </a:lnTo>
                <a:lnTo>
                  <a:pt x="21420" y="7660"/>
                </a:lnTo>
                <a:lnTo>
                  <a:pt x="21429" y="7660"/>
                </a:lnTo>
                <a:lnTo>
                  <a:pt x="21437" y="7651"/>
                </a:lnTo>
                <a:lnTo>
                  <a:pt x="21446" y="7624"/>
                </a:lnTo>
                <a:lnTo>
                  <a:pt x="21446" y="7616"/>
                </a:lnTo>
                <a:lnTo>
                  <a:pt x="21446" y="7607"/>
                </a:lnTo>
                <a:lnTo>
                  <a:pt x="21455" y="7598"/>
                </a:lnTo>
                <a:lnTo>
                  <a:pt x="21464" y="7598"/>
                </a:lnTo>
                <a:lnTo>
                  <a:pt x="21473" y="7598"/>
                </a:lnTo>
                <a:lnTo>
                  <a:pt x="21473" y="7589"/>
                </a:lnTo>
                <a:lnTo>
                  <a:pt x="21473" y="7571"/>
                </a:lnTo>
                <a:lnTo>
                  <a:pt x="21473" y="7563"/>
                </a:lnTo>
                <a:lnTo>
                  <a:pt x="21473" y="7554"/>
                </a:lnTo>
                <a:lnTo>
                  <a:pt x="21473" y="7545"/>
                </a:lnTo>
                <a:lnTo>
                  <a:pt x="21473" y="7536"/>
                </a:lnTo>
                <a:close/>
                <a:moveTo>
                  <a:pt x="21446" y="7668"/>
                </a:moveTo>
                <a:lnTo>
                  <a:pt x="21437" y="7677"/>
                </a:lnTo>
                <a:lnTo>
                  <a:pt x="21437" y="7686"/>
                </a:lnTo>
                <a:lnTo>
                  <a:pt x="21446" y="7686"/>
                </a:lnTo>
                <a:lnTo>
                  <a:pt x="21446" y="7677"/>
                </a:lnTo>
                <a:close/>
                <a:moveTo>
                  <a:pt x="21499" y="7571"/>
                </a:moveTo>
                <a:lnTo>
                  <a:pt x="21499" y="7563"/>
                </a:lnTo>
                <a:lnTo>
                  <a:pt x="21490" y="7571"/>
                </a:lnTo>
                <a:close/>
                <a:moveTo>
                  <a:pt x="21481" y="7616"/>
                </a:moveTo>
                <a:lnTo>
                  <a:pt x="21473" y="7616"/>
                </a:lnTo>
                <a:lnTo>
                  <a:pt x="21464" y="7624"/>
                </a:lnTo>
                <a:lnTo>
                  <a:pt x="21455" y="7633"/>
                </a:lnTo>
                <a:lnTo>
                  <a:pt x="21464" y="7633"/>
                </a:lnTo>
                <a:lnTo>
                  <a:pt x="21464" y="7642"/>
                </a:lnTo>
                <a:lnTo>
                  <a:pt x="21481" y="7651"/>
                </a:lnTo>
                <a:lnTo>
                  <a:pt x="21499" y="7642"/>
                </a:lnTo>
                <a:lnTo>
                  <a:pt x="21508" y="7633"/>
                </a:lnTo>
                <a:lnTo>
                  <a:pt x="21517" y="7633"/>
                </a:lnTo>
                <a:lnTo>
                  <a:pt x="21517" y="7624"/>
                </a:lnTo>
                <a:lnTo>
                  <a:pt x="21517" y="7616"/>
                </a:lnTo>
                <a:lnTo>
                  <a:pt x="21508" y="7616"/>
                </a:lnTo>
                <a:lnTo>
                  <a:pt x="21499" y="7607"/>
                </a:lnTo>
                <a:lnTo>
                  <a:pt x="21481" y="7607"/>
                </a:lnTo>
                <a:close/>
                <a:moveTo>
                  <a:pt x="21534" y="7501"/>
                </a:moveTo>
                <a:lnTo>
                  <a:pt x="21526" y="7492"/>
                </a:lnTo>
                <a:lnTo>
                  <a:pt x="21526" y="7501"/>
                </a:lnTo>
                <a:close/>
                <a:moveTo>
                  <a:pt x="23175" y="8745"/>
                </a:moveTo>
                <a:lnTo>
                  <a:pt x="23175" y="8736"/>
                </a:lnTo>
                <a:lnTo>
                  <a:pt x="23175" y="8728"/>
                </a:lnTo>
                <a:lnTo>
                  <a:pt x="23167" y="8736"/>
                </a:lnTo>
                <a:lnTo>
                  <a:pt x="23167" y="8745"/>
                </a:lnTo>
                <a:close/>
                <a:moveTo>
                  <a:pt x="21561" y="7607"/>
                </a:moveTo>
                <a:lnTo>
                  <a:pt x="21552" y="7607"/>
                </a:lnTo>
                <a:lnTo>
                  <a:pt x="21561" y="7616"/>
                </a:lnTo>
                <a:lnTo>
                  <a:pt x="21570" y="7624"/>
                </a:lnTo>
                <a:lnTo>
                  <a:pt x="21570" y="7616"/>
                </a:lnTo>
                <a:close/>
                <a:moveTo>
                  <a:pt x="21331" y="7421"/>
                </a:moveTo>
                <a:lnTo>
                  <a:pt x="21323" y="7430"/>
                </a:lnTo>
                <a:lnTo>
                  <a:pt x="21323" y="7439"/>
                </a:lnTo>
                <a:lnTo>
                  <a:pt x="21323" y="7448"/>
                </a:lnTo>
                <a:lnTo>
                  <a:pt x="21323" y="7457"/>
                </a:lnTo>
                <a:lnTo>
                  <a:pt x="21323" y="7466"/>
                </a:lnTo>
                <a:lnTo>
                  <a:pt x="21331" y="7448"/>
                </a:lnTo>
                <a:lnTo>
                  <a:pt x="21331" y="7430"/>
                </a:lnTo>
                <a:close/>
                <a:moveTo>
                  <a:pt x="21314" y="7871"/>
                </a:moveTo>
                <a:lnTo>
                  <a:pt x="21323" y="7880"/>
                </a:lnTo>
                <a:lnTo>
                  <a:pt x="21331" y="7880"/>
                </a:lnTo>
                <a:lnTo>
                  <a:pt x="21340" y="7880"/>
                </a:lnTo>
                <a:lnTo>
                  <a:pt x="21340" y="7871"/>
                </a:lnTo>
                <a:lnTo>
                  <a:pt x="21349" y="7871"/>
                </a:lnTo>
                <a:lnTo>
                  <a:pt x="21349" y="7863"/>
                </a:lnTo>
                <a:lnTo>
                  <a:pt x="21331" y="7854"/>
                </a:lnTo>
                <a:lnTo>
                  <a:pt x="21323" y="7863"/>
                </a:lnTo>
                <a:lnTo>
                  <a:pt x="21314" y="7863"/>
                </a:lnTo>
                <a:close/>
                <a:moveTo>
                  <a:pt x="21596" y="7589"/>
                </a:moveTo>
                <a:lnTo>
                  <a:pt x="21587" y="7589"/>
                </a:lnTo>
                <a:lnTo>
                  <a:pt x="21587" y="7598"/>
                </a:lnTo>
                <a:lnTo>
                  <a:pt x="21587" y="7607"/>
                </a:lnTo>
                <a:lnTo>
                  <a:pt x="21579" y="7607"/>
                </a:lnTo>
                <a:lnTo>
                  <a:pt x="21587" y="7616"/>
                </a:lnTo>
                <a:lnTo>
                  <a:pt x="21596" y="7624"/>
                </a:lnTo>
                <a:lnTo>
                  <a:pt x="21596" y="7616"/>
                </a:lnTo>
                <a:lnTo>
                  <a:pt x="21596" y="7598"/>
                </a:lnTo>
                <a:close/>
                <a:moveTo>
                  <a:pt x="21287" y="7430"/>
                </a:moveTo>
                <a:lnTo>
                  <a:pt x="21287" y="7421"/>
                </a:lnTo>
                <a:lnTo>
                  <a:pt x="21287" y="7413"/>
                </a:lnTo>
                <a:lnTo>
                  <a:pt x="21287" y="7404"/>
                </a:lnTo>
                <a:lnTo>
                  <a:pt x="21287" y="7395"/>
                </a:lnTo>
                <a:lnTo>
                  <a:pt x="21287" y="7386"/>
                </a:lnTo>
                <a:lnTo>
                  <a:pt x="21279" y="7377"/>
                </a:lnTo>
                <a:lnTo>
                  <a:pt x="21270" y="7368"/>
                </a:lnTo>
                <a:lnTo>
                  <a:pt x="21261" y="7368"/>
                </a:lnTo>
                <a:lnTo>
                  <a:pt x="21252" y="7368"/>
                </a:lnTo>
                <a:lnTo>
                  <a:pt x="21252" y="7360"/>
                </a:lnTo>
                <a:lnTo>
                  <a:pt x="21243" y="7360"/>
                </a:lnTo>
                <a:lnTo>
                  <a:pt x="21234" y="7360"/>
                </a:lnTo>
                <a:lnTo>
                  <a:pt x="21226" y="7360"/>
                </a:lnTo>
                <a:lnTo>
                  <a:pt x="21208" y="7360"/>
                </a:lnTo>
                <a:lnTo>
                  <a:pt x="21199" y="7368"/>
                </a:lnTo>
                <a:lnTo>
                  <a:pt x="21208" y="7368"/>
                </a:lnTo>
                <a:lnTo>
                  <a:pt x="21217" y="7377"/>
                </a:lnTo>
                <a:lnTo>
                  <a:pt x="21226" y="7386"/>
                </a:lnTo>
                <a:lnTo>
                  <a:pt x="21234" y="7395"/>
                </a:lnTo>
                <a:lnTo>
                  <a:pt x="21234" y="7404"/>
                </a:lnTo>
                <a:lnTo>
                  <a:pt x="21234" y="7413"/>
                </a:lnTo>
                <a:lnTo>
                  <a:pt x="21243" y="7421"/>
                </a:lnTo>
                <a:lnTo>
                  <a:pt x="21243" y="7430"/>
                </a:lnTo>
                <a:lnTo>
                  <a:pt x="21252" y="7439"/>
                </a:lnTo>
                <a:lnTo>
                  <a:pt x="21252" y="7448"/>
                </a:lnTo>
                <a:lnTo>
                  <a:pt x="21261" y="7448"/>
                </a:lnTo>
                <a:lnTo>
                  <a:pt x="21261" y="7457"/>
                </a:lnTo>
                <a:lnTo>
                  <a:pt x="21270" y="7457"/>
                </a:lnTo>
                <a:lnTo>
                  <a:pt x="21270" y="7448"/>
                </a:lnTo>
                <a:lnTo>
                  <a:pt x="21279" y="7448"/>
                </a:lnTo>
                <a:lnTo>
                  <a:pt x="21279" y="7439"/>
                </a:lnTo>
                <a:close/>
                <a:moveTo>
                  <a:pt x="21270" y="7907"/>
                </a:moveTo>
                <a:lnTo>
                  <a:pt x="21270" y="7916"/>
                </a:lnTo>
                <a:lnTo>
                  <a:pt x="21261" y="7907"/>
                </a:lnTo>
                <a:lnTo>
                  <a:pt x="21252" y="7907"/>
                </a:lnTo>
                <a:lnTo>
                  <a:pt x="21243" y="7916"/>
                </a:lnTo>
                <a:lnTo>
                  <a:pt x="21252" y="7916"/>
                </a:lnTo>
                <a:lnTo>
                  <a:pt x="21261" y="7924"/>
                </a:lnTo>
                <a:lnTo>
                  <a:pt x="21270" y="7916"/>
                </a:lnTo>
                <a:lnTo>
                  <a:pt x="21270" y="7924"/>
                </a:lnTo>
                <a:lnTo>
                  <a:pt x="21279" y="7916"/>
                </a:lnTo>
                <a:close/>
                <a:moveTo>
                  <a:pt x="21455" y="7536"/>
                </a:moveTo>
                <a:lnTo>
                  <a:pt x="21455" y="7527"/>
                </a:lnTo>
                <a:lnTo>
                  <a:pt x="21446" y="7527"/>
                </a:lnTo>
                <a:close/>
                <a:moveTo>
                  <a:pt x="21411" y="7404"/>
                </a:moveTo>
                <a:lnTo>
                  <a:pt x="21402" y="7386"/>
                </a:lnTo>
                <a:lnTo>
                  <a:pt x="21393" y="7386"/>
                </a:lnTo>
                <a:lnTo>
                  <a:pt x="21393" y="7395"/>
                </a:lnTo>
                <a:lnTo>
                  <a:pt x="21402" y="7395"/>
                </a:lnTo>
                <a:lnTo>
                  <a:pt x="21411" y="7404"/>
                </a:lnTo>
                <a:lnTo>
                  <a:pt x="21420" y="7413"/>
                </a:lnTo>
                <a:lnTo>
                  <a:pt x="21429" y="7421"/>
                </a:lnTo>
                <a:lnTo>
                  <a:pt x="21420" y="7404"/>
                </a:lnTo>
                <a:close/>
                <a:moveTo>
                  <a:pt x="21367" y="7580"/>
                </a:moveTo>
                <a:lnTo>
                  <a:pt x="21376" y="7580"/>
                </a:lnTo>
                <a:lnTo>
                  <a:pt x="21376" y="7571"/>
                </a:lnTo>
                <a:lnTo>
                  <a:pt x="21376" y="7563"/>
                </a:lnTo>
                <a:lnTo>
                  <a:pt x="21367" y="7563"/>
                </a:lnTo>
                <a:lnTo>
                  <a:pt x="21367" y="7571"/>
                </a:lnTo>
                <a:lnTo>
                  <a:pt x="21367" y="7580"/>
                </a:lnTo>
                <a:lnTo>
                  <a:pt x="21367" y="7589"/>
                </a:lnTo>
                <a:close/>
                <a:moveTo>
                  <a:pt x="21623" y="7633"/>
                </a:moveTo>
                <a:lnTo>
                  <a:pt x="21631" y="7633"/>
                </a:lnTo>
                <a:lnTo>
                  <a:pt x="21631" y="7624"/>
                </a:lnTo>
                <a:lnTo>
                  <a:pt x="21623" y="7616"/>
                </a:lnTo>
                <a:lnTo>
                  <a:pt x="21623" y="7624"/>
                </a:lnTo>
                <a:close/>
                <a:moveTo>
                  <a:pt x="21596" y="8101"/>
                </a:moveTo>
                <a:lnTo>
                  <a:pt x="21587" y="8092"/>
                </a:lnTo>
                <a:lnTo>
                  <a:pt x="21587" y="8083"/>
                </a:lnTo>
                <a:lnTo>
                  <a:pt x="21579" y="8074"/>
                </a:lnTo>
                <a:lnTo>
                  <a:pt x="21579" y="8083"/>
                </a:lnTo>
                <a:lnTo>
                  <a:pt x="21579" y="8092"/>
                </a:lnTo>
                <a:lnTo>
                  <a:pt x="21587" y="8092"/>
                </a:lnTo>
                <a:lnTo>
                  <a:pt x="21587" y="8101"/>
                </a:lnTo>
                <a:close/>
                <a:moveTo>
                  <a:pt x="21579" y="8145"/>
                </a:moveTo>
                <a:lnTo>
                  <a:pt x="21570" y="8154"/>
                </a:lnTo>
                <a:lnTo>
                  <a:pt x="21579" y="8163"/>
                </a:lnTo>
                <a:lnTo>
                  <a:pt x="21579" y="8154"/>
                </a:lnTo>
                <a:close/>
                <a:moveTo>
                  <a:pt x="21605" y="8931"/>
                </a:moveTo>
                <a:lnTo>
                  <a:pt x="21605" y="8939"/>
                </a:lnTo>
                <a:lnTo>
                  <a:pt x="21614" y="8931"/>
                </a:lnTo>
                <a:lnTo>
                  <a:pt x="21623" y="8931"/>
                </a:lnTo>
                <a:lnTo>
                  <a:pt x="21631" y="8931"/>
                </a:lnTo>
                <a:lnTo>
                  <a:pt x="21640" y="8931"/>
                </a:lnTo>
                <a:lnTo>
                  <a:pt x="21658" y="8931"/>
                </a:lnTo>
                <a:lnTo>
                  <a:pt x="21658" y="8922"/>
                </a:lnTo>
                <a:lnTo>
                  <a:pt x="21667" y="8922"/>
                </a:lnTo>
                <a:lnTo>
                  <a:pt x="21676" y="8922"/>
                </a:lnTo>
                <a:lnTo>
                  <a:pt x="21676" y="8913"/>
                </a:lnTo>
                <a:lnTo>
                  <a:pt x="21667" y="8904"/>
                </a:lnTo>
                <a:lnTo>
                  <a:pt x="21649" y="8904"/>
                </a:lnTo>
                <a:lnTo>
                  <a:pt x="21649" y="8913"/>
                </a:lnTo>
                <a:lnTo>
                  <a:pt x="21631" y="8913"/>
                </a:lnTo>
                <a:lnTo>
                  <a:pt x="21623" y="8913"/>
                </a:lnTo>
                <a:lnTo>
                  <a:pt x="21614" y="8913"/>
                </a:lnTo>
                <a:lnTo>
                  <a:pt x="21605" y="8922"/>
                </a:lnTo>
                <a:close/>
                <a:moveTo>
                  <a:pt x="21711" y="8410"/>
                </a:moveTo>
                <a:lnTo>
                  <a:pt x="21711" y="8401"/>
                </a:lnTo>
                <a:lnTo>
                  <a:pt x="21711" y="8392"/>
                </a:lnTo>
                <a:lnTo>
                  <a:pt x="21702" y="8410"/>
                </a:lnTo>
                <a:close/>
                <a:moveTo>
                  <a:pt x="21728" y="8401"/>
                </a:moveTo>
                <a:lnTo>
                  <a:pt x="21728" y="8410"/>
                </a:lnTo>
                <a:lnTo>
                  <a:pt x="21737" y="8410"/>
                </a:lnTo>
                <a:lnTo>
                  <a:pt x="21746" y="8419"/>
                </a:lnTo>
                <a:lnTo>
                  <a:pt x="21755" y="8410"/>
                </a:lnTo>
                <a:lnTo>
                  <a:pt x="21755" y="8401"/>
                </a:lnTo>
                <a:lnTo>
                  <a:pt x="21737" y="8401"/>
                </a:lnTo>
                <a:lnTo>
                  <a:pt x="21737" y="8392"/>
                </a:lnTo>
                <a:lnTo>
                  <a:pt x="21746" y="8383"/>
                </a:lnTo>
                <a:lnTo>
                  <a:pt x="21737" y="8375"/>
                </a:lnTo>
                <a:lnTo>
                  <a:pt x="21728" y="8375"/>
                </a:lnTo>
                <a:lnTo>
                  <a:pt x="21728" y="8383"/>
                </a:lnTo>
                <a:lnTo>
                  <a:pt x="21720" y="8375"/>
                </a:lnTo>
                <a:lnTo>
                  <a:pt x="21720" y="8383"/>
                </a:lnTo>
                <a:lnTo>
                  <a:pt x="21711" y="8383"/>
                </a:lnTo>
                <a:lnTo>
                  <a:pt x="21720" y="8392"/>
                </a:lnTo>
                <a:close/>
                <a:moveTo>
                  <a:pt x="21931" y="8357"/>
                </a:moveTo>
                <a:lnTo>
                  <a:pt x="21931" y="8366"/>
                </a:lnTo>
                <a:lnTo>
                  <a:pt x="21940" y="8375"/>
                </a:lnTo>
                <a:lnTo>
                  <a:pt x="21949" y="8375"/>
                </a:lnTo>
                <a:lnTo>
                  <a:pt x="21958" y="8375"/>
                </a:lnTo>
                <a:lnTo>
                  <a:pt x="21967" y="8375"/>
                </a:lnTo>
                <a:lnTo>
                  <a:pt x="21967" y="8383"/>
                </a:lnTo>
                <a:lnTo>
                  <a:pt x="21976" y="8383"/>
                </a:lnTo>
                <a:lnTo>
                  <a:pt x="21976" y="8375"/>
                </a:lnTo>
                <a:lnTo>
                  <a:pt x="21967" y="8375"/>
                </a:lnTo>
                <a:lnTo>
                  <a:pt x="21967" y="8366"/>
                </a:lnTo>
                <a:lnTo>
                  <a:pt x="21958" y="8366"/>
                </a:lnTo>
                <a:lnTo>
                  <a:pt x="21958" y="8357"/>
                </a:lnTo>
                <a:lnTo>
                  <a:pt x="21967" y="8357"/>
                </a:lnTo>
                <a:lnTo>
                  <a:pt x="21976" y="8366"/>
                </a:lnTo>
                <a:lnTo>
                  <a:pt x="21976" y="8375"/>
                </a:lnTo>
                <a:lnTo>
                  <a:pt x="21984" y="8375"/>
                </a:lnTo>
                <a:lnTo>
                  <a:pt x="21993" y="8375"/>
                </a:lnTo>
                <a:lnTo>
                  <a:pt x="22002" y="8375"/>
                </a:lnTo>
                <a:lnTo>
                  <a:pt x="22011" y="8375"/>
                </a:lnTo>
                <a:lnTo>
                  <a:pt x="22011" y="8366"/>
                </a:lnTo>
                <a:lnTo>
                  <a:pt x="21984" y="8357"/>
                </a:lnTo>
                <a:lnTo>
                  <a:pt x="21976" y="8348"/>
                </a:lnTo>
                <a:lnTo>
                  <a:pt x="21967" y="8357"/>
                </a:lnTo>
                <a:lnTo>
                  <a:pt x="21958" y="8357"/>
                </a:lnTo>
                <a:lnTo>
                  <a:pt x="21949" y="8357"/>
                </a:lnTo>
                <a:lnTo>
                  <a:pt x="21940" y="8357"/>
                </a:lnTo>
                <a:close/>
                <a:moveTo>
                  <a:pt x="21605" y="7845"/>
                </a:moveTo>
                <a:lnTo>
                  <a:pt x="21605" y="7827"/>
                </a:lnTo>
                <a:lnTo>
                  <a:pt x="21596" y="7827"/>
                </a:lnTo>
                <a:lnTo>
                  <a:pt x="21596" y="7836"/>
                </a:lnTo>
                <a:close/>
                <a:moveTo>
                  <a:pt x="21623" y="8533"/>
                </a:moveTo>
                <a:lnTo>
                  <a:pt x="21623" y="8525"/>
                </a:lnTo>
                <a:lnTo>
                  <a:pt x="21614" y="8507"/>
                </a:lnTo>
                <a:lnTo>
                  <a:pt x="21623" y="8498"/>
                </a:lnTo>
                <a:lnTo>
                  <a:pt x="21614" y="8498"/>
                </a:lnTo>
                <a:lnTo>
                  <a:pt x="21605" y="8507"/>
                </a:lnTo>
                <a:lnTo>
                  <a:pt x="21614" y="8516"/>
                </a:lnTo>
                <a:lnTo>
                  <a:pt x="21614" y="8525"/>
                </a:lnTo>
                <a:close/>
                <a:moveTo>
                  <a:pt x="21579" y="8957"/>
                </a:moveTo>
                <a:lnTo>
                  <a:pt x="21587" y="8957"/>
                </a:lnTo>
                <a:lnTo>
                  <a:pt x="21596" y="8948"/>
                </a:lnTo>
                <a:lnTo>
                  <a:pt x="21587" y="8948"/>
                </a:lnTo>
                <a:close/>
                <a:moveTo>
                  <a:pt x="21870" y="8357"/>
                </a:moveTo>
                <a:lnTo>
                  <a:pt x="21878" y="8366"/>
                </a:lnTo>
                <a:lnTo>
                  <a:pt x="21861" y="8348"/>
                </a:lnTo>
                <a:close/>
                <a:moveTo>
                  <a:pt x="21861" y="6240"/>
                </a:moveTo>
                <a:lnTo>
                  <a:pt x="21852" y="6240"/>
                </a:lnTo>
                <a:lnTo>
                  <a:pt x="21861" y="6240"/>
                </a:lnTo>
                <a:lnTo>
                  <a:pt x="21861" y="6249"/>
                </a:lnTo>
                <a:close/>
                <a:moveTo>
                  <a:pt x="21914" y="5913"/>
                </a:moveTo>
                <a:lnTo>
                  <a:pt x="21923" y="5913"/>
                </a:lnTo>
                <a:lnTo>
                  <a:pt x="21931" y="5904"/>
                </a:lnTo>
                <a:lnTo>
                  <a:pt x="21931" y="5887"/>
                </a:lnTo>
                <a:lnTo>
                  <a:pt x="21923" y="5887"/>
                </a:lnTo>
                <a:lnTo>
                  <a:pt x="21914" y="5887"/>
                </a:lnTo>
                <a:lnTo>
                  <a:pt x="21914" y="5896"/>
                </a:lnTo>
                <a:lnTo>
                  <a:pt x="21914" y="5904"/>
                </a:lnTo>
                <a:close/>
                <a:moveTo>
                  <a:pt x="21896" y="8489"/>
                </a:moveTo>
                <a:lnTo>
                  <a:pt x="21905" y="8498"/>
                </a:lnTo>
                <a:lnTo>
                  <a:pt x="21923" y="8498"/>
                </a:lnTo>
                <a:lnTo>
                  <a:pt x="21931" y="8498"/>
                </a:lnTo>
                <a:lnTo>
                  <a:pt x="21940" y="8498"/>
                </a:lnTo>
                <a:lnTo>
                  <a:pt x="21940" y="8489"/>
                </a:lnTo>
                <a:lnTo>
                  <a:pt x="21940" y="8480"/>
                </a:lnTo>
                <a:lnTo>
                  <a:pt x="21940" y="8472"/>
                </a:lnTo>
                <a:lnTo>
                  <a:pt x="21931" y="8480"/>
                </a:lnTo>
                <a:lnTo>
                  <a:pt x="21923" y="8480"/>
                </a:lnTo>
                <a:lnTo>
                  <a:pt x="21914" y="8480"/>
                </a:lnTo>
                <a:close/>
                <a:moveTo>
                  <a:pt x="21728" y="8348"/>
                </a:moveTo>
                <a:lnTo>
                  <a:pt x="21728" y="8339"/>
                </a:lnTo>
                <a:lnTo>
                  <a:pt x="21720" y="8339"/>
                </a:lnTo>
                <a:lnTo>
                  <a:pt x="21720" y="8348"/>
                </a:lnTo>
                <a:lnTo>
                  <a:pt x="21728" y="8357"/>
                </a:lnTo>
                <a:close/>
                <a:moveTo>
                  <a:pt x="21720" y="8913"/>
                </a:moveTo>
                <a:lnTo>
                  <a:pt x="21728" y="8904"/>
                </a:lnTo>
                <a:lnTo>
                  <a:pt x="21720" y="8904"/>
                </a:lnTo>
                <a:close/>
                <a:moveTo>
                  <a:pt x="21764" y="8957"/>
                </a:moveTo>
                <a:lnTo>
                  <a:pt x="21773" y="8948"/>
                </a:lnTo>
                <a:lnTo>
                  <a:pt x="21764" y="8948"/>
                </a:lnTo>
                <a:lnTo>
                  <a:pt x="21755" y="8948"/>
                </a:lnTo>
                <a:lnTo>
                  <a:pt x="21746" y="8948"/>
                </a:lnTo>
                <a:lnTo>
                  <a:pt x="21755" y="8948"/>
                </a:lnTo>
                <a:close/>
                <a:moveTo>
                  <a:pt x="21755" y="8569"/>
                </a:moveTo>
                <a:lnTo>
                  <a:pt x="21764" y="8569"/>
                </a:lnTo>
                <a:close/>
                <a:moveTo>
                  <a:pt x="21570" y="8489"/>
                </a:moveTo>
                <a:lnTo>
                  <a:pt x="21579" y="8489"/>
                </a:lnTo>
                <a:lnTo>
                  <a:pt x="21605" y="8489"/>
                </a:lnTo>
                <a:lnTo>
                  <a:pt x="21614" y="8489"/>
                </a:lnTo>
                <a:lnTo>
                  <a:pt x="21640" y="8489"/>
                </a:lnTo>
                <a:lnTo>
                  <a:pt x="21640" y="8480"/>
                </a:lnTo>
                <a:lnTo>
                  <a:pt x="21623" y="8480"/>
                </a:lnTo>
                <a:lnTo>
                  <a:pt x="21596" y="8480"/>
                </a:lnTo>
                <a:lnTo>
                  <a:pt x="21587" y="8480"/>
                </a:lnTo>
                <a:lnTo>
                  <a:pt x="21579" y="8480"/>
                </a:lnTo>
                <a:close/>
                <a:moveTo>
                  <a:pt x="21420" y="8966"/>
                </a:moveTo>
                <a:lnTo>
                  <a:pt x="21420" y="8957"/>
                </a:lnTo>
                <a:lnTo>
                  <a:pt x="21411" y="8957"/>
                </a:lnTo>
                <a:lnTo>
                  <a:pt x="21402" y="8957"/>
                </a:lnTo>
                <a:lnTo>
                  <a:pt x="21402" y="8966"/>
                </a:lnTo>
                <a:close/>
                <a:moveTo>
                  <a:pt x="21411" y="8480"/>
                </a:moveTo>
                <a:lnTo>
                  <a:pt x="21402" y="8480"/>
                </a:lnTo>
                <a:lnTo>
                  <a:pt x="21402" y="8489"/>
                </a:lnTo>
                <a:close/>
                <a:moveTo>
                  <a:pt x="21402" y="8966"/>
                </a:moveTo>
                <a:lnTo>
                  <a:pt x="21393" y="8975"/>
                </a:lnTo>
                <a:lnTo>
                  <a:pt x="21393" y="8984"/>
                </a:lnTo>
                <a:lnTo>
                  <a:pt x="21393" y="8975"/>
                </a:lnTo>
                <a:lnTo>
                  <a:pt x="21402" y="8975"/>
                </a:lnTo>
                <a:lnTo>
                  <a:pt x="21411" y="8975"/>
                </a:lnTo>
                <a:close/>
                <a:moveTo>
                  <a:pt x="21393" y="8648"/>
                </a:moveTo>
                <a:lnTo>
                  <a:pt x="21402" y="8657"/>
                </a:lnTo>
                <a:lnTo>
                  <a:pt x="21411" y="8657"/>
                </a:lnTo>
                <a:lnTo>
                  <a:pt x="21420" y="8648"/>
                </a:lnTo>
                <a:lnTo>
                  <a:pt x="21411" y="8639"/>
                </a:lnTo>
                <a:lnTo>
                  <a:pt x="21402" y="8639"/>
                </a:lnTo>
                <a:close/>
                <a:moveTo>
                  <a:pt x="21437" y="8736"/>
                </a:moveTo>
                <a:lnTo>
                  <a:pt x="21437" y="8745"/>
                </a:lnTo>
                <a:lnTo>
                  <a:pt x="21446" y="8745"/>
                </a:lnTo>
                <a:lnTo>
                  <a:pt x="21446" y="8736"/>
                </a:lnTo>
                <a:close/>
                <a:moveTo>
                  <a:pt x="21437" y="8463"/>
                </a:moveTo>
                <a:lnTo>
                  <a:pt x="21437" y="8472"/>
                </a:lnTo>
                <a:lnTo>
                  <a:pt x="21437" y="8480"/>
                </a:lnTo>
                <a:lnTo>
                  <a:pt x="21446" y="8472"/>
                </a:lnTo>
                <a:lnTo>
                  <a:pt x="21437" y="8472"/>
                </a:lnTo>
                <a:close/>
                <a:moveTo>
                  <a:pt x="21349" y="8736"/>
                </a:moveTo>
                <a:lnTo>
                  <a:pt x="21349" y="8745"/>
                </a:lnTo>
                <a:lnTo>
                  <a:pt x="21358" y="8745"/>
                </a:lnTo>
                <a:lnTo>
                  <a:pt x="21367" y="8745"/>
                </a:lnTo>
                <a:lnTo>
                  <a:pt x="21376" y="8736"/>
                </a:lnTo>
                <a:lnTo>
                  <a:pt x="21367" y="8728"/>
                </a:lnTo>
                <a:lnTo>
                  <a:pt x="21384" y="8710"/>
                </a:lnTo>
                <a:lnTo>
                  <a:pt x="21376" y="8692"/>
                </a:lnTo>
                <a:lnTo>
                  <a:pt x="21367" y="8692"/>
                </a:lnTo>
                <a:lnTo>
                  <a:pt x="21349" y="8701"/>
                </a:lnTo>
                <a:lnTo>
                  <a:pt x="21358" y="8719"/>
                </a:lnTo>
                <a:lnTo>
                  <a:pt x="21349" y="8728"/>
                </a:lnTo>
                <a:close/>
                <a:moveTo>
                  <a:pt x="21411" y="8436"/>
                </a:moveTo>
                <a:lnTo>
                  <a:pt x="21393" y="8436"/>
                </a:lnTo>
                <a:lnTo>
                  <a:pt x="21384" y="8445"/>
                </a:lnTo>
                <a:lnTo>
                  <a:pt x="21384" y="8454"/>
                </a:lnTo>
                <a:lnTo>
                  <a:pt x="21384" y="8463"/>
                </a:lnTo>
                <a:lnTo>
                  <a:pt x="21393" y="8463"/>
                </a:lnTo>
                <a:lnTo>
                  <a:pt x="21402" y="8445"/>
                </a:lnTo>
                <a:lnTo>
                  <a:pt x="21411" y="8445"/>
                </a:lnTo>
                <a:lnTo>
                  <a:pt x="21411" y="8463"/>
                </a:lnTo>
                <a:lnTo>
                  <a:pt x="21411" y="8472"/>
                </a:lnTo>
                <a:lnTo>
                  <a:pt x="21420" y="8463"/>
                </a:lnTo>
                <a:lnTo>
                  <a:pt x="21420" y="8454"/>
                </a:lnTo>
                <a:lnTo>
                  <a:pt x="21429" y="8463"/>
                </a:lnTo>
                <a:lnTo>
                  <a:pt x="21437" y="8454"/>
                </a:lnTo>
                <a:lnTo>
                  <a:pt x="21437" y="8445"/>
                </a:lnTo>
                <a:lnTo>
                  <a:pt x="21429" y="8445"/>
                </a:lnTo>
                <a:lnTo>
                  <a:pt x="21420" y="8445"/>
                </a:lnTo>
                <a:lnTo>
                  <a:pt x="21420" y="8454"/>
                </a:lnTo>
                <a:lnTo>
                  <a:pt x="21411" y="8445"/>
                </a:lnTo>
                <a:lnTo>
                  <a:pt x="21420" y="8445"/>
                </a:lnTo>
                <a:close/>
                <a:moveTo>
                  <a:pt x="21384" y="9151"/>
                </a:moveTo>
                <a:lnTo>
                  <a:pt x="21393" y="9151"/>
                </a:lnTo>
                <a:lnTo>
                  <a:pt x="21402" y="9151"/>
                </a:lnTo>
                <a:lnTo>
                  <a:pt x="21411" y="9142"/>
                </a:lnTo>
                <a:lnTo>
                  <a:pt x="21420" y="9134"/>
                </a:lnTo>
                <a:lnTo>
                  <a:pt x="21429" y="9134"/>
                </a:lnTo>
                <a:lnTo>
                  <a:pt x="21429" y="9125"/>
                </a:lnTo>
                <a:lnTo>
                  <a:pt x="21429" y="9116"/>
                </a:lnTo>
                <a:lnTo>
                  <a:pt x="21420" y="9116"/>
                </a:lnTo>
                <a:lnTo>
                  <a:pt x="21420" y="9125"/>
                </a:lnTo>
                <a:lnTo>
                  <a:pt x="21411" y="9134"/>
                </a:lnTo>
                <a:lnTo>
                  <a:pt x="21402" y="9134"/>
                </a:lnTo>
                <a:lnTo>
                  <a:pt x="21384" y="9142"/>
                </a:lnTo>
                <a:close/>
                <a:moveTo>
                  <a:pt x="21464" y="8966"/>
                </a:moveTo>
                <a:lnTo>
                  <a:pt x="21473" y="8966"/>
                </a:lnTo>
                <a:lnTo>
                  <a:pt x="21473" y="8975"/>
                </a:lnTo>
                <a:lnTo>
                  <a:pt x="21481" y="8975"/>
                </a:lnTo>
                <a:lnTo>
                  <a:pt x="21490" y="8966"/>
                </a:lnTo>
                <a:lnTo>
                  <a:pt x="21490" y="8957"/>
                </a:lnTo>
                <a:lnTo>
                  <a:pt x="21490" y="8948"/>
                </a:lnTo>
                <a:lnTo>
                  <a:pt x="21481" y="8966"/>
                </a:lnTo>
                <a:lnTo>
                  <a:pt x="21473" y="8957"/>
                </a:lnTo>
                <a:lnTo>
                  <a:pt x="21473" y="8966"/>
                </a:lnTo>
                <a:close/>
                <a:moveTo>
                  <a:pt x="21473" y="8789"/>
                </a:moveTo>
                <a:lnTo>
                  <a:pt x="21473" y="8781"/>
                </a:lnTo>
                <a:close/>
                <a:moveTo>
                  <a:pt x="21384" y="8701"/>
                </a:moveTo>
                <a:lnTo>
                  <a:pt x="21384" y="8710"/>
                </a:lnTo>
                <a:lnTo>
                  <a:pt x="21384" y="8719"/>
                </a:lnTo>
                <a:lnTo>
                  <a:pt x="21384" y="8728"/>
                </a:lnTo>
                <a:lnTo>
                  <a:pt x="21384" y="8736"/>
                </a:lnTo>
                <a:lnTo>
                  <a:pt x="21376" y="8736"/>
                </a:lnTo>
                <a:lnTo>
                  <a:pt x="21376" y="8745"/>
                </a:lnTo>
                <a:lnTo>
                  <a:pt x="21367" y="8754"/>
                </a:lnTo>
                <a:lnTo>
                  <a:pt x="21376" y="8763"/>
                </a:lnTo>
                <a:lnTo>
                  <a:pt x="21384" y="8763"/>
                </a:lnTo>
                <a:lnTo>
                  <a:pt x="21393" y="8754"/>
                </a:lnTo>
                <a:lnTo>
                  <a:pt x="21393" y="8745"/>
                </a:lnTo>
                <a:lnTo>
                  <a:pt x="21402" y="8745"/>
                </a:lnTo>
                <a:lnTo>
                  <a:pt x="21411" y="8745"/>
                </a:lnTo>
                <a:lnTo>
                  <a:pt x="21411" y="8736"/>
                </a:lnTo>
                <a:lnTo>
                  <a:pt x="21402" y="8728"/>
                </a:lnTo>
                <a:lnTo>
                  <a:pt x="21393" y="8728"/>
                </a:lnTo>
                <a:lnTo>
                  <a:pt x="21393" y="8710"/>
                </a:lnTo>
                <a:lnTo>
                  <a:pt x="21402" y="8710"/>
                </a:lnTo>
                <a:lnTo>
                  <a:pt x="21402" y="8701"/>
                </a:lnTo>
                <a:lnTo>
                  <a:pt x="21411" y="8692"/>
                </a:lnTo>
                <a:lnTo>
                  <a:pt x="21411" y="8701"/>
                </a:lnTo>
                <a:lnTo>
                  <a:pt x="21411" y="8683"/>
                </a:lnTo>
                <a:lnTo>
                  <a:pt x="21402" y="8675"/>
                </a:lnTo>
                <a:lnTo>
                  <a:pt x="21393" y="8675"/>
                </a:lnTo>
                <a:lnTo>
                  <a:pt x="21384" y="8692"/>
                </a:lnTo>
                <a:close/>
                <a:moveTo>
                  <a:pt x="21499" y="8966"/>
                </a:moveTo>
                <a:lnTo>
                  <a:pt x="21508" y="8966"/>
                </a:lnTo>
                <a:lnTo>
                  <a:pt x="21552" y="8966"/>
                </a:lnTo>
                <a:lnTo>
                  <a:pt x="21552" y="8957"/>
                </a:lnTo>
                <a:lnTo>
                  <a:pt x="21552" y="8948"/>
                </a:lnTo>
                <a:lnTo>
                  <a:pt x="21543" y="8948"/>
                </a:lnTo>
                <a:lnTo>
                  <a:pt x="21526" y="8948"/>
                </a:lnTo>
                <a:lnTo>
                  <a:pt x="21517" y="8948"/>
                </a:lnTo>
                <a:lnTo>
                  <a:pt x="21508" y="8948"/>
                </a:lnTo>
                <a:lnTo>
                  <a:pt x="21499" y="8957"/>
                </a:lnTo>
                <a:close/>
                <a:moveTo>
                  <a:pt x="21570" y="8489"/>
                </a:moveTo>
                <a:lnTo>
                  <a:pt x="21570" y="8480"/>
                </a:lnTo>
                <a:lnTo>
                  <a:pt x="21561" y="8480"/>
                </a:lnTo>
                <a:lnTo>
                  <a:pt x="21552" y="8472"/>
                </a:lnTo>
                <a:lnTo>
                  <a:pt x="21552" y="8480"/>
                </a:lnTo>
                <a:lnTo>
                  <a:pt x="21543" y="8472"/>
                </a:lnTo>
                <a:lnTo>
                  <a:pt x="21517" y="8472"/>
                </a:lnTo>
                <a:lnTo>
                  <a:pt x="21508" y="8472"/>
                </a:lnTo>
                <a:lnTo>
                  <a:pt x="21499" y="8472"/>
                </a:lnTo>
                <a:lnTo>
                  <a:pt x="21499" y="8489"/>
                </a:lnTo>
                <a:lnTo>
                  <a:pt x="21499" y="8498"/>
                </a:lnTo>
                <a:lnTo>
                  <a:pt x="21508" y="8498"/>
                </a:lnTo>
                <a:lnTo>
                  <a:pt x="21517" y="8498"/>
                </a:lnTo>
                <a:lnTo>
                  <a:pt x="21534" y="8489"/>
                </a:lnTo>
                <a:lnTo>
                  <a:pt x="21543" y="8489"/>
                </a:lnTo>
                <a:lnTo>
                  <a:pt x="21552" y="8489"/>
                </a:lnTo>
                <a:close/>
                <a:moveTo>
                  <a:pt x="21464" y="8498"/>
                </a:moveTo>
                <a:lnTo>
                  <a:pt x="21455" y="8489"/>
                </a:lnTo>
                <a:lnTo>
                  <a:pt x="21455" y="8498"/>
                </a:lnTo>
                <a:close/>
                <a:moveTo>
                  <a:pt x="21437" y="9098"/>
                </a:moveTo>
                <a:lnTo>
                  <a:pt x="21429" y="9098"/>
                </a:lnTo>
                <a:lnTo>
                  <a:pt x="21420" y="9107"/>
                </a:lnTo>
                <a:lnTo>
                  <a:pt x="21429" y="9107"/>
                </a:lnTo>
                <a:lnTo>
                  <a:pt x="21429" y="9098"/>
                </a:lnTo>
                <a:close/>
                <a:moveTo>
                  <a:pt x="23069" y="7236"/>
                </a:moveTo>
                <a:lnTo>
                  <a:pt x="23069" y="7227"/>
                </a:lnTo>
                <a:lnTo>
                  <a:pt x="23078" y="7227"/>
                </a:lnTo>
                <a:lnTo>
                  <a:pt x="23069" y="7227"/>
                </a:lnTo>
                <a:close/>
                <a:moveTo>
                  <a:pt x="22814" y="6354"/>
                </a:moveTo>
                <a:lnTo>
                  <a:pt x="22805" y="6354"/>
                </a:lnTo>
                <a:lnTo>
                  <a:pt x="22805" y="6363"/>
                </a:lnTo>
                <a:close/>
                <a:moveTo>
                  <a:pt x="23034" y="7315"/>
                </a:moveTo>
                <a:lnTo>
                  <a:pt x="23034" y="7307"/>
                </a:lnTo>
                <a:lnTo>
                  <a:pt x="23025" y="7307"/>
                </a:lnTo>
                <a:lnTo>
                  <a:pt x="23025" y="7315"/>
                </a:lnTo>
                <a:close/>
                <a:moveTo>
                  <a:pt x="22990" y="7377"/>
                </a:moveTo>
                <a:lnTo>
                  <a:pt x="22999" y="7377"/>
                </a:lnTo>
                <a:lnTo>
                  <a:pt x="22999" y="7368"/>
                </a:lnTo>
                <a:lnTo>
                  <a:pt x="23008" y="7351"/>
                </a:lnTo>
                <a:lnTo>
                  <a:pt x="22999" y="7360"/>
                </a:lnTo>
                <a:lnTo>
                  <a:pt x="22990" y="7368"/>
                </a:lnTo>
                <a:close/>
                <a:moveTo>
                  <a:pt x="22611" y="5710"/>
                </a:moveTo>
                <a:lnTo>
                  <a:pt x="22602" y="5701"/>
                </a:lnTo>
                <a:lnTo>
                  <a:pt x="22602" y="5710"/>
                </a:lnTo>
                <a:close/>
                <a:moveTo>
                  <a:pt x="22637" y="5843"/>
                </a:moveTo>
                <a:lnTo>
                  <a:pt x="22628" y="5843"/>
                </a:lnTo>
                <a:close/>
                <a:moveTo>
                  <a:pt x="22364" y="8419"/>
                </a:moveTo>
                <a:lnTo>
                  <a:pt x="22355" y="8419"/>
                </a:lnTo>
                <a:lnTo>
                  <a:pt x="22346" y="8401"/>
                </a:lnTo>
                <a:lnTo>
                  <a:pt x="22337" y="8401"/>
                </a:lnTo>
                <a:lnTo>
                  <a:pt x="22328" y="8401"/>
                </a:lnTo>
                <a:lnTo>
                  <a:pt x="22311" y="8401"/>
                </a:lnTo>
                <a:lnTo>
                  <a:pt x="22311" y="8410"/>
                </a:lnTo>
                <a:lnTo>
                  <a:pt x="22320" y="8410"/>
                </a:lnTo>
                <a:lnTo>
                  <a:pt x="22328" y="8419"/>
                </a:lnTo>
                <a:lnTo>
                  <a:pt x="22337" y="8410"/>
                </a:lnTo>
                <a:lnTo>
                  <a:pt x="22337" y="8427"/>
                </a:lnTo>
                <a:lnTo>
                  <a:pt x="22346" y="8436"/>
                </a:lnTo>
                <a:lnTo>
                  <a:pt x="22355" y="8436"/>
                </a:lnTo>
                <a:lnTo>
                  <a:pt x="22364" y="8436"/>
                </a:lnTo>
                <a:lnTo>
                  <a:pt x="22373" y="8436"/>
                </a:lnTo>
                <a:lnTo>
                  <a:pt x="22381" y="8427"/>
                </a:lnTo>
                <a:lnTo>
                  <a:pt x="22373" y="8427"/>
                </a:lnTo>
                <a:close/>
                <a:moveTo>
                  <a:pt x="22355" y="8472"/>
                </a:moveTo>
                <a:lnTo>
                  <a:pt x="22346" y="8472"/>
                </a:lnTo>
                <a:lnTo>
                  <a:pt x="22320" y="8472"/>
                </a:lnTo>
                <a:lnTo>
                  <a:pt x="22311" y="8472"/>
                </a:lnTo>
                <a:lnTo>
                  <a:pt x="22320" y="8472"/>
                </a:lnTo>
                <a:lnTo>
                  <a:pt x="22346" y="8480"/>
                </a:lnTo>
                <a:lnTo>
                  <a:pt x="22355" y="8480"/>
                </a:lnTo>
                <a:lnTo>
                  <a:pt x="22373" y="8489"/>
                </a:lnTo>
                <a:lnTo>
                  <a:pt x="22381" y="8489"/>
                </a:lnTo>
                <a:lnTo>
                  <a:pt x="22390" y="8489"/>
                </a:lnTo>
                <a:lnTo>
                  <a:pt x="22399" y="8489"/>
                </a:lnTo>
                <a:lnTo>
                  <a:pt x="22408" y="8489"/>
                </a:lnTo>
                <a:lnTo>
                  <a:pt x="22417" y="8480"/>
                </a:lnTo>
                <a:lnTo>
                  <a:pt x="22408" y="8480"/>
                </a:lnTo>
                <a:lnTo>
                  <a:pt x="22381" y="8480"/>
                </a:lnTo>
                <a:lnTo>
                  <a:pt x="22373" y="8472"/>
                </a:lnTo>
                <a:close/>
                <a:moveTo>
                  <a:pt x="21949" y="6072"/>
                </a:moveTo>
                <a:lnTo>
                  <a:pt x="21958" y="6072"/>
                </a:lnTo>
                <a:lnTo>
                  <a:pt x="21967" y="6063"/>
                </a:lnTo>
                <a:lnTo>
                  <a:pt x="21958" y="6063"/>
                </a:lnTo>
                <a:lnTo>
                  <a:pt x="21949" y="6054"/>
                </a:lnTo>
                <a:lnTo>
                  <a:pt x="21940" y="6063"/>
                </a:lnTo>
                <a:close/>
                <a:moveTo>
                  <a:pt x="23114" y="4942"/>
                </a:moveTo>
                <a:close/>
                <a:moveTo>
                  <a:pt x="23087" y="8683"/>
                </a:moveTo>
                <a:lnTo>
                  <a:pt x="23078" y="8683"/>
                </a:lnTo>
                <a:lnTo>
                  <a:pt x="23078" y="8692"/>
                </a:lnTo>
                <a:lnTo>
                  <a:pt x="23078" y="8701"/>
                </a:lnTo>
                <a:lnTo>
                  <a:pt x="23087" y="8701"/>
                </a:lnTo>
                <a:lnTo>
                  <a:pt x="23087" y="8692"/>
                </a:lnTo>
                <a:lnTo>
                  <a:pt x="23096" y="8692"/>
                </a:lnTo>
                <a:lnTo>
                  <a:pt x="23096" y="8683"/>
                </a:lnTo>
                <a:close/>
                <a:moveTo>
                  <a:pt x="23096" y="4960"/>
                </a:moveTo>
                <a:lnTo>
                  <a:pt x="23087" y="4960"/>
                </a:lnTo>
                <a:close/>
                <a:moveTo>
                  <a:pt x="23061" y="7245"/>
                </a:moveTo>
                <a:lnTo>
                  <a:pt x="23061" y="7254"/>
                </a:lnTo>
                <a:close/>
                <a:moveTo>
                  <a:pt x="23087" y="4960"/>
                </a:moveTo>
                <a:lnTo>
                  <a:pt x="23078" y="4960"/>
                </a:lnTo>
                <a:close/>
                <a:moveTo>
                  <a:pt x="23069" y="6962"/>
                </a:moveTo>
                <a:lnTo>
                  <a:pt x="23061" y="6962"/>
                </a:lnTo>
                <a:lnTo>
                  <a:pt x="23069" y="6971"/>
                </a:lnTo>
                <a:close/>
                <a:moveTo>
                  <a:pt x="23061" y="7148"/>
                </a:moveTo>
                <a:lnTo>
                  <a:pt x="23069" y="7148"/>
                </a:lnTo>
                <a:close/>
                <a:moveTo>
                  <a:pt x="22231" y="8498"/>
                </a:moveTo>
                <a:lnTo>
                  <a:pt x="22231" y="8507"/>
                </a:lnTo>
                <a:lnTo>
                  <a:pt x="22240" y="8498"/>
                </a:lnTo>
                <a:close/>
                <a:moveTo>
                  <a:pt x="23078" y="7007"/>
                </a:moveTo>
                <a:lnTo>
                  <a:pt x="23069" y="7007"/>
                </a:lnTo>
                <a:lnTo>
                  <a:pt x="23069" y="7015"/>
                </a:lnTo>
                <a:lnTo>
                  <a:pt x="23078" y="7015"/>
                </a:lnTo>
                <a:close/>
                <a:moveTo>
                  <a:pt x="22514" y="7651"/>
                </a:moveTo>
                <a:lnTo>
                  <a:pt x="22505" y="7660"/>
                </a:lnTo>
                <a:close/>
                <a:moveTo>
                  <a:pt x="21958" y="8392"/>
                </a:moveTo>
                <a:lnTo>
                  <a:pt x="21967" y="8383"/>
                </a:lnTo>
                <a:lnTo>
                  <a:pt x="21958" y="8383"/>
                </a:lnTo>
                <a:lnTo>
                  <a:pt x="21949" y="8383"/>
                </a:lnTo>
                <a:close/>
                <a:moveTo>
                  <a:pt x="21967" y="8427"/>
                </a:moveTo>
                <a:lnTo>
                  <a:pt x="21967" y="8436"/>
                </a:lnTo>
                <a:lnTo>
                  <a:pt x="21967" y="8445"/>
                </a:lnTo>
                <a:lnTo>
                  <a:pt x="21976" y="8445"/>
                </a:lnTo>
                <a:lnTo>
                  <a:pt x="21984" y="8445"/>
                </a:lnTo>
                <a:lnTo>
                  <a:pt x="21993" y="8436"/>
                </a:lnTo>
                <a:lnTo>
                  <a:pt x="21993" y="8419"/>
                </a:lnTo>
                <a:lnTo>
                  <a:pt x="21984" y="8419"/>
                </a:lnTo>
                <a:lnTo>
                  <a:pt x="21976" y="8419"/>
                </a:lnTo>
                <a:lnTo>
                  <a:pt x="21967" y="8419"/>
                </a:lnTo>
                <a:lnTo>
                  <a:pt x="21958" y="8419"/>
                </a:lnTo>
                <a:close/>
                <a:moveTo>
                  <a:pt x="21923" y="9222"/>
                </a:moveTo>
                <a:lnTo>
                  <a:pt x="21940" y="9213"/>
                </a:lnTo>
                <a:lnTo>
                  <a:pt x="21949" y="9222"/>
                </a:lnTo>
                <a:lnTo>
                  <a:pt x="21958" y="9222"/>
                </a:lnTo>
                <a:lnTo>
                  <a:pt x="21958" y="9213"/>
                </a:lnTo>
                <a:lnTo>
                  <a:pt x="21949" y="9213"/>
                </a:lnTo>
                <a:lnTo>
                  <a:pt x="21949" y="9204"/>
                </a:lnTo>
                <a:lnTo>
                  <a:pt x="21940" y="9195"/>
                </a:lnTo>
                <a:lnTo>
                  <a:pt x="21940" y="9187"/>
                </a:lnTo>
                <a:lnTo>
                  <a:pt x="21931" y="9187"/>
                </a:lnTo>
                <a:lnTo>
                  <a:pt x="21923" y="9195"/>
                </a:lnTo>
                <a:lnTo>
                  <a:pt x="21931" y="9204"/>
                </a:lnTo>
                <a:lnTo>
                  <a:pt x="21923" y="9213"/>
                </a:lnTo>
                <a:lnTo>
                  <a:pt x="21923" y="9204"/>
                </a:lnTo>
                <a:lnTo>
                  <a:pt x="21914" y="9213"/>
                </a:lnTo>
                <a:close/>
                <a:moveTo>
                  <a:pt x="21967" y="8966"/>
                </a:moveTo>
                <a:lnTo>
                  <a:pt x="21976" y="8957"/>
                </a:lnTo>
                <a:lnTo>
                  <a:pt x="21993" y="8948"/>
                </a:lnTo>
                <a:lnTo>
                  <a:pt x="22002" y="8948"/>
                </a:lnTo>
                <a:lnTo>
                  <a:pt x="21993" y="8948"/>
                </a:lnTo>
                <a:lnTo>
                  <a:pt x="21984" y="8939"/>
                </a:lnTo>
                <a:lnTo>
                  <a:pt x="21976" y="8957"/>
                </a:lnTo>
                <a:close/>
                <a:moveTo>
                  <a:pt x="21887" y="5957"/>
                </a:moveTo>
                <a:lnTo>
                  <a:pt x="21896" y="5957"/>
                </a:lnTo>
                <a:lnTo>
                  <a:pt x="21896" y="5948"/>
                </a:lnTo>
                <a:close/>
                <a:moveTo>
                  <a:pt x="21949" y="8419"/>
                </a:moveTo>
                <a:lnTo>
                  <a:pt x="21940" y="8419"/>
                </a:lnTo>
                <a:lnTo>
                  <a:pt x="21976" y="8410"/>
                </a:lnTo>
                <a:lnTo>
                  <a:pt x="21967" y="8410"/>
                </a:lnTo>
                <a:lnTo>
                  <a:pt x="21958" y="8410"/>
                </a:lnTo>
                <a:lnTo>
                  <a:pt x="21949" y="8410"/>
                </a:lnTo>
                <a:close/>
                <a:moveTo>
                  <a:pt x="21984" y="6046"/>
                </a:moveTo>
                <a:lnTo>
                  <a:pt x="21993" y="6037"/>
                </a:lnTo>
                <a:lnTo>
                  <a:pt x="21993" y="6028"/>
                </a:lnTo>
                <a:lnTo>
                  <a:pt x="21984" y="6028"/>
                </a:lnTo>
                <a:lnTo>
                  <a:pt x="21984" y="6037"/>
                </a:lnTo>
                <a:lnTo>
                  <a:pt x="21984" y="6046"/>
                </a:lnTo>
                <a:lnTo>
                  <a:pt x="21976" y="6054"/>
                </a:lnTo>
                <a:lnTo>
                  <a:pt x="21976" y="6063"/>
                </a:lnTo>
                <a:lnTo>
                  <a:pt x="21984" y="6063"/>
                </a:lnTo>
                <a:close/>
                <a:moveTo>
                  <a:pt x="22002" y="8127"/>
                </a:moveTo>
                <a:lnTo>
                  <a:pt x="21993" y="8127"/>
                </a:lnTo>
                <a:close/>
                <a:moveTo>
                  <a:pt x="22099" y="5754"/>
                </a:moveTo>
                <a:lnTo>
                  <a:pt x="22090" y="5763"/>
                </a:lnTo>
                <a:lnTo>
                  <a:pt x="22099" y="5763"/>
                </a:lnTo>
                <a:close/>
                <a:moveTo>
                  <a:pt x="22275" y="5719"/>
                </a:moveTo>
                <a:lnTo>
                  <a:pt x="22275" y="5728"/>
                </a:lnTo>
                <a:lnTo>
                  <a:pt x="22267" y="5728"/>
                </a:lnTo>
                <a:lnTo>
                  <a:pt x="22267" y="5737"/>
                </a:lnTo>
                <a:lnTo>
                  <a:pt x="22258" y="5745"/>
                </a:lnTo>
                <a:lnTo>
                  <a:pt x="22267" y="5754"/>
                </a:lnTo>
                <a:lnTo>
                  <a:pt x="22275" y="5745"/>
                </a:lnTo>
                <a:lnTo>
                  <a:pt x="22275" y="5737"/>
                </a:lnTo>
                <a:lnTo>
                  <a:pt x="22284" y="5719"/>
                </a:lnTo>
                <a:close/>
                <a:moveTo>
                  <a:pt x="22223" y="5728"/>
                </a:moveTo>
                <a:lnTo>
                  <a:pt x="22231" y="5728"/>
                </a:lnTo>
                <a:lnTo>
                  <a:pt x="22231" y="5719"/>
                </a:lnTo>
                <a:close/>
                <a:moveTo>
                  <a:pt x="21984" y="9231"/>
                </a:moveTo>
                <a:lnTo>
                  <a:pt x="22011" y="9213"/>
                </a:lnTo>
                <a:lnTo>
                  <a:pt x="22011" y="9204"/>
                </a:lnTo>
                <a:lnTo>
                  <a:pt x="22020" y="9204"/>
                </a:lnTo>
                <a:lnTo>
                  <a:pt x="22020" y="9195"/>
                </a:lnTo>
                <a:lnTo>
                  <a:pt x="22028" y="9187"/>
                </a:lnTo>
                <a:lnTo>
                  <a:pt x="22020" y="9187"/>
                </a:lnTo>
                <a:lnTo>
                  <a:pt x="22020" y="9178"/>
                </a:lnTo>
                <a:lnTo>
                  <a:pt x="22011" y="9178"/>
                </a:lnTo>
                <a:lnTo>
                  <a:pt x="22002" y="9169"/>
                </a:lnTo>
                <a:lnTo>
                  <a:pt x="22002" y="9178"/>
                </a:lnTo>
                <a:lnTo>
                  <a:pt x="21993" y="9178"/>
                </a:lnTo>
                <a:lnTo>
                  <a:pt x="21984" y="9187"/>
                </a:lnTo>
                <a:lnTo>
                  <a:pt x="21984" y="9178"/>
                </a:lnTo>
                <a:lnTo>
                  <a:pt x="21967" y="9187"/>
                </a:lnTo>
                <a:lnTo>
                  <a:pt x="21958" y="9187"/>
                </a:lnTo>
                <a:lnTo>
                  <a:pt x="21958" y="9178"/>
                </a:lnTo>
                <a:lnTo>
                  <a:pt x="21949" y="9178"/>
                </a:lnTo>
                <a:lnTo>
                  <a:pt x="21940" y="9169"/>
                </a:lnTo>
                <a:lnTo>
                  <a:pt x="21940" y="9178"/>
                </a:lnTo>
                <a:lnTo>
                  <a:pt x="21940" y="9195"/>
                </a:lnTo>
                <a:lnTo>
                  <a:pt x="21949" y="9204"/>
                </a:lnTo>
                <a:lnTo>
                  <a:pt x="21958" y="9213"/>
                </a:lnTo>
                <a:close/>
                <a:moveTo>
                  <a:pt x="22275" y="8419"/>
                </a:moveTo>
                <a:lnTo>
                  <a:pt x="22267" y="8419"/>
                </a:lnTo>
                <a:lnTo>
                  <a:pt x="22267" y="8427"/>
                </a:lnTo>
                <a:lnTo>
                  <a:pt x="22267" y="8436"/>
                </a:lnTo>
                <a:lnTo>
                  <a:pt x="22275" y="8436"/>
                </a:lnTo>
                <a:lnTo>
                  <a:pt x="22284" y="8427"/>
                </a:lnTo>
                <a:lnTo>
                  <a:pt x="22275" y="8427"/>
                </a:lnTo>
                <a:close/>
                <a:moveTo>
                  <a:pt x="22249" y="7792"/>
                </a:moveTo>
                <a:lnTo>
                  <a:pt x="22249" y="7801"/>
                </a:lnTo>
                <a:lnTo>
                  <a:pt x="22240" y="7810"/>
                </a:lnTo>
                <a:lnTo>
                  <a:pt x="22249" y="7810"/>
                </a:lnTo>
                <a:lnTo>
                  <a:pt x="22258" y="7801"/>
                </a:lnTo>
                <a:lnTo>
                  <a:pt x="22258" y="7792"/>
                </a:lnTo>
                <a:lnTo>
                  <a:pt x="22258" y="7783"/>
                </a:lnTo>
                <a:close/>
                <a:moveTo>
                  <a:pt x="22064" y="5825"/>
                </a:moveTo>
                <a:lnTo>
                  <a:pt x="22081" y="5816"/>
                </a:lnTo>
                <a:lnTo>
                  <a:pt x="22090" y="5816"/>
                </a:lnTo>
                <a:lnTo>
                  <a:pt x="22090" y="5825"/>
                </a:lnTo>
                <a:lnTo>
                  <a:pt x="22099" y="5825"/>
                </a:lnTo>
                <a:lnTo>
                  <a:pt x="22099" y="5834"/>
                </a:lnTo>
                <a:lnTo>
                  <a:pt x="22099" y="5843"/>
                </a:lnTo>
                <a:lnTo>
                  <a:pt x="22090" y="5843"/>
                </a:lnTo>
                <a:lnTo>
                  <a:pt x="22099" y="5851"/>
                </a:lnTo>
                <a:lnTo>
                  <a:pt x="22099" y="5860"/>
                </a:lnTo>
                <a:lnTo>
                  <a:pt x="22108" y="5851"/>
                </a:lnTo>
                <a:lnTo>
                  <a:pt x="22108" y="5860"/>
                </a:lnTo>
                <a:lnTo>
                  <a:pt x="22108" y="5869"/>
                </a:lnTo>
                <a:lnTo>
                  <a:pt x="22117" y="5869"/>
                </a:lnTo>
                <a:lnTo>
                  <a:pt x="22126" y="5869"/>
                </a:lnTo>
                <a:lnTo>
                  <a:pt x="22134" y="5860"/>
                </a:lnTo>
                <a:lnTo>
                  <a:pt x="22134" y="5851"/>
                </a:lnTo>
                <a:lnTo>
                  <a:pt x="22143" y="5843"/>
                </a:lnTo>
                <a:lnTo>
                  <a:pt x="22152" y="5825"/>
                </a:lnTo>
                <a:lnTo>
                  <a:pt x="22152" y="5816"/>
                </a:lnTo>
                <a:lnTo>
                  <a:pt x="22178" y="5807"/>
                </a:lnTo>
                <a:lnTo>
                  <a:pt x="22187" y="5807"/>
                </a:lnTo>
                <a:lnTo>
                  <a:pt x="22196" y="5807"/>
                </a:lnTo>
                <a:lnTo>
                  <a:pt x="22205" y="5816"/>
                </a:lnTo>
                <a:lnTo>
                  <a:pt x="22214" y="5825"/>
                </a:lnTo>
                <a:lnTo>
                  <a:pt x="22223" y="5825"/>
                </a:lnTo>
                <a:lnTo>
                  <a:pt x="22223" y="5816"/>
                </a:lnTo>
                <a:lnTo>
                  <a:pt x="22231" y="5807"/>
                </a:lnTo>
                <a:lnTo>
                  <a:pt x="22231" y="5798"/>
                </a:lnTo>
                <a:lnTo>
                  <a:pt x="22249" y="5790"/>
                </a:lnTo>
                <a:lnTo>
                  <a:pt x="22258" y="5781"/>
                </a:lnTo>
                <a:lnTo>
                  <a:pt x="22258" y="5772"/>
                </a:lnTo>
                <a:lnTo>
                  <a:pt x="22258" y="5763"/>
                </a:lnTo>
                <a:lnTo>
                  <a:pt x="22258" y="5745"/>
                </a:lnTo>
                <a:lnTo>
                  <a:pt x="22240" y="5745"/>
                </a:lnTo>
                <a:lnTo>
                  <a:pt x="22231" y="5745"/>
                </a:lnTo>
                <a:lnTo>
                  <a:pt x="22223" y="5737"/>
                </a:lnTo>
                <a:lnTo>
                  <a:pt x="22214" y="5737"/>
                </a:lnTo>
                <a:lnTo>
                  <a:pt x="22205" y="5737"/>
                </a:lnTo>
                <a:lnTo>
                  <a:pt x="22196" y="5745"/>
                </a:lnTo>
                <a:lnTo>
                  <a:pt x="22187" y="5745"/>
                </a:lnTo>
                <a:lnTo>
                  <a:pt x="22178" y="5745"/>
                </a:lnTo>
                <a:lnTo>
                  <a:pt x="22178" y="5754"/>
                </a:lnTo>
                <a:lnTo>
                  <a:pt x="22178" y="5763"/>
                </a:lnTo>
                <a:lnTo>
                  <a:pt x="22170" y="5772"/>
                </a:lnTo>
                <a:lnTo>
                  <a:pt x="22161" y="5772"/>
                </a:lnTo>
                <a:lnTo>
                  <a:pt x="22152" y="5772"/>
                </a:lnTo>
                <a:lnTo>
                  <a:pt x="22143" y="5772"/>
                </a:lnTo>
                <a:lnTo>
                  <a:pt x="22134" y="5763"/>
                </a:lnTo>
                <a:lnTo>
                  <a:pt x="22126" y="5763"/>
                </a:lnTo>
                <a:lnTo>
                  <a:pt x="22117" y="5772"/>
                </a:lnTo>
                <a:lnTo>
                  <a:pt x="22117" y="5781"/>
                </a:lnTo>
                <a:lnTo>
                  <a:pt x="22108" y="5781"/>
                </a:lnTo>
                <a:lnTo>
                  <a:pt x="22108" y="5790"/>
                </a:lnTo>
                <a:lnTo>
                  <a:pt x="22099" y="5798"/>
                </a:lnTo>
                <a:lnTo>
                  <a:pt x="22090" y="5807"/>
                </a:lnTo>
                <a:lnTo>
                  <a:pt x="22081" y="5807"/>
                </a:lnTo>
                <a:lnTo>
                  <a:pt x="22073" y="5816"/>
                </a:lnTo>
                <a:close/>
                <a:moveTo>
                  <a:pt x="22090" y="5781"/>
                </a:moveTo>
                <a:lnTo>
                  <a:pt x="22090" y="5772"/>
                </a:lnTo>
                <a:lnTo>
                  <a:pt x="22081" y="5772"/>
                </a:lnTo>
                <a:lnTo>
                  <a:pt x="22073" y="5772"/>
                </a:lnTo>
                <a:lnTo>
                  <a:pt x="22073" y="5781"/>
                </a:lnTo>
                <a:lnTo>
                  <a:pt x="22081" y="5781"/>
                </a:lnTo>
                <a:close/>
              </a:path>
            </a:pathLst>
          </a:custGeom>
          <a:solidFill>
            <a:schemeClr val="bg1">
              <a:alpha val="25000"/>
            </a:schemeClr>
          </a:solidFill>
          <a:ln w="6350" cap="flat" cmpd="sng" algn="ctr">
            <a:no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63636"/>
              </a:solidFill>
              <a:effectLst/>
              <a:uLnTx/>
              <a:uFillTx/>
              <a:latin typeface="Arial"/>
              <a:ea typeface="+mn-ea"/>
              <a:cs typeface="Arial"/>
            </a:endParaRPr>
          </a:p>
        </p:txBody>
      </p:sp>
      <p:sp>
        <p:nvSpPr>
          <p:cNvPr id="31" name="Oval 30">
            <a:extLst>
              <a:ext uri="{FF2B5EF4-FFF2-40B4-BE49-F238E27FC236}">
                <a16:creationId xmlns:a16="http://schemas.microsoft.com/office/drawing/2014/main" id="{B2551AEE-486A-D3DA-3DF4-64C366128E03}"/>
              </a:ext>
            </a:extLst>
          </p:cNvPr>
          <p:cNvSpPr/>
          <p:nvPr/>
        </p:nvSpPr>
        <p:spPr>
          <a:xfrm>
            <a:off x="7502129" y="224135"/>
            <a:ext cx="4637655" cy="470170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22552431-F3EA-38A3-6239-1E2ADB04A881}"/>
              </a:ext>
            </a:extLst>
          </p:cNvPr>
          <p:cNvSpPr/>
          <p:nvPr/>
        </p:nvSpPr>
        <p:spPr>
          <a:xfrm>
            <a:off x="3467677" y="2546217"/>
            <a:ext cx="5014908" cy="5015968"/>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CB119AE4-63EE-8E2B-8CC7-562FED59CC02}"/>
              </a:ext>
            </a:extLst>
          </p:cNvPr>
          <p:cNvSpPr/>
          <p:nvPr/>
        </p:nvSpPr>
        <p:spPr>
          <a:xfrm>
            <a:off x="-262259" y="1207566"/>
            <a:ext cx="4518738" cy="451969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055AD9DC-C0F5-5A4E-842A-69C8AD4D37B7}"/>
              </a:ext>
            </a:extLst>
          </p:cNvPr>
          <p:cNvSpPr/>
          <p:nvPr/>
        </p:nvSpPr>
        <p:spPr>
          <a:xfrm>
            <a:off x="945540" y="4246373"/>
            <a:ext cx="2103141" cy="381195"/>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E6900"/>
                </a:solidFill>
                <a:effectLst/>
                <a:uLnTx/>
                <a:uFillTx/>
                <a:latin typeface="IBM Plex Sans" panose="020B0503050203000203" pitchFamily="34" charset="0"/>
                <a:ea typeface="+mn-ea"/>
                <a:cs typeface="TisaSansPro"/>
              </a:rPr>
              <a:t>Continents</a:t>
            </a:r>
            <a:endParaRPr kumimoji="0" lang="en-US" sz="3200" b="0" i="0" u="none" strike="noStrike" kern="1200" cap="none" spc="0" normalizeH="0" baseline="0" noProof="0" dirty="0">
              <a:ln>
                <a:noFill/>
              </a:ln>
              <a:solidFill>
                <a:srgbClr val="FE6900"/>
              </a:solidFill>
              <a:effectLst/>
              <a:uLnTx/>
              <a:uFillTx/>
              <a:latin typeface="IBM Plex Sans" panose="020B0503050203000203" pitchFamily="34" charset="0"/>
              <a:ea typeface="+mn-ea"/>
              <a:cs typeface="TisaSansPro"/>
            </a:endParaRPr>
          </a:p>
        </p:txBody>
      </p:sp>
      <p:sp>
        <p:nvSpPr>
          <p:cNvPr id="24" name="Rectangle 23">
            <a:extLst>
              <a:ext uri="{FF2B5EF4-FFF2-40B4-BE49-F238E27FC236}">
                <a16:creationId xmlns:a16="http://schemas.microsoft.com/office/drawing/2014/main" id="{2ECC7252-8D75-6D45-A90C-C3C8A9F85FC6}"/>
              </a:ext>
            </a:extLst>
          </p:cNvPr>
          <p:cNvSpPr/>
          <p:nvPr/>
        </p:nvSpPr>
        <p:spPr>
          <a:xfrm>
            <a:off x="1466516" y="2772717"/>
            <a:ext cx="1061189" cy="1643783"/>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FFFF"/>
                </a:solidFill>
                <a:effectLst/>
                <a:uLnTx/>
                <a:uFillTx/>
                <a:latin typeface="IBM Plex Sans" panose="020B0503050203000203" pitchFamily="34" charset="0"/>
                <a:ea typeface="+mn-ea"/>
                <a:cs typeface="TisaSansPro"/>
              </a:rPr>
              <a:t>6</a:t>
            </a:r>
          </a:p>
        </p:txBody>
      </p:sp>
      <p:sp>
        <p:nvSpPr>
          <p:cNvPr id="4" name="Title 3">
            <a:extLst>
              <a:ext uri="{FF2B5EF4-FFF2-40B4-BE49-F238E27FC236}">
                <a16:creationId xmlns:a16="http://schemas.microsoft.com/office/drawing/2014/main" id="{63CBC2DF-0409-7442-A831-EAFEE4EB41FB}"/>
              </a:ext>
            </a:extLst>
          </p:cNvPr>
          <p:cNvSpPr>
            <a:spLocks noGrp="1"/>
          </p:cNvSpPr>
          <p:nvPr>
            <p:ph type="title"/>
          </p:nvPr>
        </p:nvSpPr>
        <p:spPr/>
        <p:txBody>
          <a:bodyPr/>
          <a:lstStyle/>
          <a:p>
            <a:r>
              <a:rPr lang="en-US" sz="3200" dirty="0"/>
              <a:t>Representing half the world’s population</a:t>
            </a:r>
          </a:p>
        </p:txBody>
      </p:sp>
      <p:sp>
        <p:nvSpPr>
          <p:cNvPr id="29" name="Rectangle 28">
            <a:extLst>
              <a:ext uri="{FF2B5EF4-FFF2-40B4-BE49-F238E27FC236}">
                <a16:creationId xmlns:a16="http://schemas.microsoft.com/office/drawing/2014/main" id="{648531B1-79DB-579F-014B-C5AC89BFBD62}"/>
              </a:ext>
            </a:extLst>
          </p:cNvPr>
          <p:cNvSpPr/>
          <p:nvPr/>
        </p:nvSpPr>
        <p:spPr>
          <a:xfrm>
            <a:off x="5191263" y="5557132"/>
            <a:ext cx="1567737" cy="381195"/>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2135F"/>
                </a:solidFill>
                <a:effectLst/>
                <a:uLnTx/>
                <a:uFillTx/>
                <a:latin typeface="IBM Plex Sans" panose="020B0503050203000203" pitchFamily="34" charset="0"/>
                <a:ea typeface="+mn-ea"/>
                <a:cs typeface="TisaSansPro"/>
              </a:rPr>
              <a:t>Markets</a:t>
            </a:r>
            <a:endParaRPr kumimoji="0" lang="en-US" sz="3200" b="0" i="0" u="none" strike="noStrike" kern="1200" cap="none" spc="0" normalizeH="0" baseline="0" noProof="0" dirty="0">
              <a:ln>
                <a:noFill/>
              </a:ln>
              <a:solidFill>
                <a:srgbClr val="B2135F"/>
              </a:solidFill>
              <a:effectLst/>
              <a:uLnTx/>
              <a:uFillTx/>
              <a:latin typeface="IBM Plex Sans" panose="020B0503050203000203" pitchFamily="34" charset="0"/>
              <a:ea typeface="+mn-ea"/>
              <a:cs typeface="TisaSansPro"/>
            </a:endParaRPr>
          </a:p>
        </p:txBody>
      </p:sp>
      <p:sp>
        <p:nvSpPr>
          <p:cNvPr id="30" name="Rectangle 29">
            <a:extLst>
              <a:ext uri="{FF2B5EF4-FFF2-40B4-BE49-F238E27FC236}">
                <a16:creationId xmlns:a16="http://schemas.microsoft.com/office/drawing/2014/main" id="{BDFC8DC5-B0CB-1121-F1D7-9242504F03F6}"/>
              </a:ext>
            </a:extLst>
          </p:cNvPr>
          <p:cNvSpPr/>
          <p:nvPr/>
        </p:nvSpPr>
        <p:spPr>
          <a:xfrm>
            <a:off x="5024643" y="4103946"/>
            <a:ext cx="2122376" cy="1643783"/>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FFFF"/>
                </a:solidFill>
                <a:effectLst/>
                <a:uLnTx/>
                <a:uFillTx/>
                <a:latin typeface="IBM Plex Sans" panose="020B0503050203000203" pitchFamily="34" charset="0"/>
                <a:ea typeface="+mn-ea"/>
                <a:cs typeface="TisaSansPro"/>
              </a:rPr>
              <a:t>48</a:t>
            </a:r>
          </a:p>
        </p:txBody>
      </p:sp>
      <p:sp>
        <p:nvSpPr>
          <p:cNvPr id="32" name="Rectangle 31">
            <a:extLst>
              <a:ext uri="{FF2B5EF4-FFF2-40B4-BE49-F238E27FC236}">
                <a16:creationId xmlns:a16="http://schemas.microsoft.com/office/drawing/2014/main" id="{F2E72E45-B369-6A30-B079-24CC5ACF1A7A}"/>
              </a:ext>
            </a:extLst>
          </p:cNvPr>
          <p:cNvSpPr/>
          <p:nvPr/>
        </p:nvSpPr>
        <p:spPr>
          <a:xfrm>
            <a:off x="8501223" y="3123823"/>
            <a:ext cx="2531142" cy="381195"/>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B2BE"/>
                </a:solidFill>
                <a:effectLst/>
                <a:uLnTx/>
                <a:uFillTx/>
                <a:latin typeface="IBM Plex Sans" panose="020B0503050203000203" pitchFamily="34" charset="0"/>
                <a:ea typeface="+mn-ea"/>
                <a:cs typeface="TisaSansPro"/>
              </a:rPr>
              <a:t>Respondents</a:t>
            </a:r>
            <a:endParaRPr kumimoji="0" lang="en-US" sz="3200" b="0" i="0" u="none" strike="noStrike" kern="1200" cap="none" spc="0" normalizeH="0" baseline="0" noProof="0" dirty="0">
              <a:ln>
                <a:noFill/>
              </a:ln>
              <a:solidFill>
                <a:srgbClr val="01B2BE"/>
              </a:solidFill>
              <a:effectLst/>
              <a:uLnTx/>
              <a:uFillTx/>
              <a:latin typeface="IBM Plex Sans" panose="020B0503050203000203" pitchFamily="34" charset="0"/>
              <a:ea typeface="+mn-ea"/>
              <a:cs typeface="TisaSansPro"/>
            </a:endParaRPr>
          </a:p>
        </p:txBody>
      </p:sp>
      <p:sp>
        <p:nvSpPr>
          <p:cNvPr id="33" name="Rectangle 32">
            <a:extLst>
              <a:ext uri="{FF2B5EF4-FFF2-40B4-BE49-F238E27FC236}">
                <a16:creationId xmlns:a16="http://schemas.microsoft.com/office/drawing/2014/main" id="{01584462-2BD5-A5E8-6B91-E7ACFD1E46C3}"/>
              </a:ext>
            </a:extLst>
          </p:cNvPr>
          <p:cNvSpPr/>
          <p:nvPr/>
        </p:nvSpPr>
        <p:spPr>
          <a:xfrm>
            <a:off x="7728576" y="1976240"/>
            <a:ext cx="4076437" cy="1143518"/>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FFFF"/>
                </a:solidFill>
                <a:effectLst/>
                <a:uLnTx/>
                <a:uFillTx/>
                <a:latin typeface="IBM Plex Sans" panose="020B0503050203000203" pitchFamily="34" charset="0"/>
                <a:ea typeface="+mn-ea"/>
                <a:cs typeface="TisaSansPro"/>
              </a:rPr>
              <a:t>97,000</a:t>
            </a:r>
          </a:p>
        </p:txBody>
      </p:sp>
    </p:spTree>
    <p:extLst>
      <p:ext uri="{BB962C8B-B14F-4D97-AF65-F5344CB8AC3E}">
        <p14:creationId xmlns:p14="http://schemas.microsoft.com/office/powerpoint/2010/main" val="199474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A23E-0ECB-EE73-C450-C18E9872C07C}"/>
              </a:ext>
            </a:extLst>
          </p:cNvPr>
          <p:cNvSpPr>
            <a:spLocks noGrp="1"/>
          </p:cNvSpPr>
          <p:nvPr>
            <p:ph type="title"/>
          </p:nvPr>
        </p:nvSpPr>
        <p:spPr/>
        <p:txBody>
          <a:bodyPr/>
          <a:lstStyle/>
          <a:p>
            <a:r>
              <a:rPr lang="en-US" dirty="0"/>
              <a:t>Paying for news</a:t>
            </a:r>
          </a:p>
        </p:txBody>
      </p:sp>
    </p:spTree>
    <p:extLst>
      <p:ext uri="{BB962C8B-B14F-4D97-AF65-F5344CB8AC3E}">
        <p14:creationId xmlns:p14="http://schemas.microsoft.com/office/powerpoint/2010/main" val="36049936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7832CA5-D6C8-B329-0535-AFA01A9D9652}"/>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6EE84207-9418-D43C-28C7-4689D5E78557}"/>
              </a:ext>
            </a:extLst>
          </p:cNvPr>
          <p:cNvCxnSpPr>
            <a:cxnSpLocks/>
          </p:cNvCxnSpPr>
          <p:nvPr/>
        </p:nvCxnSpPr>
        <p:spPr>
          <a:xfrm>
            <a:off x="721360" y="3968279"/>
            <a:ext cx="1071880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F56BEFE-C0CA-2C69-48F6-EB9D16DAA7C7}"/>
              </a:ext>
            </a:extLst>
          </p:cNvPr>
          <p:cNvSpPr>
            <a:spLocks noGrp="1"/>
          </p:cNvSpPr>
          <p:nvPr>
            <p:ph type="title"/>
          </p:nvPr>
        </p:nvSpPr>
        <p:spPr>
          <a:xfrm>
            <a:off x="719998" y="504000"/>
            <a:ext cx="11472001" cy="387798"/>
          </a:xfrm>
        </p:spPr>
        <p:txBody>
          <a:bodyPr>
            <a:noAutofit/>
          </a:bodyPr>
          <a:lstStyle/>
          <a:p>
            <a:r>
              <a:rPr lang="en-GB" dirty="0"/>
              <a:t>Payment for online news – Selected markets</a:t>
            </a:r>
          </a:p>
        </p:txBody>
      </p:sp>
      <p:sp>
        <p:nvSpPr>
          <p:cNvPr id="16" name="Footer Placeholder 15">
            <a:extLst>
              <a:ext uri="{FF2B5EF4-FFF2-40B4-BE49-F238E27FC236}">
                <a16:creationId xmlns:a16="http://schemas.microsoft.com/office/drawing/2014/main" id="{0DBE273E-E710-1170-3EAE-3B85CD17097C}"/>
              </a:ext>
            </a:extLst>
          </p:cNvPr>
          <p:cNvSpPr>
            <a:spLocks noGrp="1"/>
          </p:cNvSpPr>
          <p:nvPr>
            <p:ph type="ftr" sz="quarter" idx="10"/>
          </p:nvPr>
        </p:nvSpPr>
        <p:spPr>
          <a:xfrm>
            <a:off x="719999" y="6207947"/>
            <a:ext cx="9053565" cy="622757"/>
          </a:xfrm>
        </p:spPr>
        <p:txBody>
          <a:bodyPr/>
          <a:lstStyle/>
          <a:p>
            <a:r>
              <a:rPr lang="en-US"/>
              <a:t>Q7a. Have you paid for ONLINE news content, or accessed a paid for ONLINE news service in the last year? (This could be a digital subscription, combined digital/print subscription or one-off payment for an article or app or e-edition). Base: Total sample in each country ≈ 2000</a:t>
            </a:r>
            <a:endParaRPr lang="en-US" dirty="0"/>
          </a:p>
        </p:txBody>
      </p:sp>
      <p:sp>
        <p:nvSpPr>
          <p:cNvPr id="20" name="Slide Number Placeholder 19">
            <a:extLst>
              <a:ext uri="{FF2B5EF4-FFF2-40B4-BE49-F238E27FC236}">
                <a16:creationId xmlns:a16="http://schemas.microsoft.com/office/drawing/2014/main" id="{24326133-2D6C-11CC-32AB-9A18E00D697E}"/>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21</a:t>
            </a:fld>
            <a:endParaRPr lang="en-GB" dirty="0"/>
          </a:p>
        </p:txBody>
      </p:sp>
      <p:sp>
        <p:nvSpPr>
          <p:cNvPr id="32" name="Text Placeholder 2">
            <a:extLst>
              <a:ext uri="{FF2B5EF4-FFF2-40B4-BE49-F238E27FC236}">
                <a16:creationId xmlns:a16="http://schemas.microsoft.com/office/drawing/2014/main" id="{8F220694-627E-9095-7176-5177F2F45B37}"/>
              </a:ext>
            </a:extLst>
          </p:cNvPr>
          <p:cNvSpPr>
            <a:spLocks noGrp="1"/>
          </p:cNvSpPr>
          <p:nvPr>
            <p:ph idx="1"/>
          </p:nvPr>
        </p:nvSpPr>
        <p:spPr>
          <a:xfrm>
            <a:off x="719999" y="974928"/>
            <a:ext cx="10515600" cy="287130"/>
          </a:xfrm>
          <a:ln>
            <a:noFill/>
          </a:ln>
        </p:spPr>
        <p:txBody>
          <a:bodyPr>
            <a:noAutofit/>
          </a:bodyPr>
          <a:lstStyle/>
          <a:p>
            <a:r>
              <a:rPr lang="en-GB" dirty="0"/>
              <a:t>Very little growth in online subscriptions mostly within the margin of error. Norway and Sweden still lead –</a:t>
            </a:r>
            <a:br>
              <a:rPr lang="en-GB" dirty="0"/>
            </a:br>
            <a:r>
              <a:rPr lang="en-GB" dirty="0"/>
              <a:t>small market, few strong brands that have loyalty across generations, lower platform impact </a:t>
            </a:r>
          </a:p>
        </p:txBody>
      </p:sp>
      <p:sp>
        <p:nvSpPr>
          <p:cNvPr id="14" name="TextBox 13">
            <a:extLst>
              <a:ext uri="{FF2B5EF4-FFF2-40B4-BE49-F238E27FC236}">
                <a16:creationId xmlns:a16="http://schemas.microsoft.com/office/drawing/2014/main" id="{72F75E77-A01E-406E-2B61-B140741FCEFD}"/>
              </a:ext>
            </a:extLst>
          </p:cNvPr>
          <p:cNvSpPr txBox="1"/>
          <p:nvPr/>
        </p:nvSpPr>
        <p:spPr>
          <a:xfrm>
            <a:off x="7908604" y="3697691"/>
            <a:ext cx="3577903" cy="184666"/>
          </a:xfrm>
          <a:prstGeom prst="rect">
            <a:avLst/>
          </a:prstGeom>
          <a:noFill/>
          <a:ln>
            <a:noFill/>
            <a:prstDash val="dash"/>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a:ln>
                  <a:noFill/>
                </a:ln>
                <a:solidFill>
                  <a:srgbClr val="01B2BE"/>
                </a:solidFill>
                <a:effectLst/>
                <a:uLnTx/>
                <a:uFillTx/>
                <a:latin typeface="IBM Plex Sans" panose="020B0503050203000203" pitchFamily="34" charset="0"/>
              </a:rPr>
              <a:t>Average shown across all ‘pay basket’ 20 markets</a:t>
            </a:r>
          </a:p>
        </p:txBody>
      </p:sp>
      <p:graphicFrame>
        <p:nvGraphicFramePr>
          <p:cNvPr id="17" name="Chart 16">
            <a:extLst>
              <a:ext uri="{FF2B5EF4-FFF2-40B4-BE49-F238E27FC236}">
                <a16:creationId xmlns:a16="http://schemas.microsoft.com/office/drawing/2014/main" id="{D8973421-F608-7365-2984-9A4A40C1D463}"/>
              </a:ext>
            </a:extLst>
          </p:cNvPr>
          <p:cNvGraphicFramePr/>
          <p:nvPr/>
        </p:nvGraphicFramePr>
        <p:xfrm>
          <a:off x="741680" y="2427026"/>
          <a:ext cx="10708640" cy="298468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1FED42F-1DB2-C9F0-0252-A49D24305E03}"/>
              </a:ext>
            </a:extLst>
          </p:cNvPr>
          <p:cNvSpPr txBox="1"/>
          <p:nvPr/>
        </p:nvSpPr>
        <p:spPr>
          <a:xfrm>
            <a:off x="322762" y="3869281"/>
            <a:ext cx="338234" cy="184666"/>
          </a:xfrm>
          <a:prstGeom prst="rect">
            <a:avLst/>
          </a:prstGeom>
          <a:noFill/>
          <a:ln>
            <a:noFill/>
            <a:prstDash val="dash"/>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1" i="0" u="none" strike="noStrike" kern="1200" cap="none" spc="0" normalizeH="0" baseline="0" noProof="0" dirty="0">
                <a:ln>
                  <a:noFill/>
                </a:ln>
                <a:solidFill>
                  <a:srgbClr val="01B2BE"/>
                </a:solidFill>
                <a:effectLst/>
                <a:uLnTx/>
                <a:uFillTx/>
                <a:latin typeface="IBM Plex Sans" panose="020B0503050203000203" pitchFamily="34" charset="0"/>
              </a:rPr>
              <a:t>18%</a:t>
            </a:r>
          </a:p>
        </p:txBody>
      </p:sp>
      <p:sp>
        <p:nvSpPr>
          <p:cNvPr id="41" name="Up Arrow 2">
            <a:extLst>
              <a:ext uri="{FF2B5EF4-FFF2-40B4-BE49-F238E27FC236}">
                <a16:creationId xmlns:a16="http://schemas.microsoft.com/office/drawing/2014/main" id="{A708803D-3554-DC0A-3176-82AF5A936392}"/>
              </a:ext>
            </a:extLst>
          </p:cNvPr>
          <p:cNvSpPr/>
          <p:nvPr/>
        </p:nvSpPr>
        <p:spPr>
          <a:xfrm>
            <a:off x="4127943" y="3178721"/>
            <a:ext cx="215987" cy="28799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42" name="Rectangle 41">
            <a:extLst>
              <a:ext uri="{FF2B5EF4-FFF2-40B4-BE49-F238E27FC236}">
                <a16:creationId xmlns:a16="http://schemas.microsoft.com/office/drawing/2014/main" id="{816394C9-7D07-7DCD-B2E0-F0DAB3717042}"/>
              </a:ext>
            </a:extLst>
          </p:cNvPr>
          <p:cNvSpPr/>
          <p:nvPr/>
        </p:nvSpPr>
        <p:spPr>
          <a:xfrm>
            <a:off x="4077237" y="2886183"/>
            <a:ext cx="317395"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accent3"/>
                </a:solidFill>
                <a:effectLst/>
                <a:uLnTx/>
                <a:uFillTx/>
                <a:latin typeface="IBM Plex Sans" panose="020B0503050203000203" pitchFamily="34" charset="0"/>
              </a:rPr>
              <a:t>+4pp</a:t>
            </a:r>
          </a:p>
        </p:txBody>
      </p:sp>
      <p:sp>
        <p:nvSpPr>
          <p:cNvPr id="44" name="Up Arrow 2">
            <a:extLst>
              <a:ext uri="{FF2B5EF4-FFF2-40B4-BE49-F238E27FC236}">
                <a16:creationId xmlns:a16="http://schemas.microsoft.com/office/drawing/2014/main" id="{09B5983A-8D40-E69C-2178-5322ED51F553}"/>
              </a:ext>
            </a:extLst>
          </p:cNvPr>
          <p:cNvSpPr/>
          <p:nvPr/>
        </p:nvSpPr>
        <p:spPr>
          <a:xfrm>
            <a:off x="1963443" y="3115768"/>
            <a:ext cx="215987" cy="28799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45" name="Rectangle 44">
            <a:extLst>
              <a:ext uri="{FF2B5EF4-FFF2-40B4-BE49-F238E27FC236}">
                <a16:creationId xmlns:a16="http://schemas.microsoft.com/office/drawing/2014/main" id="{21E33AF0-49DA-F14B-9EAA-95C3DCFE714D}"/>
              </a:ext>
            </a:extLst>
          </p:cNvPr>
          <p:cNvSpPr/>
          <p:nvPr/>
        </p:nvSpPr>
        <p:spPr>
          <a:xfrm>
            <a:off x="1912737" y="2863870"/>
            <a:ext cx="317395"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accent3"/>
                </a:solidFill>
                <a:effectLst/>
                <a:uLnTx/>
                <a:uFillTx/>
                <a:latin typeface="IBM Plex Sans" panose="020B0503050203000203" pitchFamily="34" charset="0"/>
              </a:rPr>
              <a:t>+5pp</a:t>
            </a:r>
          </a:p>
        </p:txBody>
      </p:sp>
      <p:sp>
        <p:nvSpPr>
          <p:cNvPr id="8" name="Up Arrow 2">
            <a:extLst>
              <a:ext uri="{FF2B5EF4-FFF2-40B4-BE49-F238E27FC236}">
                <a16:creationId xmlns:a16="http://schemas.microsoft.com/office/drawing/2014/main" id="{E433EE2A-F37F-F9EF-EBCE-10C93CB57711}"/>
              </a:ext>
            </a:extLst>
          </p:cNvPr>
          <p:cNvSpPr/>
          <p:nvPr/>
        </p:nvSpPr>
        <p:spPr>
          <a:xfrm>
            <a:off x="3060933" y="3162167"/>
            <a:ext cx="215987" cy="28799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9" name="Rectangle 8">
            <a:extLst>
              <a:ext uri="{FF2B5EF4-FFF2-40B4-BE49-F238E27FC236}">
                <a16:creationId xmlns:a16="http://schemas.microsoft.com/office/drawing/2014/main" id="{830FB6DA-CDA4-AE64-A9C4-5E3F2DF934BD}"/>
              </a:ext>
            </a:extLst>
          </p:cNvPr>
          <p:cNvSpPr/>
          <p:nvPr/>
        </p:nvSpPr>
        <p:spPr>
          <a:xfrm>
            <a:off x="3010227" y="2910269"/>
            <a:ext cx="317395"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accent3"/>
                </a:solidFill>
                <a:effectLst/>
                <a:uLnTx/>
                <a:uFillTx/>
                <a:latin typeface="IBM Plex Sans" panose="020B0503050203000203" pitchFamily="34" charset="0"/>
              </a:rPr>
              <a:t>+8pp</a:t>
            </a:r>
          </a:p>
        </p:txBody>
      </p:sp>
    </p:spTree>
    <p:extLst>
      <p:ext uri="{BB962C8B-B14F-4D97-AF65-F5344CB8AC3E}">
        <p14:creationId xmlns:p14="http://schemas.microsoft.com/office/powerpoint/2010/main" val="33804654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E9B4A4-4824-C191-F0FF-D178A36BE3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7645" y="1146884"/>
            <a:ext cx="3158982" cy="4636963"/>
          </a:xfrm>
          <a:prstGeom prst="rect">
            <a:avLst/>
          </a:prstGeom>
        </p:spPr>
      </p:pic>
      <p:sp>
        <p:nvSpPr>
          <p:cNvPr id="2" name="Title 1">
            <a:extLst>
              <a:ext uri="{FF2B5EF4-FFF2-40B4-BE49-F238E27FC236}">
                <a16:creationId xmlns:a16="http://schemas.microsoft.com/office/drawing/2014/main" id="{D414AA86-EA02-8524-F0A8-7BDDE696837B}"/>
              </a:ext>
            </a:extLst>
          </p:cNvPr>
          <p:cNvSpPr>
            <a:spLocks noGrp="1"/>
          </p:cNvSpPr>
          <p:nvPr>
            <p:ph type="title"/>
          </p:nvPr>
        </p:nvSpPr>
        <p:spPr>
          <a:xfrm>
            <a:off x="719998" y="504000"/>
            <a:ext cx="11472001" cy="387798"/>
          </a:xfrm>
        </p:spPr>
        <p:txBody>
          <a:bodyPr/>
          <a:lstStyle/>
          <a:p>
            <a:r>
              <a:rPr lang="en-US" dirty="0"/>
              <a:t>More people are taking up bundled offers in Norway</a:t>
            </a:r>
          </a:p>
        </p:txBody>
      </p:sp>
      <p:sp>
        <p:nvSpPr>
          <p:cNvPr id="8" name="Footer Placeholder 7">
            <a:extLst>
              <a:ext uri="{FF2B5EF4-FFF2-40B4-BE49-F238E27FC236}">
                <a16:creationId xmlns:a16="http://schemas.microsoft.com/office/drawing/2014/main" id="{89F6897C-133B-675C-43AB-2A5BD551C7B5}"/>
              </a:ext>
            </a:extLst>
          </p:cNvPr>
          <p:cNvSpPr>
            <a:spLocks noGrp="1"/>
          </p:cNvSpPr>
          <p:nvPr>
            <p:ph type="ftr" sz="quarter" idx="10"/>
          </p:nvPr>
        </p:nvSpPr>
        <p:spPr>
          <a:xfrm>
            <a:off x="719999" y="6207947"/>
            <a:ext cx="9053565" cy="622757"/>
          </a:xfrm>
        </p:spPr>
        <p:txBody>
          <a:bodyPr/>
          <a:lstStyle/>
          <a:p>
            <a:r>
              <a:rPr lang="en-US" dirty="0"/>
              <a:t>Q7_SUBS_name_2022. You said you have paid a subscription/membership to a digital news service in the last year … Which of the following did you subscribe to? 
Base: All that paid for a digital news subscription/membership in the last year in 2023 = 589, 2024 = 594, 2025 = 667</a:t>
            </a:r>
          </a:p>
        </p:txBody>
      </p:sp>
      <p:sp>
        <p:nvSpPr>
          <p:cNvPr id="11" name="Slide Number Placeholder 10">
            <a:extLst>
              <a:ext uri="{FF2B5EF4-FFF2-40B4-BE49-F238E27FC236}">
                <a16:creationId xmlns:a16="http://schemas.microsoft.com/office/drawing/2014/main" id="{65992596-05B8-348F-1743-DC4F36B8363F}"/>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22</a:t>
            </a:fld>
            <a:endParaRPr lang="en-GB" dirty="0"/>
          </a:p>
        </p:txBody>
      </p:sp>
      <p:sp>
        <p:nvSpPr>
          <p:cNvPr id="4" name="Content Placeholder 3">
            <a:extLst>
              <a:ext uri="{FF2B5EF4-FFF2-40B4-BE49-F238E27FC236}">
                <a16:creationId xmlns:a16="http://schemas.microsoft.com/office/drawing/2014/main" id="{75E7B93B-3DAD-F3CA-6FCE-F11415F48249}"/>
              </a:ext>
            </a:extLst>
          </p:cNvPr>
          <p:cNvSpPr>
            <a:spLocks noGrp="1"/>
          </p:cNvSpPr>
          <p:nvPr>
            <p:ph idx="1"/>
          </p:nvPr>
        </p:nvSpPr>
        <p:spPr>
          <a:xfrm>
            <a:off x="719999" y="974928"/>
            <a:ext cx="10515600" cy="287130"/>
          </a:xfrm>
        </p:spPr>
        <p:txBody>
          <a:bodyPr/>
          <a:lstStyle/>
          <a:p>
            <a:r>
              <a:rPr lang="en-US" noProof="0" dirty="0"/>
              <a:t>Norwegian bundled subscriptions over time</a:t>
            </a:r>
          </a:p>
        </p:txBody>
      </p:sp>
      <p:grpSp>
        <p:nvGrpSpPr>
          <p:cNvPr id="13" name="Group 12">
            <a:extLst>
              <a:ext uri="{FF2B5EF4-FFF2-40B4-BE49-F238E27FC236}">
                <a16:creationId xmlns:a16="http://schemas.microsoft.com/office/drawing/2014/main" id="{011500B6-DB28-A06D-8BC2-464E2399577F}"/>
              </a:ext>
            </a:extLst>
          </p:cNvPr>
          <p:cNvGrpSpPr/>
          <p:nvPr/>
        </p:nvGrpSpPr>
        <p:grpSpPr>
          <a:xfrm>
            <a:off x="720000" y="2048169"/>
            <a:ext cx="5333992" cy="3569765"/>
            <a:chOff x="720000" y="1682247"/>
            <a:chExt cx="5333992" cy="3569765"/>
          </a:xfrm>
        </p:grpSpPr>
        <p:graphicFrame>
          <p:nvGraphicFramePr>
            <p:cNvPr id="6" name="Chart 5">
              <a:extLst>
                <a:ext uri="{FF2B5EF4-FFF2-40B4-BE49-F238E27FC236}">
                  <a16:creationId xmlns:a16="http://schemas.microsoft.com/office/drawing/2014/main" id="{C5A3C68F-C810-C6EA-DB3A-810D0A7744EC}"/>
                </a:ext>
              </a:extLst>
            </p:cNvPr>
            <p:cNvGraphicFramePr/>
            <p:nvPr/>
          </p:nvGraphicFramePr>
          <p:xfrm>
            <a:off x="720000" y="1682247"/>
            <a:ext cx="5333992" cy="356976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D6D01801-8812-4B4E-D850-36E31AEA39B3}"/>
                </a:ext>
              </a:extLst>
            </p:cNvPr>
            <p:cNvSpPr/>
            <p:nvPr/>
          </p:nvSpPr>
          <p:spPr>
            <a:xfrm>
              <a:off x="1524471" y="4785576"/>
              <a:ext cx="3472402"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4" name="TextBox 13">
              <a:extLst>
                <a:ext uri="{FF2B5EF4-FFF2-40B4-BE49-F238E27FC236}">
                  <a16:creationId xmlns:a16="http://schemas.microsoft.com/office/drawing/2014/main" id="{7C550BC8-5080-48AA-EF60-19FCF384591B}"/>
                </a:ext>
              </a:extLst>
            </p:cNvPr>
            <p:cNvSpPr txBox="1"/>
            <p:nvPr/>
          </p:nvSpPr>
          <p:spPr>
            <a:xfrm>
              <a:off x="1630791" y="4861032"/>
              <a:ext cx="30777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147"/>
                  </a:solidFill>
                  <a:effectLst/>
                  <a:uLnTx/>
                  <a:uFillTx/>
                  <a:latin typeface="IBM Plex Sans" panose="020B0503050203000203" pitchFamily="34" charset="0"/>
                </a:rPr>
                <a:t>2023</a:t>
              </a:r>
            </a:p>
          </p:txBody>
        </p:sp>
        <p:sp>
          <p:nvSpPr>
            <p:cNvPr id="15" name="TextBox 14">
              <a:extLst>
                <a:ext uri="{FF2B5EF4-FFF2-40B4-BE49-F238E27FC236}">
                  <a16:creationId xmlns:a16="http://schemas.microsoft.com/office/drawing/2014/main" id="{86EFCB36-89A7-15AD-42E3-54418514C4CA}"/>
                </a:ext>
              </a:extLst>
            </p:cNvPr>
            <p:cNvSpPr txBox="1"/>
            <p:nvPr/>
          </p:nvSpPr>
          <p:spPr>
            <a:xfrm>
              <a:off x="2918330" y="4861644"/>
              <a:ext cx="30777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147"/>
                  </a:solidFill>
                  <a:effectLst/>
                  <a:uLnTx/>
                  <a:uFillTx/>
                  <a:latin typeface="IBM Plex Sans" panose="020B0503050203000203" pitchFamily="34" charset="0"/>
                </a:rPr>
                <a:t>2024</a:t>
              </a:r>
            </a:p>
          </p:txBody>
        </p:sp>
        <p:sp>
          <p:nvSpPr>
            <p:cNvPr id="16" name="TextBox 15">
              <a:extLst>
                <a:ext uri="{FF2B5EF4-FFF2-40B4-BE49-F238E27FC236}">
                  <a16:creationId xmlns:a16="http://schemas.microsoft.com/office/drawing/2014/main" id="{0D3E9F5C-57BB-1733-1565-8F9A5CBB6E43}"/>
                </a:ext>
              </a:extLst>
            </p:cNvPr>
            <p:cNvSpPr txBox="1"/>
            <p:nvPr/>
          </p:nvSpPr>
          <p:spPr>
            <a:xfrm>
              <a:off x="4219157" y="4861644"/>
              <a:ext cx="307777"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147"/>
                  </a:solidFill>
                  <a:effectLst/>
                  <a:uLnTx/>
                  <a:uFillTx/>
                  <a:latin typeface="IBM Plex Sans" panose="020B0503050203000203" pitchFamily="34" charset="0"/>
                </a:rPr>
                <a:t>2025</a:t>
              </a:r>
            </a:p>
          </p:txBody>
        </p:sp>
      </p:grpSp>
      <p:pic>
        <p:nvPicPr>
          <p:cNvPr id="5" name="Picture 4">
            <a:extLst>
              <a:ext uri="{FF2B5EF4-FFF2-40B4-BE49-F238E27FC236}">
                <a16:creationId xmlns:a16="http://schemas.microsoft.com/office/drawing/2014/main" id="{16BBD97C-8E40-48E0-BAD5-F7133F61F943}"/>
              </a:ext>
            </a:extLst>
          </p:cNvPr>
          <p:cNvPicPr>
            <a:picLocks noChangeAspect="1"/>
          </p:cNvPicPr>
          <p:nvPr/>
        </p:nvPicPr>
        <p:blipFill>
          <a:blip r:embed="rId4"/>
          <a:srcRect l="34536" r="6638" b="30302"/>
          <a:stretch/>
        </p:blipFill>
        <p:spPr>
          <a:xfrm>
            <a:off x="6365256" y="2596371"/>
            <a:ext cx="3024851" cy="2277262"/>
          </a:xfrm>
          <a:prstGeom prst="rect">
            <a:avLst/>
          </a:prstGeom>
        </p:spPr>
      </p:pic>
      <p:cxnSp>
        <p:nvCxnSpPr>
          <p:cNvPr id="17" name="Straight Connector 16">
            <a:extLst>
              <a:ext uri="{FF2B5EF4-FFF2-40B4-BE49-F238E27FC236}">
                <a16:creationId xmlns:a16="http://schemas.microsoft.com/office/drawing/2014/main" id="{349F2B45-6500-662D-311D-2552ADAC520E}"/>
              </a:ext>
            </a:extLst>
          </p:cNvPr>
          <p:cNvCxnSpPr>
            <a:cxnSpLocks/>
          </p:cNvCxnSpPr>
          <p:nvPr/>
        </p:nvCxnSpPr>
        <p:spPr>
          <a:xfrm flipV="1">
            <a:off x="6084478" y="1338952"/>
            <a:ext cx="0" cy="478800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4891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01BF9-A681-E786-A62F-39E5081A7392}"/>
              </a:ext>
            </a:extLst>
          </p:cNvPr>
          <p:cNvSpPr>
            <a:spLocks noGrp="1"/>
          </p:cNvSpPr>
          <p:nvPr>
            <p:ph type="title"/>
          </p:nvPr>
        </p:nvSpPr>
        <p:spPr>
          <a:xfrm>
            <a:off x="719998" y="504000"/>
            <a:ext cx="11472001" cy="387798"/>
          </a:xfrm>
        </p:spPr>
        <p:txBody>
          <a:bodyPr/>
          <a:lstStyle/>
          <a:p>
            <a:r>
              <a:rPr lang="en-GB" noProof="0" dirty="0"/>
              <a:t>Could people who don’t currently pay be tempted</a:t>
            </a:r>
            <a:br>
              <a:rPr lang="en-GB" noProof="0" dirty="0"/>
            </a:br>
            <a:r>
              <a:rPr lang="en-GB" noProof="0" dirty="0"/>
              <a:t>by bundling or smaller, more flexible payments? </a:t>
            </a:r>
            <a:endParaRPr lang="en-US" dirty="0"/>
          </a:p>
        </p:txBody>
      </p:sp>
      <p:sp>
        <p:nvSpPr>
          <p:cNvPr id="21" name="Footer Placeholder 20">
            <a:extLst>
              <a:ext uri="{FF2B5EF4-FFF2-40B4-BE49-F238E27FC236}">
                <a16:creationId xmlns:a16="http://schemas.microsoft.com/office/drawing/2014/main" id="{BEF145AA-3989-2F95-C53A-A6858D837710}"/>
              </a:ext>
            </a:extLst>
          </p:cNvPr>
          <p:cNvSpPr>
            <a:spLocks noGrp="1"/>
          </p:cNvSpPr>
          <p:nvPr>
            <p:ph type="ftr" sz="quarter" idx="10"/>
          </p:nvPr>
        </p:nvSpPr>
        <p:spPr>
          <a:xfrm>
            <a:off x="719999" y="6207947"/>
            <a:ext cx="9053565" cy="622757"/>
          </a:xfrm>
        </p:spPr>
        <p:txBody>
          <a:bodyPr/>
          <a:lstStyle/>
          <a:p>
            <a:r>
              <a:rPr lang="en-US" dirty="0" err="1"/>
              <a:t>Q_pay_bundling</a:t>
            </a:r>
            <a:r>
              <a:rPr lang="en-US" dirty="0"/>
              <a:t>. You say you have not paid for online news in the last year... which of the following, if any, would encourage you to pay for online news?</a:t>
            </a:r>
            <a:br>
              <a:rPr lang="en-US" dirty="0"/>
            </a:br>
            <a:r>
              <a:rPr lang="en-US" dirty="0"/>
              <a:t>Please select all that apply.
Base: Norway =</a:t>
            </a:r>
          </a:p>
        </p:txBody>
      </p:sp>
      <p:sp>
        <p:nvSpPr>
          <p:cNvPr id="22" name="Slide Number Placeholder 21">
            <a:extLst>
              <a:ext uri="{FF2B5EF4-FFF2-40B4-BE49-F238E27FC236}">
                <a16:creationId xmlns:a16="http://schemas.microsoft.com/office/drawing/2014/main" id="{70427CFC-67DE-53E8-CF83-DDCE3DEC7839}"/>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23</a:t>
            </a:fld>
            <a:endParaRPr lang="en-GB" dirty="0"/>
          </a:p>
        </p:txBody>
      </p:sp>
      <p:pic>
        <p:nvPicPr>
          <p:cNvPr id="14" name="Picture 13">
            <a:extLst>
              <a:ext uri="{FF2B5EF4-FFF2-40B4-BE49-F238E27FC236}">
                <a16:creationId xmlns:a16="http://schemas.microsoft.com/office/drawing/2014/main" id="{454D12DF-3D62-A913-AAC2-C6F5792A9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8068" y="515136"/>
            <a:ext cx="175818" cy="175818"/>
          </a:xfrm>
          <a:prstGeom prst="rect">
            <a:avLst/>
          </a:prstGeom>
        </p:spPr>
      </p:pic>
      <p:sp>
        <p:nvSpPr>
          <p:cNvPr id="10" name="TextBox 9">
            <a:extLst>
              <a:ext uri="{FF2B5EF4-FFF2-40B4-BE49-F238E27FC236}">
                <a16:creationId xmlns:a16="http://schemas.microsoft.com/office/drawing/2014/main" id="{64F14998-C8E4-FEB5-9EAA-83DD5C49E89E}"/>
              </a:ext>
            </a:extLst>
          </p:cNvPr>
          <p:cNvSpPr txBox="1"/>
          <p:nvPr/>
        </p:nvSpPr>
        <p:spPr>
          <a:xfrm>
            <a:off x="931871" y="1533304"/>
            <a:ext cx="1922841" cy="14465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6900"/>
                </a:solidFill>
                <a:effectLst/>
                <a:uLnTx/>
                <a:uFillTx/>
                <a:latin typeface="IBM Plex Sans" panose="020B0503050203000203" pitchFamily="34" charset="0"/>
              </a:rPr>
              <a:t>13%</a:t>
            </a:r>
            <a:r>
              <a:rPr kumimoji="0" lang="en-US" sz="2000" b="1" i="0" u="none" strike="noStrike" kern="1200" cap="none" spc="0" normalizeH="0" baseline="0" noProof="0" dirty="0">
                <a:ln>
                  <a:noFill/>
                </a:ln>
                <a:solidFill>
                  <a:srgbClr val="01B2BE"/>
                </a:solidFill>
                <a:effectLst/>
                <a:uLnTx/>
                <a:uFillTx/>
                <a:latin typeface="IBM Plex Sans" panose="020B0503050203000203" pitchFamily="34" charset="0"/>
              </a:rPr>
              <a:t> </a:t>
            </a: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would be interested in getting access to more than one news provider</a:t>
            </a:r>
            <a:b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b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for a reasonable price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(e.g. local/national) </a:t>
            </a:r>
            <a:endParaRPr kumimoji="0" lang="en-US" sz="1600" b="0" i="0" u="none" strike="noStrike" kern="1200" cap="none" spc="0" normalizeH="0" baseline="0" noProof="0" dirty="0">
              <a:ln>
                <a:noFill/>
              </a:ln>
              <a:solidFill>
                <a:srgbClr val="002147"/>
              </a:solidFill>
              <a:effectLst/>
              <a:uLnTx/>
              <a:uFillTx/>
              <a:latin typeface="IBM Plex Sans" panose="020B0503050203000203" pitchFamily="34" charset="0"/>
            </a:endParaRPr>
          </a:p>
        </p:txBody>
      </p:sp>
      <p:pic>
        <p:nvPicPr>
          <p:cNvPr id="31750" name="Picture 6">
            <a:extLst>
              <a:ext uri="{FF2B5EF4-FFF2-40B4-BE49-F238E27FC236}">
                <a16:creationId xmlns:a16="http://schemas.microsoft.com/office/drawing/2014/main" id="{81EE5823-958C-DB2A-B854-431BBB915D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302"/>
          <a:stretch/>
        </p:blipFill>
        <p:spPr bwMode="auto">
          <a:xfrm>
            <a:off x="3462760" y="1580880"/>
            <a:ext cx="2483402" cy="13586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12038CB-C602-E3CB-AAAB-25B071080D44}"/>
              </a:ext>
            </a:extLst>
          </p:cNvPr>
          <p:cNvSpPr txBox="1"/>
          <p:nvPr/>
        </p:nvSpPr>
        <p:spPr>
          <a:xfrm>
            <a:off x="3625263" y="4054029"/>
            <a:ext cx="1934855" cy="16004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147"/>
                </a:solidFill>
                <a:effectLst/>
                <a:uLnTx/>
                <a:uFillTx/>
                <a:latin typeface="IBM Plex Sans" panose="020B0503050203000203" pitchFamily="34" charset="0"/>
              </a:rPr>
              <a:t>7%</a:t>
            </a:r>
            <a:r>
              <a:rPr kumimoji="0" lang="en-US" sz="2400" b="1" i="0" u="none" strike="noStrike" kern="1200" cap="none" spc="0" normalizeH="0" baseline="0" noProof="0" dirty="0">
                <a:ln>
                  <a:noFill/>
                </a:ln>
                <a:solidFill>
                  <a:srgbClr val="01B2BE"/>
                </a:solidFill>
                <a:effectLst/>
                <a:uLnTx/>
                <a:uFillTx/>
                <a:latin typeface="IBM Plex Sans" panose="020B0503050203000203" pitchFamily="34" charset="0"/>
              </a:rPr>
              <a:t> </a:t>
            </a:r>
            <a:r>
              <a:rPr kumimoji="0" lang="en-US" sz="1600" b="0" i="0" u="none" strike="noStrike" kern="1200" cap="none" spc="0" normalizeH="0" baseline="0" noProof="0" dirty="0">
                <a:ln>
                  <a:noFill/>
                </a:ln>
                <a:solidFill>
                  <a:srgbClr val="002147"/>
                </a:solidFill>
                <a:effectLst/>
                <a:uLnTx/>
                <a:uFillTx/>
                <a:latin typeface="IBM Plex Sans" panose="020B0503050203000203" pitchFamily="34" charset="0"/>
              </a:rPr>
              <a:t>would be interested in a bundle with additional services (sport, games etc.) along with the news</a:t>
            </a:r>
            <a:endParaRPr kumimoji="0" lang="en-US" sz="1800" b="0" i="0" u="none" strike="noStrike" kern="1200" cap="none" spc="0" normalizeH="0" baseline="0" noProof="0" dirty="0">
              <a:ln>
                <a:noFill/>
              </a:ln>
              <a:solidFill>
                <a:srgbClr val="002147"/>
              </a:solidFill>
              <a:effectLst/>
              <a:uLnTx/>
              <a:uFillTx/>
              <a:latin typeface="IBM Plex Sans" panose="020B0503050203000203" pitchFamily="34" charset="0"/>
            </a:endParaRPr>
          </a:p>
        </p:txBody>
      </p:sp>
      <p:sp>
        <p:nvSpPr>
          <p:cNvPr id="15" name="TextBox 14">
            <a:extLst>
              <a:ext uri="{FF2B5EF4-FFF2-40B4-BE49-F238E27FC236}">
                <a16:creationId xmlns:a16="http://schemas.microsoft.com/office/drawing/2014/main" id="{59B2F0FC-11B1-A39F-6069-9F54658382A2}"/>
              </a:ext>
            </a:extLst>
          </p:cNvPr>
          <p:cNvSpPr txBox="1"/>
          <p:nvPr/>
        </p:nvSpPr>
        <p:spPr>
          <a:xfrm>
            <a:off x="3838038" y="3078996"/>
            <a:ext cx="1732846" cy="16927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147"/>
                </a:solidFill>
                <a:effectLst/>
                <a:uLnTx/>
                <a:uFillTx/>
                <a:latin typeface="IBM Plex Sans" panose="020B0503050203000203" pitchFamily="34" charset="0"/>
              </a:rPr>
              <a:t>New York Times </a:t>
            </a:r>
            <a:r>
              <a:rPr kumimoji="0" lang="en-US" sz="1100" b="1" i="0" u="none" strike="noStrike" kern="1200" cap="none" spc="0" normalizeH="0" baseline="0" noProof="0" dirty="0">
                <a:ln>
                  <a:noFill/>
                </a:ln>
                <a:solidFill>
                  <a:srgbClr val="002147"/>
                </a:solidFill>
                <a:effectLst/>
                <a:uLnTx/>
                <a:uFillTx/>
                <a:latin typeface="IBM Plex Sans" panose="020B0503050203000203" pitchFamily="34" charset="0"/>
              </a:rPr>
              <a:t>All Access</a:t>
            </a:r>
          </a:p>
        </p:txBody>
      </p:sp>
      <p:sp>
        <p:nvSpPr>
          <p:cNvPr id="16" name="Right Arrow 15">
            <a:extLst>
              <a:ext uri="{FF2B5EF4-FFF2-40B4-BE49-F238E27FC236}">
                <a16:creationId xmlns:a16="http://schemas.microsoft.com/office/drawing/2014/main" id="{DA53915A-67E6-224B-CB0B-FBF722198325}"/>
              </a:ext>
            </a:extLst>
          </p:cNvPr>
          <p:cNvSpPr/>
          <p:nvPr/>
        </p:nvSpPr>
        <p:spPr>
          <a:xfrm rot="5400000">
            <a:off x="1627596" y="3019603"/>
            <a:ext cx="404180" cy="364339"/>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8" name="Right Arrow 17">
            <a:extLst>
              <a:ext uri="{FF2B5EF4-FFF2-40B4-BE49-F238E27FC236}">
                <a16:creationId xmlns:a16="http://schemas.microsoft.com/office/drawing/2014/main" id="{25203B5F-524A-4239-FBBC-DA7437AA9FC0}"/>
              </a:ext>
            </a:extLst>
          </p:cNvPr>
          <p:cNvSpPr/>
          <p:nvPr/>
        </p:nvSpPr>
        <p:spPr>
          <a:xfrm rot="16200000">
            <a:off x="4502861" y="3490279"/>
            <a:ext cx="403200" cy="364339"/>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9" name="TextBox 18">
            <a:extLst>
              <a:ext uri="{FF2B5EF4-FFF2-40B4-BE49-F238E27FC236}">
                <a16:creationId xmlns:a16="http://schemas.microsoft.com/office/drawing/2014/main" id="{FF24E5F6-4BAC-0FD3-872E-707304A6F50E}"/>
              </a:ext>
            </a:extLst>
          </p:cNvPr>
          <p:cNvSpPr txBox="1"/>
          <p:nvPr/>
        </p:nvSpPr>
        <p:spPr>
          <a:xfrm>
            <a:off x="6307503" y="4054029"/>
            <a:ext cx="1700515" cy="135421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IBM Plex Sans" panose="020B0503050203000203" pitchFamily="34" charset="0"/>
              </a:rPr>
              <a:t>11%</a:t>
            </a:r>
            <a:r>
              <a:rPr kumimoji="0" lang="en-US" sz="2400" b="1" i="0" u="none" strike="noStrike" kern="1200" cap="none" spc="0" normalizeH="0" baseline="0" noProof="0" dirty="0">
                <a:ln>
                  <a:noFill/>
                </a:ln>
                <a:solidFill>
                  <a:srgbClr val="01B2BE"/>
                </a:solidFill>
                <a:effectLst/>
                <a:uLnTx/>
                <a:uFillTx/>
                <a:latin typeface="IBM Plex Sans" panose="020B0503050203000203" pitchFamily="34" charset="0"/>
              </a:rPr>
              <a:t> </a:t>
            </a:r>
            <a:r>
              <a:rPr kumimoji="0" lang="en-US" sz="1600" b="0" i="0" u="none" strike="noStrike" kern="1200" cap="none" spc="0" normalizeH="0" baseline="0" noProof="0" dirty="0">
                <a:ln>
                  <a:noFill/>
                </a:ln>
                <a:solidFill>
                  <a:srgbClr val="002147"/>
                </a:solidFill>
                <a:effectLst/>
                <a:uLnTx/>
                <a:uFillTx/>
                <a:latin typeface="IBM Plex Sans" panose="020B0503050203000203" pitchFamily="34" charset="0"/>
              </a:rPr>
              <a:t>would be interested in paying for a day or a week (or an article)</a:t>
            </a:r>
            <a:endParaRPr kumimoji="0" lang="en-US" sz="1800" b="0" i="0" u="none" strike="noStrike" kern="1200" cap="none" spc="0" normalizeH="0" baseline="0" noProof="0" dirty="0">
              <a:ln>
                <a:noFill/>
              </a:ln>
              <a:solidFill>
                <a:srgbClr val="002147"/>
              </a:solidFill>
              <a:effectLst/>
              <a:uLnTx/>
              <a:uFillTx/>
              <a:latin typeface="IBM Plex Sans" panose="020B0503050203000203" pitchFamily="34" charset="0"/>
            </a:endParaRPr>
          </a:p>
        </p:txBody>
      </p:sp>
      <p:sp>
        <p:nvSpPr>
          <p:cNvPr id="20" name="TextBox 19">
            <a:extLst>
              <a:ext uri="{FF2B5EF4-FFF2-40B4-BE49-F238E27FC236}">
                <a16:creationId xmlns:a16="http://schemas.microsoft.com/office/drawing/2014/main" id="{1EBEEFDF-DE19-E3CE-6153-609E3562D753}"/>
              </a:ext>
            </a:extLst>
          </p:cNvPr>
          <p:cNvSpPr txBox="1"/>
          <p:nvPr/>
        </p:nvSpPr>
        <p:spPr>
          <a:xfrm>
            <a:off x="8967440" y="4054029"/>
            <a:ext cx="1605276" cy="14157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3"/>
                </a:solidFill>
                <a:effectLst/>
                <a:uLnTx/>
                <a:uFillTx/>
                <a:latin typeface="IBM Plex Sans" panose="020B0503050203000203" pitchFamily="34" charset="0"/>
              </a:rPr>
              <a:t>59%</a:t>
            </a:r>
            <a:r>
              <a:rPr kumimoji="0" lang="en-US" sz="4400" b="1" i="0" u="none" strike="noStrike" kern="1200" cap="none" spc="0" normalizeH="0" baseline="0" noProof="0" dirty="0">
                <a:ln>
                  <a:noFill/>
                </a:ln>
                <a:solidFill>
                  <a:srgbClr val="01B2BE"/>
                </a:solidFill>
                <a:effectLst/>
                <a:uLnTx/>
                <a:uFillTx/>
                <a:latin typeface="IBM Plex Sans" panose="020B0503050203000203" pitchFamily="34" charset="0"/>
              </a:rPr>
              <a:t> </a:t>
            </a:r>
            <a:r>
              <a:rPr kumimoji="0" lang="en-US" sz="1600" b="0" i="0" u="none" strike="noStrike" kern="1200" cap="none" spc="0" normalizeH="0" baseline="0" noProof="0" dirty="0">
                <a:ln>
                  <a:noFill/>
                </a:ln>
                <a:solidFill>
                  <a:srgbClr val="002147"/>
                </a:solidFill>
                <a:effectLst/>
                <a:uLnTx/>
                <a:uFillTx/>
                <a:latin typeface="IBM Plex Sans" panose="020B0503050203000203" pitchFamily="34" charset="0"/>
              </a:rPr>
              <a:t>would not be interested in any of these options</a:t>
            </a:r>
            <a:endParaRPr kumimoji="0" lang="en-US" sz="1800" b="0" i="0" u="none" strike="noStrike" kern="1200" cap="none" spc="0" normalizeH="0" baseline="0" noProof="0" dirty="0">
              <a:ln>
                <a:noFill/>
              </a:ln>
              <a:solidFill>
                <a:srgbClr val="002147"/>
              </a:solidFill>
              <a:effectLst/>
              <a:uLnTx/>
              <a:uFillTx/>
              <a:latin typeface="IBM Plex Sans" panose="020B0503050203000203" pitchFamily="34" charset="0"/>
            </a:endParaRPr>
          </a:p>
        </p:txBody>
      </p:sp>
      <p:sp>
        <p:nvSpPr>
          <p:cNvPr id="23" name="Right Arrow 22">
            <a:extLst>
              <a:ext uri="{FF2B5EF4-FFF2-40B4-BE49-F238E27FC236}">
                <a16:creationId xmlns:a16="http://schemas.microsoft.com/office/drawing/2014/main" id="{247771F9-6AF6-DA2B-3F7F-B5C27969B6C8}"/>
              </a:ext>
            </a:extLst>
          </p:cNvPr>
          <p:cNvSpPr/>
          <p:nvPr/>
        </p:nvSpPr>
        <p:spPr>
          <a:xfrm rot="16200000">
            <a:off x="6052124" y="3182211"/>
            <a:ext cx="1019337" cy="36433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pic>
        <p:nvPicPr>
          <p:cNvPr id="25" name="Picture 24">
            <a:extLst>
              <a:ext uri="{FF2B5EF4-FFF2-40B4-BE49-F238E27FC236}">
                <a16:creationId xmlns:a16="http://schemas.microsoft.com/office/drawing/2014/main" id="{F642D1C9-1B52-B15D-A209-9E2AD014FE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438" y="1768263"/>
            <a:ext cx="2240654" cy="822895"/>
          </a:xfrm>
          <a:prstGeom prst="rect">
            <a:avLst/>
          </a:prstGeom>
        </p:spPr>
      </p:pic>
      <p:sp>
        <p:nvSpPr>
          <p:cNvPr id="28" name="TextBox 27">
            <a:extLst>
              <a:ext uri="{FF2B5EF4-FFF2-40B4-BE49-F238E27FC236}">
                <a16:creationId xmlns:a16="http://schemas.microsoft.com/office/drawing/2014/main" id="{E0347D3A-AD73-E564-D1C9-0A112CAF2294}"/>
              </a:ext>
            </a:extLst>
          </p:cNvPr>
          <p:cNvSpPr txBox="1"/>
          <p:nvPr/>
        </p:nvSpPr>
        <p:spPr>
          <a:xfrm>
            <a:off x="8967440" y="3507327"/>
            <a:ext cx="668453"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147"/>
                </a:solidFill>
                <a:effectLst/>
                <a:uLnTx/>
                <a:uFillTx/>
                <a:latin typeface="IBM Plex Sans" panose="020B0503050203000203" pitchFamily="34" charset="0"/>
              </a:rPr>
              <a:t>But… </a:t>
            </a:r>
          </a:p>
        </p:txBody>
      </p:sp>
      <p:sp>
        <p:nvSpPr>
          <p:cNvPr id="35" name="TextBox 34">
            <a:extLst>
              <a:ext uri="{FF2B5EF4-FFF2-40B4-BE49-F238E27FC236}">
                <a16:creationId xmlns:a16="http://schemas.microsoft.com/office/drawing/2014/main" id="{DB47D971-269A-D798-EFF9-6E45FD91D4F7}"/>
              </a:ext>
            </a:extLst>
          </p:cNvPr>
          <p:cNvSpPr txBox="1"/>
          <p:nvPr/>
        </p:nvSpPr>
        <p:spPr>
          <a:xfrm>
            <a:off x="8967440" y="1711844"/>
            <a:ext cx="2306953"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IBM Plex Sans" panose="020B0503050203000203" pitchFamily="34" charset="0"/>
              </a:rPr>
              <a:t>25%</a:t>
            </a:r>
            <a:r>
              <a:rPr kumimoji="0" lang="en-US" sz="2800" b="0" i="0" u="none" strike="noStrike" kern="1200" cap="none" spc="0" normalizeH="0" baseline="0" noProof="0" dirty="0">
                <a:ln>
                  <a:noFill/>
                </a:ln>
                <a:solidFill>
                  <a:schemeClr val="tx2"/>
                </a:solidFill>
                <a:effectLst/>
                <a:uLnTx/>
                <a:uFillTx/>
                <a:latin typeface="IBM Plex Sans" panose="020B0503050203000203" pitchFamily="34" charset="0"/>
              </a:rPr>
              <a:t> </a:t>
            </a:r>
            <a:r>
              <a:rPr kumimoji="0" lang="en-US" sz="1600" b="0" i="0" u="none" strike="noStrike" kern="1200" cap="none" spc="0" normalizeH="0" baseline="0" noProof="0" dirty="0">
                <a:ln>
                  <a:noFill/>
                </a:ln>
                <a:solidFill>
                  <a:schemeClr val="tx2"/>
                </a:solidFill>
                <a:effectLst/>
                <a:uLnTx/>
                <a:uFillTx/>
                <a:latin typeface="IBM Plex Sans" panose="020B0503050203000203" pitchFamily="34" charset="0"/>
              </a:rPr>
              <a:t>of nonpayers </a:t>
            </a:r>
            <a:r>
              <a:rPr kumimoji="0" lang="en-US" sz="1600" b="0" i="1" u="none" strike="noStrike" kern="1200" cap="none" spc="0" normalizeH="0" baseline="0" noProof="0" dirty="0">
                <a:ln>
                  <a:noFill/>
                </a:ln>
                <a:solidFill>
                  <a:schemeClr val="tx2"/>
                </a:solidFill>
                <a:effectLst/>
                <a:uLnTx/>
                <a:uFillTx/>
                <a:latin typeface="IBM Plex Sans" panose="020B0503050203000203" pitchFamily="34" charset="0"/>
              </a:rPr>
              <a:t>might</a:t>
            </a:r>
            <a:r>
              <a:rPr kumimoji="0" lang="en-US" sz="1600" b="0" i="0" u="none" strike="noStrike" kern="1200" cap="none" spc="0" normalizeH="0" baseline="0" noProof="0" dirty="0">
                <a:ln>
                  <a:noFill/>
                </a:ln>
                <a:solidFill>
                  <a:schemeClr val="tx2"/>
                </a:solidFill>
                <a:effectLst/>
                <a:uLnTx/>
                <a:uFillTx/>
                <a:latin typeface="IBM Plex Sans" panose="020B0503050203000203" pitchFamily="34" charset="0"/>
              </a:rPr>
              <a:t> be persuaded</a:t>
            </a:r>
            <a:br>
              <a:rPr kumimoji="0" lang="en-US" sz="1600" b="0" i="0" u="none" strike="noStrike" kern="1200" cap="none" spc="0" normalizeH="0" baseline="0" noProof="0" dirty="0">
                <a:ln>
                  <a:noFill/>
                </a:ln>
                <a:solidFill>
                  <a:schemeClr val="tx2"/>
                </a:solidFill>
                <a:effectLst/>
                <a:uLnTx/>
                <a:uFillTx/>
                <a:latin typeface="IBM Plex Sans" panose="020B0503050203000203" pitchFamily="34" charset="0"/>
              </a:rPr>
            </a:br>
            <a:r>
              <a:rPr kumimoji="0" lang="en-US" sz="1600" b="0" i="0" u="none" strike="noStrike" kern="1200" cap="none" spc="0" normalizeH="0" baseline="0" noProof="0" dirty="0">
                <a:ln>
                  <a:noFill/>
                </a:ln>
                <a:solidFill>
                  <a:schemeClr val="tx2"/>
                </a:solidFill>
                <a:effectLst/>
                <a:uLnTx/>
                <a:uFillTx/>
                <a:latin typeface="IBM Plex Sans" panose="020B0503050203000203" pitchFamily="34" charset="0"/>
              </a:rPr>
              <a:t>by one of these </a:t>
            </a:r>
            <a:endParaRPr kumimoji="0" lang="en-US" sz="2000" b="0" i="0" u="none" strike="noStrike" kern="1200" cap="none" spc="0" normalizeH="0" baseline="0" noProof="0" dirty="0">
              <a:ln>
                <a:noFill/>
              </a:ln>
              <a:solidFill>
                <a:schemeClr val="tx2"/>
              </a:solidFill>
              <a:effectLst/>
              <a:uLnTx/>
              <a:uFillTx/>
              <a:latin typeface="IBM Plex Sans" panose="020B0503050203000203" pitchFamily="34" charset="0"/>
            </a:endParaRPr>
          </a:p>
        </p:txBody>
      </p:sp>
      <p:sp>
        <p:nvSpPr>
          <p:cNvPr id="38" name="Right Arrow 37">
            <a:extLst>
              <a:ext uri="{FF2B5EF4-FFF2-40B4-BE49-F238E27FC236}">
                <a16:creationId xmlns:a16="http://schemas.microsoft.com/office/drawing/2014/main" id="{A05030CA-8E69-E4BD-493A-7EB73178EE15}"/>
              </a:ext>
            </a:extLst>
          </p:cNvPr>
          <p:cNvSpPr/>
          <p:nvPr/>
        </p:nvSpPr>
        <p:spPr>
          <a:xfrm>
            <a:off x="8608000" y="2041451"/>
            <a:ext cx="294043" cy="324338"/>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pic>
        <p:nvPicPr>
          <p:cNvPr id="31752" name="Picture 8" descr="None PNG Transparent Images Free Download | Vector Files | Pngtree">
            <a:extLst>
              <a:ext uri="{FF2B5EF4-FFF2-40B4-BE49-F238E27FC236}">
                <a16:creationId xmlns:a16="http://schemas.microsoft.com/office/drawing/2014/main" id="{AC821BFE-134E-1841-EC38-64A4B815A6A4}"/>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3465" y="3793553"/>
            <a:ext cx="893509" cy="893509"/>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A7693E30-BF26-E521-F1DB-A9C1AC098687}"/>
              </a:ext>
            </a:extLst>
          </p:cNvPr>
          <p:cNvCxnSpPr>
            <a:cxnSpLocks/>
          </p:cNvCxnSpPr>
          <p:nvPr/>
        </p:nvCxnSpPr>
        <p:spPr>
          <a:xfrm flipV="1">
            <a:off x="719998" y="1338952"/>
            <a:ext cx="0" cy="478800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198E02E-6A7E-A174-ACB2-81B3973EC6E4}"/>
              </a:ext>
            </a:extLst>
          </p:cNvPr>
          <p:cNvCxnSpPr>
            <a:cxnSpLocks/>
          </p:cNvCxnSpPr>
          <p:nvPr/>
        </p:nvCxnSpPr>
        <p:spPr>
          <a:xfrm flipV="1">
            <a:off x="3402238" y="1338952"/>
            <a:ext cx="0" cy="478800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A61C959-65D0-F64D-4CAD-CCAD71E70498}"/>
              </a:ext>
            </a:extLst>
          </p:cNvPr>
          <p:cNvCxnSpPr>
            <a:cxnSpLocks/>
          </p:cNvCxnSpPr>
          <p:nvPr/>
        </p:nvCxnSpPr>
        <p:spPr>
          <a:xfrm flipV="1">
            <a:off x="6084478" y="1338952"/>
            <a:ext cx="0" cy="478800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FA23D4-9609-47F3-D3FD-D2B86F0AA229}"/>
              </a:ext>
            </a:extLst>
          </p:cNvPr>
          <p:cNvCxnSpPr>
            <a:cxnSpLocks/>
          </p:cNvCxnSpPr>
          <p:nvPr/>
        </p:nvCxnSpPr>
        <p:spPr>
          <a:xfrm flipV="1">
            <a:off x="8766718" y="1338952"/>
            <a:ext cx="0" cy="612511"/>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93E883-8984-15F7-368F-B10639B55FC8}"/>
              </a:ext>
            </a:extLst>
          </p:cNvPr>
          <p:cNvCxnSpPr>
            <a:cxnSpLocks/>
          </p:cNvCxnSpPr>
          <p:nvPr/>
        </p:nvCxnSpPr>
        <p:spPr>
          <a:xfrm flipV="1">
            <a:off x="11448958" y="1338952"/>
            <a:ext cx="0" cy="478800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26ACFF-AA75-8194-A017-E4645F06D48C}"/>
              </a:ext>
            </a:extLst>
          </p:cNvPr>
          <p:cNvCxnSpPr>
            <a:cxnSpLocks/>
          </p:cNvCxnSpPr>
          <p:nvPr/>
        </p:nvCxnSpPr>
        <p:spPr>
          <a:xfrm flipV="1">
            <a:off x="8766718" y="2442117"/>
            <a:ext cx="0" cy="3684835"/>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pic>
        <p:nvPicPr>
          <p:cNvPr id="3074" name="Picture 2" descr="950+ Norwegian Flag Round Stock Photos, Pictures &amp; Royalty ...">
            <a:extLst>
              <a:ext uri="{FF2B5EF4-FFF2-40B4-BE49-F238E27FC236}">
                <a16:creationId xmlns:a16="http://schemas.microsoft.com/office/drawing/2014/main" id="{7E29884F-A6E4-0A36-5431-3FE0133C1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60219" y="365415"/>
            <a:ext cx="831793" cy="788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63F05A7-4811-E29D-CD7D-5E032D001D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589" y="3467541"/>
            <a:ext cx="1693805" cy="2486279"/>
          </a:xfrm>
          <a:prstGeom prst="rect">
            <a:avLst/>
          </a:prstGeom>
        </p:spPr>
      </p:pic>
    </p:spTree>
    <p:extLst>
      <p:ext uri="{BB962C8B-B14F-4D97-AF65-F5344CB8AC3E}">
        <p14:creationId xmlns:p14="http://schemas.microsoft.com/office/powerpoint/2010/main" val="175743565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A23E-0ECB-EE73-C450-C18E9872C07C}"/>
              </a:ext>
            </a:extLst>
          </p:cNvPr>
          <p:cNvSpPr>
            <a:spLocks noGrp="1"/>
          </p:cNvSpPr>
          <p:nvPr>
            <p:ph type="title"/>
          </p:nvPr>
        </p:nvSpPr>
        <p:spPr/>
        <p:txBody>
          <a:bodyPr/>
          <a:lstStyle/>
          <a:p>
            <a:r>
              <a:rPr lang="en-US" dirty="0"/>
              <a:t>Recap</a:t>
            </a:r>
          </a:p>
        </p:txBody>
      </p:sp>
    </p:spTree>
    <p:extLst>
      <p:ext uri="{BB962C8B-B14F-4D97-AF65-F5344CB8AC3E}">
        <p14:creationId xmlns:p14="http://schemas.microsoft.com/office/powerpoint/2010/main" val="3533754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6428C9-0D71-B820-40AF-09C136284576}"/>
              </a:ext>
            </a:extLst>
          </p:cNvPr>
          <p:cNvSpPr>
            <a:spLocks noGrp="1"/>
          </p:cNvSpPr>
          <p:nvPr>
            <p:ph type="title"/>
          </p:nvPr>
        </p:nvSpPr>
        <p:spPr/>
        <p:txBody>
          <a:bodyPr/>
          <a:lstStyle/>
          <a:p>
            <a:r>
              <a:rPr lang="en-US" dirty="0"/>
              <a:t>What does all this add up to?</a:t>
            </a:r>
          </a:p>
        </p:txBody>
      </p:sp>
      <p:sp>
        <p:nvSpPr>
          <p:cNvPr id="5" name="Slide Number Placeholder 4"/>
          <p:cNvSpPr>
            <a:spLocks noGrp="1"/>
          </p:cNvSpPr>
          <p:nvPr>
            <p:ph type="sldNum" sz="quarter" idx="11"/>
          </p:nvPr>
        </p:nvSpPr>
        <p:spPr/>
        <p:txBody>
          <a:bodyPr/>
          <a:lstStyle/>
          <a:p>
            <a:pPr lvl="0"/>
            <a:fld id="{59382468-976F-4E06-8C24-C0E91756A634}" type="slidenum">
              <a:rPr lang="en-GB" noProof="0" smtClean="0"/>
              <a:pPr lvl="0"/>
              <a:t>25</a:t>
            </a:fld>
            <a:endParaRPr lang="en-GB" noProof="0"/>
          </a:p>
        </p:txBody>
      </p:sp>
      <p:sp>
        <p:nvSpPr>
          <p:cNvPr id="3" name="Rectangle 2">
            <a:extLst>
              <a:ext uri="{FF2B5EF4-FFF2-40B4-BE49-F238E27FC236}">
                <a16:creationId xmlns:a16="http://schemas.microsoft.com/office/drawing/2014/main" id="{881271FE-EAA1-11F2-2866-DDE797965A9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147"/>
              </a:solidFill>
              <a:effectLst/>
              <a:uLnTx/>
              <a:uFillTx/>
              <a:latin typeface="IBM Plex Sans" panose="020B0503050203000203" pitchFamily="34" charset="0"/>
            </a:endParaRPr>
          </a:p>
        </p:txBody>
      </p:sp>
      <p:sp>
        <p:nvSpPr>
          <p:cNvPr id="6" name="Content Placeholder 2">
            <a:extLst>
              <a:ext uri="{FF2B5EF4-FFF2-40B4-BE49-F238E27FC236}">
                <a16:creationId xmlns:a16="http://schemas.microsoft.com/office/drawing/2014/main" id="{1EC92901-7AD1-B85D-DC93-75BD2B755F3F}"/>
              </a:ext>
            </a:extLst>
          </p:cNvPr>
          <p:cNvSpPr txBox="1">
            <a:spLocks/>
          </p:cNvSpPr>
          <p:nvPr/>
        </p:nvSpPr>
        <p:spPr>
          <a:xfrm>
            <a:off x="5257759" y="3474133"/>
            <a:ext cx="1550772" cy="1554272"/>
          </a:xfrm>
          <a:prstGeom prst="rect">
            <a:avLst/>
          </a:prstGeom>
        </p:spPr>
        <p:txBody>
          <a:bodyPr vert="horz" wrap="square" lIns="0" tIns="0" rIns="0" bIns="45720" numCol="1" spcCol="108000" rtlCol="0">
            <a:spAutoFit/>
          </a:bodyPr>
          <a:lstStyle>
            <a:defPPr>
              <a:defRPr lang="en-US"/>
            </a:defPPr>
            <a:lvl1pPr indent="0">
              <a:lnSpc>
                <a:spcPts val="2380"/>
              </a:lnSpc>
              <a:spcBef>
                <a:spcPts val="0"/>
              </a:spcBef>
              <a:buFont typeface="Arial" panose="020B0604020202020204" pitchFamily="34" charset="0"/>
              <a:buNone/>
              <a:defRPr sz="2400" b="0" i="0">
                <a:solidFill>
                  <a:schemeClr val="bg1"/>
                </a:solidFill>
                <a:latin typeface="TisaSansPro"/>
                <a:cs typeface="TisaSansPro"/>
              </a:defRPr>
            </a:lvl1pPr>
            <a:lvl2pPr marL="6858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2pPr>
            <a:lvl3pPr marL="11430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3pPr>
            <a:lvl4pPr marL="16002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4pPr>
            <a:lvl5pPr marL="20574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1000"/>
              </a:spcAft>
              <a:buClr>
                <a:srgbClr val="01B2B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AI chatbots are starting to be used as a source of news. More with young people.</a:t>
            </a:r>
            <a:r>
              <a:rPr kumimoji="0" lang="en-US" sz="1400" b="0" i="0" u="none" strike="noStrike" kern="1200" cap="none" spc="0" normalizeH="0" noProof="0" dirty="0">
                <a:ln>
                  <a:noFill/>
                </a:ln>
                <a:solidFill>
                  <a:srgbClr val="002147"/>
                </a:solidFill>
                <a:effectLst/>
                <a:uLnTx/>
                <a:uFillTx/>
                <a:latin typeface="IBM Plex Sans" panose="020B0503050203000203" pitchFamily="34" charset="0"/>
              </a:rPr>
              <a:t> How does this change the access model?</a:t>
            </a:r>
            <a:endPar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endParaRPr>
          </a:p>
        </p:txBody>
      </p:sp>
      <p:sp>
        <p:nvSpPr>
          <p:cNvPr id="8" name="Content Placeholder 2">
            <a:extLst>
              <a:ext uri="{FF2B5EF4-FFF2-40B4-BE49-F238E27FC236}">
                <a16:creationId xmlns:a16="http://schemas.microsoft.com/office/drawing/2014/main" id="{80643516-B967-14E9-261B-91088CF27981}"/>
              </a:ext>
            </a:extLst>
          </p:cNvPr>
          <p:cNvSpPr txBox="1">
            <a:spLocks/>
          </p:cNvSpPr>
          <p:nvPr/>
        </p:nvSpPr>
        <p:spPr>
          <a:xfrm>
            <a:off x="720000" y="3401103"/>
            <a:ext cx="1992622" cy="1769715"/>
          </a:xfrm>
          <a:prstGeom prst="rect">
            <a:avLst/>
          </a:prstGeom>
        </p:spPr>
        <p:txBody>
          <a:bodyPr vert="horz" lIns="0" tIns="0" rIns="0" bIns="45720" numCol="1" spcCol="108000" rtlCol="0">
            <a:spAutoFit/>
          </a:bodyPr>
          <a:lstStyle>
            <a:defPPr>
              <a:defRPr lang="en-US"/>
            </a:defPPr>
            <a:lvl1pPr indent="0">
              <a:lnSpc>
                <a:spcPts val="2380"/>
              </a:lnSpc>
              <a:spcBef>
                <a:spcPts val="0"/>
              </a:spcBef>
              <a:buFont typeface="Arial" panose="020B0604020202020204" pitchFamily="34" charset="0"/>
              <a:buNone/>
              <a:defRPr sz="2400" b="0" i="0">
                <a:solidFill>
                  <a:schemeClr val="bg1"/>
                </a:solidFill>
                <a:latin typeface="TisaSansPro"/>
                <a:cs typeface="TisaSansPro"/>
              </a:defRPr>
            </a:lvl1pPr>
            <a:lvl2pPr marL="6858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2pPr>
            <a:lvl3pPr marL="11430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3pPr>
            <a:lvl4pPr marL="16002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4pPr>
            <a:lvl5pPr marL="20574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1000"/>
              </a:spcAft>
              <a:buClr>
                <a:srgbClr val="01B2B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Media losing influence in some countries as politicians tap into alternative personality led ecosystem that is gaining ground. How should news media respond to this trend?</a:t>
            </a:r>
          </a:p>
        </p:txBody>
      </p:sp>
      <p:sp>
        <p:nvSpPr>
          <p:cNvPr id="9" name="Content Placeholder 2">
            <a:extLst>
              <a:ext uri="{FF2B5EF4-FFF2-40B4-BE49-F238E27FC236}">
                <a16:creationId xmlns:a16="http://schemas.microsoft.com/office/drawing/2014/main" id="{D4F87FBE-C076-A3A0-9504-9A16BE809DF7}"/>
              </a:ext>
            </a:extLst>
          </p:cNvPr>
          <p:cNvSpPr txBox="1">
            <a:spLocks/>
          </p:cNvSpPr>
          <p:nvPr/>
        </p:nvSpPr>
        <p:spPr>
          <a:xfrm>
            <a:off x="2907036" y="3399064"/>
            <a:ext cx="1925117" cy="1554272"/>
          </a:xfrm>
          <a:prstGeom prst="rect">
            <a:avLst/>
          </a:prstGeom>
        </p:spPr>
        <p:txBody>
          <a:bodyPr vert="horz" wrap="square" lIns="0" tIns="0" rIns="0" bIns="45720" numCol="1" spcCol="108000" rtlCol="0">
            <a:spAutoFit/>
          </a:bodyPr>
          <a:lstStyle>
            <a:defPPr>
              <a:defRPr lang="en-US"/>
            </a:defPPr>
            <a:lvl1pPr indent="0">
              <a:lnSpc>
                <a:spcPts val="2380"/>
              </a:lnSpc>
              <a:spcBef>
                <a:spcPts val="0"/>
              </a:spcBef>
              <a:buFont typeface="Arial" panose="020B0604020202020204" pitchFamily="34" charset="0"/>
              <a:buNone/>
              <a:defRPr sz="2400" b="0" i="0">
                <a:solidFill>
                  <a:schemeClr val="bg1"/>
                </a:solidFill>
                <a:latin typeface="TisaSansPro"/>
                <a:cs typeface="TisaSansPro"/>
              </a:defRPr>
            </a:lvl1pPr>
            <a:lvl2pPr marL="6858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2pPr>
            <a:lvl3pPr marL="11430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3pPr>
            <a:lvl4pPr marL="16002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4pPr>
            <a:lvl5pPr marL="2057400" indent="-228600">
              <a:lnSpc>
                <a:spcPct val="110000"/>
              </a:lnSpc>
              <a:spcBef>
                <a:spcPts val="600"/>
              </a:spcBef>
              <a:buFont typeface="Arial" panose="020B0604020202020204" pitchFamily="34" charset="0"/>
              <a:buChar char="•"/>
              <a:defRPr sz="1400" b="0" i="0">
                <a:latin typeface="TisaSansPro" panose="020B0504020101010102"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1000"/>
              </a:spcAft>
              <a:buClr>
                <a:srgbClr val="01B2BE"/>
              </a:buClr>
              <a:buSzTx/>
              <a:buFont typeface="Arial" panose="020B0604020202020204" pitchFamily="34" charset="0"/>
              <a:buNone/>
              <a:tabLst/>
              <a:defRPr/>
            </a:pPr>
            <a:r>
              <a:rPr kumimoji="0" lang="en-US" sz="1400" b="0" i="0" u="none" strike="noStrike" kern="1200" cap="none" spc="0" normalizeH="0" baseline="0" noProof="0" dirty="0">
                <a:ln>
                  <a:noFill/>
                </a:ln>
                <a:solidFill>
                  <a:srgbClr val="002147"/>
                </a:solidFill>
                <a:effectLst/>
                <a:uLnTx/>
                <a:uFillTx/>
                <a:latin typeface="IBM Plex Sans" panose="020B0503050203000203" pitchFamily="34" charset="0"/>
              </a:rPr>
              <a:t>Video and audio formats becoming more important, especially with younger audiences. How far should newsrooms shift away from text? </a:t>
            </a:r>
          </a:p>
        </p:txBody>
      </p:sp>
      <p:cxnSp>
        <p:nvCxnSpPr>
          <p:cNvPr id="13" name="Straight Connector 12">
            <a:extLst>
              <a:ext uri="{FF2B5EF4-FFF2-40B4-BE49-F238E27FC236}">
                <a16:creationId xmlns:a16="http://schemas.microsoft.com/office/drawing/2014/main" id="{8D59135D-3E26-A155-2623-7E379E10AC25}"/>
              </a:ext>
            </a:extLst>
          </p:cNvPr>
          <p:cNvCxnSpPr>
            <a:cxnSpLocks/>
          </p:cNvCxnSpPr>
          <p:nvPr/>
        </p:nvCxnSpPr>
        <p:spPr>
          <a:xfrm>
            <a:off x="719999" y="3203713"/>
            <a:ext cx="1980000" cy="0"/>
          </a:xfrm>
          <a:prstGeom prst="line">
            <a:avLst/>
          </a:prstGeom>
          <a:ln w="2540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9BC5B5-376E-DFC2-9DD3-089A48EDA4BA}"/>
              </a:ext>
            </a:extLst>
          </p:cNvPr>
          <p:cNvCxnSpPr>
            <a:cxnSpLocks/>
          </p:cNvCxnSpPr>
          <p:nvPr/>
        </p:nvCxnSpPr>
        <p:spPr>
          <a:xfrm>
            <a:off x="2907036" y="3203713"/>
            <a:ext cx="19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AD717B-307F-E951-503F-E1CAA3F502B2}"/>
              </a:ext>
            </a:extLst>
          </p:cNvPr>
          <p:cNvCxnSpPr>
            <a:cxnSpLocks/>
          </p:cNvCxnSpPr>
          <p:nvPr/>
        </p:nvCxnSpPr>
        <p:spPr>
          <a:xfrm>
            <a:off x="5166560" y="3226018"/>
            <a:ext cx="198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4057DF93-8EC6-FA8B-DCCA-58D0F43D4A4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62741" y="1964252"/>
            <a:ext cx="958010" cy="958010"/>
          </a:xfrm>
          <a:prstGeom prst="rect">
            <a:avLst/>
          </a:prstGeom>
        </p:spPr>
      </p:pic>
      <p:pic>
        <p:nvPicPr>
          <p:cNvPr id="20" name="Graphic 19">
            <a:extLst>
              <a:ext uri="{FF2B5EF4-FFF2-40B4-BE49-F238E27FC236}">
                <a16:creationId xmlns:a16="http://schemas.microsoft.com/office/drawing/2014/main" id="{EE54C737-F5F1-3CF7-6795-A393517C8E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998" y="1903257"/>
            <a:ext cx="1234286" cy="1080000"/>
          </a:xfrm>
          <a:prstGeom prst="rect">
            <a:avLst/>
          </a:prstGeom>
        </p:spPr>
      </p:pic>
      <p:pic>
        <p:nvPicPr>
          <p:cNvPr id="26" name="Graphic 25">
            <a:extLst>
              <a:ext uri="{FF2B5EF4-FFF2-40B4-BE49-F238E27FC236}">
                <a16:creationId xmlns:a16="http://schemas.microsoft.com/office/drawing/2014/main" id="{B33BAC01-D33F-CDE3-B182-C6DE790A73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66560" y="1561742"/>
            <a:ext cx="1641971" cy="1641971"/>
          </a:xfrm>
          <a:prstGeom prst="rect">
            <a:avLst/>
          </a:prstGeom>
        </p:spPr>
      </p:pic>
    </p:spTree>
    <p:extLst>
      <p:ext uri="{BB962C8B-B14F-4D97-AF65-F5344CB8AC3E}">
        <p14:creationId xmlns:p14="http://schemas.microsoft.com/office/powerpoint/2010/main" val="10025374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60057B45-20B1-C64E-9B26-E662F857417C}"/>
              </a:ext>
            </a:extLst>
          </p:cNvPr>
          <p:cNvGraphicFramePr>
            <a:graphicFrameLocks noGrp="1"/>
          </p:cNvGraphicFramePr>
          <p:nvPr>
            <p:extLst>
              <p:ext uri="{D42A27DB-BD31-4B8C-83A1-F6EECF244321}">
                <p14:modId xmlns:p14="http://schemas.microsoft.com/office/powerpoint/2010/main" val="1105359281"/>
              </p:ext>
            </p:extLst>
          </p:nvPr>
        </p:nvGraphicFramePr>
        <p:xfrm>
          <a:off x="720725" y="1351074"/>
          <a:ext cx="3420000" cy="4127966"/>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3642412165"/>
                    </a:ext>
                  </a:extLst>
                </a:gridCol>
                <a:gridCol w="855000">
                  <a:extLst>
                    <a:ext uri="{9D8B030D-6E8A-4147-A177-3AD203B41FA5}">
                      <a16:colId xmlns:a16="http://schemas.microsoft.com/office/drawing/2014/main" val="1143536602"/>
                    </a:ext>
                  </a:extLst>
                </a:gridCol>
                <a:gridCol w="855000">
                  <a:extLst>
                    <a:ext uri="{9D8B030D-6E8A-4147-A177-3AD203B41FA5}">
                      <a16:colId xmlns:a16="http://schemas.microsoft.com/office/drawing/2014/main" val="3678412951"/>
                    </a:ext>
                  </a:extLst>
                </a:gridCol>
                <a:gridCol w="855000">
                  <a:extLst>
                    <a:ext uri="{9D8B030D-6E8A-4147-A177-3AD203B41FA5}">
                      <a16:colId xmlns:a16="http://schemas.microsoft.com/office/drawing/2014/main" val="296946925"/>
                    </a:ext>
                  </a:extLst>
                </a:gridCol>
              </a:tblGrid>
              <a:tr h="228478">
                <a:tc>
                  <a:txBody>
                    <a:bodyPr/>
                    <a:lstStyle/>
                    <a:p>
                      <a:r>
                        <a:rPr lang="en-US" sz="800" b="0" i="0" dirty="0">
                          <a:solidFill>
                            <a:schemeClr val="tx2"/>
                          </a:solidFill>
                          <a:latin typeface="IBM Plex Sans"/>
                        </a:rPr>
                        <a:t>Country</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Sample Size</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Population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Internet Penetration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0733696"/>
                  </a:ext>
                </a:extLst>
              </a:tr>
              <a:tr h="228478">
                <a:tc>
                  <a:txBody>
                    <a:bodyPr/>
                    <a:lstStyle/>
                    <a:p>
                      <a:r>
                        <a:rPr lang="en-US" sz="800" b="0" i="0" dirty="0">
                          <a:solidFill>
                            <a:schemeClr val="bg1"/>
                          </a:solidFill>
                          <a:latin typeface="IBM Plex Sans"/>
                        </a:rPr>
                        <a:t>Europe</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21445579"/>
                  </a:ext>
                </a:extLst>
              </a:tr>
              <a:tr h="228478">
                <a:tc>
                  <a:txBody>
                    <a:bodyPr/>
                    <a:lstStyle/>
                    <a:p>
                      <a:r>
                        <a:rPr lang="en-US" sz="800" b="0" i="0" dirty="0">
                          <a:solidFill>
                            <a:schemeClr val="tx2"/>
                          </a:solidFill>
                          <a:latin typeface="IBM Plex Sans"/>
                        </a:rPr>
                        <a:t>UK</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2,076</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68m</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96%</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251565"/>
                  </a:ext>
                </a:extLst>
              </a:tr>
              <a:tr h="228478">
                <a:tc>
                  <a:txBody>
                    <a:bodyPr/>
                    <a:lstStyle/>
                    <a:p>
                      <a:r>
                        <a:rPr lang="en-US" sz="800" b="0" i="0" dirty="0">
                          <a:solidFill>
                            <a:schemeClr val="tx2"/>
                          </a:solidFill>
                          <a:latin typeface="IBM Plex Sans"/>
                        </a:rPr>
                        <a:t>Austria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2,026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900789"/>
                  </a:ext>
                </a:extLst>
              </a:tr>
              <a:tr h="228478">
                <a:tc>
                  <a:txBody>
                    <a:bodyPr/>
                    <a:lstStyle/>
                    <a:p>
                      <a:r>
                        <a:rPr lang="en-US" sz="800" b="0" i="0" dirty="0">
                          <a:solidFill>
                            <a:schemeClr val="tx2"/>
                          </a:solidFill>
                          <a:latin typeface="IBM Plex Sans"/>
                        </a:rPr>
                        <a:t>Belgium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2,046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11.7m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76063"/>
                  </a:ext>
                </a:extLst>
              </a:tr>
              <a:tr h="228478">
                <a:tc>
                  <a:txBody>
                    <a:bodyPr/>
                    <a:lstStyle/>
                    <a:p>
                      <a:r>
                        <a:rPr lang="en-US" sz="800" b="0" i="0" dirty="0">
                          <a:solidFill>
                            <a:schemeClr val="tx2"/>
                          </a:solidFill>
                          <a:latin typeface="IBM Plex Sans"/>
                        </a:rPr>
                        <a:t>Bulgaria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2,029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6.6m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430289"/>
                  </a:ext>
                </a:extLst>
              </a:tr>
              <a:tr h="228478">
                <a:tc>
                  <a:txBody>
                    <a:bodyPr/>
                    <a:lstStyle/>
                    <a:p>
                      <a:r>
                        <a:rPr lang="en-US" sz="800" b="0" i="0" dirty="0">
                          <a:solidFill>
                            <a:schemeClr val="tx2"/>
                          </a:solidFill>
                          <a:latin typeface="IBM Plex Sans"/>
                        </a:rPr>
                        <a:t>Croatia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2,092</a:t>
                      </a:r>
                      <a:endParaRPr lang="en-GB" sz="800" b="0" i="0" u="none" strike="noStrike" dirty="0">
                        <a:solidFill>
                          <a:srgbClr val="002147"/>
                        </a:solidFill>
                        <a:effectLst/>
                        <a:latin typeface="IBM Plex Sans" panose="020B0503050203000203" pitchFamily="34" charset="77"/>
                      </a:endParaRP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4m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70508"/>
                  </a:ext>
                </a:extLst>
              </a:tr>
              <a:tr h="228478">
                <a:tc>
                  <a:txBody>
                    <a:bodyPr/>
                    <a:lstStyle/>
                    <a:p>
                      <a:r>
                        <a:rPr lang="en-US" sz="800" b="0" i="0" dirty="0">
                          <a:solidFill>
                            <a:schemeClr val="tx2"/>
                          </a:solidFill>
                          <a:latin typeface="IBM Plex Sans"/>
                        </a:rPr>
                        <a:t>Czech Republic</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2,009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10.5m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228723"/>
                  </a:ext>
                </a:extLst>
              </a:tr>
              <a:tr h="228478">
                <a:tc>
                  <a:txBody>
                    <a:bodyPr/>
                    <a:lstStyle/>
                    <a:p>
                      <a:r>
                        <a:rPr lang="en-US" sz="800" b="0" i="0" dirty="0">
                          <a:solidFill>
                            <a:schemeClr val="tx2"/>
                          </a:solidFill>
                          <a:latin typeface="IBM Plex Sans"/>
                        </a:rPr>
                        <a:t>Denmark</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100%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7078"/>
                  </a:ext>
                </a:extLst>
              </a:tr>
              <a:tr h="228478">
                <a:tc>
                  <a:txBody>
                    <a:bodyPr/>
                    <a:lstStyle/>
                    <a:p>
                      <a:r>
                        <a:rPr lang="en-US" sz="800" b="0" i="0" dirty="0">
                          <a:solidFill>
                            <a:schemeClr val="tx2"/>
                          </a:solidFill>
                          <a:latin typeface="IBM Plex Sans"/>
                        </a:rPr>
                        <a:t>Finland</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5.5m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079218"/>
                  </a:ext>
                </a:extLst>
              </a:tr>
              <a:tr h="228478">
                <a:tc>
                  <a:txBody>
                    <a:bodyPr/>
                    <a:lstStyle/>
                    <a:p>
                      <a:r>
                        <a:rPr lang="en-US" sz="800" b="0" i="0" dirty="0">
                          <a:solidFill>
                            <a:schemeClr val="tx2"/>
                          </a:solidFill>
                          <a:latin typeface="IBM Plex Sans"/>
                        </a:rPr>
                        <a:t>France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65m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530937"/>
                  </a:ext>
                </a:extLst>
              </a:tr>
              <a:tr h="228478">
                <a:tc>
                  <a:txBody>
                    <a:bodyPr/>
                    <a:lstStyle/>
                    <a:p>
                      <a:r>
                        <a:rPr lang="en-US" sz="800" b="0" i="0" dirty="0">
                          <a:solidFill>
                            <a:schemeClr val="tx2"/>
                          </a:solidFill>
                          <a:latin typeface="IBM Plex Sans"/>
                        </a:rPr>
                        <a:t>Germany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2,047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83m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788475"/>
                  </a:ext>
                </a:extLst>
              </a:tr>
              <a:tr h="228478">
                <a:tc>
                  <a:txBody>
                    <a:bodyPr/>
                    <a:lstStyle/>
                    <a:p>
                      <a:r>
                        <a:rPr lang="en-US" sz="800" b="0" i="0" dirty="0">
                          <a:solidFill>
                            <a:schemeClr val="tx2"/>
                          </a:solidFill>
                          <a:latin typeface="IBM Plex Sans"/>
                        </a:rPr>
                        <a:t>Greece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2147"/>
                          </a:solidFill>
                          <a:effectLst/>
                          <a:latin typeface="IBM Plex Sans"/>
                        </a:rPr>
                        <a:t>2,010</a:t>
                      </a:r>
                      <a:endParaRPr lang="en-GB" sz="800" b="0" i="0" u="none" strike="noStrike">
                        <a:solidFill>
                          <a:srgbClr val="002147"/>
                        </a:solidFill>
                        <a:effectLst/>
                        <a:latin typeface="IBM Plex Sans" panose="020B0503050203000203" pitchFamily="34" charset="77"/>
                      </a:endParaRP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10.3m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91862"/>
                  </a:ext>
                </a:extLst>
              </a:tr>
              <a:tr h="228478">
                <a:tc>
                  <a:txBody>
                    <a:bodyPr/>
                    <a:lstStyle/>
                    <a:p>
                      <a:r>
                        <a:rPr lang="en-US" sz="800" b="0" i="0" dirty="0">
                          <a:solidFill>
                            <a:schemeClr val="tx2"/>
                          </a:solidFill>
                          <a:latin typeface="IBM Plex Sans"/>
                        </a:rPr>
                        <a:t>Hungary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2,001</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10m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92%</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251704"/>
                  </a:ext>
                </a:extLst>
              </a:tr>
              <a:tr h="228478">
                <a:tc>
                  <a:txBody>
                    <a:bodyPr/>
                    <a:lstStyle/>
                    <a:p>
                      <a:r>
                        <a:rPr lang="en-US" sz="800" b="0" i="0" dirty="0">
                          <a:solidFill>
                            <a:schemeClr val="tx2"/>
                          </a:solidFill>
                          <a:latin typeface="IBM Plex Sans"/>
                        </a:rPr>
                        <a:t>Ireland</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2,000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5.1m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97%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68817"/>
                  </a:ext>
                </a:extLst>
              </a:tr>
              <a:tr h="228478">
                <a:tc>
                  <a:txBody>
                    <a:bodyPr/>
                    <a:lstStyle/>
                    <a:p>
                      <a:r>
                        <a:rPr lang="en-US" sz="800" b="0" i="0" dirty="0">
                          <a:solidFill>
                            <a:schemeClr val="tx2"/>
                          </a:solidFill>
                          <a:latin typeface="IBM Plex Sans"/>
                        </a:rPr>
                        <a:t>Italy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2,008</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81705"/>
                  </a:ext>
                </a:extLst>
              </a:tr>
              <a:tr h="228478">
                <a:tc>
                  <a:txBody>
                    <a:bodyPr/>
                    <a:lstStyle/>
                    <a:p>
                      <a:r>
                        <a:rPr lang="en-US" sz="800" b="0" i="0" dirty="0">
                          <a:solidFill>
                            <a:schemeClr val="tx2"/>
                          </a:solidFill>
                          <a:latin typeface="IBM Plex Sans"/>
                        </a:rPr>
                        <a:t>Netherlands</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2,020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17.7m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247812"/>
                  </a:ext>
                </a:extLst>
              </a:tr>
              <a:tr h="228478">
                <a:tc>
                  <a:txBody>
                    <a:bodyPr/>
                    <a:lstStyle/>
                    <a:p>
                      <a:r>
                        <a:rPr lang="en-US" sz="800" b="0" i="0" dirty="0">
                          <a:solidFill>
                            <a:schemeClr val="tx2"/>
                          </a:solidFill>
                          <a:latin typeface="IBM Plex Sans"/>
                        </a:rPr>
                        <a:t>Norway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2,031</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5.5m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99%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07189"/>
                  </a:ext>
                </a:extLst>
              </a:tr>
            </a:tbl>
          </a:graphicData>
        </a:graphic>
      </p:graphicFrame>
      <p:graphicFrame>
        <p:nvGraphicFramePr>
          <p:cNvPr id="15" name="Table 6">
            <a:extLst>
              <a:ext uri="{FF2B5EF4-FFF2-40B4-BE49-F238E27FC236}">
                <a16:creationId xmlns:a16="http://schemas.microsoft.com/office/drawing/2014/main" id="{41F1DA0B-FC64-B541-9B43-F3B95FC30BD7}"/>
              </a:ext>
            </a:extLst>
          </p:cNvPr>
          <p:cNvGraphicFramePr>
            <a:graphicFrameLocks noGrp="1"/>
          </p:cNvGraphicFramePr>
          <p:nvPr>
            <p:extLst>
              <p:ext uri="{D42A27DB-BD31-4B8C-83A1-F6EECF244321}">
                <p14:modId xmlns:p14="http://schemas.microsoft.com/office/powerpoint/2010/main" val="3643055821"/>
              </p:ext>
            </p:extLst>
          </p:nvPr>
        </p:nvGraphicFramePr>
        <p:xfrm>
          <a:off x="4381761" y="1351074"/>
          <a:ext cx="3420000" cy="4201402"/>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3642412165"/>
                    </a:ext>
                  </a:extLst>
                </a:gridCol>
                <a:gridCol w="855000">
                  <a:extLst>
                    <a:ext uri="{9D8B030D-6E8A-4147-A177-3AD203B41FA5}">
                      <a16:colId xmlns:a16="http://schemas.microsoft.com/office/drawing/2014/main" val="1143536602"/>
                    </a:ext>
                  </a:extLst>
                </a:gridCol>
                <a:gridCol w="855000">
                  <a:extLst>
                    <a:ext uri="{9D8B030D-6E8A-4147-A177-3AD203B41FA5}">
                      <a16:colId xmlns:a16="http://schemas.microsoft.com/office/drawing/2014/main" val="3678412951"/>
                    </a:ext>
                  </a:extLst>
                </a:gridCol>
                <a:gridCol w="855000">
                  <a:extLst>
                    <a:ext uri="{9D8B030D-6E8A-4147-A177-3AD203B41FA5}">
                      <a16:colId xmlns:a16="http://schemas.microsoft.com/office/drawing/2014/main" val="296946925"/>
                    </a:ext>
                  </a:extLst>
                </a:gridCol>
              </a:tblGrid>
              <a:tr h="238148">
                <a:tc>
                  <a:txBody>
                    <a:bodyPr/>
                    <a:lstStyle/>
                    <a:p>
                      <a:r>
                        <a:rPr lang="en-US" sz="800" b="0" i="0" dirty="0">
                          <a:solidFill>
                            <a:schemeClr val="tx2"/>
                          </a:solidFill>
                          <a:latin typeface="IBM Plex Sans"/>
                        </a:rPr>
                        <a:t>Country</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Sample Size</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Population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Internet Penetration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0733696"/>
                  </a:ext>
                </a:extLst>
              </a:tr>
              <a:tr h="216101">
                <a:tc>
                  <a:txBody>
                    <a:bodyPr/>
                    <a:lstStyle/>
                    <a:p>
                      <a:pPr algn="l" rtl="0" fontAlgn="ctr"/>
                      <a:r>
                        <a:rPr lang="en-GB" sz="800" b="0" i="0" u="none" strike="noStrike" dirty="0">
                          <a:solidFill>
                            <a:srgbClr val="002147"/>
                          </a:solidFill>
                          <a:effectLst/>
                          <a:latin typeface="IBM Plex Sans" panose="020B0503050203000203"/>
                        </a:rPr>
                        <a:t>Poland</a:t>
                      </a:r>
                    </a:p>
                  </a:txBody>
                  <a:tcPr marL="6350" marR="6350" marT="635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2,015</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40m</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86%</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445579"/>
                  </a:ext>
                </a:extLst>
              </a:tr>
              <a:tr h="216101">
                <a:tc>
                  <a:txBody>
                    <a:bodyPr/>
                    <a:lstStyle/>
                    <a:p>
                      <a:pPr algn="l" rtl="0" fontAlgn="ctr"/>
                      <a:r>
                        <a:rPr lang="en-GB" sz="800" b="0" i="0" u="none" strike="noStrike" dirty="0">
                          <a:solidFill>
                            <a:srgbClr val="002147"/>
                          </a:solidFill>
                          <a:effectLst/>
                          <a:latin typeface="IBM Plex Sans" panose="020B0503050203000203"/>
                        </a:rPr>
                        <a:t>Portugal</a:t>
                      </a:r>
                    </a:p>
                  </a:txBody>
                  <a:tcPr marL="6350" marR="6350" marT="635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10.2m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251565"/>
                  </a:ext>
                </a:extLst>
              </a:tr>
              <a:tr h="216101">
                <a:tc>
                  <a:txBody>
                    <a:bodyPr/>
                    <a:lstStyle/>
                    <a:p>
                      <a:pPr algn="l" rtl="0" fontAlgn="ctr"/>
                      <a:r>
                        <a:rPr lang="en-GB" sz="800" b="0" i="0" u="none" strike="noStrike" dirty="0">
                          <a:solidFill>
                            <a:srgbClr val="002147"/>
                          </a:solidFill>
                          <a:effectLst/>
                          <a:latin typeface="IBM Plex Sans" panose="020B0503050203000203"/>
                        </a:rPr>
                        <a:t>Romania</a:t>
                      </a:r>
                    </a:p>
                  </a:txBody>
                  <a:tcPr marL="6350" marR="6350" marT="635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2,003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19.6m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900789"/>
                  </a:ext>
                </a:extLst>
              </a:tr>
              <a:tr h="216101">
                <a:tc>
                  <a:txBody>
                    <a:bodyPr/>
                    <a:lstStyle/>
                    <a:p>
                      <a:pPr algn="l" rtl="0" fontAlgn="ctr"/>
                      <a:r>
                        <a:rPr lang="en-GB" sz="800" b="0" i="0" u="none" strike="noStrike" dirty="0">
                          <a:solidFill>
                            <a:srgbClr val="002147"/>
                          </a:solidFill>
                          <a:effectLst/>
                          <a:latin typeface="IBM Plex Sans" panose="020B0503050203000203"/>
                        </a:rPr>
                        <a:t>Serbia</a:t>
                      </a:r>
                    </a:p>
                  </a:txBody>
                  <a:tcPr marL="6350" marR="6350" marT="635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7.1m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76063"/>
                  </a:ext>
                </a:extLst>
              </a:tr>
              <a:tr h="216101">
                <a:tc>
                  <a:txBody>
                    <a:bodyPr/>
                    <a:lstStyle/>
                    <a:p>
                      <a:pPr algn="l" rtl="0" fontAlgn="ctr"/>
                      <a:r>
                        <a:rPr lang="en-GB" sz="800" b="0" i="0" u="none" strike="noStrike" dirty="0">
                          <a:solidFill>
                            <a:srgbClr val="002147"/>
                          </a:solidFill>
                          <a:effectLst/>
                          <a:latin typeface="IBM Plex Sans" panose="020B0503050203000203"/>
                        </a:rPr>
                        <a:t>Slovakia</a:t>
                      </a:r>
                    </a:p>
                  </a:txBody>
                  <a:tcPr marL="6350" marR="6350" marT="635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5.7m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430289"/>
                  </a:ext>
                </a:extLst>
              </a:tr>
              <a:tr h="216101">
                <a:tc>
                  <a:txBody>
                    <a:bodyPr/>
                    <a:lstStyle/>
                    <a:p>
                      <a:pPr algn="l" rtl="0" fontAlgn="ctr"/>
                      <a:r>
                        <a:rPr lang="en-GB" sz="800" b="0" i="0" u="none" strike="noStrike" dirty="0">
                          <a:solidFill>
                            <a:srgbClr val="002147"/>
                          </a:solidFill>
                          <a:effectLst/>
                          <a:latin typeface="IBM Plex Sans" panose="020B0503050203000203"/>
                        </a:rPr>
                        <a:t>Spain</a:t>
                      </a:r>
                    </a:p>
                  </a:txBody>
                  <a:tcPr marL="6350" marR="6350" marT="635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48m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70508"/>
                  </a:ext>
                </a:extLst>
              </a:tr>
              <a:tr h="216101">
                <a:tc>
                  <a:txBody>
                    <a:bodyPr/>
                    <a:lstStyle/>
                    <a:p>
                      <a:pPr algn="l" rtl="0" fontAlgn="ctr"/>
                      <a:r>
                        <a:rPr lang="en-GB" sz="800" b="0" i="0" u="none" strike="noStrike" dirty="0">
                          <a:solidFill>
                            <a:srgbClr val="002147"/>
                          </a:solidFill>
                          <a:effectLst/>
                          <a:latin typeface="IBM Plex Sans" panose="020B0503050203000203"/>
                        </a:rPr>
                        <a:t>Sweden</a:t>
                      </a:r>
                    </a:p>
                  </a:txBody>
                  <a:tcPr marL="6350" marR="6350" marT="635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2,000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10.7m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228723"/>
                  </a:ext>
                </a:extLst>
              </a:tr>
              <a:tr h="216101">
                <a:tc>
                  <a:txBody>
                    <a:bodyPr/>
                    <a:lstStyle/>
                    <a:p>
                      <a:pPr algn="l" rtl="0" fontAlgn="ctr"/>
                      <a:r>
                        <a:rPr lang="en-GB" sz="800" b="0" i="0" u="none" strike="noStrike" dirty="0">
                          <a:solidFill>
                            <a:srgbClr val="002147"/>
                          </a:solidFill>
                          <a:effectLst/>
                          <a:latin typeface="IBM Plex Sans" panose="020B0503050203000203"/>
                        </a:rPr>
                        <a:t>Switzerland</a:t>
                      </a:r>
                    </a:p>
                  </a:txBody>
                  <a:tcPr marL="6350" marR="6350" marT="635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2,023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7078"/>
                  </a:ext>
                </a:extLst>
              </a:tr>
              <a:tr h="216101">
                <a:tc>
                  <a:txBody>
                    <a:bodyPr/>
                    <a:lstStyle/>
                    <a:p>
                      <a:pPr algn="l" rtl="0" fontAlgn="ctr"/>
                      <a:r>
                        <a:rPr lang="en-GB" sz="800" b="0" i="0" u="none" strike="noStrike" dirty="0">
                          <a:solidFill>
                            <a:srgbClr val="002147"/>
                          </a:solidFill>
                          <a:effectLst/>
                          <a:latin typeface="IBM Plex Sans" panose="020B0503050203000203"/>
                        </a:rPr>
                        <a:t>Turkey</a:t>
                      </a: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2,002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86m</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87%</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6176576"/>
                  </a:ext>
                </a:extLst>
              </a:tr>
              <a:tr h="216101">
                <a:tc>
                  <a:txBody>
                    <a:bodyPr/>
                    <a:lstStyle/>
                    <a:p>
                      <a:r>
                        <a:rPr lang="en-US" sz="800" b="0" i="0" dirty="0">
                          <a:solidFill>
                            <a:schemeClr val="bg1"/>
                          </a:solidFill>
                          <a:latin typeface="IBM Plex Sans"/>
                        </a:rPr>
                        <a:t>Americas</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GB" sz="18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237079218"/>
                  </a:ext>
                </a:extLst>
              </a:tr>
              <a:tr h="216101">
                <a:tc>
                  <a:txBody>
                    <a:bodyPr/>
                    <a:lstStyle/>
                    <a:p>
                      <a:r>
                        <a:rPr lang="en-US" sz="800" b="0" i="0" dirty="0">
                          <a:solidFill>
                            <a:schemeClr val="tx2"/>
                          </a:solidFill>
                          <a:latin typeface="IBM Plex Sans"/>
                        </a:rPr>
                        <a:t>USA</a:t>
                      </a:r>
                    </a:p>
                  </a:txBody>
                  <a:tcPr marL="7200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2,053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342m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530937"/>
                  </a:ext>
                </a:extLst>
              </a:tr>
              <a:tr h="216101">
                <a:tc>
                  <a:txBody>
                    <a:bodyPr/>
                    <a:lstStyle/>
                    <a:p>
                      <a:r>
                        <a:rPr lang="en-US" sz="800" b="0" i="0" dirty="0">
                          <a:solidFill>
                            <a:schemeClr val="tx2"/>
                          </a:solidFill>
                          <a:latin typeface="IBM Plex Sans"/>
                        </a:rPr>
                        <a:t>Argentina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2,014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46m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788475"/>
                  </a:ext>
                </a:extLst>
              </a:tr>
              <a:tr h="216101">
                <a:tc>
                  <a:txBody>
                    <a:bodyPr/>
                    <a:lstStyle/>
                    <a:p>
                      <a:r>
                        <a:rPr lang="en-US" sz="800" b="0" i="0" dirty="0">
                          <a:solidFill>
                            <a:schemeClr val="tx2"/>
                          </a:solidFill>
                          <a:latin typeface="IBM Plex Sans"/>
                        </a:rPr>
                        <a:t>Brazil</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2,006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218m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91862"/>
                  </a:ext>
                </a:extLst>
              </a:tr>
              <a:tr h="216101">
                <a:tc>
                  <a:txBody>
                    <a:bodyPr/>
                    <a:lstStyle/>
                    <a:p>
                      <a:r>
                        <a:rPr lang="en-US" sz="800" b="0" i="0" dirty="0">
                          <a:solidFill>
                            <a:schemeClr val="tx2"/>
                          </a:solidFill>
                          <a:latin typeface="IBM Plex Sans"/>
                        </a:rPr>
                        <a:t>Canada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2,031</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39m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251704"/>
                  </a:ext>
                </a:extLst>
              </a:tr>
              <a:tr h="216101">
                <a:tc>
                  <a:txBody>
                    <a:bodyPr/>
                    <a:lstStyle/>
                    <a:p>
                      <a:r>
                        <a:rPr lang="en-US" sz="800" b="0" i="0" dirty="0">
                          <a:solidFill>
                            <a:schemeClr val="tx2"/>
                          </a:solidFill>
                          <a:latin typeface="IBM Plex Sans"/>
                        </a:rPr>
                        <a:t>Chile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2,009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19.7m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68817"/>
                  </a:ext>
                </a:extLst>
              </a:tr>
              <a:tr h="216101">
                <a:tc>
                  <a:txBody>
                    <a:bodyPr/>
                    <a:lstStyle/>
                    <a:p>
                      <a:r>
                        <a:rPr lang="en-US" sz="800" b="0" i="0" dirty="0">
                          <a:solidFill>
                            <a:schemeClr val="tx2"/>
                          </a:solidFill>
                          <a:latin typeface="IBM Plex Sans"/>
                        </a:rPr>
                        <a:t>Colombia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2,013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52m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77%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81705"/>
                  </a:ext>
                </a:extLst>
              </a:tr>
              <a:tr h="216101">
                <a:tc>
                  <a:txBody>
                    <a:bodyPr/>
                    <a:lstStyle/>
                    <a:p>
                      <a:r>
                        <a:rPr lang="en-US" sz="800" b="0" i="0" dirty="0">
                          <a:solidFill>
                            <a:schemeClr val="tx2"/>
                          </a:solidFill>
                          <a:latin typeface="IBM Plex Sans"/>
                        </a:rPr>
                        <a:t>Mexico</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2,010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129m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81%</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247812"/>
                  </a:ext>
                </a:extLst>
              </a:tr>
              <a:tr h="216101">
                <a:tc>
                  <a:txBody>
                    <a:bodyPr/>
                    <a:lstStyle/>
                    <a:p>
                      <a:r>
                        <a:rPr lang="en-US" sz="800" b="0" i="0" dirty="0">
                          <a:solidFill>
                            <a:schemeClr val="tx2"/>
                          </a:solidFill>
                          <a:latin typeface="IBM Plex Sans"/>
                        </a:rPr>
                        <a:t>Peru</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2,022</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35m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07189"/>
                  </a:ext>
                </a:extLst>
              </a:tr>
            </a:tbl>
          </a:graphicData>
        </a:graphic>
      </p:graphicFrame>
      <p:graphicFrame>
        <p:nvGraphicFramePr>
          <p:cNvPr id="16" name="Table 6">
            <a:extLst>
              <a:ext uri="{FF2B5EF4-FFF2-40B4-BE49-F238E27FC236}">
                <a16:creationId xmlns:a16="http://schemas.microsoft.com/office/drawing/2014/main" id="{7343CEF1-E584-1E4F-A120-ADA192A3739B}"/>
              </a:ext>
            </a:extLst>
          </p:cNvPr>
          <p:cNvGraphicFramePr>
            <a:graphicFrameLocks noGrp="1"/>
          </p:cNvGraphicFramePr>
          <p:nvPr>
            <p:extLst>
              <p:ext uri="{D42A27DB-BD31-4B8C-83A1-F6EECF244321}">
                <p14:modId xmlns:p14="http://schemas.microsoft.com/office/powerpoint/2010/main" val="2436474874"/>
              </p:ext>
            </p:extLst>
          </p:nvPr>
        </p:nvGraphicFramePr>
        <p:xfrm>
          <a:off x="8042797" y="1351074"/>
          <a:ext cx="3420000" cy="4196981"/>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3642412165"/>
                    </a:ext>
                  </a:extLst>
                </a:gridCol>
                <a:gridCol w="855000">
                  <a:extLst>
                    <a:ext uri="{9D8B030D-6E8A-4147-A177-3AD203B41FA5}">
                      <a16:colId xmlns:a16="http://schemas.microsoft.com/office/drawing/2014/main" val="1143536602"/>
                    </a:ext>
                  </a:extLst>
                </a:gridCol>
                <a:gridCol w="855000">
                  <a:extLst>
                    <a:ext uri="{9D8B030D-6E8A-4147-A177-3AD203B41FA5}">
                      <a16:colId xmlns:a16="http://schemas.microsoft.com/office/drawing/2014/main" val="3678412951"/>
                    </a:ext>
                  </a:extLst>
                </a:gridCol>
                <a:gridCol w="855000">
                  <a:extLst>
                    <a:ext uri="{9D8B030D-6E8A-4147-A177-3AD203B41FA5}">
                      <a16:colId xmlns:a16="http://schemas.microsoft.com/office/drawing/2014/main" val="296946925"/>
                    </a:ext>
                  </a:extLst>
                </a:gridCol>
              </a:tblGrid>
              <a:tr h="229331">
                <a:tc>
                  <a:txBody>
                    <a:bodyPr/>
                    <a:lstStyle/>
                    <a:p>
                      <a:r>
                        <a:rPr lang="en-US" sz="800" b="0" i="0" dirty="0">
                          <a:solidFill>
                            <a:schemeClr val="tx2"/>
                          </a:solidFill>
                          <a:latin typeface="IBM Plex Sans"/>
                        </a:rPr>
                        <a:t>Country</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Sample Size</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panose="020B0503050203000203" pitchFamily="34" charset="77"/>
                        </a:rPr>
                        <a:t>Population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2"/>
                          </a:solidFill>
                          <a:latin typeface="IBM Plex Sans"/>
                        </a:rPr>
                        <a:t>Internet Penetration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0733696"/>
                  </a:ext>
                </a:extLst>
              </a:tr>
              <a:tr h="229331">
                <a:tc>
                  <a:txBody>
                    <a:bodyPr/>
                    <a:lstStyle/>
                    <a:p>
                      <a:r>
                        <a:rPr lang="en-US" sz="800" b="0" i="0" dirty="0">
                          <a:solidFill>
                            <a:schemeClr val="bg1"/>
                          </a:solidFill>
                          <a:latin typeface="IBM Plex Sans"/>
                        </a:rPr>
                        <a:t>Asia Pacific</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21445579"/>
                  </a:ext>
                </a:extLst>
              </a:tr>
              <a:tr h="229331">
                <a:tc>
                  <a:txBody>
                    <a:bodyPr/>
                    <a:lstStyle/>
                    <a:p>
                      <a:r>
                        <a:rPr lang="en-US" sz="800" b="0" i="0" dirty="0">
                          <a:solidFill>
                            <a:schemeClr val="tx2"/>
                          </a:solidFill>
                          <a:latin typeface="IBM Plex Sans"/>
                        </a:rPr>
                        <a:t>Australia</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2,006</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27m</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97%</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251565"/>
                  </a:ext>
                </a:extLst>
              </a:tr>
              <a:tr h="229331">
                <a:tc>
                  <a:txBody>
                    <a:bodyPr/>
                    <a:lstStyle/>
                    <a:p>
                      <a:r>
                        <a:rPr lang="en-US" sz="800" b="0" i="0" dirty="0">
                          <a:solidFill>
                            <a:schemeClr val="tx2"/>
                          </a:solidFill>
                          <a:latin typeface="IBM Plex Sans"/>
                        </a:rPr>
                        <a:t>Hong Kong</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2,004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7.5m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900789"/>
                  </a:ext>
                </a:extLst>
              </a:tr>
              <a:tr h="229331">
                <a:tc>
                  <a:txBody>
                    <a:bodyPr/>
                    <a:lstStyle/>
                    <a:p>
                      <a:r>
                        <a:rPr lang="en-US" sz="800" b="0" i="0" dirty="0">
                          <a:solidFill>
                            <a:schemeClr val="tx2"/>
                          </a:solidFill>
                          <a:latin typeface="IBM Plex Sans"/>
                        </a:rPr>
                        <a:t>India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2,044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1,442m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76063"/>
                  </a:ext>
                </a:extLst>
              </a:tr>
              <a:tr h="229331">
                <a:tc>
                  <a:txBody>
                    <a:bodyPr/>
                    <a:lstStyle/>
                    <a:p>
                      <a:r>
                        <a:rPr lang="en-US" sz="800" b="0" i="0" dirty="0">
                          <a:solidFill>
                            <a:schemeClr val="tx2"/>
                          </a:solidFill>
                          <a:latin typeface="IBM Plex Sans"/>
                        </a:rPr>
                        <a:t>Indonesia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2,028</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280m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69%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430289"/>
                  </a:ext>
                </a:extLst>
              </a:tr>
              <a:tr h="229331">
                <a:tc>
                  <a:txBody>
                    <a:bodyPr/>
                    <a:lstStyle/>
                    <a:p>
                      <a:r>
                        <a:rPr lang="en-US" sz="800" b="0" i="0" dirty="0">
                          <a:solidFill>
                            <a:schemeClr val="tx2"/>
                          </a:solidFill>
                          <a:latin typeface="IBM Plex Sans"/>
                        </a:rPr>
                        <a:t>Japan</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2,000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123m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70508"/>
                  </a:ext>
                </a:extLst>
              </a:tr>
              <a:tr h="229331">
                <a:tc>
                  <a:txBody>
                    <a:bodyPr/>
                    <a:lstStyle/>
                    <a:p>
                      <a:r>
                        <a:rPr lang="en-US" sz="800" b="0" i="0" dirty="0">
                          <a:solidFill>
                            <a:schemeClr val="tx2"/>
                          </a:solidFill>
                          <a:latin typeface="IBM Plex Sans"/>
                        </a:rPr>
                        <a:t>Malaysia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2,063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35m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98%</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228723"/>
                  </a:ext>
                </a:extLst>
              </a:tr>
              <a:tr h="229331">
                <a:tc>
                  <a:txBody>
                    <a:bodyPr/>
                    <a:lstStyle/>
                    <a:p>
                      <a:r>
                        <a:rPr lang="en-US" sz="800" b="0" i="0" dirty="0">
                          <a:solidFill>
                            <a:schemeClr val="tx2"/>
                          </a:solidFill>
                          <a:latin typeface="IBM Plex Sans"/>
                        </a:rPr>
                        <a:t>Philippines</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2,014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119m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7078"/>
                  </a:ext>
                </a:extLst>
              </a:tr>
              <a:tr h="229331">
                <a:tc>
                  <a:txBody>
                    <a:bodyPr/>
                    <a:lstStyle/>
                    <a:p>
                      <a:r>
                        <a:rPr lang="en-US" sz="800" b="0" i="0" dirty="0">
                          <a:solidFill>
                            <a:schemeClr val="tx2"/>
                          </a:solidFill>
                          <a:latin typeface="IBM Plex Sans"/>
                        </a:rPr>
                        <a:t>Singapore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2,014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6.1m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079218"/>
                  </a:ext>
                </a:extLst>
              </a:tr>
              <a:tr h="229331">
                <a:tc>
                  <a:txBody>
                    <a:bodyPr/>
                    <a:lstStyle/>
                    <a:p>
                      <a:r>
                        <a:rPr lang="en-US" sz="800" b="0" i="0" dirty="0">
                          <a:solidFill>
                            <a:schemeClr val="tx2"/>
                          </a:solidFill>
                          <a:latin typeface="IBM Plex Sans"/>
                        </a:rPr>
                        <a:t>South Korea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2,038</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52m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97%</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530937"/>
                  </a:ext>
                </a:extLst>
              </a:tr>
              <a:tr h="229331">
                <a:tc>
                  <a:txBody>
                    <a:bodyPr/>
                    <a:lstStyle/>
                    <a:p>
                      <a:r>
                        <a:rPr lang="en-US" sz="800" b="0" i="0" dirty="0">
                          <a:solidFill>
                            <a:schemeClr val="tx2"/>
                          </a:solidFill>
                          <a:latin typeface="IBM Plex Sans"/>
                        </a:rPr>
                        <a:t>Taiwan</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2,018</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23m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85%</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788475"/>
                  </a:ext>
                </a:extLst>
              </a:tr>
              <a:tr h="229331">
                <a:tc>
                  <a:txBody>
                    <a:bodyPr/>
                    <a:lstStyle/>
                    <a:p>
                      <a:r>
                        <a:rPr lang="en-US" sz="800" b="0" i="0" dirty="0">
                          <a:solidFill>
                            <a:schemeClr val="tx2"/>
                          </a:solidFill>
                          <a:latin typeface="IBM Plex Sans"/>
                        </a:rPr>
                        <a:t>Thailand</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2,003</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72m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91862"/>
                  </a:ext>
                </a:extLst>
              </a:tr>
              <a:tr h="229331">
                <a:tc>
                  <a:txBody>
                    <a:bodyPr/>
                    <a:lstStyle/>
                    <a:p>
                      <a:r>
                        <a:rPr lang="en-US" sz="800" b="0" i="0" dirty="0">
                          <a:solidFill>
                            <a:schemeClr val="bg1"/>
                          </a:solidFill>
                          <a:latin typeface="IBM Plex Sans"/>
                        </a:rPr>
                        <a:t>Africa</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fontAlgn="ctr"/>
                      <a:endParaRPr lang="en-GB" sz="1800" b="0" i="0" u="none" strike="noStrike" dirty="0">
                        <a:solidFill>
                          <a:srgbClr val="000000"/>
                        </a:solidFill>
                        <a:effectLst/>
                        <a:latin typeface="Arial"/>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78251704"/>
                  </a:ext>
                </a:extLst>
              </a:tr>
              <a:tr h="229331">
                <a:tc>
                  <a:txBody>
                    <a:bodyPr/>
                    <a:lstStyle/>
                    <a:p>
                      <a:r>
                        <a:rPr lang="en-US" sz="800" b="0" i="0" dirty="0">
                          <a:solidFill>
                            <a:schemeClr val="tx2"/>
                          </a:solidFill>
                          <a:latin typeface="IBM Plex Sans"/>
                        </a:rPr>
                        <a:t>Kenya</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2,007</a:t>
                      </a:r>
                      <a:endParaRPr lang="en-GB" sz="800" b="0" i="0" u="none" strike="noStrike" dirty="0">
                        <a:solidFill>
                          <a:srgbClr val="002147"/>
                        </a:solidFill>
                        <a:effectLst/>
                        <a:latin typeface="IBM Plex Sans" panose="020B0503050203000203" pitchFamily="34" charset="77"/>
                      </a:endParaRP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56m</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35%</a:t>
                      </a:r>
                    </a:p>
                  </a:txBody>
                  <a:tcPr marL="9525" marR="9525" marT="9525"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68817"/>
                  </a:ext>
                </a:extLst>
              </a:tr>
              <a:tr h="229331">
                <a:tc>
                  <a:txBody>
                    <a:bodyPr/>
                    <a:lstStyle/>
                    <a:p>
                      <a:r>
                        <a:rPr lang="en-US" sz="800" b="0" i="0" dirty="0">
                          <a:solidFill>
                            <a:schemeClr val="tx2"/>
                          </a:solidFill>
                          <a:latin typeface="IBM Plex Sans" panose="020B0503050203000203" pitchFamily="34" charset="77"/>
                        </a:rPr>
                        <a:t>Morocco</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2,012</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38m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91%</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126895"/>
                  </a:ext>
                </a:extLst>
              </a:tr>
              <a:tr h="229331">
                <a:tc>
                  <a:txBody>
                    <a:bodyPr/>
                    <a:lstStyle/>
                    <a:p>
                      <a:r>
                        <a:rPr lang="en-US" sz="800" b="0" i="0" dirty="0">
                          <a:solidFill>
                            <a:schemeClr val="tx2"/>
                          </a:solidFill>
                          <a:latin typeface="IBM Plex Sans"/>
                        </a:rPr>
                        <a:t>Nigeria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2,044</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229m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39%</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81705"/>
                  </a:ext>
                </a:extLst>
              </a:tr>
              <a:tr h="229331">
                <a:tc>
                  <a:txBody>
                    <a:bodyPr/>
                    <a:lstStyle/>
                    <a:p>
                      <a:r>
                        <a:rPr lang="en-US" sz="800" b="0" i="0" dirty="0">
                          <a:solidFill>
                            <a:schemeClr val="tx2"/>
                          </a:solidFill>
                          <a:latin typeface="IBM Plex Sans"/>
                        </a:rPr>
                        <a:t>South Africa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2,070</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panose="020B0503050203000203" pitchFamily="34" charset="77"/>
                        </a:rPr>
                        <a:t>61m</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dirty="0">
                          <a:solidFill>
                            <a:srgbClr val="002147"/>
                          </a:solidFill>
                          <a:effectLst/>
                          <a:latin typeface="IBM Plex Sans"/>
                        </a:rPr>
                        <a:t>76%</a:t>
                      </a:r>
                    </a:p>
                  </a:txBody>
                  <a:tcPr marL="9525" marR="9525" marT="9525"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247812"/>
                  </a:ext>
                </a:extLst>
              </a:tr>
            </a:tbl>
          </a:graphicData>
        </a:graphic>
      </p:graphicFrame>
      <p:sp>
        <p:nvSpPr>
          <p:cNvPr id="8" name="Content Placeholder 2">
            <a:extLst>
              <a:ext uri="{FF2B5EF4-FFF2-40B4-BE49-F238E27FC236}">
                <a16:creationId xmlns:a16="http://schemas.microsoft.com/office/drawing/2014/main" id="{43A1A3F2-642E-964F-AA2E-5EEE07D4B3EF}"/>
              </a:ext>
            </a:extLst>
          </p:cNvPr>
          <p:cNvSpPr txBox="1">
            <a:spLocks/>
          </p:cNvSpPr>
          <p:nvPr/>
        </p:nvSpPr>
        <p:spPr>
          <a:xfrm>
            <a:off x="849376" y="5891897"/>
            <a:ext cx="559449" cy="159531"/>
          </a:xfrm>
          <a:prstGeom prst="rect">
            <a:avLst/>
          </a:prstGeom>
        </p:spPr>
        <p:txBody>
          <a:bodyPr vert="horz" wrap="none" lIns="0" tIns="0" rIns="0" bIns="0" rtlCol="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2147"/>
                </a:solidFill>
                <a:effectLst/>
                <a:uLnTx/>
                <a:uFillTx/>
                <a:latin typeface="IBM Plex Sans" panose="020B0503050203000203" pitchFamily="34" charset="0"/>
                <a:cs typeface="TisaPro" panose="02010504030101020102" pitchFamily="2" charset="77"/>
              </a:rPr>
              <a:t>Polling by</a:t>
            </a:r>
          </a:p>
        </p:txBody>
      </p:sp>
      <p:sp>
        <p:nvSpPr>
          <p:cNvPr id="9" name="Content Placeholder 2">
            <a:extLst>
              <a:ext uri="{FF2B5EF4-FFF2-40B4-BE49-F238E27FC236}">
                <a16:creationId xmlns:a16="http://schemas.microsoft.com/office/drawing/2014/main" id="{7DCA4DD4-055A-1545-B49E-0C169A19180C}"/>
              </a:ext>
            </a:extLst>
          </p:cNvPr>
          <p:cNvSpPr txBox="1">
            <a:spLocks/>
          </p:cNvSpPr>
          <p:nvPr/>
        </p:nvSpPr>
        <p:spPr>
          <a:xfrm>
            <a:off x="2636808" y="5891897"/>
            <a:ext cx="769441" cy="159531"/>
          </a:xfrm>
          <a:prstGeom prst="rect">
            <a:avLst/>
          </a:prstGeom>
        </p:spPr>
        <p:txBody>
          <a:bodyPr vert="horz" wrap="none" lIns="0" tIns="0" rIns="0" bIns="0" rtlCol="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2147"/>
                </a:solidFill>
                <a:effectLst/>
                <a:uLnTx/>
                <a:uFillTx/>
                <a:latin typeface="IBM Plex Sans" panose="020B0503050203000203" pitchFamily="34" charset="0"/>
              </a:rPr>
              <a:t>Supported by</a:t>
            </a:r>
          </a:p>
        </p:txBody>
      </p:sp>
      <p:sp>
        <p:nvSpPr>
          <p:cNvPr id="12" name="Title 11">
            <a:extLst>
              <a:ext uri="{FF2B5EF4-FFF2-40B4-BE49-F238E27FC236}">
                <a16:creationId xmlns:a16="http://schemas.microsoft.com/office/drawing/2014/main" id="{BB9479C6-6B55-DE48-3512-672D04942532}"/>
              </a:ext>
            </a:extLst>
          </p:cNvPr>
          <p:cNvSpPr>
            <a:spLocks noGrp="1"/>
          </p:cNvSpPr>
          <p:nvPr>
            <p:ph type="title"/>
          </p:nvPr>
        </p:nvSpPr>
        <p:spPr>
          <a:xfrm>
            <a:off x="720725" y="503238"/>
            <a:ext cx="11471275" cy="388937"/>
          </a:xfrm>
        </p:spPr>
        <p:txBody>
          <a:bodyPr/>
          <a:lstStyle/>
          <a:p>
            <a:r>
              <a:rPr lang="en-US" dirty="0"/>
              <a:t>Methodology: Online poll conducted Jan/early Feb 2025</a:t>
            </a:r>
          </a:p>
        </p:txBody>
      </p:sp>
      <p:sp>
        <p:nvSpPr>
          <p:cNvPr id="23" name="Slide Number Placeholder 22">
            <a:extLst>
              <a:ext uri="{FF2B5EF4-FFF2-40B4-BE49-F238E27FC236}">
                <a16:creationId xmlns:a16="http://schemas.microsoft.com/office/drawing/2014/main" id="{AEA7698A-43E4-7890-B974-FE57DFB71F4D}"/>
              </a:ext>
            </a:extLst>
          </p:cNvPr>
          <p:cNvSpPr>
            <a:spLocks noGrp="1"/>
          </p:cNvSpPr>
          <p:nvPr>
            <p:ph type="sldNum" sz="quarter" idx="11"/>
          </p:nvPr>
        </p:nvSpPr>
        <p:spPr>
          <a:xfrm>
            <a:off x="9879898" y="6207947"/>
            <a:ext cx="345757" cy="622759"/>
          </a:xfrm>
        </p:spPr>
        <p:txBody>
          <a:bodyPr/>
          <a:lstStyle/>
          <a:p>
            <a:pPr lvl="0"/>
            <a:fld id="{59382468-976F-4E06-8C24-C0E91756A634}" type="slidenum">
              <a:rPr lang="en-GB" noProof="0" smtClean="0"/>
              <a:pPr lvl="0"/>
              <a:t>3</a:t>
            </a:fld>
            <a:endParaRPr lang="en-GB" noProof="0"/>
          </a:p>
        </p:txBody>
      </p:sp>
      <p:sp>
        <p:nvSpPr>
          <p:cNvPr id="14" name="Content Placeholder 2">
            <a:extLst>
              <a:ext uri="{FF2B5EF4-FFF2-40B4-BE49-F238E27FC236}">
                <a16:creationId xmlns:a16="http://schemas.microsoft.com/office/drawing/2014/main" id="{59B88CCB-0D85-258A-790D-4FCAACF0635D}"/>
              </a:ext>
            </a:extLst>
          </p:cNvPr>
          <p:cNvSpPr txBox="1">
            <a:spLocks/>
          </p:cNvSpPr>
          <p:nvPr/>
        </p:nvSpPr>
        <p:spPr>
          <a:xfrm>
            <a:off x="8351470" y="5891897"/>
            <a:ext cx="1274388" cy="159531"/>
          </a:xfrm>
          <a:prstGeom prst="rect">
            <a:avLst/>
          </a:prstGeom>
        </p:spPr>
        <p:txBody>
          <a:bodyPr vert="horz" wrap="none" lIns="0" tIns="0" rIns="0" bIns="0" rtlCol="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002147"/>
                </a:solidFill>
                <a:effectLst/>
                <a:uLnTx/>
                <a:uFillTx/>
                <a:latin typeface="IBM Plex Sans" panose="020B0503050203000203" pitchFamily="34" charset="0"/>
                <a:cs typeface="TisaPro" panose="02010504030101020102" pitchFamily="2" charset="77"/>
              </a:rPr>
              <a:t>Spanish translation by</a:t>
            </a:r>
          </a:p>
        </p:txBody>
      </p:sp>
      <p:pic>
        <p:nvPicPr>
          <p:cNvPr id="19" name="Picture 18">
            <a:extLst>
              <a:ext uri="{FF2B5EF4-FFF2-40B4-BE49-F238E27FC236}">
                <a16:creationId xmlns:a16="http://schemas.microsoft.com/office/drawing/2014/main" id="{A581FBFC-40E4-D110-3470-4E6DFAB312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2972" y="6057327"/>
            <a:ext cx="1469527" cy="545296"/>
          </a:xfrm>
          <a:prstGeom prst="rect">
            <a:avLst/>
          </a:prstGeom>
        </p:spPr>
      </p:pic>
      <p:cxnSp>
        <p:nvCxnSpPr>
          <p:cNvPr id="10" name="Straight Connector 9">
            <a:extLst>
              <a:ext uri="{FF2B5EF4-FFF2-40B4-BE49-F238E27FC236}">
                <a16:creationId xmlns:a16="http://schemas.microsoft.com/office/drawing/2014/main" id="{E368E84F-83BA-E940-8800-DBD639AC34B3}"/>
              </a:ext>
            </a:extLst>
          </p:cNvPr>
          <p:cNvCxnSpPr>
            <a:cxnSpLocks/>
          </p:cNvCxnSpPr>
          <p:nvPr/>
        </p:nvCxnSpPr>
        <p:spPr>
          <a:xfrm>
            <a:off x="719999" y="5891897"/>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459AE8-9F62-91E1-EF8C-036CB0077D3E}"/>
              </a:ext>
            </a:extLst>
          </p:cNvPr>
          <p:cNvCxnSpPr>
            <a:cxnSpLocks/>
          </p:cNvCxnSpPr>
          <p:nvPr/>
        </p:nvCxnSpPr>
        <p:spPr>
          <a:xfrm>
            <a:off x="2507432" y="5891897"/>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3C0710-264E-69AA-626E-A1FA6085978E}"/>
              </a:ext>
            </a:extLst>
          </p:cNvPr>
          <p:cNvCxnSpPr>
            <a:cxnSpLocks/>
          </p:cNvCxnSpPr>
          <p:nvPr/>
        </p:nvCxnSpPr>
        <p:spPr>
          <a:xfrm>
            <a:off x="8097429" y="5891897"/>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33D414-5313-598F-3604-03CBA911464D}"/>
              </a:ext>
            </a:extLst>
          </p:cNvPr>
          <p:cNvCxnSpPr>
            <a:cxnSpLocks/>
          </p:cNvCxnSpPr>
          <p:nvPr/>
        </p:nvCxnSpPr>
        <p:spPr>
          <a:xfrm>
            <a:off x="9879898" y="5900369"/>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58E5C4-10A1-C129-E960-0722FFC923C3}"/>
              </a:ext>
            </a:extLst>
          </p:cNvPr>
          <p:cNvPicPr>
            <a:picLocks noChangeAspect="1"/>
          </p:cNvPicPr>
          <p:nvPr/>
        </p:nvPicPr>
        <p:blipFill>
          <a:blip r:embed="rId4" cstate="print">
            <a:extLst>
              <a:ext uri="{28A0092B-C50C-407E-A947-70E740481C1C}">
                <a14:useLocalDpi xmlns:a14="http://schemas.microsoft.com/office/drawing/2010/main" val="0"/>
              </a:ext>
            </a:extLst>
          </a:blip>
          <a:srcRect b="62747"/>
          <a:stretch/>
        </p:blipFill>
        <p:spPr>
          <a:xfrm>
            <a:off x="3490289" y="5817931"/>
            <a:ext cx="4546590" cy="368117"/>
          </a:xfrm>
          <a:prstGeom prst="rect">
            <a:avLst/>
          </a:prstGeom>
        </p:spPr>
      </p:pic>
      <p:pic>
        <p:nvPicPr>
          <p:cNvPr id="2" name="Picture 1">
            <a:extLst>
              <a:ext uri="{FF2B5EF4-FFF2-40B4-BE49-F238E27FC236}">
                <a16:creationId xmlns:a16="http://schemas.microsoft.com/office/drawing/2014/main" id="{F85AB47A-A5C6-563D-C761-167466B12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589" y="6090831"/>
            <a:ext cx="1188000" cy="246599"/>
          </a:xfrm>
          <a:prstGeom prst="rect">
            <a:avLst/>
          </a:prstGeom>
          <a:solidFill>
            <a:schemeClr val="bg1"/>
          </a:solidFill>
        </p:spPr>
      </p:pic>
      <p:pic>
        <p:nvPicPr>
          <p:cNvPr id="24" name="Picture 23">
            <a:extLst>
              <a:ext uri="{FF2B5EF4-FFF2-40B4-BE49-F238E27FC236}">
                <a16:creationId xmlns:a16="http://schemas.microsoft.com/office/drawing/2014/main" id="{6E468F04-A07B-8E87-E203-647BCEA877E3}"/>
              </a:ext>
            </a:extLst>
          </p:cNvPr>
          <p:cNvPicPr>
            <a:picLocks noChangeAspect="1"/>
          </p:cNvPicPr>
          <p:nvPr/>
        </p:nvPicPr>
        <p:blipFill>
          <a:blip r:embed="rId6" cstate="print">
            <a:extLst>
              <a:ext uri="{28A0092B-C50C-407E-A947-70E740481C1C}">
                <a14:useLocalDpi xmlns:a14="http://schemas.microsoft.com/office/drawing/2010/main" val="0"/>
              </a:ext>
            </a:extLst>
          </a:blip>
          <a:srcRect t="37253" b="29729"/>
          <a:stretch/>
        </p:blipFill>
        <p:spPr>
          <a:xfrm>
            <a:off x="3490289" y="6186048"/>
            <a:ext cx="4247309" cy="304788"/>
          </a:xfrm>
          <a:prstGeom prst="rect">
            <a:avLst/>
          </a:prstGeom>
        </p:spPr>
      </p:pic>
      <p:pic>
        <p:nvPicPr>
          <p:cNvPr id="25" name="Picture 24">
            <a:extLst>
              <a:ext uri="{FF2B5EF4-FFF2-40B4-BE49-F238E27FC236}">
                <a16:creationId xmlns:a16="http://schemas.microsoft.com/office/drawing/2014/main" id="{093F4298-E134-8550-6B57-716177A1CE62}"/>
              </a:ext>
            </a:extLst>
          </p:cNvPr>
          <p:cNvPicPr>
            <a:picLocks noChangeAspect="1"/>
          </p:cNvPicPr>
          <p:nvPr/>
        </p:nvPicPr>
        <p:blipFill>
          <a:blip r:embed="rId6" cstate="print">
            <a:extLst>
              <a:ext uri="{28A0092B-C50C-407E-A947-70E740481C1C}">
                <a14:useLocalDpi xmlns:a14="http://schemas.microsoft.com/office/drawing/2010/main" val="0"/>
              </a:ext>
            </a:extLst>
          </a:blip>
          <a:srcRect t="70270"/>
          <a:stretch/>
        </p:blipFill>
        <p:spPr>
          <a:xfrm>
            <a:off x="3490289" y="6512311"/>
            <a:ext cx="4247309" cy="274435"/>
          </a:xfrm>
          <a:prstGeom prst="rect">
            <a:avLst/>
          </a:prstGeom>
        </p:spPr>
      </p:pic>
      <p:pic>
        <p:nvPicPr>
          <p:cNvPr id="20" name="Picture 19">
            <a:extLst>
              <a:ext uri="{FF2B5EF4-FFF2-40B4-BE49-F238E27FC236}">
                <a16:creationId xmlns:a16="http://schemas.microsoft.com/office/drawing/2014/main" id="{D9B12650-A276-8FE7-737F-B4C6D40595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8854" y="6210104"/>
            <a:ext cx="446039" cy="250894"/>
          </a:xfrm>
          <a:prstGeom prst="rect">
            <a:avLst/>
          </a:prstGeom>
        </p:spPr>
      </p:pic>
      <p:pic>
        <p:nvPicPr>
          <p:cNvPr id="22" name="Graphic 21">
            <a:extLst>
              <a:ext uri="{FF2B5EF4-FFF2-40B4-BE49-F238E27FC236}">
                <a16:creationId xmlns:a16="http://schemas.microsoft.com/office/drawing/2014/main" id="{E8F62EFD-0468-CE03-3909-23DCC5C286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56486" y="6602623"/>
            <a:ext cx="557914" cy="113217"/>
          </a:xfrm>
          <a:prstGeom prst="rect">
            <a:avLst/>
          </a:prstGeom>
        </p:spPr>
      </p:pic>
    </p:spTree>
    <p:extLst>
      <p:ext uri="{BB962C8B-B14F-4D97-AF65-F5344CB8AC3E}">
        <p14:creationId xmlns:p14="http://schemas.microsoft.com/office/powerpoint/2010/main" val="82471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1168686"/>
            <a:ext cx="5469060" cy="1495794"/>
          </a:xfrm>
        </p:spPr>
        <p:txBody>
          <a:bodyPr anchor="ctr"/>
          <a:lstStyle/>
          <a:p>
            <a:r>
              <a:rPr lang="en-US" dirty="0"/>
              <a:t>Traditional news </a:t>
            </a:r>
            <a:br>
              <a:rPr lang="en-US" dirty="0"/>
            </a:br>
            <a:r>
              <a:rPr lang="en-US" dirty="0"/>
              <a:t>media losing </a:t>
            </a:r>
            <a:br>
              <a:rPr lang="en-US" dirty="0"/>
            </a:br>
            <a:r>
              <a:rPr lang="en-US" dirty="0"/>
              <a:t>influence</a:t>
            </a:r>
          </a:p>
        </p:txBody>
      </p:sp>
    </p:spTree>
    <p:extLst>
      <p:ext uri="{BB962C8B-B14F-4D97-AF65-F5344CB8AC3E}">
        <p14:creationId xmlns:p14="http://schemas.microsoft.com/office/powerpoint/2010/main" val="158197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3AE7B80B-5923-C5A0-481C-18976359EBB4}"/>
              </a:ext>
            </a:extLst>
          </p:cNvPr>
          <p:cNvGrpSpPr/>
          <p:nvPr/>
        </p:nvGrpSpPr>
        <p:grpSpPr>
          <a:xfrm>
            <a:off x="7044780" y="1799426"/>
            <a:ext cx="1524000" cy="3864954"/>
            <a:chOff x="7044780" y="1799426"/>
            <a:chExt cx="1524000" cy="3864954"/>
          </a:xfrm>
        </p:grpSpPr>
        <p:sp>
          <p:nvSpPr>
            <p:cNvPr id="53" name="Rectangle 52">
              <a:extLst>
                <a:ext uri="{FF2B5EF4-FFF2-40B4-BE49-F238E27FC236}">
                  <a16:creationId xmlns:a16="http://schemas.microsoft.com/office/drawing/2014/main" id="{29FC1600-B473-EC63-B068-29C2089D9C12}"/>
                </a:ext>
              </a:extLst>
            </p:cNvPr>
            <p:cNvSpPr/>
            <p:nvPr/>
          </p:nvSpPr>
          <p:spPr>
            <a:xfrm>
              <a:off x="7075001" y="1800664"/>
              <a:ext cx="1368205" cy="3863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54" name="TextBox 53">
              <a:extLst>
                <a:ext uri="{FF2B5EF4-FFF2-40B4-BE49-F238E27FC236}">
                  <a16:creationId xmlns:a16="http://schemas.microsoft.com/office/drawing/2014/main" id="{B5104A3B-EB52-9797-9E9E-7A2DB4C58403}"/>
                </a:ext>
              </a:extLst>
            </p:cNvPr>
            <p:cNvSpPr txBox="1"/>
            <p:nvPr/>
          </p:nvSpPr>
          <p:spPr>
            <a:xfrm>
              <a:off x="7044780" y="1799426"/>
              <a:ext cx="1524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rPr>
                <a:t>SECOND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rPr>
                <a:t>TRUMP BUMP?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rPr>
                <a:t>(just social/video</a:t>
              </a:r>
              <a:b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rPr>
              </a:br>
              <a:r>
                <a:rPr lang="en-US" sz="1200" b="1" dirty="0">
                  <a:solidFill>
                    <a:srgbClr val="002147"/>
                  </a:solidFill>
                  <a:latin typeface="IBM Plex Sans" panose="020B0503050203000203" pitchFamily="34" charset="0"/>
                </a:rPr>
                <a:t>up</a:t>
              </a: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rPr>
                <a:t>)</a:t>
              </a:r>
            </a:p>
          </p:txBody>
        </p:sp>
      </p:grpSp>
      <p:grpSp>
        <p:nvGrpSpPr>
          <p:cNvPr id="51" name="Group 50">
            <a:extLst>
              <a:ext uri="{FF2B5EF4-FFF2-40B4-BE49-F238E27FC236}">
                <a16:creationId xmlns:a16="http://schemas.microsoft.com/office/drawing/2014/main" id="{DEE7E9D9-B3DF-E7C7-6CA8-851B8178458E}"/>
              </a:ext>
            </a:extLst>
          </p:cNvPr>
          <p:cNvGrpSpPr/>
          <p:nvPr/>
        </p:nvGrpSpPr>
        <p:grpSpPr>
          <a:xfrm>
            <a:off x="2945334" y="1807902"/>
            <a:ext cx="1439888" cy="3837667"/>
            <a:chOff x="2945334" y="1793388"/>
            <a:chExt cx="1439888" cy="3837667"/>
          </a:xfrm>
        </p:grpSpPr>
        <p:sp>
          <p:nvSpPr>
            <p:cNvPr id="28" name="Rectangle 27">
              <a:extLst>
                <a:ext uri="{FF2B5EF4-FFF2-40B4-BE49-F238E27FC236}">
                  <a16:creationId xmlns:a16="http://schemas.microsoft.com/office/drawing/2014/main" id="{95EFE7CD-1E99-680E-AB99-E2D33C5E88AC}"/>
                </a:ext>
              </a:extLst>
            </p:cNvPr>
            <p:cNvSpPr/>
            <p:nvPr/>
          </p:nvSpPr>
          <p:spPr>
            <a:xfrm>
              <a:off x="2953446" y="1793388"/>
              <a:ext cx="1431776" cy="3837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30" name="TextBox 29">
              <a:extLst>
                <a:ext uri="{FF2B5EF4-FFF2-40B4-BE49-F238E27FC236}">
                  <a16:creationId xmlns:a16="http://schemas.microsoft.com/office/drawing/2014/main" id="{30B0E19B-2F0B-E5D9-575D-7597FC1C8044}"/>
                </a:ext>
              </a:extLst>
            </p:cNvPr>
            <p:cNvSpPr txBox="1"/>
            <p:nvPr/>
          </p:nvSpPr>
          <p:spPr>
            <a:xfrm>
              <a:off x="2945334" y="1799426"/>
              <a:ext cx="14317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rPr>
                <a:t>TRUMP BUMP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rPr>
                <a:t>(all boats rise)</a:t>
              </a:r>
            </a:p>
          </p:txBody>
        </p:sp>
      </p:grpSp>
      <p:sp>
        <p:nvSpPr>
          <p:cNvPr id="4" name="Title 3"/>
          <p:cNvSpPr>
            <a:spLocks noGrp="1"/>
          </p:cNvSpPr>
          <p:nvPr>
            <p:ph type="title"/>
          </p:nvPr>
        </p:nvSpPr>
        <p:spPr>
          <a:xfrm>
            <a:off x="719998" y="504000"/>
            <a:ext cx="11472001" cy="387798"/>
          </a:xfrm>
        </p:spPr>
        <p:txBody>
          <a:bodyPr/>
          <a:lstStyle/>
          <a:p>
            <a:r>
              <a:rPr lang="en-GB" dirty="0"/>
              <a:t>Proportion that access news sources weekly - USA</a:t>
            </a:r>
          </a:p>
        </p:txBody>
      </p:sp>
      <p:sp>
        <p:nvSpPr>
          <p:cNvPr id="6" name="Text Placeholder 2"/>
          <p:cNvSpPr>
            <a:spLocks noGrp="1"/>
          </p:cNvSpPr>
          <p:nvPr>
            <p:ph idx="1"/>
          </p:nvPr>
        </p:nvSpPr>
        <p:spPr>
          <a:xfrm>
            <a:off x="719999" y="974928"/>
            <a:ext cx="10515600" cy="634900"/>
          </a:xfrm>
        </p:spPr>
        <p:txBody>
          <a:bodyPr>
            <a:noAutofit/>
          </a:bodyPr>
          <a:lstStyle/>
          <a:p>
            <a:r>
              <a:rPr lang="en-GB" dirty="0"/>
              <a:t>Further drop in TV and other traditional sources of news</a:t>
            </a:r>
          </a:p>
        </p:txBody>
      </p:sp>
      <p:graphicFrame>
        <p:nvGraphicFramePr>
          <p:cNvPr id="7" name="Chart 6"/>
          <p:cNvGraphicFramePr/>
          <p:nvPr>
            <p:extLst>
              <p:ext uri="{D42A27DB-BD31-4B8C-83A1-F6EECF244321}">
                <p14:modId xmlns:p14="http://schemas.microsoft.com/office/powerpoint/2010/main" val="249378939"/>
              </p:ext>
            </p:extLst>
          </p:nvPr>
        </p:nvGraphicFramePr>
        <p:xfrm>
          <a:off x="563387" y="1292378"/>
          <a:ext cx="7874989" cy="471198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33185822-76DD-F10E-7E7C-8882E5A91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51" y="426593"/>
            <a:ext cx="504000" cy="504000"/>
          </a:xfrm>
          <a:prstGeom prst="rect">
            <a:avLst/>
          </a:prstGeom>
        </p:spPr>
      </p:pic>
      <p:sp>
        <p:nvSpPr>
          <p:cNvPr id="32" name="TextBox 31">
            <a:extLst>
              <a:ext uri="{FF2B5EF4-FFF2-40B4-BE49-F238E27FC236}">
                <a16:creationId xmlns:a16="http://schemas.microsoft.com/office/drawing/2014/main" id="{AD88E02C-998F-45E6-884E-1C87B9F73EB7}"/>
              </a:ext>
            </a:extLst>
          </p:cNvPr>
          <p:cNvSpPr txBox="1"/>
          <p:nvPr/>
        </p:nvSpPr>
        <p:spPr>
          <a:xfrm>
            <a:off x="9487268" y="2825105"/>
            <a:ext cx="1378583" cy="293478"/>
          </a:xfrm>
          <a:prstGeom prst="rect">
            <a:avLst/>
          </a:prstGeom>
          <a:noFill/>
        </p:spPr>
        <p:txBody>
          <a:bodyPr wrap="none" lIns="0" tIns="468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2"/>
                </a:solidFill>
                <a:effectLst/>
                <a:uLnTx/>
                <a:uFillTx/>
                <a:latin typeface="IBM Plex Sans" panose="020B0503050203000203" pitchFamily="34" charset="0"/>
              </a:rPr>
              <a:t>TV down 22pp </a:t>
            </a:r>
          </a:p>
        </p:txBody>
      </p:sp>
      <p:sp>
        <p:nvSpPr>
          <p:cNvPr id="33" name="TextBox 32">
            <a:extLst>
              <a:ext uri="{FF2B5EF4-FFF2-40B4-BE49-F238E27FC236}">
                <a16:creationId xmlns:a16="http://schemas.microsoft.com/office/drawing/2014/main" id="{7603EBEA-EC93-46D0-802F-3679C2A85DCD}"/>
              </a:ext>
            </a:extLst>
          </p:cNvPr>
          <p:cNvSpPr txBox="1"/>
          <p:nvPr/>
        </p:nvSpPr>
        <p:spPr>
          <a:xfrm>
            <a:off x="9487268" y="4845483"/>
            <a:ext cx="1529265" cy="293478"/>
          </a:xfrm>
          <a:prstGeom prst="rect">
            <a:avLst/>
          </a:prstGeom>
          <a:noFill/>
        </p:spPr>
        <p:txBody>
          <a:bodyPr wrap="none" lIns="0" tIns="468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IBM Plex Sans" panose="020B0503050203000203" pitchFamily="34" charset="0"/>
              </a:rPr>
              <a:t>Print down 33pp</a:t>
            </a:r>
          </a:p>
        </p:txBody>
      </p:sp>
      <p:sp>
        <p:nvSpPr>
          <p:cNvPr id="15" name="TextBox 14">
            <a:extLst>
              <a:ext uri="{FF2B5EF4-FFF2-40B4-BE49-F238E27FC236}">
                <a16:creationId xmlns:a16="http://schemas.microsoft.com/office/drawing/2014/main" id="{3A6E1FAE-1E67-219E-638D-DEF78E9CB39B}"/>
              </a:ext>
            </a:extLst>
          </p:cNvPr>
          <p:cNvSpPr txBox="1"/>
          <p:nvPr/>
        </p:nvSpPr>
        <p:spPr>
          <a:xfrm>
            <a:off x="9487268" y="4073908"/>
            <a:ext cx="2087110" cy="539700"/>
          </a:xfrm>
          <a:prstGeom prst="rect">
            <a:avLst/>
          </a:prstGeom>
          <a:noFill/>
        </p:spPr>
        <p:txBody>
          <a:bodyPr wrap="none" lIns="0" tIns="468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75000"/>
                  </a:schemeClr>
                </a:solidFill>
                <a:effectLst/>
                <a:uLnTx/>
                <a:uFillTx/>
                <a:latin typeface="IBM Plex Sans" panose="020B0503050203000203" pitchFamily="34" charset="0"/>
              </a:rPr>
              <a:t>News podcasts (15%)</a:t>
            </a:r>
            <a:br>
              <a:rPr kumimoji="0" lang="en-US" sz="1600" b="0" i="0" u="none" strike="noStrike" kern="1200" cap="none" spc="0" normalizeH="0" baseline="0" noProof="0" dirty="0">
                <a:ln>
                  <a:noFill/>
                </a:ln>
                <a:solidFill>
                  <a:schemeClr val="accent4">
                    <a:lumMod val="75000"/>
                  </a:schemeClr>
                </a:solidFill>
                <a:effectLst/>
                <a:uLnTx/>
                <a:uFillTx/>
                <a:latin typeface="IBM Plex Sans" panose="020B0503050203000203" pitchFamily="34" charset="0"/>
              </a:rPr>
            </a:br>
            <a:r>
              <a:rPr kumimoji="0" lang="en-US" sz="1600" b="0" i="0" u="none" strike="noStrike" kern="1200" cap="none" spc="0" normalizeH="0" baseline="0" noProof="0" dirty="0">
                <a:ln>
                  <a:noFill/>
                </a:ln>
                <a:solidFill>
                  <a:schemeClr val="accent4">
                    <a:lumMod val="75000"/>
                  </a:schemeClr>
                </a:solidFill>
                <a:effectLst/>
                <a:uLnTx/>
                <a:uFillTx/>
                <a:latin typeface="IBM Plex Sans" panose="020B0503050203000203" pitchFamily="34" charset="0"/>
              </a:rPr>
              <a:t>more than radio (13%)</a:t>
            </a:r>
          </a:p>
        </p:txBody>
      </p:sp>
      <p:sp>
        <p:nvSpPr>
          <p:cNvPr id="25" name="TextBox 24">
            <a:extLst>
              <a:ext uri="{FF2B5EF4-FFF2-40B4-BE49-F238E27FC236}">
                <a16:creationId xmlns:a16="http://schemas.microsoft.com/office/drawing/2014/main" id="{867E7541-B947-FC6C-62C5-7E735E52D4D6}"/>
              </a:ext>
            </a:extLst>
          </p:cNvPr>
          <p:cNvSpPr txBox="1"/>
          <p:nvPr/>
        </p:nvSpPr>
        <p:spPr>
          <a:xfrm>
            <a:off x="9487268" y="3302333"/>
            <a:ext cx="1615827" cy="539700"/>
          </a:xfrm>
          <a:prstGeom prst="rect">
            <a:avLst/>
          </a:prstGeom>
          <a:noFill/>
        </p:spPr>
        <p:txBody>
          <a:bodyPr wrap="none" lIns="0" tIns="468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147"/>
                </a:solidFill>
                <a:effectLst/>
                <a:uLnTx/>
                <a:uFillTx/>
                <a:latin typeface="IBM Plex Sans" panose="020B0503050203000203" pitchFamily="34" charset="0"/>
              </a:rPr>
              <a:t>Online news sites</a:t>
            </a:r>
            <a:br>
              <a:rPr kumimoji="0" lang="en-US" sz="1600" b="0" i="0" u="none" strike="noStrike" kern="1200" cap="none" spc="0" normalizeH="0" baseline="0" noProof="0" dirty="0">
                <a:ln>
                  <a:noFill/>
                </a:ln>
                <a:solidFill>
                  <a:srgbClr val="002147"/>
                </a:solidFill>
                <a:effectLst/>
                <a:uLnTx/>
                <a:uFillTx/>
                <a:latin typeface="IBM Plex Sans" panose="020B0503050203000203" pitchFamily="34" charset="0"/>
              </a:rPr>
            </a:br>
            <a:r>
              <a:rPr kumimoji="0" lang="en-US" sz="1600" b="0" i="0" u="none" strike="noStrike" kern="1200" cap="none" spc="0" normalizeH="0" baseline="0" noProof="0" dirty="0">
                <a:ln>
                  <a:noFill/>
                </a:ln>
                <a:solidFill>
                  <a:srgbClr val="002147"/>
                </a:solidFill>
                <a:effectLst/>
                <a:uLnTx/>
                <a:uFillTx/>
                <a:latin typeface="IBM Plex Sans" panose="020B0503050203000203" pitchFamily="34" charset="0"/>
              </a:rPr>
              <a:t>down 21pp </a:t>
            </a:r>
          </a:p>
        </p:txBody>
      </p:sp>
      <p:grpSp>
        <p:nvGrpSpPr>
          <p:cNvPr id="22" name="Group 21">
            <a:extLst>
              <a:ext uri="{FF2B5EF4-FFF2-40B4-BE49-F238E27FC236}">
                <a16:creationId xmlns:a16="http://schemas.microsoft.com/office/drawing/2014/main" id="{3042EDEF-7E95-FF50-04B2-13CBC881A6E9}"/>
              </a:ext>
            </a:extLst>
          </p:cNvPr>
          <p:cNvGrpSpPr/>
          <p:nvPr/>
        </p:nvGrpSpPr>
        <p:grpSpPr>
          <a:xfrm>
            <a:off x="8741687" y="1903597"/>
            <a:ext cx="3151871" cy="703393"/>
            <a:chOff x="8731887" y="1903597"/>
            <a:chExt cx="3151871" cy="703393"/>
          </a:xfrm>
        </p:grpSpPr>
        <p:sp>
          <p:nvSpPr>
            <p:cNvPr id="34" name="TextBox 33">
              <a:extLst>
                <a:ext uri="{FF2B5EF4-FFF2-40B4-BE49-F238E27FC236}">
                  <a16:creationId xmlns:a16="http://schemas.microsoft.com/office/drawing/2014/main" id="{BC604475-180D-4E2D-9A65-5C07062FF99E}"/>
                </a:ext>
              </a:extLst>
            </p:cNvPr>
            <p:cNvSpPr txBox="1"/>
            <p:nvPr/>
          </p:nvSpPr>
          <p:spPr>
            <a:xfrm>
              <a:off x="9487268" y="2005405"/>
              <a:ext cx="2396490" cy="539700"/>
            </a:xfrm>
            <a:prstGeom prst="rect">
              <a:avLst/>
            </a:prstGeom>
            <a:noFill/>
          </p:spPr>
          <p:txBody>
            <a:bodyPr wrap="none" lIns="0" tIns="468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3"/>
                  </a:solidFill>
                  <a:effectLst/>
                  <a:uLnTx/>
                  <a:uFillTx/>
                  <a:latin typeface="IBM Plex Sans" panose="020B0503050203000203" pitchFamily="34" charset="0"/>
                </a:rPr>
                <a:t>Social and video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3"/>
                  </a:solidFill>
                  <a:latin typeface="IBM Plex Sans" panose="020B0503050203000203" pitchFamily="34" charset="0"/>
                </a:rPr>
                <a:t>a</a:t>
              </a:r>
              <a:r>
                <a:rPr kumimoji="0" lang="en-US" sz="1600" b="0" i="0" u="none" strike="noStrike" kern="1200" cap="none" spc="0" normalizeH="0" baseline="0" noProof="0" dirty="0" err="1">
                  <a:ln>
                    <a:noFill/>
                  </a:ln>
                  <a:solidFill>
                    <a:schemeClr val="accent3"/>
                  </a:solidFill>
                  <a:effectLst/>
                  <a:uLnTx/>
                  <a:uFillTx/>
                  <a:latin typeface="IBM Plex Sans" panose="020B0503050203000203" pitchFamily="34" charset="0"/>
                </a:rPr>
                <a:t>bove</a:t>
              </a:r>
              <a:r>
                <a:rPr kumimoji="0" lang="en-US" sz="1600" b="0" i="0" u="none" strike="noStrike" kern="1200" cap="none" spc="0" normalizeH="0" baseline="0" noProof="0" dirty="0">
                  <a:ln>
                    <a:noFill/>
                  </a:ln>
                  <a:solidFill>
                    <a:schemeClr val="accent3"/>
                  </a:solidFill>
                  <a:effectLst/>
                  <a:uLnTx/>
                  <a:uFillTx/>
                  <a:latin typeface="IBM Plex Sans" panose="020B0503050203000203" pitchFamily="34" charset="0"/>
                </a:rPr>
                <a:t> TV for first time</a:t>
              </a:r>
            </a:p>
          </p:txBody>
        </p:sp>
        <p:grpSp>
          <p:nvGrpSpPr>
            <p:cNvPr id="50" name="Group 49">
              <a:extLst>
                <a:ext uri="{FF2B5EF4-FFF2-40B4-BE49-F238E27FC236}">
                  <a16:creationId xmlns:a16="http://schemas.microsoft.com/office/drawing/2014/main" id="{8C8050F4-AA91-3EF8-B803-1CB36889F52F}"/>
                </a:ext>
              </a:extLst>
            </p:cNvPr>
            <p:cNvGrpSpPr/>
            <p:nvPr/>
          </p:nvGrpSpPr>
          <p:grpSpPr>
            <a:xfrm>
              <a:off x="8731887" y="1903597"/>
              <a:ext cx="599741" cy="703393"/>
              <a:chOff x="8644949" y="2099527"/>
              <a:chExt cx="599741" cy="703393"/>
            </a:xfrm>
          </p:grpSpPr>
          <p:pic>
            <p:nvPicPr>
              <p:cNvPr id="23" name="Picture 22">
                <a:extLst>
                  <a:ext uri="{FF2B5EF4-FFF2-40B4-BE49-F238E27FC236}">
                    <a16:creationId xmlns:a16="http://schemas.microsoft.com/office/drawing/2014/main" id="{CA1D3DBD-EBB0-40D3-9BD3-D03C0341BEF1}"/>
                  </a:ext>
                </a:extLst>
              </p:cNvPr>
              <p:cNvPicPr>
                <a:picLocks noChangeAspect="1"/>
              </p:cNvPicPr>
              <p:nvPr/>
            </p:nvPicPr>
            <p:blipFill rotWithShape="1">
              <a:blip r:embed="rId5"/>
              <a:srcRect l="12528" t="-637" b="2988"/>
              <a:stretch/>
            </p:blipFill>
            <p:spPr>
              <a:xfrm>
                <a:off x="8784749" y="2099527"/>
                <a:ext cx="401760" cy="448497"/>
              </a:xfrm>
              <a:prstGeom prst="rect">
                <a:avLst/>
              </a:prstGeom>
            </p:spPr>
          </p:pic>
          <p:pic>
            <p:nvPicPr>
              <p:cNvPr id="1028" name="Picture 4" descr="Download Twitter's new X logo here! | Disobey">
                <a:extLst>
                  <a:ext uri="{FF2B5EF4-FFF2-40B4-BE49-F238E27FC236}">
                    <a16:creationId xmlns:a16="http://schemas.microsoft.com/office/drawing/2014/main" id="{7816CE35-2FBE-1E86-F24D-28458323E2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4949" y="2521453"/>
                <a:ext cx="281467" cy="2814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ile:YouTube play button square (2013 ...">
                <a:extLst>
                  <a:ext uri="{FF2B5EF4-FFF2-40B4-BE49-F238E27FC236}">
                    <a16:creationId xmlns:a16="http://schemas.microsoft.com/office/drawing/2014/main" id="{9DBCAD34-3987-7C6C-8481-B148B653D7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3223" y="2516761"/>
                <a:ext cx="281467" cy="28146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36" name="Picture 12" descr="ChatGPT Logo PNG Vector (PDF) Free Download">
            <a:extLst>
              <a:ext uri="{FF2B5EF4-FFF2-40B4-BE49-F238E27FC236}">
                <a16:creationId xmlns:a16="http://schemas.microsoft.com/office/drawing/2014/main" id="{F7395458-C8A6-F60F-6F49-C231F58970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61342" y="5320567"/>
            <a:ext cx="362659" cy="36265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9BB3C263-6F4C-7F2F-828F-F20FC787B2A6}"/>
              </a:ext>
            </a:extLst>
          </p:cNvPr>
          <p:cNvSpPr txBox="1"/>
          <p:nvPr/>
        </p:nvSpPr>
        <p:spPr>
          <a:xfrm>
            <a:off x="9487268" y="5370835"/>
            <a:ext cx="1660711" cy="293478"/>
          </a:xfrm>
          <a:prstGeom prst="rect">
            <a:avLst/>
          </a:prstGeom>
          <a:noFill/>
        </p:spPr>
        <p:txBody>
          <a:bodyPr wrap="none" lIns="0" tIns="468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IBM Plex Sans" panose="020B0503050203000203" pitchFamily="34" charset="0"/>
              </a:rPr>
              <a:t>AI news emerging</a:t>
            </a:r>
          </a:p>
        </p:txBody>
      </p:sp>
      <p:pic>
        <p:nvPicPr>
          <p:cNvPr id="43" name="Graphic 42">
            <a:extLst>
              <a:ext uri="{FF2B5EF4-FFF2-40B4-BE49-F238E27FC236}">
                <a16:creationId xmlns:a16="http://schemas.microsoft.com/office/drawing/2014/main" id="{2B963213-63D9-8BE7-A471-B93A30991A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1791" y="2857782"/>
            <a:ext cx="401760" cy="323023"/>
          </a:xfrm>
          <a:prstGeom prst="rect">
            <a:avLst/>
          </a:prstGeom>
        </p:spPr>
      </p:pic>
      <p:pic>
        <p:nvPicPr>
          <p:cNvPr id="45" name="Graphic 44">
            <a:extLst>
              <a:ext uri="{FF2B5EF4-FFF2-40B4-BE49-F238E27FC236}">
                <a16:creationId xmlns:a16="http://schemas.microsoft.com/office/drawing/2014/main" id="{55E57EBC-6D74-959A-DC7E-D6F210CBA9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87852" y="4155110"/>
            <a:ext cx="309638" cy="460487"/>
          </a:xfrm>
          <a:prstGeom prst="rect">
            <a:avLst/>
          </a:prstGeom>
        </p:spPr>
      </p:pic>
      <p:pic>
        <p:nvPicPr>
          <p:cNvPr id="47" name="Graphic 46">
            <a:extLst>
              <a:ext uri="{FF2B5EF4-FFF2-40B4-BE49-F238E27FC236}">
                <a16:creationId xmlns:a16="http://schemas.microsoft.com/office/drawing/2014/main" id="{659C0F25-FF68-3119-ADDA-058C77ED93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97361" y="4882847"/>
            <a:ext cx="290621" cy="208733"/>
          </a:xfrm>
          <a:prstGeom prst="rect">
            <a:avLst/>
          </a:prstGeom>
        </p:spPr>
      </p:pic>
      <p:pic>
        <p:nvPicPr>
          <p:cNvPr id="49" name="Graphic 48">
            <a:extLst>
              <a:ext uri="{FF2B5EF4-FFF2-40B4-BE49-F238E27FC236}">
                <a16:creationId xmlns:a16="http://schemas.microsoft.com/office/drawing/2014/main" id="{D1F3638A-F0B1-A90F-6627-F4C92F59A7E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32276" y="3442150"/>
            <a:ext cx="420790" cy="285820"/>
          </a:xfrm>
          <a:prstGeom prst="rect">
            <a:avLst/>
          </a:prstGeom>
        </p:spPr>
      </p:pic>
      <p:sp>
        <p:nvSpPr>
          <p:cNvPr id="3" name="Oval 2">
            <a:extLst>
              <a:ext uri="{FF2B5EF4-FFF2-40B4-BE49-F238E27FC236}">
                <a16:creationId xmlns:a16="http://schemas.microsoft.com/office/drawing/2014/main" id="{FA1742F0-FCE4-8476-7DDD-0F628FAA2299}"/>
              </a:ext>
            </a:extLst>
          </p:cNvPr>
          <p:cNvSpPr/>
          <p:nvPr/>
        </p:nvSpPr>
        <p:spPr>
          <a:xfrm>
            <a:off x="8008040" y="4555555"/>
            <a:ext cx="72000" cy="7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066CE44-2817-C385-B905-143E1D998883}"/>
              </a:ext>
            </a:extLst>
          </p:cNvPr>
          <p:cNvSpPr txBox="1"/>
          <p:nvPr/>
        </p:nvSpPr>
        <p:spPr>
          <a:xfrm>
            <a:off x="8151418" y="4526487"/>
            <a:ext cx="282129" cy="153888"/>
          </a:xfrm>
          <a:prstGeom prst="rect">
            <a:avLst/>
          </a:prstGeom>
          <a:noFill/>
        </p:spPr>
        <p:txBody>
          <a:bodyPr wrap="none" lIns="0" tIns="0" rIns="0" bIns="0" rtlCol="0">
            <a:spAutoFit/>
          </a:bodyPr>
          <a:lstStyle/>
          <a:p>
            <a:r>
              <a:rPr lang="en-US" sz="1000" b="1" dirty="0">
                <a:solidFill>
                  <a:schemeClr val="accent4"/>
                </a:solidFill>
                <a:latin typeface="IBM Plex Sans" panose="020B0503050203000203" pitchFamily="34" charset="0"/>
              </a:rPr>
              <a:t>15%</a:t>
            </a:r>
          </a:p>
        </p:txBody>
      </p:sp>
      <p:grpSp>
        <p:nvGrpSpPr>
          <p:cNvPr id="11" name="Group 10">
            <a:extLst>
              <a:ext uri="{FF2B5EF4-FFF2-40B4-BE49-F238E27FC236}">
                <a16:creationId xmlns:a16="http://schemas.microsoft.com/office/drawing/2014/main" id="{EE90B758-D27D-C7DE-63DD-D71D29029B9F}"/>
              </a:ext>
            </a:extLst>
          </p:cNvPr>
          <p:cNvGrpSpPr/>
          <p:nvPr/>
        </p:nvGrpSpPr>
        <p:grpSpPr>
          <a:xfrm>
            <a:off x="8018088" y="5294418"/>
            <a:ext cx="335308" cy="153888"/>
            <a:chOff x="8018088" y="5294418"/>
            <a:chExt cx="335308" cy="153888"/>
          </a:xfrm>
        </p:grpSpPr>
        <p:sp>
          <p:nvSpPr>
            <p:cNvPr id="8" name="Oval 7">
              <a:extLst>
                <a:ext uri="{FF2B5EF4-FFF2-40B4-BE49-F238E27FC236}">
                  <a16:creationId xmlns:a16="http://schemas.microsoft.com/office/drawing/2014/main" id="{70E02E67-D7EC-33E1-7C10-704E2E9F87D2}"/>
                </a:ext>
              </a:extLst>
            </p:cNvPr>
            <p:cNvSpPr/>
            <p:nvPr/>
          </p:nvSpPr>
          <p:spPr>
            <a:xfrm>
              <a:off x="8018088" y="5338558"/>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47085A-35F5-5C7D-C227-20A95490C30F}"/>
                </a:ext>
              </a:extLst>
            </p:cNvPr>
            <p:cNvSpPr txBox="1"/>
            <p:nvPr/>
          </p:nvSpPr>
          <p:spPr>
            <a:xfrm>
              <a:off x="8151418" y="5294418"/>
              <a:ext cx="201978" cy="153888"/>
            </a:xfrm>
            <a:prstGeom prst="rect">
              <a:avLst/>
            </a:prstGeom>
            <a:noFill/>
          </p:spPr>
          <p:txBody>
            <a:bodyPr wrap="none" lIns="0" tIns="0" rIns="0" bIns="0" rtlCol="0">
              <a:spAutoFit/>
            </a:bodyPr>
            <a:lstStyle/>
            <a:p>
              <a:r>
                <a:rPr lang="en-US" sz="1000" b="1" dirty="0">
                  <a:latin typeface="IBM Plex Sans" panose="020B0503050203000203" pitchFamily="34" charset="0"/>
                </a:rPr>
                <a:t>7%</a:t>
              </a:r>
            </a:p>
          </p:txBody>
        </p:sp>
      </p:grpSp>
      <p:grpSp>
        <p:nvGrpSpPr>
          <p:cNvPr id="17" name="Group 16">
            <a:extLst>
              <a:ext uri="{FF2B5EF4-FFF2-40B4-BE49-F238E27FC236}">
                <a16:creationId xmlns:a16="http://schemas.microsoft.com/office/drawing/2014/main" id="{8A4C3E72-F847-8453-1FA5-4C5BDB3D8C04}"/>
              </a:ext>
            </a:extLst>
          </p:cNvPr>
          <p:cNvGrpSpPr/>
          <p:nvPr/>
        </p:nvGrpSpPr>
        <p:grpSpPr>
          <a:xfrm flipV="1">
            <a:off x="8443205" y="4251010"/>
            <a:ext cx="368109" cy="349001"/>
            <a:chOff x="6229141" y="4350936"/>
            <a:chExt cx="512465" cy="256234"/>
          </a:xfrm>
        </p:grpSpPr>
        <p:cxnSp>
          <p:nvCxnSpPr>
            <p:cNvPr id="13" name="Straight Connector 12">
              <a:extLst>
                <a:ext uri="{FF2B5EF4-FFF2-40B4-BE49-F238E27FC236}">
                  <a16:creationId xmlns:a16="http://schemas.microsoft.com/office/drawing/2014/main" id="{EEA74052-8767-1331-A7DF-FF0CD23E0BD6}"/>
                </a:ext>
              </a:extLst>
            </p:cNvPr>
            <p:cNvCxnSpPr>
              <a:cxnSpLocks/>
            </p:cNvCxnSpPr>
            <p:nvPr/>
          </p:nvCxnSpPr>
          <p:spPr>
            <a:xfrm>
              <a:off x="6229141" y="4350936"/>
              <a:ext cx="25623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B5B143-5CAE-C31E-B511-D51CD7E44EB5}"/>
                </a:ext>
              </a:extLst>
            </p:cNvPr>
            <p:cNvCxnSpPr>
              <a:cxnSpLocks/>
            </p:cNvCxnSpPr>
            <p:nvPr/>
          </p:nvCxnSpPr>
          <p:spPr>
            <a:xfrm rot="5400000">
              <a:off x="6357257" y="4479053"/>
              <a:ext cx="25623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1CCA76-518B-8EB4-8E88-023659870D89}"/>
                </a:ext>
              </a:extLst>
            </p:cNvPr>
            <p:cNvCxnSpPr>
              <a:cxnSpLocks/>
            </p:cNvCxnSpPr>
            <p:nvPr/>
          </p:nvCxnSpPr>
          <p:spPr>
            <a:xfrm>
              <a:off x="6485373" y="4607170"/>
              <a:ext cx="25623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DE00EB4-F0A3-C159-F2D4-23739F817BB0}"/>
              </a:ext>
            </a:extLst>
          </p:cNvPr>
          <p:cNvGrpSpPr/>
          <p:nvPr/>
        </p:nvGrpSpPr>
        <p:grpSpPr>
          <a:xfrm>
            <a:off x="8446436" y="5370836"/>
            <a:ext cx="368109" cy="173684"/>
            <a:chOff x="6229141" y="4350936"/>
            <a:chExt cx="512465" cy="256234"/>
          </a:xfrm>
        </p:grpSpPr>
        <p:cxnSp>
          <p:nvCxnSpPr>
            <p:cNvPr id="19" name="Straight Connector 18">
              <a:extLst>
                <a:ext uri="{FF2B5EF4-FFF2-40B4-BE49-F238E27FC236}">
                  <a16:creationId xmlns:a16="http://schemas.microsoft.com/office/drawing/2014/main" id="{8DC07F19-39CE-5EAF-0DC0-74E207D9E436}"/>
                </a:ext>
              </a:extLst>
            </p:cNvPr>
            <p:cNvCxnSpPr>
              <a:cxnSpLocks/>
            </p:cNvCxnSpPr>
            <p:nvPr/>
          </p:nvCxnSpPr>
          <p:spPr>
            <a:xfrm>
              <a:off x="6229141" y="4350936"/>
              <a:ext cx="256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7D8083-8218-5633-81E6-F9A1D7E6AA9E}"/>
                </a:ext>
              </a:extLst>
            </p:cNvPr>
            <p:cNvCxnSpPr>
              <a:cxnSpLocks/>
            </p:cNvCxnSpPr>
            <p:nvPr/>
          </p:nvCxnSpPr>
          <p:spPr>
            <a:xfrm rot="5400000">
              <a:off x="6357257" y="4479053"/>
              <a:ext cx="256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3C1A29-6725-E41A-E71F-DA311E78353B}"/>
                </a:ext>
              </a:extLst>
            </p:cNvPr>
            <p:cNvCxnSpPr>
              <a:cxnSpLocks/>
            </p:cNvCxnSpPr>
            <p:nvPr/>
          </p:nvCxnSpPr>
          <p:spPr>
            <a:xfrm>
              <a:off x="6485373" y="4607170"/>
              <a:ext cx="256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62278D7B-4843-BC9D-3F32-469895EF40E9}"/>
              </a:ext>
            </a:extLst>
          </p:cNvPr>
          <p:cNvSpPr txBox="1"/>
          <p:nvPr/>
        </p:nvSpPr>
        <p:spPr>
          <a:xfrm>
            <a:off x="605546" y="6249853"/>
            <a:ext cx="8113740" cy="400110"/>
          </a:xfrm>
          <a:prstGeom prst="rect">
            <a:avLst/>
          </a:prstGeom>
          <a:noFill/>
        </p:spPr>
        <p:txBody>
          <a:bodyPr wrap="square">
            <a:spAutoFit/>
          </a:bodyPr>
          <a:lstStyle/>
          <a:p>
            <a:r>
              <a:rPr lang="en-GB" sz="1000" b="1" dirty="0">
                <a:solidFill>
                  <a:srgbClr val="403F41"/>
                </a:solidFill>
                <a:effectLst/>
                <a:latin typeface="IBM Plex Sans" panose="020B0503050203000203" pitchFamily="34" charset="77"/>
              </a:rPr>
              <a:t>Q3. </a:t>
            </a:r>
            <a:r>
              <a:rPr lang="en-GB" sz="1000" dirty="0">
                <a:solidFill>
                  <a:srgbClr val="403F41"/>
                </a:solidFill>
                <a:effectLst/>
                <a:latin typeface="IBM Plex Sans" panose="020B0503050203000203" pitchFamily="34" charset="77"/>
              </a:rPr>
              <a:t>Which, if any, of the following have you used in the last week as a source of news? </a:t>
            </a:r>
            <a:r>
              <a:rPr lang="en-GB" sz="1000" i="1" dirty="0">
                <a:solidFill>
                  <a:srgbClr val="403F41"/>
                </a:solidFill>
                <a:effectLst/>
                <a:latin typeface="IBM Plex Sans" panose="020B0503050203000203" pitchFamily="34" charset="77"/>
              </a:rPr>
              <a:t>Base: Total sample in each year ≈ 2000. Note: No data for 2014. There was a sampling and weighting change from 2021 onwards.</a:t>
            </a:r>
            <a:endParaRPr lang="en-GB" sz="1000" dirty="0">
              <a:solidFill>
                <a:srgbClr val="403F41"/>
              </a:solidFill>
              <a:effectLst/>
              <a:latin typeface="IBM Plex Sans" panose="020B0503050203000203" pitchFamily="34" charset="77"/>
            </a:endParaRPr>
          </a:p>
        </p:txBody>
      </p:sp>
    </p:spTree>
    <p:extLst>
      <p:ext uri="{BB962C8B-B14F-4D97-AF65-F5344CB8AC3E}">
        <p14:creationId xmlns:p14="http://schemas.microsoft.com/office/powerpoint/2010/main" val="202171443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7" dur="1000"/>
                                        <p:tgtEl>
                                          <p:spTgt spid="7">
                                            <p:graphicEl>
                                              <a:chart seriesIdx="2" categoryIdx="-4" bldStep="series"/>
                                            </p:graphicEl>
                                          </p:spTgt>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25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P spid="15" grpId="0"/>
      <p:bldP spid="39" grpId="0"/>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AE0F84-D3D3-3977-C9DE-733235D60208}"/>
              </a:ext>
            </a:extLst>
          </p:cNvPr>
          <p:cNvSpPr txBox="1"/>
          <p:nvPr/>
        </p:nvSpPr>
        <p:spPr>
          <a:xfrm>
            <a:off x="4390138" y="2160601"/>
            <a:ext cx="1844695"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63636"/>
                </a:solidFill>
                <a:effectLst/>
                <a:uLnTx/>
                <a:uFillTx/>
                <a:latin typeface="IBM Plex Sans" panose="020B0503050203000203" pitchFamily="34" charset="0"/>
              </a:rPr>
              <a:t>Disproportionate with younger men</a:t>
            </a:r>
          </a:p>
        </p:txBody>
      </p:sp>
      <p:sp>
        <p:nvSpPr>
          <p:cNvPr id="2" name="Title 1">
            <a:extLst>
              <a:ext uri="{FF2B5EF4-FFF2-40B4-BE49-F238E27FC236}">
                <a16:creationId xmlns:a16="http://schemas.microsoft.com/office/drawing/2014/main" id="{E232871E-42FE-F444-ABAD-AB7E6683A15C}"/>
              </a:ext>
            </a:extLst>
          </p:cNvPr>
          <p:cNvSpPr>
            <a:spLocks noGrp="1"/>
          </p:cNvSpPr>
          <p:nvPr>
            <p:ph type="title"/>
          </p:nvPr>
        </p:nvSpPr>
        <p:spPr>
          <a:xfrm>
            <a:off x="719998" y="504000"/>
            <a:ext cx="11472001" cy="387798"/>
          </a:xfrm>
        </p:spPr>
        <p:txBody>
          <a:bodyPr/>
          <a:lstStyle/>
          <a:p>
            <a:r>
              <a:rPr lang="en-US" dirty="0"/>
              <a:t>Personalities/creators are becoming key news sources</a:t>
            </a:r>
          </a:p>
        </p:txBody>
      </p:sp>
      <p:sp>
        <p:nvSpPr>
          <p:cNvPr id="7" name="Content Placeholder 6">
            <a:extLst>
              <a:ext uri="{FF2B5EF4-FFF2-40B4-BE49-F238E27FC236}">
                <a16:creationId xmlns:a16="http://schemas.microsoft.com/office/drawing/2014/main" id="{672A84F5-B581-9A27-9FD9-DE55E8F56163}"/>
              </a:ext>
            </a:extLst>
          </p:cNvPr>
          <p:cNvSpPr>
            <a:spLocks noGrp="1"/>
          </p:cNvSpPr>
          <p:nvPr>
            <p:ph idx="1"/>
          </p:nvPr>
        </p:nvSpPr>
        <p:spPr>
          <a:xfrm>
            <a:off x="719999" y="974928"/>
            <a:ext cx="10515600" cy="287130"/>
          </a:xfrm>
        </p:spPr>
        <p:txBody>
          <a:bodyPr/>
          <a:lstStyle/>
          <a:p>
            <a:r>
              <a:rPr lang="en-US" noProof="0" dirty="0"/>
              <a:t>Popularity of podcasters like Joe Rogan is seen as highlighting declining influence of traditional TV channels.</a:t>
            </a:r>
            <a:br>
              <a:rPr lang="en-US" noProof="0" dirty="0"/>
            </a:br>
            <a:endParaRPr lang="en-US" dirty="0"/>
          </a:p>
        </p:txBody>
      </p:sp>
      <p:graphicFrame>
        <p:nvGraphicFramePr>
          <p:cNvPr id="4" name="Chart 3">
            <a:extLst>
              <a:ext uri="{FF2B5EF4-FFF2-40B4-BE49-F238E27FC236}">
                <a16:creationId xmlns:a16="http://schemas.microsoft.com/office/drawing/2014/main" id="{7EE807C5-FCA6-33C7-C8C2-5B396202FFA6}"/>
              </a:ext>
            </a:extLst>
          </p:cNvPr>
          <p:cNvGraphicFramePr/>
          <p:nvPr>
            <p:extLst>
              <p:ext uri="{D42A27DB-BD31-4B8C-83A1-F6EECF244321}">
                <p14:modId xmlns:p14="http://schemas.microsoft.com/office/powerpoint/2010/main" val="346392213"/>
              </p:ext>
            </p:extLst>
          </p:nvPr>
        </p:nvGraphicFramePr>
        <p:xfrm>
          <a:off x="-2242238" y="2008629"/>
          <a:ext cx="9249651" cy="3452751"/>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a:extLst>
              <a:ext uri="{FF2B5EF4-FFF2-40B4-BE49-F238E27FC236}">
                <a16:creationId xmlns:a16="http://schemas.microsoft.com/office/drawing/2014/main" id="{7CAAEA6D-5ADE-E73D-07BC-0338BBCB84BD}"/>
              </a:ext>
            </a:extLst>
          </p:cNvPr>
          <p:cNvSpPr/>
          <p:nvPr/>
        </p:nvSpPr>
        <p:spPr>
          <a:xfrm>
            <a:off x="3846673" y="2239818"/>
            <a:ext cx="595425" cy="369332"/>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pic>
        <p:nvPicPr>
          <p:cNvPr id="11" name="Picture 2" descr="Joe Rogan Interviews Donald Trump - YouTube">
            <a:extLst>
              <a:ext uri="{FF2B5EF4-FFF2-40B4-BE49-F238E27FC236}">
                <a16:creationId xmlns:a16="http://schemas.microsoft.com/office/drawing/2014/main" id="{49B40E1D-C076-482B-CCD0-31308A52D5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19" b="19904"/>
          <a:stretch/>
        </p:blipFill>
        <p:spPr bwMode="auto">
          <a:xfrm>
            <a:off x="6746822" y="2199237"/>
            <a:ext cx="4620966" cy="23212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Footer Placeholder 17">
            <a:extLst>
              <a:ext uri="{FF2B5EF4-FFF2-40B4-BE49-F238E27FC236}">
                <a16:creationId xmlns:a16="http://schemas.microsoft.com/office/drawing/2014/main" id="{ED455656-7C0B-A6AD-8C02-F92C5A838D73}"/>
              </a:ext>
            </a:extLst>
          </p:cNvPr>
          <p:cNvSpPr>
            <a:spLocks noGrp="1"/>
          </p:cNvSpPr>
          <p:nvPr>
            <p:ph type="ftr" sz="quarter" idx="10"/>
          </p:nvPr>
        </p:nvSpPr>
        <p:spPr/>
        <p:txBody>
          <a:bodyPr/>
          <a:lstStyle/>
          <a:p>
            <a:r>
              <a:rPr lang="en-GB" b="1" dirty="0">
                <a:solidFill>
                  <a:srgbClr val="403F41"/>
                </a:solidFill>
                <a:effectLst/>
                <a:latin typeface="IBM Plex Sans" panose="020B0503050203000203" pitchFamily="34" charset="77"/>
              </a:rPr>
              <a:t>Q5c. </a:t>
            </a:r>
            <a:r>
              <a:rPr lang="en-GB" dirty="0">
                <a:solidFill>
                  <a:srgbClr val="403F41"/>
                </a:solidFill>
                <a:effectLst/>
                <a:latin typeface="IBM Plex Sans" panose="020B0503050203000203" pitchFamily="34" charset="77"/>
              </a:rPr>
              <a:t>Which of the following people, if any, have you seen discussing or commenting on the news in the last week? </a:t>
            </a:r>
            <a:r>
              <a:rPr lang="en-GB" i="1" dirty="0">
                <a:solidFill>
                  <a:srgbClr val="403F41"/>
                </a:solidFill>
                <a:effectLst/>
                <a:latin typeface="IBM Plex Sans" panose="020B0503050203000203" pitchFamily="34" charset="77"/>
              </a:rPr>
              <a:t>Base = 2053</a:t>
            </a:r>
            <a:endParaRPr lang="en-GB" dirty="0">
              <a:solidFill>
                <a:srgbClr val="403F41"/>
              </a:solidFill>
              <a:effectLst/>
              <a:latin typeface="IBM Plex Sans" panose="020B0503050203000203" pitchFamily="34" charset="77"/>
            </a:endParaRPr>
          </a:p>
        </p:txBody>
      </p:sp>
      <p:sp>
        <p:nvSpPr>
          <p:cNvPr id="19" name="Slide Number Placeholder 18">
            <a:extLst>
              <a:ext uri="{FF2B5EF4-FFF2-40B4-BE49-F238E27FC236}">
                <a16:creationId xmlns:a16="http://schemas.microsoft.com/office/drawing/2014/main" id="{4EF9965C-4046-B884-544A-CB3AB6AB2A53}"/>
              </a:ext>
            </a:extLst>
          </p:cNvPr>
          <p:cNvSpPr>
            <a:spLocks noGrp="1"/>
          </p:cNvSpPr>
          <p:nvPr>
            <p:ph type="sldNum" sz="quarter" idx="11"/>
          </p:nvPr>
        </p:nvSpPr>
        <p:spPr/>
        <p:txBody>
          <a:bodyPr/>
          <a:lstStyle/>
          <a:p>
            <a:fld id="{59382468-976F-4E06-8C24-C0E91756A634}" type="slidenum">
              <a:rPr lang="en-GB" smtClean="0"/>
              <a:pPr/>
              <a:t>6</a:t>
            </a:fld>
            <a:endParaRPr lang="en-GB" dirty="0"/>
          </a:p>
        </p:txBody>
      </p:sp>
      <p:pic>
        <p:nvPicPr>
          <p:cNvPr id="20" name="Picture 19">
            <a:extLst>
              <a:ext uri="{FF2B5EF4-FFF2-40B4-BE49-F238E27FC236}">
                <a16:creationId xmlns:a16="http://schemas.microsoft.com/office/drawing/2014/main" id="{78985D07-E834-D7B5-54EE-8F53DAA728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051" y="426593"/>
            <a:ext cx="504000" cy="504000"/>
          </a:xfrm>
          <a:prstGeom prst="rect">
            <a:avLst/>
          </a:prstGeom>
        </p:spPr>
      </p:pic>
      <p:grpSp>
        <p:nvGrpSpPr>
          <p:cNvPr id="13" name="Group 12">
            <a:extLst>
              <a:ext uri="{FF2B5EF4-FFF2-40B4-BE49-F238E27FC236}">
                <a16:creationId xmlns:a16="http://schemas.microsoft.com/office/drawing/2014/main" id="{6E8863D9-C93B-A208-6F98-9AD234C99775}"/>
              </a:ext>
            </a:extLst>
          </p:cNvPr>
          <p:cNvGrpSpPr/>
          <p:nvPr/>
        </p:nvGrpSpPr>
        <p:grpSpPr>
          <a:xfrm>
            <a:off x="725761" y="2008629"/>
            <a:ext cx="5582934" cy="3019426"/>
            <a:chOff x="725761" y="2008629"/>
            <a:chExt cx="5582934" cy="3019426"/>
          </a:xfrm>
        </p:grpSpPr>
        <p:sp>
          <p:nvSpPr>
            <p:cNvPr id="3" name="Rectangle 2">
              <a:extLst>
                <a:ext uri="{FF2B5EF4-FFF2-40B4-BE49-F238E27FC236}">
                  <a16:creationId xmlns:a16="http://schemas.microsoft.com/office/drawing/2014/main" id="{3E1E79A9-15F5-C3A6-FA0E-CCC1B79CDBE1}"/>
                </a:ext>
              </a:extLst>
            </p:cNvPr>
            <p:cNvSpPr/>
            <p:nvPr/>
          </p:nvSpPr>
          <p:spPr>
            <a:xfrm>
              <a:off x="725761" y="2008629"/>
              <a:ext cx="5576711" cy="2258571"/>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709276F-7CE2-2357-98C9-AE2AD2E53847}"/>
                </a:ext>
              </a:extLst>
            </p:cNvPr>
            <p:cNvSpPr/>
            <p:nvPr/>
          </p:nvSpPr>
          <p:spPr>
            <a:xfrm>
              <a:off x="731984" y="4295134"/>
              <a:ext cx="5576711" cy="732921"/>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E2DD2505-DEBE-58D2-69EB-14A7E9B9799E}"/>
              </a:ext>
            </a:extLst>
          </p:cNvPr>
          <p:cNvSpPr txBox="1"/>
          <p:nvPr/>
        </p:nvSpPr>
        <p:spPr>
          <a:xfrm>
            <a:off x="4114800" y="4039259"/>
            <a:ext cx="2187671" cy="184666"/>
          </a:xfrm>
          <a:prstGeom prst="rect">
            <a:avLst/>
          </a:prstGeom>
          <a:noFill/>
        </p:spPr>
        <p:txBody>
          <a:bodyPr wrap="square" lIns="0" tIns="0" rIns="0" bIns="0" rtlCol="0">
            <a:spAutoFit/>
          </a:bodyPr>
          <a:lstStyle/>
          <a:p>
            <a:pPr algn="l"/>
            <a:r>
              <a:rPr lang="en-US" sz="1200" b="1" dirty="0">
                <a:solidFill>
                  <a:schemeClr val="accent3"/>
                </a:solidFill>
                <a:latin typeface="IBM Plex Sans" panose="020B0503050203000203" pitchFamily="34" charset="0"/>
              </a:rPr>
              <a:t>RIGHT-LEANING AUDIENCES</a:t>
            </a:r>
          </a:p>
        </p:txBody>
      </p:sp>
      <p:sp>
        <p:nvSpPr>
          <p:cNvPr id="9" name="TextBox 8">
            <a:extLst>
              <a:ext uri="{FF2B5EF4-FFF2-40B4-BE49-F238E27FC236}">
                <a16:creationId xmlns:a16="http://schemas.microsoft.com/office/drawing/2014/main" id="{DC5AB775-64EB-8118-1D72-5EDBDB151112}"/>
              </a:ext>
            </a:extLst>
          </p:cNvPr>
          <p:cNvSpPr txBox="1"/>
          <p:nvPr/>
        </p:nvSpPr>
        <p:spPr>
          <a:xfrm>
            <a:off x="4188542" y="4760253"/>
            <a:ext cx="2187671" cy="184666"/>
          </a:xfrm>
          <a:prstGeom prst="rect">
            <a:avLst/>
          </a:prstGeom>
          <a:noFill/>
        </p:spPr>
        <p:txBody>
          <a:bodyPr wrap="square" lIns="0" tIns="0" rIns="0" bIns="0" rtlCol="0">
            <a:spAutoFit/>
          </a:bodyPr>
          <a:lstStyle/>
          <a:p>
            <a:pPr algn="l"/>
            <a:r>
              <a:rPr lang="en-US" sz="1200" b="1" dirty="0">
                <a:solidFill>
                  <a:schemeClr val="accent2"/>
                </a:solidFill>
                <a:latin typeface="IBM Plex Sans" panose="020B0503050203000203" pitchFamily="34" charset="0"/>
              </a:rPr>
              <a:t>LEFT- LEANING AUDIENCES</a:t>
            </a:r>
          </a:p>
        </p:txBody>
      </p:sp>
      <p:sp>
        <p:nvSpPr>
          <p:cNvPr id="12" name="TextBox 11">
            <a:extLst>
              <a:ext uri="{FF2B5EF4-FFF2-40B4-BE49-F238E27FC236}">
                <a16:creationId xmlns:a16="http://schemas.microsoft.com/office/drawing/2014/main" id="{0AFF3DE2-BCF0-7F11-4A86-843033A94FF5}"/>
              </a:ext>
            </a:extLst>
          </p:cNvPr>
          <p:cNvSpPr txBox="1"/>
          <p:nvPr/>
        </p:nvSpPr>
        <p:spPr>
          <a:xfrm>
            <a:off x="719998" y="1737404"/>
            <a:ext cx="6227534" cy="215444"/>
          </a:xfrm>
          <a:prstGeom prst="rect">
            <a:avLst/>
          </a:prstGeom>
          <a:noFill/>
        </p:spPr>
        <p:txBody>
          <a:bodyPr wrap="square" lIns="0" tIns="0" rIns="0" bIns="0" rtlCol="0">
            <a:spAutoFit/>
          </a:bodyPr>
          <a:lstStyle/>
          <a:p>
            <a:pPr algn="l"/>
            <a:r>
              <a:rPr lang="en-US" sz="1400" dirty="0">
                <a:latin typeface="IBM Plex Sans" panose="020B0503050203000203" pitchFamily="34" charset="77"/>
              </a:rPr>
              <a:t>Proportion seeing each discussing or commenting on news in last week</a:t>
            </a:r>
            <a:endParaRPr lang="en-US" sz="1400" b="1" dirty="0">
              <a:solidFill>
                <a:schemeClr val="tx2"/>
              </a:solidFill>
              <a:latin typeface="IBM Plex Sans" panose="020B0503050203000203" pitchFamily="34" charset="77"/>
            </a:endParaRPr>
          </a:p>
        </p:txBody>
      </p:sp>
    </p:spTree>
    <p:extLst>
      <p:ext uri="{BB962C8B-B14F-4D97-AF65-F5344CB8AC3E}">
        <p14:creationId xmlns:p14="http://schemas.microsoft.com/office/powerpoint/2010/main" val="402725867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1168686"/>
            <a:ext cx="5469060" cy="1495794"/>
          </a:xfrm>
        </p:spPr>
        <p:txBody>
          <a:bodyPr anchor="ctr"/>
          <a:lstStyle/>
          <a:p>
            <a:r>
              <a:rPr lang="en-US" dirty="0"/>
              <a:t>Is this happening </a:t>
            </a:r>
            <a:br>
              <a:rPr lang="en-US" dirty="0"/>
            </a:br>
            <a:r>
              <a:rPr lang="en-US" dirty="0"/>
              <a:t>elsewhere?</a:t>
            </a:r>
          </a:p>
        </p:txBody>
      </p:sp>
    </p:spTree>
    <p:extLst>
      <p:ext uri="{BB962C8B-B14F-4D97-AF65-F5344CB8AC3E}">
        <p14:creationId xmlns:p14="http://schemas.microsoft.com/office/powerpoint/2010/main" val="137363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7F8AA-8F43-588A-C367-1DE84C8EC04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6144BD4-A28F-A6D8-9E76-5FDE74F24663}"/>
              </a:ext>
            </a:extLst>
          </p:cNvPr>
          <p:cNvGrpSpPr/>
          <p:nvPr/>
        </p:nvGrpSpPr>
        <p:grpSpPr>
          <a:xfrm>
            <a:off x="9010185" y="1810166"/>
            <a:ext cx="2758070" cy="938719"/>
            <a:chOff x="9010185" y="1810166"/>
            <a:chExt cx="2758070" cy="938719"/>
          </a:xfrm>
        </p:grpSpPr>
        <p:sp>
          <p:nvSpPr>
            <p:cNvPr id="20" name="Right Arrow 19">
              <a:extLst>
                <a:ext uri="{FF2B5EF4-FFF2-40B4-BE49-F238E27FC236}">
                  <a16:creationId xmlns:a16="http://schemas.microsoft.com/office/drawing/2014/main" id="{FE1918A2-01EB-E6A0-F8E9-23CCC06616AB}"/>
                </a:ext>
              </a:extLst>
            </p:cNvPr>
            <p:cNvSpPr/>
            <p:nvPr/>
          </p:nvSpPr>
          <p:spPr>
            <a:xfrm>
              <a:off x="9010185" y="2266224"/>
              <a:ext cx="591459" cy="210173"/>
            </a:xfrm>
            <a:prstGeom prst="rightArrow">
              <a:avLst/>
            </a:prstGeom>
            <a:gradFill>
              <a:gsLst>
                <a:gs pos="0">
                  <a:schemeClr val="bg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2" name="TextBox 11">
              <a:extLst>
                <a:ext uri="{FF2B5EF4-FFF2-40B4-BE49-F238E27FC236}">
                  <a16:creationId xmlns:a16="http://schemas.microsoft.com/office/drawing/2014/main" id="{4E6FB5FD-618D-9289-8FC2-5A475A5FA56D}"/>
                </a:ext>
              </a:extLst>
            </p:cNvPr>
            <p:cNvSpPr txBox="1"/>
            <p:nvPr/>
          </p:nvSpPr>
          <p:spPr>
            <a:xfrm>
              <a:off x="9694369" y="1810166"/>
              <a:ext cx="2073886"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147"/>
                  </a:solidFill>
                  <a:effectLst/>
                  <a:uLnTx/>
                  <a:uFillTx/>
                  <a:latin typeface="IBM Plex Sans" panose="020B0503050203000203" pitchFamily="34" charset="0"/>
                </a:rPr>
                <a:t>US is joining a </a:t>
              </a:r>
              <a:r>
                <a:rPr kumimoji="0" lang="en-US" sz="1100" b="1" i="0" u="none" strike="noStrike" kern="1200" cap="none" spc="0" normalizeH="0" baseline="0" noProof="0" dirty="0">
                  <a:ln>
                    <a:noFill/>
                  </a:ln>
                  <a:solidFill>
                    <a:srgbClr val="002147"/>
                  </a:solidFill>
                  <a:effectLst/>
                  <a:uLnTx/>
                  <a:uFillTx/>
                  <a:latin typeface="IBM Plex Sans" panose="020B0503050203000203" pitchFamily="34" charset="0"/>
                </a:rPr>
                <a:t>social first </a:t>
              </a:r>
              <a:r>
                <a:rPr kumimoji="0" lang="en-US" sz="1100" b="0" i="0" u="none" strike="noStrike" kern="1200" cap="none" spc="0" normalizeH="0" baseline="0" noProof="0" dirty="0">
                  <a:ln>
                    <a:noFill/>
                  </a:ln>
                  <a:solidFill>
                    <a:srgbClr val="002147"/>
                  </a:solidFill>
                  <a:effectLst/>
                  <a:uLnTx/>
                  <a:uFillTx/>
                  <a:latin typeface="IBM Plex Sans" panose="020B0503050203000203" pitchFamily="34" charset="0"/>
                </a:rPr>
                <a:t>club that includes most Latin American and African countries + India, Philippines, Indonesia and Malaysia</a:t>
              </a:r>
            </a:p>
          </p:txBody>
        </p:sp>
      </p:grpSp>
      <p:grpSp>
        <p:nvGrpSpPr>
          <p:cNvPr id="9" name="Group 8">
            <a:extLst>
              <a:ext uri="{FF2B5EF4-FFF2-40B4-BE49-F238E27FC236}">
                <a16:creationId xmlns:a16="http://schemas.microsoft.com/office/drawing/2014/main" id="{3CEE0750-C604-7C87-12FB-9C0C680BFE5F}"/>
              </a:ext>
            </a:extLst>
          </p:cNvPr>
          <p:cNvGrpSpPr/>
          <p:nvPr/>
        </p:nvGrpSpPr>
        <p:grpSpPr>
          <a:xfrm>
            <a:off x="8995317" y="3498196"/>
            <a:ext cx="2720898" cy="1107996"/>
            <a:chOff x="8995317" y="3498196"/>
            <a:chExt cx="2720898" cy="1107996"/>
          </a:xfrm>
        </p:grpSpPr>
        <p:sp>
          <p:nvSpPr>
            <p:cNvPr id="21" name="Right Arrow 20">
              <a:extLst>
                <a:ext uri="{FF2B5EF4-FFF2-40B4-BE49-F238E27FC236}">
                  <a16:creationId xmlns:a16="http://schemas.microsoft.com/office/drawing/2014/main" id="{6A3FE079-3FA6-0294-6655-EC433D246674}"/>
                </a:ext>
              </a:extLst>
            </p:cNvPr>
            <p:cNvSpPr/>
            <p:nvPr/>
          </p:nvSpPr>
          <p:spPr>
            <a:xfrm>
              <a:off x="8995317" y="4040344"/>
              <a:ext cx="591459" cy="210173"/>
            </a:xfrm>
            <a:prstGeom prst="rightArrow">
              <a:avLst/>
            </a:prstGeom>
            <a:gradFill>
              <a:gsLst>
                <a:gs pos="0">
                  <a:schemeClr val="bg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BM Plex Sans" panose="020B0503050203000203" pitchFamily="34" charset="0"/>
              </a:endParaRPr>
            </a:p>
          </p:txBody>
        </p:sp>
        <p:sp>
          <p:nvSpPr>
            <p:cNvPr id="15" name="TextBox 14">
              <a:extLst>
                <a:ext uri="{FF2B5EF4-FFF2-40B4-BE49-F238E27FC236}">
                  <a16:creationId xmlns:a16="http://schemas.microsoft.com/office/drawing/2014/main" id="{1D043A17-4DE0-D050-CFB9-886FDB4FA459}"/>
                </a:ext>
              </a:extLst>
            </p:cNvPr>
            <p:cNvSpPr txBox="1"/>
            <p:nvPr/>
          </p:nvSpPr>
          <p:spPr>
            <a:xfrm>
              <a:off x="9694368" y="3498196"/>
              <a:ext cx="202184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147"/>
                  </a:solidFill>
                  <a:effectLst/>
                  <a:uLnTx/>
                  <a:uFillTx/>
                  <a:latin typeface="IBM Plex Sans" panose="020B0503050203000203" pitchFamily="34" charset="0"/>
                </a:rPr>
                <a:t>In many European countries and Japan, the </a:t>
              </a:r>
              <a:r>
                <a:rPr kumimoji="0" lang="en-US" sz="1100" b="1" i="0" u="none" strike="noStrike" kern="1200" cap="none" spc="0" normalizeH="0" baseline="0" noProof="0" dirty="0">
                  <a:ln>
                    <a:noFill/>
                  </a:ln>
                  <a:solidFill>
                    <a:srgbClr val="002147"/>
                  </a:solidFill>
                  <a:effectLst/>
                  <a:uLnTx/>
                  <a:uFillTx/>
                  <a:latin typeface="IBM Plex Sans" panose="020B0503050203000203" pitchFamily="34" charset="0"/>
                </a:rPr>
                <a:t>influence of social media is less</a:t>
              </a:r>
              <a:r>
                <a:rPr kumimoji="0" lang="en-US" sz="1100" b="0" i="0" u="none" strike="noStrike" kern="1200" cap="none" spc="0" normalizeH="0" baseline="0" noProof="0" dirty="0">
                  <a:ln>
                    <a:noFill/>
                  </a:ln>
                  <a:solidFill>
                    <a:srgbClr val="002147"/>
                  </a:solidFill>
                  <a:effectLst/>
                  <a:uLnTx/>
                  <a:uFillTx/>
                  <a:latin typeface="IBM Plex Sans" panose="020B050305020300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2147"/>
                </a:solidFill>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147"/>
                  </a:solidFill>
                  <a:effectLst/>
                  <a:uLnTx/>
                  <a:uFillTx/>
                  <a:latin typeface="IBM Plex Sans" panose="020B0503050203000203" pitchFamily="34" charset="0"/>
                </a:rPr>
                <a:t>Traditional sources brands have been more resilient </a:t>
              </a:r>
            </a:p>
          </p:txBody>
        </p:sp>
      </p:grpSp>
      <p:sp>
        <p:nvSpPr>
          <p:cNvPr id="4" name="Title 3">
            <a:extLst>
              <a:ext uri="{FF2B5EF4-FFF2-40B4-BE49-F238E27FC236}">
                <a16:creationId xmlns:a16="http://schemas.microsoft.com/office/drawing/2014/main" id="{7B9C0C5E-1AD4-0FC9-062F-C8EC89B514D0}"/>
              </a:ext>
            </a:extLst>
          </p:cNvPr>
          <p:cNvSpPr>
            <a:spLocks noGrp="1"/>
          </p:cNvSpPr>
          <p:nvPr>
            <p:ph type="title"/>
          </p:nvPr>
        </p:nvSpPr>
        <p:spPr/>
        <p:txBody>
          <a:bodyPr/>
          <a:lstStyle/>
          <a:p>
            <a:r>
              <a:rPr lang="en-GB" dirty="0"/>
              <a:t>Reliance of social &amp; video networks as a </a:t>
            </a:r>
            <a:r>
              <a:rPr lang="en-GB" u="sng" dirty="0"/>
              <a:t>main source</a:t>
            </a:r>
            <a:r>
              <a:rPr lang="en-GB" dirty="0"/>
              <a:t> of news</a:t>
            </a:r>
            <a:br>
              <a:rPr lang="en-GB" dirty="0"/>
            </a:br>
            <a:r>
              <a:rPr lang="en-GB" dirty="0"/>
              <a:t>has increased across countries </a:t>
            </a:r>
          </a:p>
        </p:txBody>
      </p:sp>
      <p:graphicFrame>
        <p:nvGraphicFramePr>
          <p:cNvPr id="31" name="Chart 30">
            <a:extLst>
              <a:ext uri="{FF2B5EF4-FFF2-40B4-BE49-F238E27FC236}">
                <a16:creationId xmlns:a16="http://schemas.microsoft.com/office/drawing/2014/main" id="{B8955DB6-B828-E00D-A186-EE25ED48F1F5}"/>
              </a:ext>
            </a:extLst>
          </p:cNvPr>
          <p:cNvGraphicFramePr/>
          <p:nvPr>
            <p:extLst>
              <p:ext uri="{D42A27DB-BD31-4B8C-83A1-F6EECF244321}">
                <p14:modId xmlns:p14="http://schemas.microsoft.com/office/powerpoint/2010/main" val="1550552383"/>
              </p:ext>
            </p:extLst>
          </p:nvPr>
        </p:nvGraphicFramePr>
        <p:xfrm>
          <a:off x="591235" y="1629507"/>
          <a:ext cx="9103134" cy="4607805"/>
        </p:xfrm>
        <a:graphic>
          <a:graphicData uri="http://schemas.openxmlformats.org/drawingml/2006/chart">
            <c:chart xmlns:c="http://schemas.openxmlformats.org/drawingml/2006/chart" xmlns:r="http://schemas.openxmlformats.org/officeDocument/2006/relationships" r:id="rId3"/>
          </a:graphicData>
        </a:graphic>
      </p:graphicFrame>
      <p:pic>
        <p:nvPicPr>
          <p:cNvPr id="27" name="Picture 26">
            <a:extLst>
              <a:ext uri="{FF2B5EF4-FFF2-40B4-BE49-F238E27FC236}">
                <a16:creationId xmlns:a16="http://schemas.microsoft.com/office/drawing/2014/main" id="{82AC3C58-74F1-E6BA-4928-19AD4A5AFA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1565" y="2416925"/>
            <a:ext cx="252000" cy="252000"/>
          </a:xfrm>
          <a:prstGeom prst="rect">
            <a:avLst/>
          </a:prstGeom>
        </p:spPr>
      </p:pic>
      <p:pic>
        <p:nvPicPr>
          <p:cNvPr id="28" name="Picture 27">
            <a:extLst>
              <a:ext uri="{FF2B5EF4-FFF2-40B4-BE49-F238E27FC236}">
                <a16:creationId xmlns:a16="http://schemas.microsoft.com/office/drawing/2014/main" id="{4F44B2F5-CCC7-4E34-0A7F-108570EFF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441" y="3555538"/>
            <a:ext cx="252000" cy="252000"/>
          </a:xfrm>
          <a:prstGeom prst="rect">
            <a:avLst/>
          </a:prstGeom>
        </p:spPr>
      </p:pic>
      <p:pic>
        <p:nvPicPr>
          <p:cNvPr id="35" name="Picture 34">
            <a:extLst>
              <a:ext uri="{FF2B5EF4-FFF2-40B4-BE49-F238E27FC236}">
                <a16:creationId xmlns:a16="http://schemas.microsoft.com/office/drawing/2014/main" id="{52BE154E-E7B8-DDA6-20BD-F629B4B084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5441" y="3861491"/>
            <a:ext cx="252000" cy="252000"/>
          </a:xfrm>
          <a:prstGeom prst="rect">
            <a:avLst/>
          </a:prstGeom>
        </p:spPr>
      </p:pic>
      <p:pic>
        <p:nvPicPr>
          <p:cNvPr id="11" name="Picture 2" descr="Denmark - Free flags icons">
            <a:extLst>
              <a:ext uri="{FF2B5EF4-FFF2-40B4-BE49-F238E27FC236}">
                <a16:creationId xmlns:a16="http://schemas.microsoft.com/office/drawing/2014/main" id="{60541A1A-2D9F-6BBB-100E-0BBBECF9A8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60573" y="4147438"/>
            <a:ext cx="275728" cy="2595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3A49AD9-8905-80D8-D8D6-AC1C129FC4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3259" y="4441954"/>
            <a:ext cx="336423" cy="336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E6D5CC4-C02F-D2E1-39FD-C63C769D581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78913" y="2064126"/>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18">
            <a:extLst>
              <a:ext uri="{FF2B5EF4-FFF2-40B4-BE49-F238E27FC236}">
                <a16:creationId xmlns:a16="http://schemas.microsoft.com/office/drawing/2014/main" id="{DFCC83AE-0E38-0EB5-F44F-E2140ECCB000}"/>
              </a:ext>
            </a:extLst>
          </p:cNvPr>
          <p:cNvSpPr>
            <a:spLocks noGrp="1"/>
          </p:cNvSpPr>
          <p:nvPr>
            <p:ph type="ftr" sz="quarter" idx="10"/>
          </p:nvPr>
        </p:nvSpPr>
        <p:spPr>
          <a:xfrm>
            <a:off x="719999" y="6237443"/>
            <a:ext cx="9053565" cy="622757"/>
          </a:xfrm>
        </p:spPr>
        <p:txBody>
          <a:bodyPr/>
          <a:lstStyle/>
          <a:p>
            <a:r>
              <a:rPr lang="en-GB" b="1" dirty="0"/>
              <a:t>Q4. </a:t>
            </a:r>
            <a:r>
              <a:rPr lang="en-GB" dirty="0"/>
              <a:t>You say you’ve used these sources of news in the last week, which would you say is your MAIN source of news? </a:t>
            </a:r>
            <a:r>
              <a:rPr lang="en-GB" i="1" dirty="0"/>
              <a:t>Base: All that used a source of news in the last week in each country-year≈ 1900. Note: No data for 2014. There was a sampling and weighting change from 2021 onwards.</a:t>
            </a:r>
            <a:endParaRPr lang="en-GB" dirty="0"/>
          </a:p>
        </p:txBody>
      </p:sp>
      <p:sp>
        <p:nvSpPr>
          <p:cNvPr id="22" name="Slide Number Placeholder 21">
            <a:extLst>
              <a:ext uri="{FF2B5EF4-FFF2-40B4-BE49-F238E27FC236}">
                <a16:creationId xmlns:a16="http://schemas.microsoft.com/office/drawing/2014/main" id="{D333E804-95F3-FC2E-5939-17A79F29FABA}"/>
              </a:ext>
            </a:extLst>
          </p:cNvPr>
          <p:cNvSpPr>
            <a:spLocks noGrp="1"/>
          </p:cNvSpPr>
          <p:nvPr>
            <p:ph type="sldNum" sz="quarter" idx="11"/>
          </p:nvPr>
        </p:nvSpPr>
        <p:spPr/>
        <p:txBody>
          <a:bodyPr/>
          <a:lstStyle/>
          <a:p>
            <a:fld id="{59382468-976F-4E06-8C24-C0E91756A634}" type="slidenum">
              <a:rPr lang="en-GB" smtClean="0"/>
              <a:pPr/>
              <a:t>8</a:t>
            </a:fld>
            <a:endParaRPr lang="en-GB" dirty="0"/>
          </a:p>
        </p:txBody>
      </p:sp>
      <p:sp>
        <p:nvSpPr>
          <p:cNvPr id="2" name="Rectangle 1">
            <a:extLst>
              <a:ext uri="{FF2B5EF4-FFF2-40B4-BE49-F238E27FC236}">
                <a16:creationId xmlns:a16="http://schemas.microsoft.com/office/drawing/2014/main" id="{440B8BB5-BE7F-721D-9E2E-D19293F54917}"/>
              </a:ext>
            </a:extLst>
          </p:cNvPr>
          <p:cNvSpPr/>
          <p:nvPr/>
        </p:nvSpPr>
        <p:spPr>
          <a:xfrm>
            <a:off x="990600" y="5321300"/>
            <a:ext cx="330200" cy="25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D89A3DB-B25E-72A7-26A1-CB5252B9B685}"/>
              </a:ext>
            </a:extLst>
          </p:cNvPr>
          <p:cNvCxnSpPr>
            <a:cxnSpLocks/>
          </p:cNvCxnSpPr>
          <p:nvPr/>
        </p:nvCxnSpPr>
        <p:spPr>
          <a:xfrm>
            <a:off x="719999" y="5470237"/>
            <a:ext cx="107367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33784A7-1569-04D8-5AB2-DA38F37F9446}"/>
              </a:ext>
            </a:extLst>
          </p:cNvPr>
          <p:cNvSpPr txBox="1"/>
          <p:nvPr/>
        </p:nvSpPr>
        <p:spPr>
          <a:xfrm>
            <a:off x="3048712" y="3246470"/>
            <a:ext cx="609742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4095075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1584184"/>
            <a:ext cx="5469060" cy="664797"/>
          </a:xfrm>
        </p:spPr>
        <p:txBody>
          <a:bodyPr anchor="ctr"/>
          <a:lstStyle/>
          <a:p>
            <a:r>
              <a:rPr lang="en-US" sz="4800" dirty="0">
                <a:latin typeface="PT Serif" panose="020A0603040505020204" pitchFamily="18" charset="77"/>
              </a:rPr>
              <a:t>Platform shifts</a:t>
            </a:r>
          </a:p>
        </p:txBody>
      </p:sp>
    </p:spTree>
    <p:extLst>
      <p:ext uri="{BB962C8B-B14F-4D97-AF65-F5344CB8AC3E}">
        <p14:creationId xmlns:p14="http://schemas.microsoft.com/office/powerpoint/2010/main" val="4149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3">
      <a:dk1>
        <a:srgbClr val="363636"/>
      </a:dk1>
      <a:lt1>
        <a:srgbClr val="FFFFFF"/>
      </a:lt1>
      <a:dk2>
        <a:srgbClr val="002147"/>
      </a:dk2>
      <a:lt2>
        <a:srgbClr val="E7E6E6"/>
      </a:lt2>
      <a:accent1>
        <a:srgbClr val="FE6900"/>
      </a:accent1>
      <a:accent2>
        <a:srgbClr val="01B2BE"/>
      </a:accent2>
      <a:accent3>
        <a:srgbClr val="B2135F"/>
      </a:accent3>
      <a:accent4>
        <a:srgbClr val="E0D2E4"/>
      </a:accent4>
      <a:accent5>
        <a:srgbClr val="DBDFE6"/>
      </a:accent5>
      <a:accent6>
        <a:srgbClr val="7CACBA"/>
      </a:accent6>
      <a:hlink>
        <a:srgbClr val="FFFFFF"/>
      </a:hlink>
      <a:folHlink>
        <a:srgbClr val="00214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54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b="1" dirty="0">
            <a:solidFill>
              <a:schemeClr val="tx2"/>
            </a:solidFill>
            <a:latin typeface="IBM Plex Sans" panose="020B050305020300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504510</TotalTime>
  <Words>3558</Words>
  <Application>Microsoft Macintosh PowerPoint</Application>
  <PresentationFormat>Widescreen</PresentationFormat>
  <Paragraphs>438</Paragraphs>
  <Slides>25</Slides>
  <Notes>24</Notes>
  <HiddenSlides>4</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25</vt:i4>
      </vt:variant>
    </vt:vector>
  </HeadingPairs>
  <TitlesOfParts>
    <vt:vector size="31" baseType="lpstr">
      <vt:lpstr>Arial</vt:lpstr>
      <vt:lpstr>Calibri</vt:lpstr>
      <vt:lpstr>IBM Plex Sans</vt:lpstr>
      <vt:lpstr>PT Serif</vt:lpstr>
      <vt:lpstr>System Font Regular</vt:lpstr>
      <vt:lpstr>1_Office Theme</vt:lpstr>
      <vt:lpstr>PowerPoint-presentasjon</vt:lpstr>
      <vt:lpstr>Representing half the world’s population</vt:lpstr>
      <vt:lpstr>Methodology: Online poll conducted Jan/early Feb 2025</vt:lpstr>
      <vt:lpstr>Traditional news  media losing  influence</vt:lpstr>
      <vt:lpstr>Proportion that access news sources weekly - USA</vt:lpstr>
      <vt:lpstr>Personalities/creators are becoming key news sources</vt:lpstr>
      <vt:lpstr>Is this happening  elsewhere?</vt:lpstr>
      <vt:lpstr>Reliance of social &amp; video networks as a main source of news has increased across countries </vt:lpstr>
      <vt:lpstr>Platform shifts</vt:lpstr>
      <vt:lpstr>Facebook challenged as attention fragments across multiple networks      </vt:lpstr>
      <vt:lpstr>Where do we pay most attention when it comes to news on TikTok? Norway vs Kenya</vt:lpstr>
      <vt:lpstr>Are platforms removing too much or too little?</vt:lpstr>
      <vt:lpstr>Are social media and video networks removing too much or too little?</vt:lpstr>
      <vt:lpstr>How far should publishers lean into video?</vt:lpstr>
      <vt:lpstr>Preference to read, watch or listen to the news when online</vt:lpstr>
      <vt:lpstr>Many publishers have been investing in podcasts to reach younger, richer, news interested audiences</vt:lpstr>
      <vt:lpstr>AI and the News</vt:lpstr>
      <vt:lpstr>Proportion that used each chatbot for news</vt:lpstr>
      <vt:lpstr>AI will lead to more or less?</vt:lpstr>
      <vt:lpstr>Paying for news</vt:lpstr>
      <vt:lpstr>Payment for online news – Selected markets</vt:lpstr>
      <vt:lpstr>More people are taking up bundled offers in Norway</vt:lpstr>
      <vt:lpstr>Could people who don’t currently pay be tempted by bundling or smaller, more flexible payments? </vt:lpstr>
      <vt:lpstr>Recap</vt:lpstr>
      <vt:lpstr>What does all this add up to?</vt:lpstr>
    </vt:vector>
  </TitlesOfParts>
  <Company>DJE Holdings,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Arvidsson, Christian</dc:creator>
  <cp:lastModifiedBy>Henrik Pryser Libell</cp:lastModifiedBy>
  <cp:revision>2228</cp:revision>
  <cp:lastPrinted>2023-02-11T18:34:48Z</cp:lastPrinted>
  <dcterms:created xsi:type="dcterms:W3CDTF">2014-06-10T10:39:37Z</dcterms:created>
  <dcterms:modified xsi:type="dcterms:W3CDTF">2025-06-16T11:12:51Z</dcterms:modified>
</cp:coreProperties>
</file>