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2.xml" ContentType="application/vnd.openxmlformats-officedocument.presentationml.notesSlid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9"/>
  </p:notesMasterIdLst>
  <p:handoutMasterIdLst>
    <p:handoutMasterId r:id="rId40"/>
  </p:handoutMasterIdLst>
  <p:sldIdLst>
    <p:sldId id="4449" r:id="rId2"/>
    <p:sldId id="1986359841" r:id="rId3"/>
    <p:sldId id="1986359842" r:id="rId4"/>
    <p:sldId id="1986359895" r:id="rId5"/>
    <p:sldId id="4143" r:id="rId6"/>
    <p:sldId id="1986359937" r:id="rId7"/>
    <p:sldId id="1986359898" r:id="rId8"/>
    <p:sldId id="1986359859" r:id="rId9"/>
    <p:sldId id="1986359910" r:id="rId10"/>
    <p:sldId id="1986359902" r:id="rId11"/>
    <p:sldId id="1986359861" r:id="rId12"/>
    <p:sldId id="1986359860" r:id="rId13"/>
    <p:sldId id="1986359868" r:id="rId14"/>
    <p:sldId id="1986359870" r:id="rId15"/>
    <p:sldId id="1986359871" r:id="rId16"/>
    <p:sldId id="1986359869" r:id="rId17"/>
    <p:sldId id="1986359791" r:id="rId18"/>
    <p:sldId id="1986359912" r:id="rId19"/>
    <p:sldId id="1986359823" r:id="rId20"/>
    <p:sldId id="1986359875" r:id="rId21"/>
    <p:sldId id="1986359938" r:id="rId22"/>
    <p:sldId id="5248" r:id="rId23"/>
    <p:sldId id="1986359907" r:id="rId24"/>
    <p:sldId id="1986359939" r:id="rId25"/>
    <p:sldId id="1986359878" r:id="rId26"/>
    <p:sldId id="1986359879" r:id="rId27"/>
    <p:sldId id="1986359880" r:id="rId28"/>
    <p:sldId id="1986359886" r:id="rId29"/>
    <p:sldId id="1986359891" r:id="rId30"/>
    <p:sldId id="5178" r:id="rId31"/>
    <p:sldId id="1986359892" r:id="rId32"/>
    <p:sldId id="1986359894" r:id="rId33"/>
    <p:sldId id="1986359659" r:id="rId34"/>
    <p:sldId id="1986359666" r:id="rId35"/>
    <p:sldId id="1986359940" r:id="rId36"/>
    <p:sldId id="1986359848" r:id="rId37"/>
    <p:sldId id="198635981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44F3408-574A-2041-80A4-2148DBDEA9B7}">
          <p14:sldIdLst>
            <p14:sldId id="4449"/>
            <p14:sldId id="1986359841"/>
            <p14:sldId id="1986359842"/>
          </p14:sldIdLst>
        </p14:section>
        <p14:section name="The Great Platform Reset" id="{C39357D7-28EC-D24E-A078-9AAF018275E0}">
          <p14:sldIdLst>
            <p14:sldId id="1986359895"/>
            <p14:sldId id="4143"/>
            <p14:sldId id="1986359937"/>
          </p14:sldIdLst>
        </p14:section>
        <p14:section name="Rise of video news" id="{9F55CA8A-B611-BB48-93B9-15A4B6E5A561}">
          <p14:sldIdLst>
            <p14:sldId id="1986359898"/>
            <p14:sldId id="1986359859"/>
            <p14:sldId id="1986359910"/>
            <p14:sldId id="1986359902"/>
            <p14:sldId id="1986359861"/>
            <p14:sldId id="1986359860"/>
          </p14:sldIdLst>
        </p14:section>
        <p14:section name="Worries about misinformation and unreliable content" id="{CF0E0A79-4677-0E42-89B6-DD59BFCB5996}">
          <p14:sldIdLst>
            <p14:sldId id="1986359868"/>
            <p14:sldId id="1986359870"/>
            <p14:sldId id="1986359871"/>
            <p14:sldId id="1986359869"/>
          </p14:sldIdLst>
        </p14:section>
        <p14:section name="AI and the news" id="{0181BE46-43B4-A748-B7A0-6F7C5102C993}">
          <p14:sldIdLst>
            <p14:sldId id="1986359791"/>
            <p14:sldId id="1986359912"/>
            <p14:sldId id="1986359823"/>
            <p14:sldId id="1986359875"/>
          </p14:sldIdLst>
        </p14:section>
        <p14:section name="Trust in the news" id="{3131C437-BB75-A94A-8866-6A89578E4689}">
          <p14:sldIdLst>
            <p14:sldId id="1986359938"/>
            <p14:sldId id="5248"/>
            <p14:sldId id="1986359907"/>
            <p14:sldId id="1986359939"/>
          </p14:sldIdLst>
        </p14:section>
        <p14:section name="Paying for news" id="{24EBDAC8-F8BC-6045-9EC9-3E9B2C969296}">
          <p14:sldIdLst>
            <p14:sldId id="1986359878"/>
            <p14:sldId id="1986359879"/>
            <p14:sldId id="1986359880"/>
            <p14:sldId id="1986359886"/>
          </p14:sldIdLst>
        </p14:section>
        <p14:section name="The engagement challenge" id="{836F39E0-5883-6B4E-AB28-0BB7F87BD9D0}">
          <p14:sldIdLst>
            <p14:sldId id="1986359891"/>
            <p14:sldId id="5178"/>
            <p14:sldId id="1986359892"/>
          </p14:sldIdLst>
        </p14:section>
        <p14:section name="User needs" id="{F0FBC798-37C6-AB40-AB57-9373A41462E4}">
          <p14:sldIdLst>
            <p14:sldId id="1986359894"/>
            <p14:sldId id="1986359659"/>
            <p14:sldId id="1986359666"/>
            <p14:sldId id="1986359940"/>
            <p14:sldId id="1986359848"/>
          </p14:sldIdLst>
        </p14:section>
        <p14:section name="End" id="{EFB9AA06-E8F4-BA41-B3D9-4DE05127853F}">
          <p14:sldIdLst>
            <p14:sldId id="19863598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135F"/>
    <a:srgbClr val="FF0000"/>
    <a:srgbClr val="1AD233"/>
    <a:srgbClr val="00B050"/>
    <a:srgbClr val="A14A1E"/>
    <a:srgbClr val="A10003"/>
    <a:srgbClr val="BF3559"/>
    <a:srgbClr val="DFA700"/>
    <a:srgbClr val="00A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9" autoAdjust="0"/>
    <p:restoredTop sz="85591" autoAdjust="0"/>
  </p:normalViewPr>
  <p:slideViewPr>
    <p:cSldViewPr snapToGrid="0" showGuides="1">
      <p:cViewPr varScale="1">
        <p:scale>
          <a:sx n="87" d="100"/>
          <a:sy n="87" d="100"/>
        </p:scale>
        <p:origin x="288" y="45"/>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 d="1"/>
        <a:sy n="1" d="1"/>
      </p:scale>
      <p:origin x="0" y="0"/>
    </p:cViewPr>
  </p:sorterViewPr>
  <p:notesViewPr>
    <p:cSldViewPr snapToGrid="0" showGuides="1">
      <p:cViewPr varScale="1">
        <p:scale>
          <a:sx n="91" d="100"/>
          <a:sy n="91" d="100"/>
        </p:scale>
        <p:origin x="296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1.xml"/><Relationship Id="rId1" Type="http://schemas.microsoft.com/office/2011/relationships/chartStyle" Target="style21.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5.xml"/><Relationship Id="rId1" Type="http://schemas.microsoft.com/office/2011/relationships/chartStyle" Target="style2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41747126933613"/>
          <c:y val="9.2838995727959353E-2"/>
          <c:w val="0.86597721306578512"/>
          <c:h val="0.80434787412173925"/>
        </c:manualLayout>
      </c:layout>
      <c:lineChart>
        <c:grouping val="standard"/>
        <c:varyColors val="0"/>
        <c:ser>
          <c:idx val="0"/>
          <c:order val="0"/>
          <c:tx>
            <c:strRef>
              <c:f>Sheet1!$B$1</c:f>
              <c:strCache>
                <c:ptCount val="1"/>
                <c:pt idx="0">
                  <c:v>Facebook</c:v>
                </c:pt>
              </c:strCache>
            </c:strRef>
          </c:tx>
          <c:spPr>
            <a:ln w="31750" cap="rnd" cmpd="sng" algn="ctr">
              <a:solidFill>
                <a:srgbClr val="002060"/>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1D-4821-8E40-B27D84F9AFE7}"/>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49-4FB1-BCB3-E84AAC7D54A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c:formatCode>
                <c:ptCount val="11"/>
                <c:pt idx="0">
                  <c:v>0.36</c:v>
                </c:pt>
                <c:pt idx="1">
                  <c:v>0.41</c:v>
                </c:pt>
                <c:pt idx="2">
                  <c:v>0.42</c:v>
                </c:pt>
                <c:pt idx="3">
                  <c:v>0.39</c:v>
                </c:pt>
                <c:pt idx="4">
                  <c:v>0.36</c:v>
                </c:pt>
                <c:pt idx="5">
                  <c:v>0.36233744719622296</c:v>
                </c:pt>
                <c:pt idx="6">
                  <c:v>0.35836666666666667</c:v>
                </c:pt>
                <c:pt idx="7">
                  <c:v>0.32170678102832712</c:v>
                </c:pt>
                <c:pt idx="8">
                  <c:v>0.29778208701975517</c:v>
                </c:pt>
                <c:pt idx="9">
                  <c:v>0.28000000000000003</c:v>
                </c:pt>
                <c:pt idx="10">
                  <c:v>0.26040000000000002</c:v>
                </c:pt>
              </c:numCache>
            </c:numRef>
          </c:val>
          <c:smooth val="0"/>
          <c:extLst>
            <c:ext xmlns:c16="http://schemas.microsoft.com/office/drawing/2014/chart" uri="{C3380CC4-5D6E-409C-BE32-E72D297353CC}">
              <c16:uniqueId val="{00000000-64FA-4587-9FC5-DAD730C3EDC8}"/>
            </c:ext>
          </c:extLst>
        </c:ser>
        <c:ser>
          <c:idx val="1"/>
          <c:order val="1"/>
          <c:tx>
            <c:strRef>
              <c:f>Sheet1!$C$1</c:f>
              <c:strCache>
                <c:ptCount val="1"/>
                <c:pt idx="0">
                  <c:v>Twitter</c:v>
                </c:pt>
              </c:strCache>
            </c:strRef>
          </c:tx>
          <c:spPr>
            <a:ln w="31750" cap="rnd" cmpd="sng" algn="ctr">
              <a:solidFill>
                <a:schemeClr val="accent2"/>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1D-4821-8E40-B27D84F9AFE7}"/>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49-4FB1-BCB3-E84AAC7D54A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0%</c:formatCode>
                <c:ptCount val="11"/>
                <c:pt idx="0">
                  <c:v>0.09</c:v>
                </c:pt>
                <c:pt idx="1">
                  <c:v>0.11</c:v>
                </c:pt>
                <c:pt idx="2">
                  <c:v>0.1</c:v>
                </c:pt>
                <c:pt idx="3">
                  <c:v>0.1</c:v>
                </c:pt>
                <c:pt idx="4">
                  <c:v>0.11</c:v>
                </c:pt>
                <c:pt idx="5">
                  <c:v>0.10424086805267953</c:v>
                </c:pt>
                <c:pt idx="6">
                  <c:v>0.12063333333333333</c:v>
                </c:pt>
                <c:pt idx="7">
                  <c:v>0.1122576015744525</c:v>
                </c:pt>
                <c:pt idx="8">
                  <c:v>0.11</c:v>
                </c:pt>
                <c:pt idx="9">
                  <c:v>0.11</c:v>
                </c:pt>
                <c:pt idx="10">
                  <c:v>0.1056</c:v>
                </c:pt>
              </c:numCache>
            </c:numRef>
          </c:val>
          <c:smooth val="0"/>
          <c:extLst>
            <c:ext xmlns:c16="http://schemas.microsoft.com/office/drawing/2014/chart" uri="{C3380CC4-5D6E-409C-BE32-E72D297353CC}">
              <c16:uniqueId val="{00000001-64FA-4587-9FC5-DAD730C3EDC8}"/>
            </c:ext>
          </c:extLst>
        </c:ser>
        <c:ser>
          <c:idx val="2"/>
          <c:order val="2"/>
          <c:tx>
            <c:strRef>
              <c:f>Sheet1!$D$1</c:f>
              <c:strCache>
                <c:ptCount val="1"/>
                <c:pt idx="0">
                  <c:v>FB Messenger</c:v>
                </c:pt>
              </c:strCache>
            </c:strRef>
          </c:tx>
          <c:spPr>
            <a:ln w="31750" cap="rnd" cmpd="sng" algn="ctr">
              <a:solidFill>
                <a:srgbClr val="0070C0"/>
              </a:solidFill>
              <a:prstDash val="solid"/>
              <a:round/>
            </a:ln>
            <a:effectLst/>
          </c:spPr>
          <c:marker>
            <c:symbol val="none"/>
          </c:marker>
          <c:dPt>
            <c:idx val="2"/>
            <c:bubble3D val="0"/>
            <c:extLst>
              <c:ext xmlns:c16="http://schemas.microsoft.com/office/drawing/2014/chart" uri="{C3380CC4-5D6E-409C-BE32-E72D297353CC}">
                <c16:uniqueId val="{00000002-64FA-4587-9FC5-DAD730C3EDC8}"/>
              </c:ext>
            </c:extLst>
          </c:dPt>
          <c:dLbls>
            <c:dLbl>
              <c:idx val="3"/>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1D-4821-8E40-B27D84F9AFE7}"/>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49-4FB1-BCB3-E84AAC7D54A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Sheet1!$D$2:$D$12</c:f>
              <c:numCache>
                <c:formatCode>General</c:formatCode>
                <c:ptCount val="11"/>
                <c:pt idx="3" formatCode="0%">
                  <c:v>0.06</c:v>
                </c:pt>
                <c:pt idx="4" formatCode="0%">
                  <c:v>7.0000000000000007E-2</c:v>
                </c:pt>
                <c:pt idx="5" formatCode="0%">
                  <c:v>7.9681934896049036E-2</c:v>
                </c:pt>
                <c:pt idx="6" formatCode="0%">
                  <c:v>7.8433333333333341E-2</c:v>
                </c:pt>
                <c:pt idx="7" formatCode="0%">
                  <c:v>7.5159102525381855E-2</c:v>
                </c:pt>
                <c:pt idx="8" formatCode="0%">
                  <c:v>7.0000000000000007E-2</c:v>
                </c:pt>
                <c:pt idx="9" formatCode="0%">
                  <c:v>6.0900000000000003E-2</c:v>
                </c:pt>
                <c:pt idx="10" formatCode="0%">
                  <c:v>5.6800000000000003E-2</c:v>
                </c:pt>
              </c:numCache>
            </c:numRef>
          </c:val>
          <c:smooth val="0"/>
          <c:extLst>
            <c:ext xmlns:c16="http://schemas.microsoft.com/office/drawing/2014/chart" uri="{C3380CC4-5D6E-409C-BE32-E72D297353CC}">
              <c16:uniqueId val="{00000003-64FA-4587-9FC5-DAD730C3EDC8}"/>
            </c:ext>
          </c:extLst>
        </c:ser>
        <c:ser>
          <c:idx val="3"/>
          <c:order val="3"/>
          <c:tx>
            <c:strRef>
              <c:f>Sheet1!$E$1</c:f>
              <c:strCache>
                <c:ptCount val="1"/>
                <c:pt idx="0">
                  <c:v>Instagram</c:v>
                </c:pt>
              </c:strCache>
            </c:strRef>
          </c:tx>
          <c:spPr>
            <a:ln w="31750" cap="rnd" cmpd="sng" algn="ctr">
              <a:solidFill>
                <a:schemeClr val="accent3"/>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1D-4821-8E40-B27D84F9AFE7}"/>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49-4FB1-BCB3-E84AAC7D54A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Sheet1!$E$2:$E$12</c:f>
              <c:numCache>
                <c:formatCode>0%</c:formatCode>
                <c:ptCount val="11"/>
                <c:pt idx="0">
                  <c:v>0.02</c:v>
                </c:pt>
                <c:pt idx="1">
                  <c:v>0.03</c:v>
                </c:pt>
                <c:pt idx="2">
                  <c:v>0.03</c:v>
                </c:pt>
                <c:pt idx="3">
                  <c:v>0.04</c:v>
                </c:pt>
                <c:pt idx="4">
                  <c:v>0.06</c:v>
                </c:pt>
                <c:pt idx="5">
                  <c:v>8.5604240868052683E-2</c:v>
                </c:pt>
                <c:pt idx="6">
                  <c:v>0.10578333333333333</c:v>
                </c:pt>
                <c:pt idx="7">
                  <c:v>0.1119110799348564</c:v>
                </c:pt>
                <c:pt idx="8">
                  <c:v>0.12160142204985254</c:v>
                </c:pt>
                <c:pt idx="9">
                  <c:v>0.14399999999999999</c:v>
                </c:pt>
                <c:pt idx="10">
                  <c:v>0.15240000000000001</c:v>
                </c:pt>
              </c:numCache>
            </c:numRef>
          </c:val>
          <c:smooth val="0"/>
          <c:extLst>
            <c:ext xmlns:c16="http://schemas.microsoft.com/office/drawing/2014/chart" uri="{C3380CC4-5D6E-409C-BE32-E72D297353CC}">
              <c16:uniqueId val="{00000004-64FA-4587-9FC5-DAD730C3EDC8}"/>
            </c:ext>
          </c:extLst>
        </c:ser>
        <c:ser>
          <c:idx val="4"/>
          <c:order val="4"/>
          <c:tx>
            <c:strRef>
              <c:f>Sheet1!$F$1</c:f>
              <c:strCache>
                <c:ptCount val="1"/>
                <c:pt idx="0">
                  <c:v>Snapchat</c:v>
                </c:pt>
              </c:strCache>
            </c:strRef>
          </c:tx>
          <c:spPr>
            <a:ln w="31750" cap="rnd" cmpd="sng" algn="ctr">
              <a:solidFill>
                <a:srgbClr val="FFC000"/>
              </a:solidFill>
              <a:prstDash val="solid"/>
              <a:round/>
            </a:ln>
            <a:effectLst/>
          </c:spPr>
          <c:marker>
            <c:symbol val="none"/>
          </c:marker>
          <c:dLbls>
            <c:dLbl>
              <c:idx val="1"/>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1D-4821-8E40-B27D84F9AFE7}"/>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49-4FB1-BCB3-E84AAC7D54A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Sheet1!$F$2:$F$12</c:f>
              <c:numCache>
                <c:formatCode>0%</c:formatCode>
                <c:ptCount val="11"/>
                <c:pt idx="1">
                  <c:v>0.01</c:v>
                </c:pt>
                <c:pt idx="2">
                  <c:v>0.01</c:v>
                </c:pt>
                <c:pt idx="3">
                  <c:v>0.02</c:v>
                </c:pt>
                <c:pt idx="4">
                  <c:v>0.03</c:v>
                </c:pt>
                <c:pt idx="5">
                  <c:v>2.6836743145862669E-2</c:v>
                </c:pt>
                <c:pt idx="6">
                  <c:v>2.9666666666666664E-2</c:v>
                </c:pt>
                <c:pt idx="7">
                  <c:v>2.34273030470518E-2</c:v>
                </c:pt>
                <c:pt idx="8">
                  <c:v>2.3673898113359997E-2</c:v>
                </c:pt>
                <c:pt idx="9">
                  <c:v>2.0299999999999999E-2</c:v>
                </c:pt>
                <c:pt idx="10">
                  <c:v>2.35E-2</c:v>
                </c:pt>
              </c:numCache>
            </c:numRef>
          </c:val>
          <c:smooth val="0"/>
          <c:extLst>
            <c:ext xmlns:c16="http://schemas.microsoft.com/office/drawing/2014/chart" uri="{C3380CC4-5D6E-409C-BE32-E72D297353CC}">
              <c16:uniqueId val="{00000005-64FA-4587-9FC5-DAD730C3EDC8}"/>
            </c:ext>
          </c:extLst>
        </c:ser>
        <c:ser>
          <c:idx val="5"/>
          <c:order val="5"/>
          <c:tx>
            <c:strRef>
              <c:f>Sheet1!$G$1</c:f>
              <c:strCache>
                <c:ptCount val="1"/>
                <c:pt idx="0">
                  <c:v>WhatsApp</c:v>
                </c:pt>
              </c:strCache>
            </c:strRef>
          </c:tx>
          <c:spPr>
            <a:ln w="31750" cap="rnd" cmpd="sng" algn="ctr">
              <a:solidFill>
                <a:srgbClr val="00B050"/>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1D-4821-8E40-B27D84F9AFE7}"/>
                </c:ext>
              </c:extLst>
            </c:dLbl>
            <c:dLbl>
              <c:idx val="10"/>
              <c:layout>
                <c:manualLayout>
                  <c:x val="-2.532552522796213E-3"/>
                  <c:y val="-3.6480496081716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49-4FB1-BCB3-E84AAC7D54A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Sheet1!$G$2:$G$12</c:f>
              <c:numCache>
                <c:formatCode>0%</c:formatCode>
                <c:ptCount val="11"/>
                <c:pt idx="0">
                  <c:v>7.0000000000000007E-2</c:v>
                </c:pt>
                <c:pt idx="1">
                  <c:v>0.09</c:v>
                </c:pt>
                <c:pt idx="2">
                  <c:v>0.1</c:v>
                </c:pt>
                <c:pt idx="3">
                  <c:v>0.13</c:v>
                </c:pt>
                <c:pt idx="4">
                  <c:v>0.14000000000000001</c:v>
                </c:pt>
                <c:pt idx="5">
                  <c:v>0.15592644744471135</c:v>
                </c:pt>
                <c:pt idx="6">
                  <c:v>0.15847499999999998</c:v>
                </c:pt>
                <c:pt idx="7">
                  <c:v>0.17357739588338991</c:v>
                </c:pt>
                <c:pt idx="8">
                  <c:v>0.15250676685654263</c:v>
                </c:pt>
                <c:pt idx="9">
                  <c:v>0.16</c:v>
                </c:pt>
                <c:pt idx="10">
                  <c:v>0.15570000000000001</c:v>
                </c:pt>
              </c:numCache>
            </c:numRef>
          </c:val>
          <c:smooth val="0"/>
          <c:extLst>
            <c:ext xmlns:c16="http://schemas.microsoft.com/office/drawing/2014/chart" uri="{C3380CC4-5D6E-409C-BE32-E72D297353CC}">
              <c16:uniqueId val="{00000001-A949-DE47-94A7-4C4E70E42864}"/>
            </c:ext>
          </c:extLst>
        </c:ser>
        <c:ser>
          <c:idx val="6"/>
          <c:order val="6"/>
          <c:tx>
            <c:strRef>
              <c:f>Sheet1!$H$1</c:f>
              <c:strCache>
                <c:ptCount val="1"/>
                <c:pt idx="0">
                  <c:v>YouTube</c:v>
                </c:pt>
              </c:strCache>
            </c:strRef>
          </c:tx>
          <c:spPr>
            <a:ln w="31750" cap="rnd" cmpd="sng" algn="ctr">
              <a:solidFill>
                <a:srgbClr val="FF0000"/>
              </a:solidFill>
              <a:prstDash val="solid"/>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D8-45D5-8777-AE96D992366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49-4FB1-BCB3-E84AAC7D54A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Sheet1!$H$2:$H$12</c:f>
              <c:numCache>
                <c:formatCode>0%</c:formatCode>
                <c:ptCount val="11"/>
                <c:pt idx="0">
                  <c:v>0.15565000000000001</c:v>
                </c:pt>
                <c:pt idx="1">
                  <c:v>0.17544999999999999</c:v>
                </c:pt>
                <c:pt idx="2">
                  <c:v>0.17729166666666665</c:v>
                </c:pt>
                <c:pt idx="3">
                  <c:v>0.17534166666666665</c:v>
                </c:pt>
                <c:pt idx="4">
                  <c:v>0.19113333333333335</c:v>
                </c:pt>
                <c:pt idx="5">
                  <c:v>0.20046666666666665</c:v>
                </c:pt>
                <c:pt idx="6">
                  <c:v>0.20815833333333333</c:v>
                </c:pt>
                <c:pt idx="7">
                  <c:v>0.19602133940529959</c:v>
                </c:pt>
                <c:pt idx="8">
                  <c:v>0.18914879004565102</c:v>
                </c:pt>
                <c:pt idx="9">
                  <c:v>0.2</c:v>
                </c:pt>
                <c:pt idx="10">
                  <c:v>0.222</c:v>
                </c:pt>
              </c:numCache>
            </c:numRef>
          </c:val>
          <c:smooth val="0"/>
          <c:extLst>
            <c:ext xmlns:c16="http://schemas.microsoft.com/office/drawing/2014/chart" uri="{C3380CC4-5D6E-409C-BE32-E72D297353CC}">
              <c16:uniqueId val="{00000001-C0D8-45D5-8777-AE96D9923668}"/>
            </c:ext>
          </c:extLst>
        </c:ser>
        <c:ser>
          <c:idx val="7"/>
          <c:order val="7"/>
          <c:tx>
            <c:strRef>
              <c:f>Sheet1!$I$1</c:f>
              <c:strCache>
                <c:ptCount val="1"/>
                <c:pt idx="0">
                  <c:v>TikTok</c:v>
                </c:pt>
              </c:strCache>
            </c:strRef>
          </c:tx>
          <c:spPr>
            <a:ln w="31750" cap="rnd" cmpd="sng" algn="ctr">
              <a:solidFill>
                <a:schemeClr val="tx1">
                  <a:lumMod val="50000"/>
                </a:schemeClr>
              </a:solidFill>
              <a:prstDash val="solid"/>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38-4853-A6FF-49479CBC2D72}"/>
                </c:ext>
              </c:extLst>
            </c:dLbl>
            <c:dLbl>
              <c:idx val="6"/>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BF-4C87-8490-B33EA3714E0D}"/>
                </c:ext>
              </c:extLst>
            </c:dLbl>
            <c:dLbl>
              <c:idx val="9"/>
              <c:delete val="1"/>
              <c:extLst>
                <c:ext xmlns:c15="http://schemas.microsoft.com/office/drawing/2012/chart" uri="{CE6537A1-D6FC-4f65-9D91-7224C49458BB}">
                  <c15:layout>
                    <c:manualLayout>
                      <c:w val="3.7101894458964516E-2"/>
                      <c:h val="6.1988781418854867E-2"/>
                    </c:manualLayout>
                  </c15:layout>
                </c:ext>
                <c:ext xmlns:c16="http://schemas.microsoft.com/office/drawing/2014/chart" uri="{C3380CC4-5D6E-409C-BE32-E72D297353CC}">
                  <c16:uniqueId val="{00000006-149A-470C-8D10-01EEA94D72E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49-4FB1-BCB3-E84AAC7D54A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Sheet1!$I$2:$I$12</c:f>
              <c:numCache>
                <c:formatCode>General</c:formatCode>
                <c:ptCount val="11"/>
                <c:pt idx="6" formatCode="0%">
                  <c:v>1.1181818181818183E-2</c:v>
                </c:pt>
                <c:pt idx="7" formatCode="0%">
                  <c:v>2.7582476741666879E-2</c:v>
                </c:pt>
                <c:pt idx="8" formatCode="0%">
                  <c:v>4.2015109279683271E-2</c:v>
                </c:pt>
                <c:pt idx="9" formatCode="0%">
                  <c:v>6.4799999999999996E-2</c:v>
                </c:pt>
                <c:pt idx="10" formatCode="0%">
                  <c:v>7.9500000000000001E-2</c:v>
                </c:pt>
              </c:numCache>
            </c:numRef>
          </c:val>
          <c:smooth val="0"/>
          <c:extLst>
            <c:ext xmlns:c16="http://schemas.microsoft.com/office/drawing/2014/chart" uri="{C3380CC4-5D6E-409C-BE32-E72D297353CC}">
              <c16:uniqueId val="{00000001-89BF-4C87-8490-B33EA3714E0D}"/>
            </c:ext>
          </c:extLst>
        </c:ser>
        <c:dLbls>
          <c:showLegendKey val="0"/>
          <c:showVal val="0"/>
          <c:showCatName val="0"/>
          <c:showSerName val="0"/>
          <c:showPercent val="0"/>
          <c:showBubbleSize val="0"/>
        </c:dLbls>
        <c:smooth val="0"/>
        <c:axId val="307156808"/>
        <c:axId val="307157200"/>
      </c:lineChart>
      <c:catAx>
        <c:axId val="307156808"/>
        <c:scaling>
          <c:orientation val="minMax"/>
        </c:scaling>
        <c:delete val="0"/>
        <c:axPos val="b"/>
        <c:numFmt formatCode="General" sourceLinked="1"/>
        <c:majorTickMark val="out"/>
        <c:minorTickMark val="none"/>
        <c:tickLblPos val="nextTo"/>
        <c:spPr>
          <a:noFill/>
          <a:ln w="6350" cap="flat" cmpd="sng" algn="ctr">
            <a:solidFill>
              <a:srgbClr val="002147"/>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crossAx val="307157200"/>
        <c:crosses val="autoZero"/>
        <c:auto val="1"/>
        <c:lblAlgn val="ctr"/>
        <c:lblOffset val="100"/>
        <c:noMultiLvlLbl val="0"/>
      </c:catAx>
      <c:valAx>
        <c:axId val="307157200"/>
        <c:scaling>
          <c:orientation val="minMax"/>
          <c:min val="0"/>
        </c:scaling>
        <c:delete val="0"/>
        <c:axPos val="l"/>
        <c:numFmt formatCode="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crossAx val="307156808"/>
        <c:crosses val="autoZero"/>
        <c:crossBetween val="between"/>
      </c:valAx>
      <c:spPr>
        <a:noFill/>
        <a:ln>
          <a:noFill/>
        </a:ln>
        <a:effectLst/>
      </c:spPr>
    </c:plotArea>
    <c:legend>
      <c:legendPos val="t"/>
      <c:layout>
        <c:manualLayout>
          <c:xMode val="edge"/>
          <c:yMode val="edge"/>
          <c:x val="5.3798793886817034E-2"/>
          <c:y val="8.4185760188576104E-3"/>
          <c:w val="0.89999997008796229"/>
          <c:h val="6.01758046147938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IBM Plex Sans" panose="020B0503050203000203"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latin typeface="IBM Plex Sans" panose="020B050305020300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15380811078147E-2"/>
          <c:y val="7.5835342309444026E-2"/>
          <c:w val="0.92482937685459943"/>
          <c:h val="0.7844783456712785"/>
        </c:manualLayout>
      </c:layout>
      <c:lineChart>
        <c:grouping val="standard"/>
        <c:varyColors val="0"/>
        <c:ser>
          <c:idx val="0"/>
          <c:order val="0"/>
          <c:tx>
            <c:strRef>
              <c:f>Sheet1!$B$1</c:f>
              <c:strCache>
                <c:ptCount val="1"/>
                <c:pt idx="0">
                  <c:v>France</c:v>
                </c:pt>
              </c:strCache>
            </c:strRef>
          </c:tx>
          <c:spPr>
            <a:ln w="28575" cap="rnd">
              <a:solidFill>
                <a:schemeClr val="accent3"/>
              </a:solidFill>
              <a:round/>
            </a:ln>
            <a:effectLst/>
          </c:spPr>
          <c:marker>
            <c:symbol val="none"/>
          </c:marker>
          <c:dLbls>
            <c:dLbl>
              <c:idx val="0"/>
              <c:layout>
                <c:manualLayout>
                  <c:x val="-6.0075030110289168E-2"/>
                  <c:y val="-5.51529762250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20-4E08-8E80-0D00E98C367D}"/>
                </c:ext>
              </c:extLst>
            </c:dLbl>
            <c:dLbl>
              <c:idx val="8"/>
              <c:layout>
                <c:manualLayout>
                  <c:x val="0"/>
                  <c:y val="5.51529762250502E-2"/>
                </c:manualLayout>
              </c:layout>
              <c:tx>
                <c:rich>
                  <a:bodyPr/>
                  <a:lstStyle/>
                  <a:p>
                    <a:r>
                      <a:rPr lang="en-US" dirty="0"/>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D20-4E08-8E80-0D00E98C367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0.38</c:v>
                </c:pt>
                <c:pt idx="1">
                  <c:v>0.32</c:v>
                </c:pt>
                <c:pt idx="2">
                  <c:v>0.3</c:v>
                </c:pt>
                <c:pt idx="3">
                  <c:v>0.35</c:v>
                </c:pt>
                <c:pt idx="4">
                  <c:v>0.24</c:v>
                </c:pt>
                <c:pt idx="5">
                  <c:v>0.23</c:v>
                </c:pt>
                <c:pt idx="6">
                  <c:v>0.3</c:v>
                </c:pt>
                <c:pt idx="7">
                  <c:v>0.28999999999999998</c:v>
                </c:pt>
                <c:pt idx="8">
                  <c:v>0.3</c:v>
                </c:pt>
                <c:pt idx="9">
                  <c:v>0.31</c:v>
                </c:pt>
              </c:numCache>
            </c:numRef>
          </c:val>
          <c:smooth val="0"/>
          <c:extLst>
            <c:ext xmlns:c16="http://schemas.microsoft.com/office/drawing/2014/chart" uri="{C3380CC4-5D6E-409C-BE32-E72D297353CC}">
              <c16:uniqueId val="{00000002-6D20-4E08-8E80-0D00E98C367D}"/>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684669055"/>
        <c:crosses val="autoZero"/>
        <c:auto val="1"/>
        <c:lblAlgn val="ctr"/>
        <c:lblOffset val="100"/>
        <c:tickLblSkip val="2"/>
        <c:noMultiLvlLbl val="0"/>
      </c:catAx>
      <c:valAx>
        <c:axId val="1684669055"/>
        <c:scaling>
          <c:orientation val="minMax"/>
          <c:max val="1"/>
        </c:scaling>
        <c:delete val="1"/>
        <c:axPos val="l"/>
        <c:numFmt formatCode="0%" sourceLinked="1"/>
        <c:majorTickMark val="out"/>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IBM Plex Sans" panose="020B050305020300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15380811078147E-2"/>
          <c:y val="7.5835342309444026E-2"/>
          <c:w val="0.92482937685459943"/>
          <c:h val="0.7844783456712785"/>
        </c:manualLayout>
      </c:layout>
      <c:lineChart>
        <c:grouping val="standard"/>
        <c:varyColors val="0"/>
        <c:ser>
          <c:idx val="0"/>
          <c:order val="0"/>
          <c:tx>
            <c:strRef>
              <c:f>Sheet1!$B$1</c:f>
              <c:strCache>
                <c:ptCount val="1"/>
                <c:pt idx="0">
                  <c:v>UK</c:v>
                </c:pt>
              </c:strCache>
            </c:strRef>
          </c:tx>
          <c:spPr>
            <a:ln w="28575" cap="rnd">
              <a:solidFill>
                <a:schemeClr val="accent3"/>
              </a:solidFill>
              <a:round/>
            </a:ln>
            <a:effectLst/>
          </c:spPr>
          <c:marker>
            <c:symbol val="none"/>
          </c:marker>
          <c:dLbls>
            <c:dLbl>
              <c:idx val="0"/>
              <c:layout>
                <c:manualLayout>
                  <c:x val="-6.0075030110289168E-2"/>
                  <c:y val="-5.51529762250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29-469A-80BF-58B9C5580767}"/>
                </c:ext>
              </c:extLst>
            </c:dLbl>
            <c:dLbl>
              <c:idx val="8"/>
              <c:layout>
                <c:manualLayout>
                  <c:x val="0"/>
                  <c:y val="5.51529762250502E-2"/>
                </c:manualLayout>
              </c:layout>
              <c:tx>
                <c:rich>
                  <a:bodyPr/>
                  <a:lstStyle/>
                  <a:p>
                    <a:r>
                      <a:rPr lang="en-US" dirty="0"/>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829-469A-80BF-58B9C558076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0.51</c:v>
                </c:pt>
                <c:pt idx="1">
                  <c:v>0.5</c:v>
                </c:pt>
                <c:pt idx="2">
                  <c:v>0.43</c:v>
                </c:pt>
                <c:pt idx="3">
                  <c:v>0.42</c:v>
                </c:pt>
                <c:pt idx="4">
                  <c:v>0.4</c:v>
                </c:pt>
                <c:pt idx="5">
                  <c:v>0.28000000000000003</c:v>
                </c:pt>
                <c:pt idx="6">
                  <c:v>0.36</c:v>
                </c:pt>
                <c:pt idx="7">
                  <c:v>0.34</c:v>
                </c:pt>
                <c:pt idx="8">
                  <c:v>0.33</c:v>
                </c:pt>
                <c:pt idx="9">
                  <c:v>0.36</c:v>
                </c:pt>
              </c:numCache>
            </c:numRef>
          </c:val>
          <c:smooth val="0"/>
          <c:extLst>
            <c:ext xmlns:c16="http://schemas.microsoft.com/office/drawing/2014/chart" uri="{C3380CC4-5D6E-409C-BE32-E72D297353CC}">
              <c16:uniqueId val="{00000002-A829-469A-80BF-58B9C5580767}"/>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684669055"/>
        <c:crosses val="autoZero"/>
        <c:auto val="1"/>
        <c:lblAlgn val="ctr"/>
        <c:lblOffset val="100"/>
        <c:tickLblSkip val="2"/>
        <c:noMultiLvlLbl val="0"/>
      </c:catAx>
      <c:valAx>
        <c:axId val="1684669055"/>
        <c:scaling>
          <c:orientation val="minMax"/>
          <c:max val="1"/>
        </c:scaling>
        <c:delete val="1"/>
        <c:axPos val="l"/>
        <c:numFmt formatCode="0%" sourceLinked="1"/>
        <c:majorTickMark val="none"/>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IBM Plex Sans" panose="020B050305020300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23477512847168E-2"/>
          <c:y val="7.5835342309444026E-2"/>
          <c:w val="0.92482937685459943"/>
          <c:h val="0.7844783456712785"/>
        </c:manualLayout>
      </c:layout>
      <c:lineChart>
        <c:grouping val="standard"/>
        <c:varyColors val="0"/>
        <c:ser>
          <c:idx val="0"/>
          <c:order val="0"/>
          <c:tx>
            <c:strRef>
              <c:f>Sheet1!$B$1</c:f>
              <c:strCache>
                <c:ptCount val="1"/>
                <c:pt idx="0">
                  <c:v>US</c:v>
                </c:pt>
              </c:strCache>
            </c:strRef>
          </c:tx>
          <c:spPr>
            <a:ln w="28575" cap="rnd">
              <a:solidFill>
                <a:schemeClr val="accent3"/>
              </a:solidFill>
              <a:round/>
            </a:ln>
            <a:effectLst/>
          </c:spPr>
          <c:marker>
            <c:symbol val="none"/>
          </c:marker>
          <c:dLbls>
            <c:dLbl>
              <c:idx val="0"/>
              <c:layout>
                <c:manualLayout>
                  <c:x val="-6.0075142968276422E-2"/>
                  <c:y val="-8.9623586365706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02-42E3-99C3-24D491F216B7}"/>
                </c:ext>
              </c:extLst>
            </c:dLbl>
            <c:dLbl>
              <c:idx val="8"/>
              <c:layout>
                <c:manualLayout>
                  <c:x val="0"/>
                  <c:y val="5.51529762250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02-42E3-99C3-24D491F216B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0.32</c:v>
                </c:pt>
                <c:pt idx="1">
                  <c:v>0.33</c:v>
                </c:pt>
                <c:pt idx="2">
                  <c:v>0.38</c:v>
                </c:pt>
                <c:pt idx="3">
                  <c:v>0.34</c:v>
                </c:pt>
                <c:pt idx="4">
                  <c:v>0.32</c:v>
                </c:pt>
                <c:pt idx="5">
                  <c:v>0.28999999999999998</c:v>
                </c:pt>
                <c:pt idx="6">
                  <c:v>0.28999999999999998</c:v>
                </c:pt>
                <c:pt idx="7">
                  <c:v>0.26</c:v>
                </c:pt>
                <c:pt idx="8">
                  <c:v>0.32</c:v>
                </c:pt>
                <c:pt idx="9">
                  <c:v>0.32</c:v>
                </c:pt>
              </c:numCache>
            </c:numRef>
          </c:val>
          <c:smooth val="0"/>
          <c:extLst>
            <c:ext xmlns:c16="http://schemas.microsoft.com/office/drawing/2014/chart" uri="{C3380CC4-5D6E-409C-BE32-E72D297353CC}">
              <c16:uniqueId val="{00000002-A802-42E3-99C3-24D491F216B7}"/>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684669055"/>
        <c:crosses val="autoZero"/>
        <c:auto val="1"/>
        <c:lblAlgn val="ctr"/>
        <c:lblOffset val="100"/>
        <c:tickLblSkip val="2"/>
        <c:noMultiLvlLbl val="0"/>
      </c:catAx>
      <c:valAx>
        <c:axId val="1684669055"/>
        <c:scaling>
          <c:orientation val="minMax"/>
          <c:max val="1"/>
        </c:scaling>
        <c:delete val="1"/>
        <c:axPos val="l"/>
        <c:numFmt formatCode="0%" sourceLinked="1"/>
        <c:majorTickMark val="none"/>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IBM Plex Sans" panose="020B050305020300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5593782179802"/>
          <c:y val="7.5835342309444026E-2"/>
          <c:w val="0.83758892086906844"/>
          <c:h val="0.7844783456712785"/>
        </c:manualLayout>
      </c:layout>
      <c:lineChart>
        <c:grouping val="standard"/>
        <c:varyColors val="0"/>
        <c:ser>
          <c:idx val="0"/>
          <c:order val="0"/>
          <c:tx>
            <c:strRef>
              <c:f>Sheet1!$B$1</c:f>
              <c:strCache>
                <c:ptCount val="1"/>
                <c:pt idx="0">
                  <c:v>Germany</c:v>
                </c:pt>
              </c:strCache>
            </c:strRef>
          </c:tx>
          <c:spPr>
            <a:ln w="28575" cap="rnd">
              <a:solidFill>
                <a:schemeClr val="accent3"/>
              </a:solidFill>
              <a:round/>
            </a:ln>
            <a:effectLst/>
          </c:spPr>
          <c:marker>
            <c:symbol val="none"/>
          </c:marker>
          <c:dLbls>
            <c:dLbl>
              <c:idx val="0"/>
              <c:layout>
                <c:manualLayout>
                  <c:x val="-8.7802012523651898E-2"/>
                  <c:y val="-4.1364732168787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18-4841-AF74-EFEC1C5702DC}"/>
                </c:ext>
              </c:extLst>
            </c:dLbl>
            <c:dLbl>
              <c:idx val="8"/>
              <c:layout>
                <c:manualLayout>
                  <c:x val="0"/>
                  <c:y val="5.5152976225050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18-4841-AF74-EFEC1C5702D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0.6</c:v>
                </c:pt>
                <c:pt idx="1">
                  <c:v>0.52</c:v>
                </c:pt>
                <c:pt idx="2">
                  <c:v>0.5</c:v>
                </c:pt>
                <c:pt idx="3">
                  <c:v>0.5</c:v>
                </c:pt>
                <c:pt idx="4">
                  <c:v>0.47</c:v>
                </c:pt>
                <c:pt idx="5">
                  <c:v>0.45</c:v>
                </c:pt>
                <c:pt idx="6">
                  <c:v>0.53</c:v>
                </c:pt>
                <c:pt idx="7">
                  <c:v>0.5</c:v>
                </c:pt>
                <c:pt idx="8">
                  <c:v>0.43</c:v>
                </c:pt>
                <c:pt idx="9">
                  <c:v>0.43</c:v>
                </c:pt>
              </c:numCache>
            </c:numRef>
          </c:val>
          <c:smooth val="0"/>
          <c:extLst>
            <c:ext xmlns:c16="http://schemas.microsoft.com/office/drawing/2014/chart" uri="{C3380CC4-5D6E-409C-BE32-E72D297353CC}">
              <c16:uniqueId val="{00000002-5518-4841-AF74-EFEC1C5702DC}"/>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684669055"/>
        <c:crosses val="autoZero"/>
        <c:auto val="1"/>
        <c:lblAlgn val="ctr"/>
        <c:lblOffset val="100"/>
        <c:tickLblSkip val="2"/>
        <c:tickMarkSkip val="2"/>
        <c:noMultiLvlLbl val="0"/>
      </c:catAx>
      <c:valAx>
        <c:axId val="1684669055"/>
        <c:scaling>
          <c:orientation val="minMax"/>
          <c:max val="1"/>
        </c:scaling>
        <c:delete val="1"/>
        <c:axPos val="l"/>
        <c:numFmt formatCode="0%" sourceLinked="1"/>
        <c:majorTickMark val="none"/>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IBM Plex Sans" panose="020B050305020300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15380811078147E-2"/>
          <c:y val="7.5835342309444026E-2"/>
          <c:w val="0.92482937685459943"/>
          <c:h val="0.7844783456712785"/>
        </c:manualLayout>
      </c:layout>
      <c:lineChart>
        <c:grouping val="standard"/>
        <c:varyColors val="0"/>
        <c:ser>
          <c:idx val="0"/>
          <c:order val="0"/>
          <c:tx>
            <c:strRef>
              <c:f>Sheet1!$B$1</c:f>
              <c:strCache>
                <c:ptCount val="1"/>
                <c:pt idx="0">
                  <c:v>Netherlands</c:v>
                </c:pt>
              </c:strCache>
            </c:strRef>
          </c:tx>
          <c:spPr>
            <a:ln w="28575" cap="rnd">
              <a:solidFill>
                <a:schemeClr val="accent3"/>
              </a:solidFill>
              <a:round/>
            </a:ln>
            <a:effectLst/>
          </c:spPr>
          <c:marker>
            <c:symbol val="none"/>
          </c:marker>
          <c:dLbls>
            <c:dLbl>
              <c:idx val="0"/>
              <c:layout>
                <c:manualLayout>
                  <c:x val="-6.0075030110289168E-2"/>
                  <c:y val="-5.51529762250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4E-473D-A274-2E79451DC4FE}"/>
                </c:ext>
              </c:extLst>
            </c:dLbl>
            <c:dLbl>
              <c:idx val="8"/>
              <c:layout>
                <c:manualLayout>
                  <c:x val="0"/>
                  <c:y val="7.5835342309443957E-2"/>
                </c:manualLayout>
              </c:layout>
              <c:tx>
                <c:rich>
                  <a:bodyPr/>
                  <a:lstStyle/>
                  <a:p>
                    <a:r>
                      <a:rPr lang="en-US" dirty="0"/>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C4E-473D-A274-2E79451DC4F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0.51</c:v>
                </c:pt>
                <c:pt idx="1">
                  <c:v>0.53</c:v>
                </c:pt>
                <c:pt idx="2">
                  <c:v>0.51</c:v>
                </c:pt>
                <c:pt idx="3">
                  <c:v>0.59</c:v>
                </c:pt>
                <c:pt idx="4">
                  <c:v>0.53</c:v>
                </c:pt>
                <c:pt idx="5">
                  <c:v>0.52</c:v>
                </c:pt>
                <c:pt idx="6">
                  <c:v>0.59</c:v>
                </c:pt>
                <c:pt idx="7">
                  <c:v>0.56000000000000005</c:v>
                </c:pt>
                <c:pt idx="8">
                  <c:v>0.56999999999999995</c:v>
                </c:pt>
                <c:pt idx="9">
                  <c:v>0.54</c:v>
                </c:pt>
              </c:numCache>
            </c:numRef>
          </c:val>
          <c:smooth val="0"/>
          <c:extLst>
            <c:ext xmlns:c16="http://schemas.microsoft.com/office/drawing/2014/chart" uri="{C3380CC4-5D6E-409C-BE32-E72D297353CC}">
              <c16:uniqueId val="{00000002-4C4E-473D-A274-2E79451DC4FE}"/>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684669055"/>
        <c:crosses val="autoZero"/>
        <c:auto val="1"/>
        <c:lblAlgn val="ctr"/>
        <c:lblOffset val="100"/>
        <c:tickLblSkip val="2"/>
        <c:noMultiLvlLbl val="0"/>
      </c:catAx>
      <c:valAx>
        <c:axId val="1684669055"/>
        <c:scaling>
          <c:orientation val="minMax"/>
          <c:max val="1"/>
        </c:scaling>
        <c:delete val="1"/>
        <c:axPos val="l"/>
        <c:numFmt formatCode="0%" sourceLinked="1"/>
        <c:majorTickMark val="out"/>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IBM Plex Sans" panose="020B0503050203000203"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c:v>
                </c:pt>
              </c:strCache>
            </c:strRef>
          </c:tx>
          <c:spPr>
            <a:solidFill>
              <a:schemeClr val="tx2"/>
            </a:solidFill>
            <a:ln>
              <a:noFill/>
            </a:ln>
            <a:effectLst/>
          </c:spPr>
          <c:invertIfNegative val="0"/>
          <c:dPt>
            <c:idx val="4"/>
            <c:invertIfNegative val="0"/>
            <c:bubble3D val="0"/>
            <c:spPr>
              <a:solidFill>
                <a:schemeClr val="accent1"/>
              </a:solidFill>
              <a:ln>
                <a:noFill/>
              </a:ln>
              <a:effectLst/>
            </c:spPr>
            <c:extLst>
              <c:ext xmlns:c16="http://schemas.microsoft.com/office/drawing/2014/chart" uri="{C3380CC4-5D6E-409C-BE32-E72D297353CC}">
                <c16:uniqueId val="{00000003-0954-5642-AF1D-40D42A7FC5DF}"/>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2-0954-5642-AF1D-40D42A7FC5DF}"/>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1-0954-5642-AF1D-40D42A7FC5DF}"/>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0-0954-5642-AF1D-40D42A7FC5DF}"/>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BM Plex Sans" panose="020B050305020300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Level of negativity</c:v>
                </c:pt>
                <c:pt idx="1">
                  <c:v>Long history/track record</c:v>
                </c:pt>
                <c:pt idx="2">
                  <c:v>Exaggeration/sensationalism</c:v>
                </c:pt>
                <c:pt idx="3">
                  <c:v>Similar values to me</c:v>
                </c:pt>
                <c:pt idx="4">
                  <c:v>Perceptions of bias/lack of</c:v>
                </c:pt>
                <c:pt idx="5">
                  <c:v>Represent people like me fairly</c:v>
                </c:pt>
                <c:pt idx="6">
                  <c:v>High journalistic standards</c:v>
                </c:pt>
                <c:pt idx="7">
                  <c:v>Transparent and open</c:v>
                </c:pt>
              </c:strCache>
            </c:strRef>
          </c:cat>
          <c:val>
            <c:numRef>
              <c:f>Sheet1!$B$2:$B$9</c:f>
              <c:numCache>
                <c:formatCode>0%</c:formatCode>
                <c:ptCount val="8"/>
                <c:pt idx="0">
                  <c:v>0.46</c:v>
                </c:pt>
                <c:pt idx="1">
                  <c:v>0.52</c:v>
                </c:pt>
                <c:pt idx="2">
                  <c:v>0.55000000000000004</c:v>
                </c:pt>
                <c:pt idx="3">
                  <c:v>0.56000000000000005</c:v>
                </c:pt>
                <c:pt idx="4">
                  <c:v>0.61</c:v>
                </c:pt>
                <c:pt idx="5">
                  <c:v>0.65</c:v>
                </c:pt>
                <c:pt idx="6">
                  <c:v>0.69</c:v>
                </c:pt>
                <c:pt idx="7">
                  <c:v>0.72</c:v>
                </c:pt>
              </c:numCache>
            </c:numRef>
          </c:val>
          <c:extLst>
            <c:ext xmlns:c16="http://schemas.microsoft.com/office/drawing/2014/chart" uri="{C3380CC4-5D6E-409C-BE32-E72D297353CC}">
              <c16:uniqueId val="{00000000-C4AD-A843-A2B4-70774F767763}"/>
            </c:ext>
          </c:extLst>
        </c:ser>
        <c:dLbls>
          <c:showLegendKey val="0"/>
          <c:showVal val="0"/>
          <c:showCatName val="0"/>
          <c:showSerName val="0"/>
          <c:showPercent val="0"/>
          <c:showBubbleSize val="0"/>
        </c:dLbls>
        <c:gapWidth val="50"/>
        <c:axId val="2118606383"/>
        <c:axId val="1980590543"/>
      </c:barChart>
      <c:catAx>
        <c:axId val="211860638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IBM Plex Sans" panose="020B0503050203000203" pitchFamily="34" charset="0"/>
                <a:ea typeface="+mn-ea"/>
                <a:cs typeface="+mn-cs"/>
              </a:defRPr>
            </a:pPr>
            <a:endParaRPr lang="en-US"/>
          </a:p>
        </c:txPr>
        <c:crossAx val="1980590543"/>
        <c:crosses val="autoZero"/>
        <c:auto val="1"/>
        <c:lblAlgn val="ctr"/>
        <c:lblOffset val="100"/>
        <c:noMultiLvlLbl val="0"/>
      </c:catAx>
      <c:valAx>
        <c:axId val="198059054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IBM Plex Sans" panose="020B0503050203000203" pitchFamily="34" charset="0"/>
                <a:ea typeface="+mn-ea"/>
                <a:cs typeface="+mn-cs"/>
              </a:defRPr>
            </a:pPr>
            <a:endParaRPr lang="en-US"/>
          </a:p>
        </c:txPr>
        <c:crossAx val="211860638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IBM Plex Sans" panose="020B0503050203000203"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c:v>
                </c:pt>
              </c:strCache>
            </c:strRef>
          </c:tx>
          <c:spPr>
            <a:solidFill>
              <a:schemeClr val="tx2"/>
            </a:solidFill>
            <a:ln>
              <a:noFill/>
            </a:ln>
            <a:effectLst/>
          </c:spPr>
          <c:invertIfNegative val="0"/>
          <c:dPt>
            <c:idx val="4"/>
            <c:invertIfNegative val="0"/>
            <c:bubble3D val="0"/>
            <c:spPr>
              <a:solidFill>
                <a:schemeClr val="tx2"/>
              </a:solidFill>
              <a:ln>
                <a:noFill/>
              </a:ln>
              <a:effectLst/>
            </c:spPr>
            <c:extLst>
              <c:ext xmlns:c16="http://schemas.microsoft.com/office/drawing/2014/chart" uri="{C3380CC4-5D6E-409C-BE32-E72D297353CC}">
                <c16:uniqueId val="{00000003-0954-5642-AF1D-40D42A7FC5DF}"/>
              </c:ext>
            </c:extLst>
          </c:dPt>
          <c:dPt>
            <c:idx val="5"/>
            <c:invertIfNegative val="0"/>
            <c:bubble3D val="0"/>
            <c:spPr>
              <a:solidFill>
                <a:schemeClr val="tx2"/>
              </a:solidFill>
              <a:ln>
                <a:noFill/>
              </a:ln>
              <a:effectLst/>
            </c:spPr>
            <c:extLst>
              <c:ext xmlns:c16="http://schemas.microsoft.com/office/drawing/2014/chart" uri="{C3380CC4-5D6E-409C-BE32-E72D297353CC}">
                <c16:uniqueId val="{00000002-0954-5642-AF1D-40D42A7FC5DF}"/>
              </c:ext>
            </c:extLst>
          </c:dPt>
          <c:dPt>
            <c:idx val="6"/>
            <c:invertIfNegative val="0"/>
            <c:bubble3D val="0"/>
            <c:spPr>
              <a:solidFill>
                <a:schemeClr val="tx2"/>
              </a:solidFill>
              <a:ln>
                <a:noFill/>
              </a:ln>
              <a:effectLst/>
            </c:spPr>
            <c:extLst>
              <c:ext xmlns:c16="http://schemas.microsoft.com/office/drawing/2014/chart" uri="{C3380CC4-5D6E-409C-BE32-E72D297353CC}">
                <c16:uniqueId val="{00000001-0954-5642-AF1D-40D42A7FC5DF}"/>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0-0954-5642-AF1D-40D42A7FC5DF}"/>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BM Plex Sans" panose="020B050305020300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Level of negativity</c:v>
                </c:pt>
                <c:pt idx="1">
                  <c:v>Long history/track record</c:v>
                </c:pt>
                <c:pt idx="2">
                  <c:v>Exaggeration/sensationalism</c:v>
                </c:pt>
                <c:pt idx="3">
                  <c:v>Similar values to me</c:v>
                </c:pt>
                <c:pt idx="4">
                  <c:v>Perceptions of bias/lack of</c:v>
                </c:pt>
                <c:pt idx="5">
                  <c:v>Represent people like me fairly</c:v>
                </c:pt>
                <c:pt idx="6">
                  <c:v>High journalistic standards</c:v>
                </c:pt>
                <c:pt idx="7">
                  <c:v>Transparent and open</c:v>
                </c:pt>
              </c:strCache>
            </c:strRef>
          </c:cat>
          <c:val>
            <c:numRef>
              <c:f>Sheet1!$B$2:$B$9</c:f>
              <c:numCache>
                <c:formatCode>0%</c:formatCode>
                <c:ptCount val="8"/>
                <c:pt idx="0">
                  <c:v>0.46</c:v>
                </c:pt>
                <c:pt idx="1">
                  <c:v>0.52</c:v>
                </c:pt>
                <c:pt idx="2">
                  <c:v>0.55000000000000004</c:v>
                </c:pt>
                <c:pt idx="3">
                  <c:v>0.56000000000000005</c:v>
                </c:pt>
                <c:pt idx="4">
                  <c:v>0.61</c:v>
                </c:pt>
                <c:pt idx="5">
                  <c:v>0.65</c:v>
                </c:pt>
                <c:pt idx="6">
                  <c:v>0.69</c:v>
                </c:pt>
                <c:pt idx="7">
                  <c:v>0.72</c:v>
                </c:pt>
              </c:numCache>
            </c:numRef>
          </c:val>
          <c:extLst>
            <c:ext xmlns:c16="http://schemas.microsoft.com/office/drawing/2014/chart" uri="{C3380CC4-5D6E-409C-BE32-E72D297353CC}">
              <c16:uniqueId val="{00000000-C4AD-A843-A2B4-70774F767763}"/>
            </c:ext>
          </c:extLst>
        </c:ser>
        <c:dLbls>
          <c:showLegendKey val="0"/>
          <c:showVal val="0"/>
          <c:showCatName val="0"/>
          <c:showSerName val="0"/>
          <c:showPercent val="0"/>
          <c:showBubbleSize val="0"/>
        </c:dLbls>
        <c:gapWidth val="50"/>
        <c:axId val="2118606383"/>
        <c:axId val="1980590543"/>
      </c:barChart>
      <c:catAx>
        <c:axId val="211860638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IBM Plex Sans" panose="020B0503050203000203" pitchFamily="34" charset="0"/>
                <a:ea typeface="+mn-ea"/>
                <a:cs typeface="+mn-cs"/>
              </a:defRPr>
            </a:pPr>
            <a:endParaRPr lang="en-US"/>
          </a:p>
        </c:txPr>
        <c:crossAx val="1980590543"/>
        <c:crosses val="autoZero"/>
        <c:auto val="1"/>
        <c:lblAlgn val="ctr"/>
        <c:lblOffset val="100"/>
        <c:noMultiLvlLbl val="0"/>
      </c:catAx>
      <c:valAx>
        <c:axId val="198059054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IBM Plex Sans" panose="020B0503050203000203" pitchFamily="34" charset="0"/>
                <a:ea typeface="+mn-ea"/>
                <a:cs typeface="+mn-cs"/>
              </a:defRPr>
            </a:pPr>
            <a:endParaRPr lang="en-US"/>
          </a:p>
        </c:txPr>
        <c:crossAx val="211860638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IBM Plex Sans" panose="020B0503050203000203"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22051518912374E-2"/>
          <c:y val="3.4813483708311353E-2"/>
          <c:w val="0.92245909135388338"/>
          <c:h val="0.8148614107427824"/>
        </c:manualLayout>
      </c:layout>
      <c:barChart>
        <c:barDir val="col"/>
        <c:grouping val="clustered"/>
        <c:varyColors val="0"/>
        <c:ser>
          <c:idx val="0"/>
          <c:order val="0"/>
          <c:tx>
            <c:strRef>
              <c:f>Sheet1!$B$1</c:f>
              <c:strCache>
                <c:ptCount val="1"/>
                <c:pt idx="0">
                  <c:v>2024</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BD27-D242-A9DD-78CAC1BFDD95}"/>
              </c:ext>
            </c:extLst>
          </c:dPt>
          <c:dPt>
            <c:idx val="1"/>
            <c:invertIfNegative val="0"/>
            <c:bubble3D val="0"/>
            <c:spPr>
              <a:solidFill>
                <a:schemeClr val="tx2"/>
              </a:solidFill>
              <a:ln>
                <a:noFill/>
              </a:ln>
              <a:effectLst/>
            </c:spPr>
            <c:extLst>
              <c:ext xmlns:c16="http://schemas.microsoft.com/office/drawing/2014/chart" uri="{C3380CC4-5D6E-409C-BE32-E72D297353CC}">
                <c16:uniqueId val="{00000003-BD27-D242-A9DD-78CAC1BFDD95}"/>
              </c:ext>
            </c:extLst>
          </c:dPt>
          <c:dPt>
            <c:idx val="2"/>
            <c:invertIfNegative val="0"/>
            <c:bubble3D val="0"/>
            <c:spPr>
              <a:solidFill>
                <a:schemeClr val="tx2"/>
              </a:solidFill>
              <a:ln>
                <a:noFill/>
              </a:ln>
              <a:effectLst/>
            </c:spPr>
            <c:extLst>
              <c:ext xmlns:c16="http://schemas.microsoft.com/office/drawing/2014/chart" uri="{C3380CC4-5D6E-409C-BE32-E72D297353CC}">
                <c16:uniqueId val="{00000005-BD27-D242-A9DD-78CAC1BFDD95}"/>
              </c:ext>
            </c:extLst>
          </c:dPt>
          <c:dPt>
            <c:idx val="5"/>
            <c:invertIfNegative val="0"/>
            <c:bubble3D val="0"/>
            <c:spPr>
              <a:solidFill>
                <a:schemeClr val="tx2"/>
              </a:solidFill>
              <a:ln>
                <a:noFill/>
              </a:ln>
              <a:effectLst/>
            </c:spPr>
            <c:extLst>
              <c:ext xmlns:c16="http://schemas.microsoft.com/office/drawing/2014/chart" uri="{C3380CC4-5D6E-409C-BE32-E72D297353CC}">
                <c16:uniqueId val="{00000007-BD27-D242-A9DD-78CAC1BFDD95}"/>
              </c:ext>
            </c:extLst>
          </c:dPt>
          <c:dPt>
            <c:idx val="6"/>
            <c:invertIfNegative val="0"/>
            <c:bubble3D val="0"/>
            <c:extLst>
              <c:ext xmlns:c16="http://schemas.microsoft.com/office/drawing/2014/chart" uri="{C3380CC4-5D6E-409C-BE32-E72D297353CC}">
                <c16:uniqueId val="{00000008-BD27-D242-A9DD-78CAC1BFDD95}"/>
              </c:ext>
            </c:extLst>
          </c:dPt>
          <c:dPt>
            <c:idx val="7"/>
            <c:invertIfNegative val="0"/>
            <c:bubble3D val="0"/>
            <c:spPr>
              <a:solidFill>
                <a:schemeClr val="tx2"/>
              </a:solidFill>
              <a:ln>
                <a:noFill/>
              </a:ln>
              <a:effectLst/>
            </c:spPr>
            <c:extLst>
              <c:ext xmlns:c16="http://schemas.microsoft.com/office/drawing/2014/chart" uri="{C3380CC4-5D6E-409C-BE32-E72D297353CC}">
                <c16:uniqueId val="{0000000A-BD27-D242-A9DD-78CAC1BFDD95}"/>
              </c:ext>
            </c:extLst>
          </c:dPt>
          <c:dPt>
            <c:idx val="8"/>
            <c:invertIfNegative val="0"/>
            <c:bubble3D val="0"/>
            <c:spPr>
              <a:solidFill>
                <a:schemeClr val="tx2"/>
              </a:solidFill>
              <a:ln>
                <a:noFill/>
              </a:ln>
              <a:effectLst/>
            </c:spPr>
            <c:extLst>
              <c:ext xmlns:c16="http://schemas.microsoft.com/office/drawing/2014/chart" uri="{C3380CC4-5D6E-409C-BE32-E72D297353CC}">
                <c16:uniqueId val="{0000000C-BD27-D242-A9DD-78CAC1BFDD95}"/>
              </c:ext>
            </c:extLst>
          </c:dPt>
          <c:dPt>
            <c:idx val="13"/>
            <c:invertIfNegative val="0"/>
            <c:bubble3D val="0"/>
            <c:spPr>
              <a:solidFill>
                <a:schemeClr val="tx2"/>
              </a:solidFill>
              <a:ln>
                <a:noFill/>
              </a:ln>
              <a:effectLst/>
            </c:spPr>
            <c:extLst>
              <c:ext xmlns:c16="http://schemas.microsoft.com/office/drawing/2014/chart" uri="{C3380CC4-5D6E-409C-BE32-E72D297353CC}">
                <c16:uniqueId val="{0000000E-BD27-D242-A9DD-78CAC1BFDD95}"/>
              </c:ext>
            </c:extLst>
          </c:dPt>
          <c:dPt>
            <c:idx val="19"/>
            <c:invertIfNegative val="0"/>
            <c:bubble3D val="0"/>
            <c:spPr>
              <a:solidFill>
                <a:schemeClr val="tx2"/>
              </a:solidFill>
              <a:ln>
                <a:noFill/>
              </a:ln>
              <a:effectLst/>
            </c:spPr>
            <c:extLst>
              <c:ext xmlns:c16="http://schemas.microsoft.com/office/drawing/2014/chart" uri="{C3380CC4-5D6E-409C-BE32-E72D297353CC}">
                <c16:uniqueId val="{00000010-BD27-D242-A9DD-78CAC1BFDD95}"/>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IBM Plex Sans" panose="020B050305020300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NOR </c:v>
                </c:pt>
                <c:pt idx="1">
                  <c:v>SWE</c:v>
                </c:pt>
                <c:pt idx="2">
                  <c:v>USA</c:v>
                </c:pt>
                <c:pt idx="3">
                  <c:v>AUS</c:v>
                </c:pt>
                <c:pt idx="4">
                  <c:v>FIN</c:v>
                </c:pt>
                <c:pt idx="5">
                  <c:v>DEN</c:v>
                </c:pt>
                <c:pt idx="6">
                  <c:v>SUI</c:v>
                </c:pt>
                <c:pt idx="7">
                  <c:v>IRE</c:v>
                </c:pt>
                <c:pt idx="8">
                  <c:v>NLD</c:v>
                </c:pt>
                <c:pt idx="9">
                  <c:v>BEL</c:v>
                </c:pt>
                <c:pt idx="10">
                  <c:v>CAN</c:v>
                </c:pt>
                <c:pt idx="11">
                  <c:v>POL</c:v>
                </c:pt>
                <c:pt idx="12">
                  <c:v>AUT </c:v>
                </c:pt>
                <c:pt idx="13">
                  <c:v>GER</c:v>
                </c:pt>
                <c:pt idx="14">
                  <c:v>ESP</c:v>
                </c:pt>
                <c:pt idx="15">
                  <c:v>POR</c:v>
                </c:pt>
                <c:pt idx="16">
                  <c:v>FRA</c:v>
                </c:pt>
                <c:pt idx="17">
                  <c:v>ITA</c:v>
                </c:pt>
                <c:pt idx="18">
                  <c:v>JPN</c:v>
                </c:pt>
                <c:pt idx="19">
                  <c:v>UK</c:v>
                </c:pt>
              </c:strCache>
            </c:strRef>
          </c:cat>
          <c:val>
            <c:numRef>
              <c:f>Sheet1!$B$2:$B$21</c:f>
              <c:numCache>
                <c:formatCode>0%</c:formatCode>
                <c:ptCount val="20"/>
                <c:pt idx="0">
                  <c:v>0.4</c:v>
                </c:pt>
                <c:pt idx="1">
                  <c:v>0.31</c:v>
                </c:pt>
                <c:pt idx="2">
                  <c:v>0.22</c:v>
                </c:pt>
                <c:pt idx="3">
                  <c:v>0.21</c:v>
                </c:pt>
                <c:pt idx="4">
                  <c:v>0.2</c:v>
                </c:pt>
                <c:pt idx="5">
                  <c:v>0.17</c:v>
                </c:pt>
                <c:pt idx="6">
                  <c:v>0.17</c:v>
                </c:pt>
                <c:pt idx="7">
                  <c:v>0.17</c:v>
                </c:pt>
                <c:pt idx="8">
                  <c:v>0.15</c:v>
                </c:pt>
                <c:pt idx="9">
                  <c:v>0.15</c:v>
                </c:pt>
                <c:pt idx="10">
                  <c:v>0.15</c:v>
                </c:pt>
                <c:pt idx="11">
                  <c:v>0.14000000000000001</c:v>
                </c:pt>
                <c:pt idx="12">
                  <c:v>0.14000000000000001</c:v>
                </c:pt>
                <c:pt idx="13">
                  <c:v>0.13</c:v>
                </c:pt>
                <c:pt idx="14">
                  <c:v>0.12</c:v>
                </c:pt>
                <c:pt idx="15">
                  <c:v>0.12</c:v>
                </c:pt>
                <c:pt idx="16">
                  <c:v>0.1114</c:v>
                </c:pt>
                <c:pt idx="17">
                  <c:v>0.1</c:v>
                </c:pt>
                <c:pt idx="18">
                  <c:v>0.09</c:v>
                </c:pt>
                <c:pt idx="19">
                  <c:v>0.08</c:v>
                </c:pt>
              </c:numCache>
            </c:numRef>
          </c:val>
          <c:extLst>
            <c:ext xmlns:c16="http://schemas.microsoft.com/office/drawing/2014/chart" uri="{C3380CC4-5D6E-409C-BE32-E72D297353CC}">
              <c16:uniqueId val="{00000011-BD27-D242-A9DD-78CAC1BFDD95}"/>
            </c:ext>
          </c:extLst>
        </c:ser>
        <c:dLbls>
          <c:showLegendKey val="0"/>
          <c:showVal val="0"/>
          <c:showCatName val="0"/>
          <c:showSerName val="0"/>
          <c:showPercent val="0"/>
          <c:showBubbleSize val="0"/>
        </c:dLbls>
        <c:gapWidth val="55"/>
        <c:overlap val="55"/>
        <c:axId val="315633080"/>
        <c:axId val="315629944"/>
      </c:barChart>
      <c:catAx>
        <c:axId val="315633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BM Plex Sans" panose="020B0503050203000203" pitchFamily="34" charset="77"/>
                <a:ea typeface="+mn-ea"/>
                <a:cs typeface="+mn-cs"/>
              </a:defRPr>
            </a:pPr>
            <a:endParaRPr lang="en-US"/>
          </a:p>
        </c:txPr>
        <c:crossAx val="315629944"/>
        <c:crosses val="autoZero"/>
        <c:auto val="1"/>
        <c:lblAlgn val="ctr"/>
        <c:lblOffset val="100"/>
        <c:noMultiLvlLbl val="0"/>
      </c:catAx>
      <c:valAx>
        <c:axId val="315629944"/>
        <c:scaling>
          <c:orientation val="minMax"/>
        </c:scaling>
        <c:delete val="1"/>
        <c:axPos val="l"/>
        <c:numFmt formatCode="0%" sourceLinked="1"/>
        <c:majorTickMark val="none"/>
        <c:minorTickMark val="none"/>
        <c:tickLblPos val="none"/>
        <c:crossAx val="315633080"/>
        <c:crosses val="autoZero"/>
        <c:crossBetween val="between"/>
      </c:valAx>
      <c:spPr>
        <a:noFill/>
        <a:ln w="25400">
          <a:noFill/>
        </a:ln>
        <a:effectLst/>
      </c:spPr>
    </c:plotArea>
    <c:plotVisOnly val="1"/>
    <c:dispBlanksAs val="gap"/>
    <c:showDLblsOverMax val="0"/>
  </c:chart>
  <c:spPr>
    <a:noFill/>
    <a:ln>
      <a:noFill/>
    </a:ln>
    <a:effectLst/>
  </c:spPr>
  <c:txPr>
    <a:bodyPr/>
    <a:lstStyle/>
    <a:p>
      <a:pPr>
        <a:defRPr sz="1400" b="0" i="0">
          <a:solidFill>
            <a:schemeClr val="tx1"/>
          </a:solidFill>
          <a:latin typeface="IBM Plex Sans" panose="020B0503050203000203" pitchFamily="34" charset="77"/>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53685305245386E-2"/>
          <c:y val="0.33496897485985927"/>
          <c:w val="0.72839642784937997"/>
          <c:h val="0.52846464188193343"/>
        </c:manualLayout>
      </c:layout>
      <c:lineChart>
        <c:grouping val="standard"/>
        <c:varyColors val="0"/>
        <c:ser>
          <c:idx val="1"/>
          <c:order val="0"/>
          <c:tx>
            <c:strRef>
              <c:f>Sheet1!$A$1</c:f>
              <c:strCache>
                <c:ptCount val="1"/>
                <c:pt idx="0">
                  <c:v> </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24-254D-A273-4BE37C751203}"/>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24-254D-A273-4BE37C751203}"/>
                </c:ext>
              </c:extLst>
            </c:dLbl>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24-254D-A273-4BE37C75120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val>
          <c:smooth val="0"/>
          <c:extLst>
            <c:ext xmlns:c16="http://schemas.microsoft.com/office/drawing/2014/chart" uri="{C3380CC4-5D6E-409C-BE32-E72D297353CC}">
              <c16:uniqueId val="{00000003-D324-254D-A273-4BE37C751203}"/>
            </c:ext>
          </c:extLst>
        </c:ser>
        <c:ser>
          <c:idx val="2"/>
          <c:order val="1"/>
          <c:tx>
            <c:strRef>
              <c:f>Sheet1!$B$1</c:f>
              <c:strCache>
                <c:ptCount val="1"/>
                <c:pt idx="0">
                  <c:v>Any payment</c:v>
                </c:pt>
              </c:strCache>
            </c:strRef>
          </c:tx>
          <c:spPr>
            <a:ln w="38100" cap="rnd">
              <a:solidFill>
                <a:schemeClr val="accent1"/>
              </a:solidFill>
              <a:round/>
            </a:ln>
            <a:effectLst/>
          </c:spPr>
          <c:marker>
            <c:symbol val="none"/>
          </c:marker>
          <c:dLbls>
            <c:dLbl>
              <c:idx val="0"/>
              <c:layout>
                <c:manualLayout>
                  <c:x val="-5.0660714040510195E-2"/>
                  <c:y val="3.6195376988772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24-254D-A273-4BE37C751203}"/>
                </c:ext>
              </c:extLst>
            </c:dLbl>
            <c:dLbl>
              <c:idx val="6"/>
              <c:layout>
                <c:manualLayout>
                  <c:x val="-3.5402308676539047E-2"/>
                  <c:y val="-3.6195376988772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24-254D-A273-4BE37C751203}"/>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24-254D-A273-4BE37C751203}"/>
                </c:ext>
              </c:extLst>
            </c:dLbl>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Sheet1!$B$2:$B$12</c:f>
              <c:numCache>
                <c:formatCode>0%</c:formatCode>
                <c:ptCount val="11"/>
                <c:pt idx="0">
                  <c:v>0.1</c:v>
                </c:pt>
                <c:pt idx="1">
                  <c:v>0.1</c:v>
                </c:pt>
                <c:pt idx="2">
                  <c:v>0.12</c:v>
                </c:pt>
                <c:pt idx="3">
                  <c:v>0.12</c:v>
                </c:pt>
                <c:pt idx="4">
                  <c:v>0.14000000000000001</c:v>
                </c:pt>
                <c:pt idx="5">
                  <c:v>0.13</c:v>
                </c:pt>
                <c:pt idx="6">
                  <c:v>0.15</c:v>
                </c:pt>
                <c:pt idx="7">
                  <c:v>0.17</c:v>
                </c:pt>
                <c:pt idx="8">
                  <c:v>0.17</c:v>
                </c:pt>
                <c:pt idx="9">
                  <c:v>0.17</c:v>
                </c:pt>
                <c:pt idx="10">
                  <c:v>0.17</c:v>
                </c:pt>
              </c:numCache>
            </c:numRef>
          </c:val>
          <c:smooth val="0"/>
          <c:extLst>
            <c:ext xmlns:c16="http://schemas.microsoft.com/office/drawing/2014/chart" uri="{C3380CC4-5D6E-409C-BE32-E72D297353CC}">
              <c16:uniqueId val="{00000007-D324-254D-A273-4BE37C751203}"/>
            </c:ext>
          </c:extLst>
        </c:ser>
        <c:ser>
          <c:idx val="3"/>
          <c:order val="2"/>
          <c:tx>
            <c:strRef>
              <c:f>Sheet1!$C$1</c:f>
              <c:strCache>
                <c:ptCount val="1"/>
                <c:pt idx="0">
                  <c:v>Ongoing subscriptions (digital or print/digital)</c:v>
                </c:pt>
              </c:strCache>
            </c:strRef>
          </c:tx>
          <c:spPr>
            <a:ln w="28575" cap="rnd">
              <a:solidFill>
                <a:schemeClr val="tx2"/>
              </a:solidFill>
              <a:round/>
            </a:ln>
            <a:effectLst/>
          </c:spPr>
          <c:marker>
            <c:symbol val="none"/>
          </c:marker>
          <c:dLbls>
            <c:dLbl>
              <c:idx val="0"/>
              <c:layout>
                <c:manualLayout>
                  <c:x val="-4.1932108313162089E-2"/>
                  <c:y val="1.9884742522564426E-2"/>
                </c:manualLayout>
              </c:layout>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IBM Plex Sans" panose="020B0503050203000203"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24-254D-A273-4BE37C751203}"/>
                </c:ext>
              </c:extLst>
            </c:dLbl>
            <c:dLbl>
              <c:idx val="9"/>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9-D324-254D-A273-4BE37C751203}"/>
                </c:ext>
              </c:extLst>
            </c:dLbl>
            <c:dLbl>
              <c:idx val="1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IBM Plex Sans" panose="020B050305020300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24-254D-A273-4BE37C75120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Sheet1!$C$2:$C$12</c:f>
              <c:numCache>
                <c:formatCode>0%</c:formatCode>
                <c:ptCount val="11"/>
                <c:pt idx="0">
                  <c:v>0.05</c:v>
                </c:pt>
                <c:pt idx="1">
                  <c:v>0.06</c:v>
                </c:pt>
                <c:pt idx="2">
                  <c:v>7.0000000000000007E-2</c:v>
                </c:pt>
                <c:pt idx="3">
                  <c:v>0.09</c:v>
                </c:pt>
                <c:pt idx="4">
                  <c:v>0.11</c:v>
                </c:pt>
                <c:pt idx="5">
                  <c:v>0.1</c:v>
                </c:pt>
                <c:pt idx="6">
                  <c:v>0.12</c:v>
                </c:pt>
                <c:pt idx="7">
                  <c:v>0.12</c:v>
                </c:pt>
                <c:pt idx="8">
                  <c:v>0.13</c:v>
                </c:pt>
                <c:pt idx="9">
                  <c:v>0.13</c:v>
                </c:pt>
                <c:pt idx="10">
                  <c:v>0.13</c:v>
                </c:pt>
              </c:numCache>
            </c:numRef>
          </c:val>
          <c:smooth val="0"/>
          <c:extLst>
            <c:ext xmlns:c16="http://schemas.microsoft.com/office/drawing/2014/chart" uri="{C3380CC4-5D6E-409C-BE32-E72D297353CC}">
              <c16:uniqueId val="{0000000B-D324-254D-A273-4BE37C751203}"/>
            </c:ext>
          </c:extLst>
        </c:ser>
        <c:ser>
          <c:idx val="4"/>
          <c:order val="3"/>
          <c:tx>
            <c:strRef>
              <c:f>Sheet1!$D$1</c:f>
              <c:strCache>
                <c:ptCount val="1"/>
                <c:pt idx="0">
                  <c:v>Donation/contribution</c:v>
                </c:pt>
              </c:strCache>
            </c:strRef>
          </c:tx>
          <c:spPr>
            <a:ln w="28575" cap="rnd">
              <a:solidFill>
                <a:schemeClr val="accent3"/>
              </a:solidFill>
              <a:round/>
            </a:ln>
            <a:effectLst/>
          </c:spPr>
          <c:marker>
            <c:symbol val="none"/>
          </c:marker>
          <c:dLbls>
            <c:dLbl>
              <c:idx val="0"/>
              <c:layout>
                <c:manualLayout>
                  <c:x val="-6.1318457240355888E-2"/>
                  <c:y val="-5.2900935598975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24-254D-A273-4BE37C751203}"/>
                </c:ext>
              </c:extLst>
            </c:dLbl>
            <c:dLbl>
              <c:idx val="2"/>
              <c:layout>
                <c:manualLayout>
                  <c:x val="-3.916489700530032E-2"/>
                  <c:y val="-1.1774211417554793E-2"/>
                </c:manualLayout>
              </c:layout>
              <c:spPr>
                <a:noFill/>
                <a:ln>
                  <a:noFill/>
                </a:ln>
                <a:effectLst/>
              </c:spPr>
              <c:txPr>
                <a:bodyPr rot="0" spcFirstLastPara="1" vertOverflow="ellipsis" vert="horz" wrap="square" anchor="ctr" anchorCtr="1"/>
                <a:lstStyle/>
                <a:p>
                  <a:pPr>
                    <a:defRPr sz="1600" b="1" i="0" u="none" strike="noStrike" kern="1200" baseline="0">
                      <a:solidFill>
                        <a:schemeClr val="accent3"/>
                      </a:solidFill>
                      <a:latin typeface="IBM Plex Sans" panose="020B050305020300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24-254D-A273-4BE37C751203}"/>
                </c:ext>
              </c:extLst>
            </c:dLbl>
            <c:dLbl>
              <c:idx val="9"/>
              <c:spPr>
                <a:noFill/>
                <a:ln>
                  <a:noFill/>
                </a:ln>
                <a:effectLst/>
              </c:spPr>
              <c:txPr>
                <a:bodyPr rot="0" spcFirstLastPara="1" vertOverflow="ellipsis" vert="horz" wrap="square" anchor="ctr" anchorCtr="1"/>
                <a:lstStyle/>
                <a:p>
                  <a:pPr>
                    <a:defRPr sz="1600" b="1" i="0" u="none" strike="noStrike" kern="1200" baseline="0">
                      <a:solidFill>
                        <a:schemeClr val="accent3"/>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E-D324-254D-A273-4BE37C751203}"/>
                </c:ext>
              </c:extLst>
            </c:dLbl>
            <c:dLbl>
              <c:idx val="10"/>
              <c:spPr>
                <a:noFill/>
                <a:ln>
                  <a:noFill/>
                </a:ln>
                <a:effectLst/>
              </c:spPr>
              <c:txPr>
                <a:bodyPr rot="0" spcFirstLastPara="1" vertOverflow="ellipsis" vert="horz" wrap="square" anchor="ctr" anchorCtr="1"/>
                <a:lstStyle/>
                <a:p>
                  <a:pPr>
                    <a:defRPr sz="1600" b="1" i="0" u="none" strike="noStrike" kern="1200" baseline="0">
                      <a:solidFill>
                        <a:schemeClr val="accent3"/>
                      </a:solidFill>
                      <a:latin typeface="IBM Plex Sans" panose="020B0503050203000203"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324-254D-A273-4BE37C75120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Sheet1!$D$2:$D$12</c:f>
              <c:numCache>
                <c:formatCode>General</c:formatCode>
                <c:ptCount val="11"/>
                <c:pt idx="2" formatCode="0%">
                  <c:v>0.01</c:v>
                </c:pt>
                <c:pt idx="3" formatCode="0%">
                  <c:v>0.01</c:v>
                </c:pt>
                <c:pt idx="4" formatCode="0%">
                  <c:v>0.02</c:v>
                </c:pt>
                <c:pt idx="5" formatCode="0%">
                  <c:v>0.02</c:v>
                </c:pt>
                <c:pt idx="6" formatCode="0%">
                  <c:v>0.02</c:v>
                </c:pt>
                <c:pt idx="7" formatCode="0%">
                  <c:v>0.02</c:v>
                </c:pt>
                <c:pt idx="8" formatCode="0%">
                  <c:v>0.02</c:v>
                </c:pt>
                <c:pt idx="9" formatCode="0%">
                  <c:v>0.02</c:v>
                </c:pt>
                <c:pt idx="10" formatCode="0%">
                  <c:v>0.02</c:v>
                </c:pt>
              </c:numCache>
            </c:numRef>
          </c:val>
          <c:smooth val="0"/>
          <c:extLst>
            <c:ext xmlns:c16="http://schemas.microsoft.com/office/drawing/2014/chart" uri="{C3380CC4-5D6E-409C-BE32-E72D297353CC}">
              <c16:uniqueId val="{00000010-D324-254D-A273-4BE37C751203}"/>
            </c:ext>
          </c:extLst>
        </c:ser>
        <c:dLbls>
          <c:showLegendKey val="0"/>
          <c:showVal val="0"/>
          <c:showCatName val="0"/>
          <c:showSerName val="0"/>
          <c:showPercent val="0"/>
          <c:showBubbleSize val="0"/>
        </c:dLbls>
        <c:smooth val="0"/>
        <c:axId val="315631904"/>
        <c:axId val="315632688"/>
      </c:lineChart>
      <c:catAx>
        <c:axId val="315631904"/>
        <c:scaling>
          <c:orientation val="minMax"/>
        </c:scaling>
        <c:delete val="0"/>
        <c:axPos val="b"/>
        <c:numFmt formatCode="General" sourceLinked="1"/>
        <c:majorTickMark val="none"/>
        <c:minorTickMark val="none"/>
        <c:tickLblPos val="nextTo"/>
        <c:spPr>
          <a:noFill/>
          <a:ln w="9525" cap="flat" cmpd="sng" algn="ctr">
            <a:solidFill>
              <a:srgbClr val="002147"/>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315632688"/>
        <c:crosses val="autoZero"/>
        <c:auto val="0"/>
        <c:lblAlgn val="ctr"/>
        <c:lblOffset val="100"/>
        <c:noMultiLvlLbl val="0"/>
      </c:catAx>
      <c:valAx>
        <c:axId val="315632688"/>
        <c:scaling>
          <c:orientation val="minMax"/>
          <c:max val="0.3"/>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315631904"/>
        <c:crosses val="autoZero"/>
        <c:crossBetween val="between"/>
      </c:valAx>
      <c:spPr>
        <a:noFill/>
        <a:ln>
          <a:noFill/>
        </a:ln>
        <a:effectLst/>
      </c:spPr>
    </c:plotArea>
    <c:legend>
      <c:legendPos val="r"/>
      <c:legendEntry>
        <c:idx val="0"/>
        <c:delete val="1"/>
      </c:legendEntry>
      <c:layout>
        <c:manualLayout>
          <c:xMode val="edge"/>
          <c:yMode val="edge"/>
          <c:x val="9.9551218170698175E-2"/>
          <c:y val="6.168509874023162E-2"/>
          <c:w val="0.65163649497209986"/>
          <c:h val="0.3663863415439142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legend>
    <c:plotVisOnly val="1"/>
    <c:dispBlanksAs val="gap"/>
    <c:showDLblsOverMax val="0"/>
  </c:chart>
  <c:spPr>
    <a:noFill/>
    <a:ln>
      <a:noFill/>
    </a:ln>
    <a:effectLst/>
  </c:spPr>
  <c:txPr>
    <a:bodyPr/>
    <a:lstStyle/>
    <a:p>
      <a:pPr>
        <a:defRPr sz="1100">
          <a:latin typeface="IBM Plex Sans" panose="020B0503050203000203"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5508043981481476"/>
        </c:manualLayout>
      </c:layout>
      <c:lineChart>
        <c:grouping val="standard"/>
        <c:varyColors val="0"/>
        <c:ser>
          <c:idx val="0"/>
          <c:order val="0"/>
          <c:tx>
            <c:strRef>
              <c:f>Sheet1!$A$1</c:f>
              <c:strCache>
                <c:ptCount val="1"/>
                <c:pt idx="0">
                  <c:v> </c:v>
                </c:pt>
              </c:strCache>
            </c:strRef>
          </c:tx>
          <c:spPr>
            <a:ln w="28575" cap="rnd">
              <a:solidFill>
                <a:schemeClr val="accent1"/>
              </a:solidFill>
              <a:round/>
            </a:ln>
            <a:effectLst/>
          </c:spPr>
          <c:marker>
            <c:symbol val="none"/>
          </c:marker>
          <c:val>
            <c:numRef>
              <c:f>Sheet1!$A$2:$A$8</c:f>
              <c:numCache>
                <c:formatCode>General</c:formatCode>
                <c:ptCount val="7"/>
                <c:pt idx="0">
                  <c:v>2018</c:v>
                </c:pt>
                <c:pt idx="1">
                  <c:v>2019</c:v>
                </c:pt>
                <c:pt idx="2">
                  <c:v>2020</c:v>
                </c:pt>
                <c:pt idx="3">
                  <c:v>2021</c:v>
                </c:pt>
                <c:pt idx="4">
                  <c:v>2022</c:v>
                </c:pt>
                <c:pt idx="5">
                  <c:v>2023</c:v>
                </c:pt>
                <c:pt idx="6">
                  <c:v>2024</c:v>
                </c:pt>
              </c:numCache>
            </c:numRef>
          </c:val>
          <c:smooth val="0"/>
          <c:extLst>
            <c:ext xmlns:c16="http://schemas.microsoft.com/office/drawing/2014/chart" uri="{C3380CC4-5D6E-409C-BE32-E72D297353CC}">
              <c16:uniqueId val="{00000000-DDD2-5A42-8D4B-701DD22DCE61}"/>
            </c:ext>
          </c:extLst>
        </c:ser>
        <c:ser>
          <c:idx val="1"/>
          <c:order val="1"/>
          <c:tx>
            <c:strRef>
              <c:f>Sheet1!$B$1</c:f>
              <c:strCache>
                <c:ptCount val="1"/>
                <c:pt idx="0">
                  <c:v>Sweden</c:v>
                </c:pt>
              </c:strCache>
            </c:strRef>
          </c:tx>
          <c:spPr>
            <a:ln w="28575" cap="rnd">
              <a:solidFill>
                <a:srgbClr val="01B2BE"/>
              </a:solidFill>
              <a:round/>
            </a:ln>
            <a:effectLst/>
          </c:spPr>
          <c:marker>
            <c:symbol val="none"/>
          </c:marker>
          <c:dLbls>
            <c:dLbl>
              <c:idx val="0"/>
              <c:layout>
                <c:manualLayout>
                  <c:x val="-0.10670656565656565"/>
                  <c:y val="-9.1837962962962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D2-5A42-8D4B-701DD22DCE61}"/>
                </c:ext>
              </c:extLst>
            </c:dLbl>
            <c:dLbl>
              <c:idx val="6"/>
              <c:layout>
                <c:manualLayout>
                  <c:x val="-1.1759123416862102E-16"/>
                  <c:y val="9.651793981481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D2-5A42-8D4B-701DD22DCE61}"/>
                </c:ext>
              </c:extLst>
            </c:dLbl>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Sheet1!$B$2:$B$8</c:f>
              <c:numCache>
                <c:formatCode>0%</c:formatCode>
                <c:ptCount val="7"/>
                <c:pt idx="0">
                  <c:v>0.54</c:v>
                </c:pt>
                <c:pt idx="1">
                  <c:v>0.54</c:v>
                </c:pt>
                <c:pt idx="2">
                  <c:v>0.51</c:v>
                </c:pt>
                <c:pt idx="3">
                  <c:v>0.49</c:v>
                </c:pt>
                <c:pt idx="4">
                  <c:v>0.51</c:v>
                </c:pt>
                <c:pt idx="5">
                  <c:v>0.48</c:v>
                </c:pt>
                <c:pt idx="6">
                  <c:v>0.52</c:v>
                </c:pt>
              </c:numCache>
            </c:numRef>
          </c:val>
          <c:smooth val="0"/>
          <c:extLst>
            <c:ext xmlns:c16="http://schemas.microsoft.com/office/drawing/2014/chart" uri="{C3380CC4-5D6E-409C-BE32-E72D297353CC}">
              <c16:uniqueId val="{00000003-DDD2-5A42-8D4B-701DD22DCE61}"/>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tickLblSkip val="2"/>
        <c:noMultiLvlLbl val="0"/>
      </c:catAx>
      <c:valAx>
        <c:axId val="1684669055"/>
        <c:scaling>
          <c:orientation val="minMax"/>
          <c:max val="1"/>
        </c:scaling>
        <c:delete val="1"/>
        <c:axPos val="l"/>
        <c:numFmt formatCode="General" sourceLinked="1"/>
        <c:majorTickMark val="out"/>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48579630483119E-2"/>
          <c:y val="0.1280942011880763"/>
          <c:w val="0.97530284073903373"/>
          <c:h val="0.58846395574118571"/>
        </c:manualLayout>
      </c:layout>
      <c:barChart>
        <c:barDir val="col"/>
        <c:grouping val="clustered"/>
        <c:varyColors val="0"/>
        <c:ser>
          <c:idx val="0"/>
          <c:order val="0"/>
          <c:tx>
            <c:strRef>
              <c:f>Sheet1!$B$1</c:f>
              <c:strCache>
                <c:ptCount val="1"/>
                <c:pt idx="0">
                  <c:v>Any social/video platform (NET)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Philippines</c:v>
                </c:pt>
                <c:pt idx="1">
                  <c:v>India</c:v>
                </c:pt>
                <c:pt idx="2">
                  <c:v>South Africa</c:v>
                </c:pt>
                <c:pt idx="3">
                  <c:v>United States</c:v>
                </c:pt>
                <c:pt idx="4">
                  <c:v>Norway</c:v>
                </c:pt>
              </c:strCache>
            </c:strRef>
          </c:cat>
          <c:val>
            <c:numRef>
              <c:f>Sheet1!$B$2:$B$6</c:f>
              <c:numCache>
                <c:formatCode>0%</c:formatCode>
                <c:ptCount val="5"/>
                <c:pt idx="0">
                  <c:v>0.89</c:v>
                </c:pt>
                <c:pt idx="1">
                  <c:v>0.84</c:v>
                </c:pt>
                <c:pt idx="2">
                  <c:v>0.77</c:v>
                </c:pt>
                <c:pt idx="3">
                  <c:v>0.68</c:v>
                </c:pt>
                <c:pt idx="4">
                  <c:v>0.45</c:v>
                </c:pt>
              </c:numCache>
            </c:numRef>
          </c:val>
          <c:extLst>
            <c:ext xmlns:c16="http://schemas.microsoft.com/office/drawing/2014/chart" uri="{C3380CC4-5D6E-409C-BE32-E72D297353CC}">
              <c16:uniqueId val="{00000000-C60F-4DA7-8921-CFF19FD90161}"/>
            </c:ext>
          </c:extLst>
        </c:ser>
        <c:ser>
          <c:idx val="1"/>
          <c:order val="1"/>
          <c:tx>
            <c:strRef>
              <c:f>Sheet1!$C$1</c:f>
              <c:strCache>
                <c:ptCount val="1"/>
                <c:pt idx="0">
                  <c:v>Instagram</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Philippines</c:v>
                </c:pt>
                <c:pt idx="1">
                  <c:v>India</c:v>
                </c:pt>
                <c:pt idx="2">
                  <c:v>South Africa</c:v>
                </c:pt>
                <c:pt idx="3">
                  <c:v>United States</c:v>
                </c:pt>
                <c:pt idx="4">
                  <c:v>Norway</c:v>
                </c:pt>
              </c:strCache>
            </c:strRef>
          </c:cat>
          <c:val>
            <c:numRef>
              <c:f>Sheet1!$C$2:$C$6</c:f>
              <c:numCache>
                <c:formatCode>0%</c:formatCode>
                <c:ptCount val="5"/>
                <c:pt idx="0">
                  <c:v>0.02</c:v>
                </c:pt>
                <c:pt idx="1">
                  <c:v>0.14000000000000001</c:v>
                </c:pt>
                <c:pt idx="2">
                  <c:v>0.03</c:v>
                </c:pt>
                <c:pt idx="3">
                  <c:v>6.7599999999999993E-2</c:v>
                </c:pt>
                <c:pt idx="4">
                  <c:v>0.04</c:v>
                </c:pt>
              </c:numCache>
            </c:numRef>
          </c:val>
          <c:extLst>
            <c:ext xmlns:c16="http://schemas.microsoft.com/office/drawing/2014/chart" uri="{C3380CC4-5D6E-409C-BE32-E72D297353CC}">
              <c16:uniqueId val="{00000000-07D0-874F-908B-232FE1D7A7D2}"/>
            </c:ext>
          </c:extLst>
        </c:ser>
        <c:ser>
          <c:idx val="2"/>
          <c:order val="2"/>
          <c:tx>
            <c:strRef>
              <c:f>Sheet1!$D$1</c:f>
              <c:strCache>
                <c:ptCount val="1"/>
                <c:pt idx="0">
                  <c:v>TikTok</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Philippines</c:v>
                </c:pt>
                <c:pt idx="1">
                  <c:v>India</c:v>
                </c:pt>
                <c:pt idx="2">
                  <c:v>South Africa</c:v>
                </c:pt>
                <c:pt idx="3">
                  <c:v>United States</c:v>
                </c:pt>
                <c:pt idx="4">
                  <c:v>Norway</c:v>
                </c:pt>
              </c:strCache>
            </c:strRef>
          </c:cat>
          <c:val>
            <c:numRef>
              <c:f>Sheet1!$D$2:$D$6</c:f>
              <c:numCache>
                <c:formatCode>0%</c:formatCode>
                <c:ptCount val="5"/>
                <c:pt idx="0">
                  <c:v>0.09</c:v>
                </c:pt>
                <c:pt idx="1">
                  <c:v>0</c:v>
                </c:pt>
                <c:pt idx="2">
                  <c:v>0.1</c:v>
                </c:pt>
                <c:pt idx="3">
                  <c:v>0.05</c:v>
                </c:pt>
                <c:pt idx="4">
                  <c:v>0.06</c:v>
                </c:pt>
              </c:numCache>
            </c:numRef>
          </c:val>
          <c:extLst>
            <c:ext xmlns:c16="http://schemas.microsoft.com/office/drawing/2014/chart" uri="{C3380CC4-5D6E-409C-BE32-E72D297353CC}">
              <c16:uniqueId val="{00000000-3AC4-C24F-AB32-4C0F649971E8}"/>
            </c:ext>
          </c:extLst>
        </c:ser>
        <c:ser>
          <c:idx val="3"/>
          <c:order val="3"/>
          <c:tx>
            <c:strRef>
              <c:f>Sheet1!$E$1</c:f>
              <c:strCache>
                <c:ptCount val="1"/>
                <c:pt idx="0">
                  <c:v>X (formely Twitter)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Philippines</c:v>
                </c:pt>
                <c:pt idx="1">
                  <c:v>India</c:v>
                </c:pt>
                <c:pt idx="2">
                  <c:v>South Africa</c:v>
                </c:pt>
                <c:pt idx="3">
                  <c:v>United States</c:v>
                </c:pt>
                <c:pt idx="4">
                  <c:v>Norway</c:v>
                </c:pt>
              </c:strCache>
            </c:strRef>
          </c:cat>
          <c:val>
            <c:numRef>
              <c:f>Sheet1!$E$2:$E$6</c:f>
              <c:numCache>
                <c:formatCode>0%</c:formatCode>
                <c:ptCount val="5"/>
                <c:pt idx="0">
                  <c:v>0.03</c:v>
                </c:pt>
                <c:pt idx="1">
                  <c:v>0.05</c:v>
                </c:pt>
                <c:pt idx="2">
                  <c:v>0.08</c:v>
                </c:pt>
                <c:pt idx="3">
                  <c:v>0.08</c:v>
                </c:pt>
                <c:pt idx="4">
                  <c:v>0.03</c:v>
                </c:pt>
              </c:numCache>
            </c:numRef>
          </c:val>
          <c:extLst>
            <c:ext xmlns:c16="http://schemas.microsoft.com/office/drawing/2014/chart" uri="{C3380CC4-5D6E-409C-BE32-E72D297353CC}">
              <c16:uniqueId val="{00000000-DE22-0B4D-BB79-12DD75AB129D}"/>
            </c:ext>
          </c:extLst>
        </c:ser>
        <c:ser>
          <c:idx val="4"/>
          <c:order val="4"/>
          <c:tx>
            <c:strRef>
              <c:f>Sheet1!$F$1</c:f>
              <c:strCache>
                <c:ptCount val="1"/>
                <c:pt idx="0">
                  <c:v>YouTube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Philippines</c:v>
                </c:pt>
                <c:pt idx="1">
                  <c:v>India</c:v>
                </c:pt>
                <c:pt idx="2">
                  <c:v>South Africa</c:v>
                </c:pt>
                <c:pt idx="3">
                  <c:v>United States</c:v>
                </c:pt>
                <c:pt idx="4">
                  <c:v>Norway</c:v>
                </c:pt>
              </c:strCache>
            </c:strRef>
          </c:cat>
          <c:val>
            <c:numRef>
              <c:f>Sheet1!$F$2:$F$6</c:f>
              <c:numCache>
                <c:formatCode>0%</c:formatCode>
                <c:ptCount val="5"/>
                <c:pt idx="0">
                  <c:v>0.28000000000000003</c:v>
                </c:pt>
                <c:pt idx="1">
                  <c:v>0.46</c:v>
                </c:pt>
                <c:pt idx="2">
                  <c:v>0.32</c:v>
                </c:pt>
                <c:pt idx="3">
                  <c:v>0.28000000000000003</c:v>
                </c:pt>
                <c:pt idx="4">
                  <c:v>0.1</c:v>
                </c:pt>
              </c:numCache>
            </c:numRef>
          </c:val>
          <c:extLst>
            <c:ext xmlns:c16="http://schemas.microsoft.com/office/drawing/2014/chart" uri="{C3380CC4-5D6E-409C-BE32-E72D297353CC}">
              <c16:uniqueId val="{00000001-DE22-0B4D-BB79-12DD75AB129D}"/>
            </c:ext>
          </c:extLst>
        </c:ser>
        <c:ser>
          <c:idx val="5"/>
          <c:order val="5"/>
          <c:tx>
            <c:strRef>
              <c:f>Sheet1!$G$1</c:f>
              <c:strCache>
                <c:ptCount val="1"/>
                <c:pt idx="0">
                  <c:v>Facebook</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Philippines</c:v>
                </c:pt>
                <c:pt idx="1">
                  <c:v>India</c:v>
                </c:pt>
                <c:pt idx="2">
                  <c:v>South Africa</c:v>
                </c:pt>
                <c:pt idx="3">
                  <c:v>United States</c:v>
                </c:pt>
                <c:pt idx="4">
                  <c:v>Norway</c:v>
                </c:pt>
              </c:strCache>
            </c:strRef>
          </c:cat>
          <c:val>
            <c:numRef>
              <c:f>Sheet1!$G$2:$G$6</c:f>
              <c:numCache>
                <c:formatCode>0%</c:formatCode>
                <c:ptCount val="5"/>
                <c:pt idx="0">
                  <c:v>0.46</c:v>
                </c:pt>
                <c:pt idx="1">
                  <c:v>0.16</c:v>
                </c:pt>
                <c:pt idx="2">
                  <c:v>0.24</c:v>
                </c:pt>
                <c:pt idx="3">
                  <c:v>0.19</c:v>
                </c:pt>
                <c:pt idx="4">
                  <c:v>0.15</c:v>
                </c:pt>
              </c:numCache>
            </c:numRef>
          </c:val>
          <c:extLst>
            <c:ext xmlns:c16="http://schemas.microsoft.com/office/drawing/2014/chart" uri="{C3380CC4-5D6E-409C-BE32-E72D297353CC}">
              <c16:uniqueId val="{00000000-397C-0948-8759-687EEFFA88E8}"/>
            </c:ext>
          </c:extLst>
        </c:ser>
        <c:ser>
          <c:idx val="6"/>
          <c:order val="6"/>
          <c:tx>
            <c:strRef>
              <c:f>Sheet1!$H$1</c:f>
              <c:strCache>
                <c:ptCount val="1"/>
                <c:pt idx="0">
                  <c:v>News Website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Philippines</c:v>
                </c:pt>
                <c:pt idx="1">
                  <c:v>India</c:v>
                </c:pt>
                <c:pt idx="2">
                  <c:v>South Africa</c:v>
                </c:pt>
                <c:pt idx="3">
                  <c:v>United States</c:v>
                </c:pt>
                <c:pt idx="4">
                  <c:v>Norway</c:v>
                </c:pt>
              </c:strCache>
            </c:strRef>
          </c:cat>
          <c:val>
            <c:numRef>
              <c:f>Sheet1!$H$2:$H$6</c:f>
              <c:numCache>
                <c:formatCode>0%</c:formatCode>
                <c:ptCount val="5"/>
                <c:pt idx="0">
                  <c:v>0.08</c:v>
                </c:pt>
                <c:pt idx="1">
                  <c:v>0.12</c:v>
                </c:pt>
                <c:pt idx="2">
                  <c:v>0.2</c:v>
                </c:pt>
                <c:pt idx="3">
                  <c:v>0.21</c:v>
                </c:pt>
                <c:pt idx="4">
                  <c:v>0.45</c:v>
                </c:pt>
              </c:numCache>
            </c:numRef>
          </c:val>
          <c:extLst>
            <c:ext xmlns:c16="http://schemas.microsoft.com/office/drawing/2014/chart" uri="{C3380CC4-5D6E-409C-BE32-E72D297353CC}">
              <c16:uniqueId val="{00000001-397C-0948-8759-687EEFFA88E8}"/>
            </c:ext>
          </c:extLst>
        </c:ser>
        <c:dLbls>
          <c:showLegendKey val="0"/>
          <c:showVal val="0"/>
          <c:showCatName val="0"/>
          <c:showSerName val="0"/>
          <c:showPercent val="0"/>
          <c:showBubbleSize val="0"/>
        </c:dLbls>
        <c:gapWidth val="219"/>
        <c:axId val="734796175"/>
        <c:axId val="734806991"/>
      </c:barChart>
      <c:catAx>
        <c:axId val="73479617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734806991"/>
        <c:crosses val="autoZero"/>
        <c:auto val="1"/>
        <c:lblAlgn val="ctr"/>
        <c:lblOffset val="100"/>
        <c:noMultiLvlLbl val="0"/>
      </c:catAx>
      <c:valAx>
        <c:axId val="734806991"/>
        <c:scaling>
          <c:orientation val="minMax"/>
        </c:scaling>
        <c:delete val="1"/>
        <c:axPos val="l"/>
        <c:numFmt formatCode="0%" sourceLinked="1"/>
        <c:majorTickMark val="none"/>
        <c:minorTickMark val="none"/>
        <c:tickLblPos val="nextTo"/>
        <c:crossAx val="734796175"/>
        <c:crosses val="autoZero"/>
        <c:crossBetween val="between"/>
      </c:valAx>
      <c:spPr>
        <a:noFill/>
        <a:ln>
          <a:noFill/>
        </a:ln>
        <a:effectLst/>
      </c:spPr>
    </c:plotArea>
    <c:legend>
      <c:legendPos val="t"/>
      <c:layout>
        <c:manualLayout>
          <c:xMode val="edge"/>
          <c:yMode val="edge"/>
          <c:x val="8.181707448801126E-2"/>
          <c:y val="8.0624822172345512E-2"/>
          <c:w val="0.78261938742912829"/>
          <c:h val="7.49770447222483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2"/>
          </a:solidFill>
          <a:latin typeface="IBM Plex Sans" panose="020B0503050203000203"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4719792678978"/>
          <c:y val="4.777199074074074E-2"/>
          <c:w val="0.80105280207321028"/>
          <c:h val="0.71459375000000003"/>
        </c:manualLayout>
      </c:layout>
      <c:lineChart>
        <c:grouping val="standard"/>
        <c:varyColors val="0"/>
        <c:ser>
          <c:idx val="0"/>
          <c:order val="0"/>
          <c:tx>
            <c:strRef>
              <c:f>Sheet1!$B$1</c:f>
              <c:strCache>
                <c:ptCount val="1"/>
                <c:pt idx="0">
                  <c:v>India</c:v>
                </c:pt>
              </c:strCache>
            </c:strRef>
          </c:tx>
          <c:spPr>
            <a:ln w="28575" cap="rnd">
              <a:solidFill>
                <a:schemeClr val="accent2"/>
              </a:solidFill>
              <a:round/>
            </a:ln>
            <a:effectLst/>
          </c:spPr>
          <c:marker>
            <c:symbol val="none"/>
          </c:marker>
          <c:dLbls>
            <c:dLbl>
              <c:idx val="0"/>
              <c:layout>
                <c:manualLayout>
                  <c:x val="-8.7802073210236475E-2"/>
                  <c:y val="-7.8567708333333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96-7A4B-9A48-DF948AB663EF}"/>
                </c:ext>
              </c:extLst>
            </c:dLbl>
            <c:dLbl>
              <c:idx val="3"/>
              <c:layout>
                <c:manualLayout>
                  <c:x val="0"/>
                  <c:y val="0.10289351851851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96-7A4B-9A48-DF948AB663EF}"/>
                </c:ext>
              </c:extLst>
            </c:dLbl>
            <c:dLbl>
              <c:idx val="6"/>
              <c:layout>
                <c:manualLayout>
                  <c:x val="0"/>
                  <c:y val="3.4470610140656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96-7A4B-9A48-DF948AB663EF}"/>
                </c:ext>
              </c:extLst>
            </c:dLbl>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0%</c:formatCode>
                <c:ptCount val="4"/>
                <c:pt idx="0">
                  <c:v>0.69</c:v>
                </c:pt>
                <c:pt idx="1">
                  <c:v>0.59</c:v>
                </c:pt>
                <c:pt idx="2">
                  <c:v>0.56000000000000005</c:v>
                </c:pt>
                <c:pt idx="3">
                  <c:v>0.56999999999999995</c:v>
                </c:pt>
              </c:numCache>
            </c:numRef>
          </c:val>
          <c:smooth val="0"/>
          <c:extLst>
            <c:ext xmlns:c16="http://schemas.microsoft.com/office/drawing/2014/chart" uri="{C3380CC4-5D6E-409C-BE32-E72D297353CC}">
              <c16:uniqueId val="{00000003-3396-7A4B-9A48-DF948AB663EF}"/>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tickMarkSkip val="2"/>
        <c:noMultiLvlLbl val="0"/>
      </c:catAx>
      <c:valAx>
        <c:axId val="168466905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623657407407407"/>
        </c:manualLayout>
      </c:layout>
      <c:lineChart>
        <c:grouping val="standard"/>
        <c:varyColors val="0"/>
        <c:ser>
          <c:idx val="0"/>
          <c:order val="0"/>
          <c:tx>
            <c:strRef>
              <c:f>Sheet1!$B$1</c:f>
              <c:strCache>
                <c:ptCount val="1"/>
                <c:pt idx="0">
                  <c:v>orway</c:v>
                </c:pt>
              </c:strCache>
            </c:strRef>
          </c:tx>
          <c:spPr>
            <a:ln w="28575" cap="rnd">
              <a:solidFill>
                <a:srgbClr val="01B2BE"/>
              </a:solidFill>
              <a:round/>
            </a:ln>
            <a:effectLst/>
          </c:spPr>
          <c:marker>
            <c:symbol val="none"/>
          </c:marker>
          <c:dLbls>
            <c:dLbl>
              <c:idx val="0"/>
              <c:layout>
                <c:manualLayout>
                  <c:x val="-9.0833333333333335E-2"/>
                  <c:y val="-8.5006365740740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E-E845-A211-A4EB5E22F925}"/>
                </c:ext>
              </c:extLst>
            </c:dLbl>
            <c:dLbl>
              <c:idx val="7"/>
              <c:layout>
                <c:manualLayout>
                  <c:x val="-1.9242424242424241E-2"/>
                  <c:y val="7.7201388888888889E-2"/>
                </c:manualLayout>
              </c:layout>
              <c:tx>
                <c:rich>
                  <a:bodyPr/>
                  <a:lstStyle/>
                  <a:p>
                    <a:r>
                      <a:rPr lang="en-US" dirty="0"/>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61E-E845-A211-A4EB5E22F925}"/>
                </c:ext>
              </c:extLst>
            </c:dLbl>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Sheet1!$A$2:$A$10</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Sheet1!$B$2:$B$10</c:f>
              <c:numCache>
                <c:formatCode>0%</c:formatCode>
                <c:ptCount val="9"/>
                <c:pt idx="0">
                  <c:v>0.62</c:v>
                </c:pt>
                <c:pt idx="1">
                  <c:v>0.62</c:v>
                </c:pt>
                <c:pt idx="2">
                  <c:v>0.6</c:v>
                </c:pt>
                <c:pt idx="3">
                  <c:v>0.56000000000000005</c:v>
                </c:pt>
                <c:pt idx="4">
                  <c:v>0.57999999999999996</c:v>
                </c:pt>
                <c:pt idx="5">
                  <c:v>0.62</c:v>
                </c:pt>
                <c:pt idx="6">
                  <c:v>0.55000000000000004</c:v>
                </c:pt>
                <c:pt idx="7">
                  <c:v>0.53</c:v>
                </c:pt>
                <c:pt idx="8">
                  <c:v>0.54</c:v>
                </c:pt>
              </c:numCache>
            </c:numRef>
          </c:val>
          <c:smooth val="0"/>
          <c:extLst>
            <c:ext xmlns:c16="http://schemas.microsoft.com/office/drawing/2014/chart" uri="{C3380CC4-5D6E-409C-BE32-E72D297353CC}">
              <c16:uniqueId val="{00000002-C61E-E845-A211-A4EB5E22F925}"/>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tickLblSkip val="2"/>
        <c:noMultiLvlLbl val="0"/>
      </c:catAx>
      <c:valAx>
        <c:axId val="1684669055"/>
        <c:scaling>
          <c:orientation val="minMax"/>
          <c:max val="1"/>
        </c:scaling>
        <c:delete val="1"/>
        <c:axPos val="l"/>
        <c:numFmt formatCode="0%" sourceLinked="1"/>
        <c:majorTickMark val="out"/>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476666666666667"/>
        </c:manualLayout>
      </c:layout>
      <c:lineChart>
        <c:grouping val="standard"/>
        <c:varyColors val="0"/>
        <c:ser>
          <c:idx val="0"/>
          <c:order val="0"/>
          <c:tx>
            <c:strRef>
              <c:f>Sheet1!$B$1</c:f>
              <c:strCache>
                <c:ptCount val="1"/>
                <c:pt idx="0">
                  <c:v>Denmark</c:v>
                </c:pt>
              </c:strCache>
            </c:strRef>
          </c:tx>
          <c:spPr>
            <a:ln w="28575" cap="rnd">
              <a:solidFill>
                <a:srgbClr val="01B2BE"/>
              </a:solidFill>
              <a:round/>
            </a:ln>
            <a:effectLst/>
          </c:spPr>
          <c:marker>
            <c:symbol val="none"/>
          </c:marker>
          <c:dLbls>
            <c:dLbl>
              <c:idx val="0"/>
              <c:layout>
                <c:manualLayout>
                  <c:x val="-0.10497424242424243"/>
                  <c:y val="-7.72013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69-9842-BAE0-9875EA64B285}"/>
                </c:ext>
              </c:extLst>
            </c:dLbl>
            <c:dLbl>
              <c:idx val="6"/>
              <c:layout>
                <c:manualLayout>
                  <c:x val="-6.4141414141414138E-3"/>
                  <c:y val="8.819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69-9842-BAE0-9875EA64B285}"/>
                </c:ext>
              </c:extLst>
            </c:dLbl>
            <c:dLbl>
              <c:idx val="8"/>
              <c:layout>
                <c:manualLayout>
                  <c:x val="0"/>
                  <c:y val="5.51529762250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69-9842-BAE0-9875EA64B285}"/>
                </c:ext>
              </c:extLst>
            </c:dLbl>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Sheet1!$A$2:$A$8</c:f>
              <c:numCache>
                <c:formatCode>General</c:formatCode>
                <c:ptCount val="7"/>
                <c:pt idx="0">
                  <c:v>2018</c:v>
                </c:pt>
                <c:pt idx="1">
                  <c:v>2019</c:v>
                </c:pt>
                <c:pt idx="2">
                  <c:v>2020</c:v>
                </c:pt>
                <c:pt idx="3">
                  <c:v>2021</c:v>
                </c:pt>
                <c:pt idx="4">
                  <c:v>2022</c:v>
                </c:pt>
                <c:pt idx="5">
                  <c:v>2023</c:v>
                </c:pt>
                <c:pt idx="6">
                  <c:v>2024</c:v>
                </c:pt>
              </c:numCache>
            </c:numRef>
          </c:cat>
          <c:val>
            <c:numRef>
              <c:f>Sheet1!$B$2:$B$8</c:f>
              <c:numCache>
                <c:formatCode>0%</c:formatCode>
                <c:ptCount val="7"/>
                <c:pt idx="0">
                  <c:v>0.52</c:v>
                </c:pt>
                <c:pt idx="1">
                  <c:v>0.5</c:v>
                </c:pt>
                <c:pt idx="2">
                  <c:v>0.48</c:v>
                </c:pt>
                <c:pt idx="3">
                  <c:v>0.51</c:v>
                </c:pt>
                <c:pt idx="4">
                  <c:v>0.49</c:v>
                </c:pt>
                <c:pt idx="5">
                  <c:v>0.54</c:v>
                </c:pt>
                <c:pt idx="6">
                  <c:v>0.47</c:v>
                </c:pt>
              </c:numCache>
            </c:numRef>
          </c:val>
          <c:smooth val="0"/>
          <c:extLst>
            <c:ext xmlns:c16="http://schemas.microsoft.com/office/drawing/2014/chart" uri="{C3380CC4-5D6E-409C-BE32-E72D297353CC}">
              <c16:uniqueId val="{00000003-DF69-9842-BAE0-9875EA64B285}"/>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tickLblSkip val="2"/>
        <c:noMultiLvlLbl val="0"/>
      </c:catAx>
      <c:valAx>
        <c:axId val="1684669055"/>
        <c:scaling>
          <c:orientation val="minMax"/>
          <c:max val="1"/>
        </c:scaling>
        <c:delete val="1"/>
        <c:axPos val="l"/>
        <c:numFmt formatCode="0%" sourceLinked="1"/>
        <c:majorTickMark val="out"/>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476666666666667"/>
        </c:manualLayout>
      </c:layout>
      <c:lineChart>
        <c:grouping val="standard"/>
        <c:varyColors val="0"/>
        <c:ser>
          <c:idx val="0"/>
          <c:order val="0"/>
          <c:tx>
            <c:strRef>
              <c:f>Sheet1!$B$1</c:f>
              <c:strCache>
                <c:ptCount val="1"/>
                <c:pt idx="0">
                  <c:v>2024</c:v>
                </c:pt>
              </c:strCache>
            </c:strRef>
          </c:tx>
          <c:spPr>
            <a:ln w="28575" cap="rnd">
              <a:solidFill>
                <a:srgbClr val="01B2BE"/>
              </a:solidFill>
              <a:round/>
            </a:ln>
            <a:effectLst/>
          </c:spPr>
          <c:marker>
            <c:symbol val="none"/>
          </c:marker>
          <c:dLbls>
            <c:dLbl>
              <c:idx val="0"/>
              <c:layout>
                <c:manualLayout>
                  <c:x val="-8.5277777777777772E-2"/>
                  <c:y val="9.9187499999999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D3-5647-B52A-6442E617DC90}"/>
                </c:ext>
              </c:extLst>
            </c:dLbl>
            <c:dLbl>
              <c:idx val="9"/>
              <c:layout>
                <c:manualLayout>
                  <c:x val="-1.1759123416862102E-16"/>
                  <c:y val="-8.08449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D3-5647-B52A-6442E617DC90}"/>
                </c:ext>
              </c:extLst>
            </c:dLbl>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0.64300000000000002</c:v>
                </c:pt>
                <c:pt idx="1">
                  <c:v>0.72670000000000001</c:v>
                </c:pt>
                <c:pt idx="2">
                  <c:v>0.7137</c:v>
                </c:pt>
                <c:pt idx="3">
                  <c:v>0.73</c:v>
                </c:pt>
                <c:pt idx="4">
                  <c:v>0.6542</c:v>
                </c:pt>
                <c:pt idx="5">
                  <c:v>0.67310000000000003</c:v>
                </c:pt>
                <c:pt idx="6">
                  <c:v>0.6734</c:v>
                </c:pt>
                <c:pt idx="7">
                  <c:v>0.66920000000000002</c:v>
                </c:pt>
                <c:pt idx="8">
                  <c:v>0.65049999999999997</c:v>
                </c:pt>
                <c:pt idx="9">
                  <c:v>0.64580000000000004</c:v>
                </c:pt>
              </c:numCache>
            </c:numRef>
          </c:val>
          <c:smooth val="0"/>
          <c:extLst>
            <c:ext xmlns:c16="http://schemas.microsoft.com/office/drawing/2014/chart" uri="{C3380CC4-5D6E-409C-BE32-E72D297353CC}">
              <c16:uniqueId val="{00000002-DCD3-5647-B52A-6442E617DC90}"/>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noMultiLvlLbl val="0"/>
      </c:catAx>
      <c:valAx>
        <c:axId val="1684669055"/>
        <c:scaling>
          <c:orientation val="minMax"/>
          <c:max val="1"/>
        </c:scaling>
        <c:delete val="1"/>
        <c:axPos val="l"/>
        <c:numFmt formatCode="0%" sourceLinked="1"/>
        <c:majorTickMark val="out"/>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2561805555555559"/>
        </c:manualLayout>
      </c:layout>
      <c:lineChart>
        <c:grouping val="standard"/>
        <c:varyColors val="0"/>
        <c:ser>
          <c:idx val="0"/>
          <c:order val="0"/>
          <c:tx>
            <c:strRef>
              <c:f>Sheet1!$B$1</c:f>
              <c:strCache>
                <c:ptCount val="1"/>
                <c:pt idx="0">
                  <c:v>Sigapore</c:v>
                </c:pt>
              </c:strCache>
            </c:strRef>
          </c:tx>
          <c:spPr>
            <a:ln w="28575" cap="rnd">
              <a:solidFill>
                <a:schemeClr val="accent3"/>
              </a:solidFill>
              <a:round/>
            </a:ln>
            <a:effectLst/>
          </c:spPr>
          <c:marker>
            <c:symbol val="none"/>
          </c:marker>
          <c:dLbls>
            <c:dLbl>
              <c:idx val="0"/>
              <c:layout>
                <c:manualLayout>
                  <c:x val="-9.7777777777777783E-2"/>
                  <c:y val="-9.1837962962962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AB-5742-B149-CA8C59D8C209}"/>
                </c:ext>
              </c:extLst>
            </c:dLbl>
            <c:dLbl>
              <c:idx val="6"/>
              <c:layout>
                <c:manualLayout>
                  <c:x val="-2.5864974649269925E-2"/>
                  <c:y val="7.5835342309444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AB-5742-B149-CA8C59D8C209}"/>
                </c:ext>
              </c:extLst>
            </c:dLbl>
            <c:dLbl>
              <c:idx val="8"/>
              <c:layout>
                <c:manualLayout>
                  <c:x val="0"/>
                  <c:y val="5.51529762250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AB-5742-B149-CA8C59D8C209}"/>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2017</c:v>
                </c:pt>
                <c:pt idx="1">
                  <c:v>2018</c:v>
                </c:pt>
                <c:pt idx="2">
                  <c:v>2019</c:v>
                </c:pt>
                <c:pt idx="3">
                  <c:v>2020</c:v>
                </c:pt>
                <c:pt idx="4">
                  <c:v>2021</c:v>
                </c:pt>
                <c:pt idx="5">
                  <c:v>2022</c:v>
                </c:pt>
                <c:pt idx="6">
                  <c:v>2023</c:v>
                </c:pt>
                <c:pt idx="7">
                  <c:v>2024</c:v>
                </c:pt>
              </c:numCache>
            </c:numRef>
          </c:cat>
          <c:val>
            <c:numRef>
              <c:f>Sheet1!$B$2:$B$9</c:f>
              <c:numCache>
                <c:formatCode>0%</c:formatCode>
                <c:ptCount val="8"/>
                <c:pt idx="0">
                  <c:v>0.5</c:v>
                </c:pt>
                <c:pt idx="1">
                  <c:v>0.47</c:v>
                </c:pt>
                <c:pt idx="2">
                  <c:v>0.45</c:v>
                </c:pt>
                <c:pt idx="3">
                  <c:v>0.44</c:v>
                </c:pt>
                <c:pt idx="4">
                  <c:v>0.42</c:v>
                </c:pt>
                <c:pt idx="5">
                  <c:v>0.35</c:v>
                </c:pt>
                <c:pt idx="6">
                  <c:v>0.36</c:v>
                </c:pt>
                <c:pt idx="7">
                  <c:v>0.36</c:v>
                </c:pt>
              </c:numCache>
            </c:numRef>
          </c:val>
          <c:smooth val="0"/>
          <c:extLst>
            <c:ext xmlns:c16="http://schemas.microsoft.com/office/drawing/2014/chart" uri="{C3380CC4-5D6E-409C-BE32-E72D297353CC}">
              <c16:uniqueId val="{00000003-D4AB-5742-B149-CA8C59D8C209}"/>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tickLblSkip val="1"/>
        <c:noMultiLvlLbl val="0"/>
      </c:catAx>
      <c:valAx>
        <c:axId val="1684669055"/>
        <c:scaling>
          <c:orientation val="minMax"/>
          <c:max val="1"/>
        </c:scaling>
        <c:delete val="1"/>
        <c:axPos val="l"/>
        <c:numFmt formatCode="0%" sourceLinked="1"/>
        <c:majorTickMark val="out"/>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3296759259259259"/>
        </c:manualLayout>
      </c:layout>
      <c:lineChart>
        <c:grouping val="standard"/>
        <c:varyColors val="0"/>
        <c:ser>
          <c:idx val="0"/>
          <c:order val="0"/>
          <c:tx>
            <c:strRef>
              <c:f>Sheet1!$B$1</c:f>
              <c:strCache>
                <c:ptCount val="1"/>
                <c:pt idx="0">
                  <c:v>UK</c:v>
                </c:pt>
              </c:strCache>
            </c:strRef>
          </c:tx>
          <c:spPr>
            <a:ln w="28575" cap="rnd">
              <a:solidFill>
                <a:schemeClr val="accent3"/>
              </a:solidFill>
              <a:round/>
            </a:ln>
            <a:effectLst/>
          </c:spPr>
          <c:marker>
            <c:symbol val="none"/>
          </c:marker>
          <c:dLbls>
            <c:dLbl>
              <c:idx val="0"/>
              <c:layout>
                <c:manualLayout>
                  <c:x val="-6.0075030110289168E-2"/>
                  <c:y val="-5.51529762250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6B-914A-B73D-B3D52A2B4FD5}"/>
                </c:ext>
              </c:extLst>
            </c:dLbl>
            <c:dLbl>
              <c:idx val="9"/>
              <c:layout>
                <c:manualLayout>
                  <c:x val="-2.0862960900884375E-16"/>
                  <c:y val="5.131313131313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6B-914A-B73D-B3D52A2B4FD5}"/>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0.59</c:v>
                </c:pt>
                <c:pt idx="1">
                  <c:v>0.56000000000000005</c:v>
                </c:pt>
                <c:pt idx="2">
                  <c:v>0.54</c:v>
                </c:pt>
                <c:pt idx="3">
                  <c:v>0.49</c:v>
                </c:pt>
                <c:pt idx="4">
                  <c:v>0.5</c:v>
                </c:pt>
                <c:pt idx="5">
                  <c:v>0.45</c:v>
                </c:pt>
                <c:pt idx="6">
                  <c:v>0.48</c:v>
                </c:pt>
                <c:pt idx="7">
                  <c:v>0.38</c:v>
                </c:pt>
                <c:pt idx="8">
                  <c:v>0.36</c:v>
                </c:pt>
                <c:pt idx="9">
                  <c:v>0.36</c:v>
                </c:pt>
              </c:numCache>
            </c:numRef>
          </c:val>
          <c:smooth val="0"/>
          <c:extLst>
            <c:ext xmlns:c16="http://schemas.microsoft.com/office/drawing/2014/chart" uri="{C3380CC4-5D6E-409C-BE32-E72D297353CC}">
              <c16:uniqueId val="{00000002-CC6B-914A-B73D-B3D52A2B4FD5}"/>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noMultiLvlLbl val="0"/>
      </c:catAx>
      <c:valAx>
        <c:axId val="1684669055"/>
        <c:scaling>
          <c:orientation val="minMax"/>
          <c:max val="1"/>
        </c:scaling>
        <c:delete val="1"/>
        <c:axPos val="l"/>
        <c:numFmt formatCode="0%" sourceLinked="1"/>
        <c:majorTickMark val="out"/>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3436342592592596"/>
        </c:manualLayout>
      </c:layout>
      <c:lineChart>
        <c:grouping val="standard"/>
        <c:varyColors val="0"/>
        <c:ser>
          <c:idx val="0"/>
          <c:order val="0"/>
          <c:tx>
            <c:strRef>
              <c:f>Sheet1!$B$1</c:f>
              <c:strCache>
                <c:ptCount val="1"/>
                <c:pt idx="0">
                  <c:v>Germany</c:v>
                </c:pt>
              </c:strCache>
            </c:strRef>
          </c:tx>
          <c:spPr>
            <a:ln w="28575" cap="rnd">
              <a:solidFill>
                <a:schemeClr val="accent3"/>
              </a:solidFill>
              <a:round/>
            </a:ln>
            <a:effectLst/>
          </c:spPr>
          <c:marker>
            <c:symbol val="none"/>
          </c:marker>
          <c:dLbls>
            <c:dLbl>
              <c:idx val="0"/>
              <c:layout>
                <c:manualLayout>
                  <c:x val="-6.603535353535353E-2"/>
                  <c:y val="-8.5917245370370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12-CF4B-A627-E5896CE50A04}"/>
                </c:ext>
              </c:extLst>
            </c:dLbl>
            <c:dLbl>
              <c:idx val="9"/>
              <c:layout>
                <c:manualLayout>
                  <c:x val="-1.1759123416862102E-16"/>
                  <c:y val="0.10770428240740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12-CF4B-A627-E5896CE50A04}"/>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0.74480000000000002</c:v>
                </c:pt>
                <c:pt idx="1">
                  <c:v>0.71189999999999998</c:v>
                </c:pt>
                <c:pt idx="2">
                  <c:v>0.70230000000000004</c:v>
                </c:pt>
                <c:pt idx="3">
                  <c:v>0.69750000000000001</c:v>
                </c:pt>
                <c:pt idx="4">
                  <c:v>0.68400000000000005</c:v>
                </c:pt>
                <c:pt idx="5">
                  <c:v>0.70550000000000002</c:v>
                </c:pt>
                <c:pt idx="6">
                  <c:v>0.67879999999999996</c:v>
                </c:pt>
                <c:pt idx="7">
                  <c:v>0.56540000000000001</c:v>
                </c:pt>
                <c:pt idx="8">
                  <c:v>0.51880000000000004</c:v>
                </c:pt>
                <c:pt idx="9">
                  <c:v>0.55130000000000001</c:v>
                </c:pt>
              </c:numCache>
            </c:numRef>
          </c:val>
          <c:smooth val="0"/>
          <c:extLst>
            <c:ext xmlns:c16="http://schemas.microsoft.com/office/drawing/2014/chart" uri="{C3380CC4-5D6E-409C-BE32-E72D297353CC}">
              <c16:uniqueId val="{00000002-9012-CF4B-A627-E5896CE50A04}"/>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tickMarkSkip val="2"/>
        <c:noMultiLvlLbl val="0"/>
      </c:catAx>
      <c:valAx>
        <c:axId val="1684669055"/>
        <c:scaling>
          <c:orientation val="minMax"/>
          <c:max val="1"/>
        </c:scaling>
        <c:delete val="1"/>
        <c:axPos val="l"/>
        <c:numFmt formatCode="0%" sourceLinked="1"/>
        <c:majorTickMark val="none"/>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2956018518518517"/>
        </c:manualLayout>
      </c:layout>
      <c:lineChart>
        <c:grouping val="standard"/>
        <c:varyColors val="0"/>
        <c:ser>
          <c:idx val="0"/>
          <c:order val="0"/>
          <c:tx>
            <c:strRef>
              <c:f>Sheet1!$B$1</c:f>
              <c:strCache>
                <c:ptCount val="1"/>
                <c:pt idx="0">
                  <c:v>US</c:v>
                </c:pt>
              </c:strCache>
            </c:strRef>
          </c:tx>
          <c:spPr>
            <a:ln w="28575" cap="rnd">
              <a:solidFill>
                <a:schemeClr val="accent3"/>
              </a:solidFill>
              <a:round/>
            </a:ln>
            <a:effectLst/>
          </c:spPr>
          <c:marker>
            <c:symbol val="none"/>
          </c:marker>
          <c:dLbls>
            <c:dLbl>
              <c:idx val="0"/>
              <c:layout>
                <c:manualLayout>
                  <c:x val="-6.0075252525252525E-2"/>
                  <c:y val="-6.9851851851851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D1-154E-B772-F359B1477EAD}"/>
                </c:ext>
              </c:extLst>
            </c:dLbl>
            <c:dLbl>
              <c:idx val="9"/>
              <c:layout>
                <c:manualLayout>
                  <c:x val="-1.1759123416862102E-16"/>
                  <c:y val="0.109441550925925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D1-154E-B772-F359B1477EAD}"/>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0.67269999999999996</c:v>
                </c:pt>
                <c:pt idx="1">
                  <c:v>0.67259999999999998</c:v>
                </c:pt>
                <c:pt idx="2">
                  <c:v>0.68189999999999995</c:v>
                </c:pt>
                <c:pt idx="3">
                  <c:v>0.62880000000000003</c:v>
                </c:pt>
                <c:pt idx="4">
                  <c:v>0.66100000000000003</c:v>
                </c:pt>
                <c:pt idx="5">
                  <c:v>0.65700000000000003</c:v>
                </c:pt>
                <c:pt idx="6">
                  <c:v>0.54920000000000002</c:v>
                </c:pt>
                <c:pt idx="7">
                  <c:v>0.47039999999999998</c:v>
                </c:pt>
                <c:pt idx="8">
                  <c:v>0.4919</c:v>
                </c:pt>
                <c:pt idx="9">
                  <c:v>0.52470000000000006</c:v>
                </c:pt>
              </c:numCache>
            </c:numRef>
          </c:val>
          <c:smooth val="0"/>
          <c:extLst>
            <c:ext xmlns:c16="http://schemas.microsoft.com/office/drawing/2014/chart" uri="{C3380CC4-5D6E-409C-BE32-E72D297353CC}">
              <c16:uniqueId val="{00000002-59D1-154E-B772-F359B1477EAD}"/>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noMultiLvlLbl val="0"/>
      </c:catAx>
      <c:valAx>
        <c:axId val="1684669055"/>
        <c:scaling>
          <c:orientation val="minMax"/>
          <c:max val="1"/>
        </c:scaling>
        <c:delete val="1"/>
        <c:axPos val="l"/>
        <c:numFmt formatCode="0%" sourceLinked="1"/>
        <c:majorTickMark val="none"/>
        <c:minorTickMark val="none"/>
        <c:tickLblPos val="nextTo"/>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14467592592591"/>
          <c:y val="4.777199074074074E-2"/>
          <c:w val="0.80085532407407412"/>
          <c:h val="0.6778460648148148"/>
        </c:manualLayout>
      </c:layout>
      <c:lineChart>
        <c:grouping val="standard"/>
        <c:varyColors val="0"/>
        <c:ser>
          <c:idx val="0"/>
          <c:order val="0"/>
          <c:tx>
            <c:strRef>
              <c:f>Sheet1!$B$1</c:f>
              <c:strCache>
                <c:ptCount val="1"/>
                <c:pt idx="0">
                  <c:v>UK</c:v>
                </c:pt>
              </c:strCache>
            </c:strRef>
          </c:tx>
          <c:spPr>
            <a:ln w="28575" cap="rnd">
              <a:solidFill>
                <a:schemeClr val="accent3"/>
              </a:solidFill>
              <a:round/>
            </a:ln>
            <a:effectLst/>
          </c:spPr>
          <c:marker>
            <c:symbol val="none"/>
          </c:marker>
          <c:dLbls>
            <c:dLbl>
              <c:idx val="0"/>
              <c:layout>
                <c:manualLayout>
                  <c:x val="-6.0075030110289168E-2"/>
                  <c:y val="-5.51529762250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BE-D546-8F08-F997B6CC193B}"/>
                </c:ext>
              </c:extLst>
            </c:dLbl>
            <c:dLbl>
              <c:idx val="9"/>
              <c:layout>
                <c:manualLayout>
                  <c:x val="-2.0862960900884375E-16"/>
                  <c:y val="5.131313131313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BE-D546-8F08-F997B6CC193B}"/>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IBM Plex Sans" panose="020B0503050203000203"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0.7026</c:v>
                </c:pt>
                <c:pt idx="1">
                  <c:v>0.67920000000000003</c:v>
                </c:pt>
                <c:pt idx="2">
                  <c:v>0.65149999999999997</c:v>
                </c:pt>
                <c:pt idx="3">
                  <c:v>0.63700000000000001</c:v>
                </c:pt>
                <c:pt idx="4">
                  <c:v>0.66339999999999999</c:v>
                </c:pt>
                <c:pt idx="5">
                  <c:v>0.48830000000000001</c:v>
                </c:pt>
                <c:pt idx="6">
                  <c:v>0.51219999999999999</c:v>
                </c:pt>
                <c:pt idx="7">
                  <c:v>0.42859999999999998</c:v>
                </c:pt>
                <c:pt idx="8">
                  <c:v>0.43459999999999999</c:v>
                </c:pt>
                <c:pt idx="9">
                  <c:v>0.37740000000000001</c:v>
                </c:pt>
              </c:numCache>
            </c:numRef>
          </c:val>
          <c:smooth val="0"/>
          <c:extLst>
            <c:ext xmlns:c16="http://schemas.microsoft.com/office/drawing/2014/chart" uri="{C3380CC4-5D6E-409C-BE32-E72D297353CC}">
              <c16:uniqueId val="{00000002-0BBE-D546-8F08-F997B6CC193B}"/>
            </c:ext>
          </c:extLst>
        </c:ser>
        <c:dLbls>
          <c:showLegendKey val="0"/>
          <c:showVal val="0"/>
          <c:showCatName val="0"/>
          <c:showSerName val="0"/>
          <c:showPercent val="0"/>
          <c:showBubbleSize val="0"/>
        </c:dLbls>
        <c:smooth val="0"/>
        <c:axId val="1684676127"/>
        <c:axId val="1684669055"/>
      </c:lineChart>
      <c:catAx>
        <c:axId val="168467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69055"/>
        <c:crosses val="autoZero"/>
        <c:auto val="1"/>
        <c:lblAlgn val="ctr"/>
        <c:lblOffset val="100"/>
        <c:noMultiLvlLbl val="0"/>
      </c:catAx>
      <c:valAx>
        <c:axId val="1684669055"/>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1684676127"/>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93824634280622E-2"/>
          <c:y val="0.17122509578544062"/>
          <c:w val="0.96933333953403844"/>
          <c:h val="0.70357950191570895"/>
        </c:manualLayout>
      </c:layout>
      <c:barChart>
        <c:barDir val="col"/>
        <c:grouping val="clustered"/>
        <c:varyColors val="0"/>
        <c:ser>
          <c:idx val="1"/>
          <c:order val="0"/>
          <c:tx>
            <c:strRef>
              <c:f>Sheet1!$B$1</c:f>
              <c:strCache>
                <c:ptCount val="1"/>
                <c:pt idx="0">
                  <c:v>Important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2F8-FF45-ABA7-ADFE1EEEE98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2F8-FF45-ABA7-ADFE1EEEE98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32F8-FF45-ABA7-ADFE1EEEE98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32F8-FF45-ABA7-ADFE1EEEE98B}"/>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9-32F8-FF45-ABA7-ADFE1EEEE98B}"/>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IBM Plex Sans" panose="020B050305020300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Keeps me up to date with whats going on</c:v>
                </c:pt>
                <c:pt idx="1">
                  <c:v>Helps me learn more about topics and events</c:v>
                </c:pt>
                <c:pt idx="2">
                  <c:v>Offers different perspectives on topical issues</c:v>
                </c:pt>
                <c:pt idx="3">
                  <c:v>Provides practical information and advice for day to day life</c:v>
                </c:pt>
                <c:pt idx="4">
                  <c:v>Keeps me engaged with issues in society</c:v>
                </c:pt>
                <c:pt idx="5">
                  <c:v>Makes me feel better about the world</c:v>
                </c:pt>
                <c:pt idx="6">
                  <c:v>Makes me feel connected to others in society</c:v>
                </c:pt>
                <c:pt idx="7">
                  <c:v>Divert/entertain me</c:v>
                </c:pt>
              </c:strCache>
            </c:strRef>
          </c:cat>
          <c:val>
            <c:numRef>
              <c:f>Sheet1!$B$2:$B$9</c:f>
              <c:numCache>
                <c:formatCode>0%</c:formatCode>
                <c:ptCount val="8"/>
                <c:pt idx="0">
                  <c:v>0.72</c:v>
                </c:pt>
                <c:pt idx="1">
                  <c:v>0.67</c:v>
                </c:pt>
                <c:pt idx="2">
                  <c:v>0.63</c:v>
                </c:pt>
                <c:pt idx="3">
                  <c:v>0.6</c:v>
                </c:pt>
                <c:pt idx="4">
                  <c:v>0.59</c:v>
                </c:pt>
                <c:pt idx="5">
                  <c:v>0.54</c:v>
                </c:pt>
                <c:pt idx="6">
                  <c:v>0.5</c:v>
                </c:pt>
                <c:pt idx="7">
                  <c:v>0.47</c:v>
                </c:pt>
              </c:numCache>
            </c:numRef>
          </c:val>
          <c:extLst>
            <c:ext xmlns:c16="http://schemas.microsoft.com/office/drawing/2014/chart" uri="{C3380CC4-5D6E-409C-BE32-E72D297353CC}">
              <c16:uniqueId val="{0000000A-32F8-FF45-ABA7-ADFE1EEEE98B}"/>
            </c:ext>
          </c:extLst>
        </c:ser>
        <c:dLbls>
          <c:dLblPos val="inEnd"/>
          <c:showLegendKey val="0"/>
          <c:showVal val="1"/>
          <c:showCatName val="0"/>
          <c:showSerName val="0"/>
          <c:showPercent val="0"/>
          <c:showBubbleSize val="0"/>
        </c:dLbls>
        <c:gapWidth val="50"/>
        <c:axId val="164553328"/>
        <c:axId val="161466880"/>
      </c:barChart>
      <c:catAx>
        <c:axId val="1645533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ln>
                  <a:noFill/>
                </a:ln>
                <a:solidFill>
                  <a:schemeClr val="tx2"/>
                </a:solidFill>
                <a:latin typeface="IBM Plex Sans" panose="020B0503050203000203" pitchFamily="34" charset="0"/>
                <a:ea typeface="+mn-ea"/>
                <a:cs typeface="+mn-cs"/>
              </a:defRPr>
            </a:pPr>
            <a:endParaRPr lang="en-US"/>
          </a:p>
        </c:txPr>
        <c:crossAx val="161466880"/>
        <c:crosses val="autoZero"/>
        <c:auto val="1"/>
        <c:lblAlgn val="ctr"/>
        <c:lblOffset val="100"/>
        <c:noMultiLvlLbl val="0"/>
      </c:catAx>
      <c:valAx>
        <c:axId val="161466880"/>
        <c:scaling>
          <c:orientation val="minMax"/>
        </c:scaling>
        <c:delete val="1"/>
        <c:axPos val="l"/>
        <c:numFmt formatCode="0%" sourceLinked="1"/>
        <c:majorTickMark val="none"/>
        <c:minorTickMark val="none"/>
        <c:tickLblPos val="nextTo"/>
        <c:crossAx val="16455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48579630483119E-2"/>
          <c:y val="0.12442943654387879"/>
          <c:w val="0.97530284073903373"/>
          <c:h val="0.59212872038538322"/>
        </c:manualLayout>
      </c:layout>
      <c:barChart>
        <c:barDir val="col"/>
        <c:grouping val="clustered"/>
        <c:varyColors val="0"/>
        <c:ser>
          <c:idx val="0"/>
          <c:order val="0"/>
          <c:tx>
            <c:strRef>
              <c:f>Sheet1!$B$1</c:f>
              <c:strCache>
                <c:ptCount val="1"/>
                <c:pt idx="0">
                  <c:v>18-24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Any online platform </c:v>
                </c:pt>
                <c:pt idx="1">
                  <c:v>Instagram</c:v>
                </c:pt>
                <c:pt idx="2">
                  <c:v>TikTok</c:v>
                </c:pt>
                <c:pt idx="3">
                  <c:v>X (formerly Twitter)</c:v>
                </c:pt>
                <c:pt idx="4">
                  <c:v>YouTube</c:v>
                </c:pt>
                <c:pt idx="5">
                  <c:v>Facebook</c:v>
                </c:pt>
                <c:pt idx="6">
                  <c:v>News website/App</c:v>
                </c:pt>
              </c:strCache>
            </c:strRef>
          </c:cat>
          <c:val>
            <c:numRef>
              <c:f>Sheet1!$B$2:$B$8</c:f>
              <c:numCache>
                <c:formatCode>0%</c:formatCode>
                <c:ptCount val="7"/>
                <c:pt idx="0">
                  <c:v>0.85870000000000002</c:v>
                </c:pt>
                <c:pt idx="1">
                  <c:v>0.1754</c:v>
                </c:pt>
                <c:pt idx="2">
                  <c:v>0.16320000000000001</c:v>
                </c:pt>
                <c:pt idx="3">
                  <c:v>9.5899999999999999E-2</c:v>
                </c:pt>
                <c:pt idx="4">
                  <c:v>0.2273</c:v>
                </c:pt>
                <c:pt idx="5">
                  <c:v>0.157</c:v>
                </c:pt>
                <c:pt idx="6">
                  <c:v>0.10050000000000001</c:v>
                </c:pt>
              </c:numCache>
            </c:numRef>
          </c:val>
          <c:extLst>
            <c:ext xmlns:c16="http://schemas.microsoft.com/office/drawing/2014/chart" uri="{C3380CC4-5D6E-409C-BE32-E72D297353CC}">
              <c16:uniqueId val="{00000000-C60F-4DA7-8921-CFF19FD90161}"/>
            </c:ext>
          </c:extLst>
        </c:ser>
        <c:ser>
          <c:idx val="1"/>
          <c:order val="1"/>
          <c:tx>
            <c:strRef>
              <c:f>Sheet1!$C$1</c:f>
              <c:strCache>
                <c:ptCount val="1"/>
                <c:pt idx="0">
                  <c:v>25-34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Any online platform </c:v>
                </c:pt>
                <c:pt idx="1">
                  <c:v>Instagram</c:v>
                </c:pt>
                <c:pt idx="2">
                  <c:v>TikTok</c:v>
                </c:pt>
                <c:pt idx="3">
                  <c:v>X (formerly Twitter)</c:v>
                </c:pt>
                <c:pt idx="4">
                  <c:v>YouTube</c:v>
                </c:pt>
                <c:pt idx="5">
                  <c:v>Facebook</c:v>
                </c:pt>
                <c:pt idx="6">
                  <c:v>News website/App</c:v>
                </c:pt>
              </c:strCache>
            </c:strRef>
          </c:cat>
          <c:val>
            <c:numRef>
              <c:f>Sheet1!$C$2:$C$8</c:f>
              <c:numCache>
                <c:formatCode>0%</c:formatCode>
                <c:ptCount val="7"/>
                <c:pt idx="0">
                  <c:v>0.80740000000000001</c:v>
                </c:pt>
                <c:pt idx="1">
                  <c:v>0.12989999999999999</c:v>
                </c:pt>
                <c:pt idx="2">
                  <c:v>9.74E-2</c:v>
                </c:pt>
                <c:pt idx="3">
                  <c:v>7.1499999999999994E-2</c:v>
                </c:pt>
                <c:pt idx="4">
                  <c:v>0.22869999999999999</c:v>
                </c:pt>
                <c:pt idx="5">
                  <c:v>0.2525</c:v>
                </c:pt>
                <c:pt idx="6">
                  <c:v>0.14230000000000001</c:v>
                </c:pt>
              </c:numCache>
            </c:numRef>
          </c:val>
          <c:extLst>
            <c:ext xmlns:c16="http://schemas.microsoft.com/office/drawing/2014/chart" uri="{C3380CC4-5D6E-409C-BE32-E72D297353CC}">
              <c16:uniqueId val="{00000000-07D0-874F-908B-232FE1D7A7D2}"/>
            </c:ext>
          </c:extLst>
        </c:ser>
        <c:ser>
          <c:idx val="2"/>
          <c:order val="2"/>
          <c:tx>
            <c:strRef>
              <c:f>Sheet1!$D$1</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Any online platform </c:v>
                </c:pt>
                <c:pt idx="1">
                  <c:v>Instagram</c:v>
                </c:pt>
                <c:pt idx="2">
                  <c:v>TikTok</c:v>
                </c:pt>
                <c:pt idx="3">
                  <c:v>X (formerly Twitter)</c:v>
                </c:pt>
                <c:pt idx="4">
                  <c:v>YouTube</c:v>
                </c:pt>
                <c:pt idx="5">
                  <c:v>Facebook</c:v>
                </c:pt>
                <c:pt idx="6">
                  <c:v>News website/App</c:v>
                </c:pt>
              </c:strCache>
            </c:strRef>
          </c:cat>
          <c:val>
            <c:numRef>
              <c:f>Sheet1!$D$2:$D$8</c:f>
              <c:numCache>
                <c:formatCode>0%</c:formatCode>
                <c:ptCount val="7"/>
                <c:pt idx="0">
                  <c:v>0.75629999999999997</c:v>
                </c:pt>
                <c:pt idx="1">
                  <c:v>8.77E-2</c:v>
                </c:pt>
                <c:pt idx="2">
                  <c:v>7.2099999999999997E-2</c:v>
                </c:pt>
                <c:pt idx="3">
                  <c:v>5.3199999999999997E-2</c:v>
                </c:pt>
                <c:pt idx="4">
                  <c:v>0.25</c:v>
                </c:pt>
                <c:pt idx="5">
                  <c:v>0.2787</c:v>
                </c:pt>
                <c:pt idx="6">
                  <c:v>0.1903</c:v>
                </c:pt>
              </c:numCache>
            </c:numRef>
          </c:val>
          <c:extLst>
            <c:ext xmlns:c16="http://schemas.microsoft.com/office/drawing/2014/chart" uri="{C3380CC4-5D6E-409C-BE32-E72D297353CC}">
              <c16:uniqueId val="{00000000-3AC4-C24F-AB32-4C0F649971E8}"/>
            </c:ext>
          </c:extLst>
        </c:ser>
        <c:ser>
          <c:idx val="3"/>
          <c:order val="3"/>
          <c:tx>
            <c:strRef>
              <c:f>Sheet1!$E$1</c:f>
              <c:strCache>
                <c:ptCount val="1"/>
                <c:pt idx="0">
                  <c:v>45-54</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Any online platform </c:v>
                </c:pt>
                <c:pt idx="1">
                  <c:v>Instagram</c:v>
                </c:pt>
                <c:pt idx="2">
                  <c:v>TikTok</c:v>
                </c:pt>
                <c:pt idx="3">
                  <c:v>X (formerly Twitter)</c:v>
                </c:pt>
                <c:pt idx="4">
                  <c:v>YouTube</c:v>
                </c:pt>
                <c:pt idx="5">
                  <c:v>Facebook</c:v>
                </c:pt>
                <c:pt idx="6">
                  <c:v>News website/App</c:v>
                </c:pt>
              </c:strCache>
            </c:strRef>
          </c:cat>
          <c:val>
            <c:numRef>
              <c:f>Sheet1!$E$2:$E$8</c:f>
              <c:numCache>
                <c:formatCode>0%</c:formatCode>
                <c:ptCount val="7"/>
                <c:pt idx="0">
                  <c:v>0.6865</c:v>
                </c:pt>
                <c:pt idx="1">
                  <c:v>6.7599999999999993E-2</c:v>
                </c:pt>
                <c:pt idx="2">
                  <c:v>5.7799999999999997E-2</c:v>
                </c:pt>
                <c:pt idx="3">
                  <c:v>4.2700000000000002E-2</c:v>
                </c:pt>
                <c:pt idx="4">
                  <c:v>0.2467</c:v>
                </c:pt>
                <c:pt idx="5">
                  <c:v>0.26179999999999998</c:v>
                </c:pt>
                <c:pt idx="6">
                  <c:v>0.24879999999999999</c:v>
                </c:pt>
              </c:numCache>
            </c:numRef>
          </c:val>
          <c:extLst>
            <c:ext xmlns:c16="http://schemas.microsoft.com/office/drawing/2014/chart" uri="{C3380CC4-5D6E-409C-BE32-E72D297353CC}">
              <c16:uniqueId val="{00000001-3AC4-C24F-AB32-4C0F649971E8}"/>
            </c:ext>
          </c:extLst>
        </c:ser>
        <c:ser>
          <c:idx val="4"/>
          <c:order val="4"/>
          <c:tx>
            <c:strRef>
              <c:f>Sheet1!$F$1</c:f>
              <c:strCache>
                <c:ptCount val="1"/>
                <c:pt idx="0">
                  <c:v>55+</c:v>
                </c:pt>
              </c:strCache>
            </c:strRef>
          </c:tx>
          <c:spPr>
            <a:solidFill>
              <a:schemeClr val="accent6">
                <a:lumMod val="50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C4-C24F-AB32-4C0F649971E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C4-C24F-AB32-4C0F649971E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C4-C24F-AB32-4C0F649971E8}"/>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C4-C24F-AB32-4C0F649971E8}"/>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C4-C24F-AB32-4C0F649971E8}"/>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C4-C24F-AB32-4C0F649971E8}"/>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C4-C24F-AB32-4C0F649971E8}"/>
                </c:ext>
              </c:extLst>
            </c:dLbl>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Any online platform </c:v>
                </c:pt>
                <c:pt idx="1">
                  <c:v>Instagram</c:v>
                </c:pt>
                <c:pt idx="2">
                  <c:v>TikTok</c:v>
                </c:pt>
                <c:pt idx="3">
                  <c:v>X (formerly Twitter)</c:v>
                </c:pt>
                <c:pt idx="4">
                  <c:v>YouTube</c:v>
                </c:pt>
                <c:pt idx="5">
                  <c:v>Facebook</c:v>
                </c:pt>
                <c:pt idx="6">
                  <c:v>News website/App</c:v>
                </c:pt>
              </c:strCache>
            </c:strRef>
          </c:cat>
          <c:val>
            <c:numRef>
              <c:f>Sheet1!$F$2:$F$8</c:f>
              <c:numCache>
                <c:formatCode>0%</c:formatCode>
                <c:ptCount val="7"/>
                <c:pt idx="0">
                  <c:v>0.60160000000000002</c:v>
                </c:pt>
                <c:pt idx="1">
                  <c:v>4.7500000000000001E-2</c:v>
                </c:pt>
                <c:pt idx="2">
                  <c:v>2.9100000000000001E-2</c:v>
                </c:pt>
                <c:pt idx="3">
                  <c:v>3.39E-2</c:v>
                </c:pt>
                <c:pt idx="4">
                  <c:v>0.24349999999999999</c:v>
                </c:pt>
                <c:pt idx="5">
                  <c:v>0.24199999999999999</c:v>
                </c:pt>
                <c:pt idx="6">
                  <c:v>0.31690000000000002</c:v>
                </c:pt>
              </c:numCache>
            </c:numRef>
          </c:val>
          <c:extLst>
            <c:ext xmlns:c16="http://schemas.microsoft.com/office/drawing/2014/chart" uri="{C3380CC4-5D6E-409C-BE32-E72D297353CC}">
              <c16:uniqueId val="{00000002-3AC4-C24F-AB32-4C0F649971E8}"/>
            </c:ext>
          </c:extLst>
        </c:ser>
        <c:dLbls>
          <c:showLegendKey val="0"/>
          <c:showVal val="0"/>
          <c:showCatName val="0"/>
          <c:showSerName val="0"/>
          <c:showPercent val="0"/>
          <c:showBubbleSize val="0"/>
        </c:dLbls>
        <c:gapWidth val="219"/>
        <c:overlap val="-27"/>
        <c:axId val="734796175"/>
        <c:axId val="734806991"/>
      </c:barChart>
      <c:catAx>
        <c:axId val="73479617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2"/>
                </a:solidFill>
                <a:latin typeface="IBM Plex Sans" panose="020B0503050203000203" pitchFamily="34" charset="0"/>
                <a:ea typeface="+mn-ea"/>
                <a:cs typeface="+mn-cs"/>
              </a:defRPr>
            </a:pPr>
            <a:endParaRPr lang="en-US"/>
          </a:p>
        </c:txPr>
        <c:crossAx val="734806991"/>
        <c:crosses val="autoZero"/>
        <c:auto val="1"/>
        <c:lblAlgn val="ctr"/>
        <c:lblOffset val="100"/>
        <c:noMultiLvlLbl val="0"/>
      </c:catAx>
      <c:valAx>
        <c:axId val="734806991"/>
        <c:scaling>
          <c:orientation val="minMax"/>
        </c:scaling>
        <c:delete val="1"/>
        <c:axPos val="l"/>
        <c:numFmt formatCode="0%" sourceLinked="1"/>
        <c:majorTickMark val="none"/>
        <c:minorTickMark val="none"/>
        <c:tickLblPos val="nextTo"/>
        <c:crossAx val="734796175"/>
        <c:crosses val="autoZero"/>
        <c:crossBetween val="between"/>
      </c:valAx>
      <c:spPr>
        <a:noFill/>
        <a:ln>
          <a:noFill/>
        </a:ln>
        <a:effectLst/>
      </c:spPr>
    </c:plotArea>
    <c:legend>
      <c:legendPos val="t"/>
      <c:layout>
        <c:manualLayout>
          <c:xMode val="edge"/>
          <c:yMode val="edge"/>
          <c:x val="0.28949773190977285"/>
          <c:y val="6.5965763595555421E-2"/>
          <c:w val="0.382374784783792"/>
          <c:h val="8.963610329903844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IBM Plex Sans" panose="020B050305020300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2"/>
          </a:solidFill>
          <a:latin typeface="IBM Plex Sans" panose="020B0503050203000203"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93824634280622E-2"/>
          <c:y val="0.17122509578544062"/>
          <c:w val="0.96933333953403844"/>
          <c:h val="0.70357950191570895"/>
        </c:manualLayout>
      </c:layout>
      <c:barChart>
        <c:barDir val="col"/>
        <c:grouping val="clustered"/>
        <c:varyColors val="0"/>
        <c:ser>
          <c:idx val="1"/>
          <c:order val="0"/>
          <c:tx>
            <c:strRef>
              <c:f>Sheet1!$B$1</c:f>
              <c:strCache>
                <c:ptCount val="1"/>
                <c:pt idx="0">
                  <c:v>Important</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2F8-FF45-ABA7-ADFE1EEEE98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2F8-FF45-ABA7-ADFE1EEEE98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32F8-FF45-ABA7-ADFE1EEEE98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32F8-FF45-ABA7-ADFE1EEEE98B}"/>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0-3771-475C-A542-0A9B8B5C6DC5}"/>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9-32F8-FF45-ABA7-ADFE1EEEE98B}"/>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IBM Plex Sans" panose="020B050305020300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Keeps me up to date with whats going on</c:v>
                </c:pt>
                <c:pt idx="1">
                  <c:v>Helps me learn more about topics and events</c:v>
                </c:pt>
                <c:pt idx="2">
                  <c:v>Offers different perspectives on topical issues</c:v>
                </c:pt>
                <c:pt idx="3">
                  <c:v>Provides practical information and advice for day to day life</c:v>
                </c:pt>
                <c:pt idx="4">
                  <c:v>Keeps me engaged with issues in society</c:v>
                </c:pt>
                <c:pt idx="5">
                  <c:v>Makes me feel better about the world</c:v>
                </c:pt>
                <c:pt idx="6">
                  <c:v>Makes me feel connected to others in society</c:v>
                </c:pt>
                <c:pt idx="7">
                  <c:v>Divert/entertain me</c:v>
                </c:pt>
              </c:strCache>
            </c:strRef>
          </c:cat>
          <c:val>
            <c:numRef>
              <c:f>Sheet1!$B$2:$B$9</c:f>
              <c:numCache>
                <c:formatCode>0%</c:formatCode>
                <c:ptCount val="8"/>
                <c:pt idx="0">
                  <c:v>0.72</c:v>
                </c:pt>
                <c:pt idx="1">
                  <c:v>0.67</c:v>
                </c:pt>
                <c:pt idx="2">
                  <c:v>0.63</c:v>
                </c:pt>
                <c:pt idx="3">
                  <c:v>0.6</c:v>
                </c:pt>
                <c:pt idx="4">
                  <c:v>0.59</c:v>
                </c:pt>
                <c:pt idx="5">
                  <c:v>0.54</c:v>
                </c:pt>
                <c:pt idx="6">
                  <c:v>0.5</c:v>
                </c:pt>
                <c:pt idx="7">
                  <c:v>0.47</c:v>
                </c:pt>
              </c:numCache>
            </c:numRef>
          </c:val>
          <c:extLst>
            <c:ext xmlns:c16="http://schemas.microsoft.com/office/drawing/2014/chart" uri="{C3380CC4-5D6E-409C-BE32-E72D297353CC}">
              <c16:uniqueId val="{0000000A-32F8-FF45-ABA7-ADFE1EEEE98B}"/>
            </c:ext>
          </c:extLst>
        </c:ser>
        <c:dLbls>
          <c:dLblPos val="inEnd"/>
          <c:showLegendKey val="0"/>
          <c:showVal val="1"/>
          <c:showCatName val="0"/>
          <c:showSerName val="0"/>
          <c:showPercent val="0"/>
          <c:showBubbleSize val="0"/>
        </c:dLbls>
        <c:gapWidth val="50"/>
        <c:axId val="164553328"/>
        <c:axId val="161466880"/>
      </c:barChart>
      <c:catAx>
        <c:axId val="1645533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ln>
                  <a:noFill/>
                </a:ln>
                <a:solidFill>
                  <a:schemeClr val="tx2"/>
                </a:solidFill>
                <a:latin typeface="IBM Plex Sans" panose="020B0503050203000203" pitchFamily="34" charset="0"/>
                <a:ea typeface="+mn-ea"/>
                <a:cs typeface="+mn-cs"/>
              </a:defRPr>
            </a:pPr>
            <a:endParaRPr lang="en-US"/>
          </a:p>
        </c:txPr>
        <c:crossAx val="161466880"/>
        <c:crosses val="autoZero"/>
        <c:auto val="1"/>
        <c:lblAlgn val="ctr"/>
        <c:lblOffset val="100"/>
        <c:noMultiLvlLbl val="0"/>
      </c:catAx>
      <c:valAx>
        <c:axId val="161466880"/>
        <c:scaling>
          <c:orientation val="minMax"/>
        </c:scaling>
        <c:delete val="1"/>
        <c:axPos val="l"/>
        <c:numFmt formatCode="0%" sourceLinked="1"/>
        <c:majorTickMark val="none"/>
        <c:minorTickMark val="none"/>
        <c:tickLblPos val="nextTo"/>
        <c:crossAx val="16455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2"/>
          </a:solidFill>
          <a:latin typeface="IBM Plex Sans" panose="020B050305020300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119012110137"/>
          <c:y val="9.1837127375674385E-2"/>
          <c:w val="0.60052425188698355"/>
          <c:h val="0.87847660545081285"/>
        </c:manualLayout>
      </c:layout>
      <c:barChart>
        <c:barDir val="bar"/>
        <c:grouping val="percentStacked"/>
        <c:varyColors val="0"/>
        <c:ser>
          <c:idx val="0"/>
          <c:order val="0"/>
          <c:tx>
            <c:strRef>
              <c:f>Sheet1!$B$1</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BM Plex Sans" panose="020B050305020300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TikTok</c:v>
                </c:pt>
                <c:pt idx="1">
                  <c:v>X (Twitter)</c:v>
                </c:pt>
                <c:pt idx="2">
                  <c:v>Facebook </c:v>
                </c:pt>
                <c:pt idx="3">
                  <c:v>Instagram</c:v>
                </c:pt>
                <c:pt idx="4">
                  <c:v>LinkedIn</c:v>
                </c:pt>
                <c:pt idx="5">
                  <c:v>WhatsApp</c:v>
                </c:pt>
                <c:pt idx="6">
                  <c:v>YouTube</c:v>
                </c:pt>
                <c:pt idx="7">
                  <c:v>Google search </c:v>
                </c:pt>
              </c:strCache>
            </c:strRef>
          </c:cat>
          <c:val>
            <c:numRef>
              <c:f>Sheet1!$B$2:$B$9</c:f>
              <c:numCache>
                <c:formatCode>0%</c:formatCode>
                <c:ptCount val="8"/>
                <c:pt idx="0">
                  <c:v>0.27</c:v>
                </c:pt>
                <c:pt idx="1">
                  <c:v>0.24</c:v>
                </c:pt>
                <c:pt idx="2">
                  <c:v>0.21</c:v>
                </c:pt>
                <c:pt idx="3">
                  <c:v>0.2</c:v>
                </c:pt>
                <c:pt idx="4">
                  <c:v>0.18</c:v>
                </c:pt>
                <c:pt idx="5">
                  <c:v>0.17</c:v>
                </c:pt>
                <c:pt idx="6">
                  <c:v>0.17</c:v>
                </c:pt>
                <c:pt idx="7">
                  <c:v>0.13</c:v>
                </c:pt>
              </c:numCache>
            </c:numRef>
          </c:val>
          <c:extLst>
            <c:ext xmlns:c16="http://schemas.microsoft.com/office/drawing/2014/chart" uri="{C3380CC4-5D6E-409C-BE32-E72D297353CC}">
              <c16:uniqueId val="{00000000-84C6-499C-8963-A1962D986AEA}"/>
            </c:ext>
          </c:extLst>
        </c:ser>
        <c:ser>
          <c:idx val="1"/>
          <c:order val="1"/>
          <c:tx>
            <c:strRef>
              <c:f>Sheet1!$C$1</c:f>
              <c:strCache>
                <c:ptCount val="1"/>
                <c:pt idx="0">
                  <c:v>Neither (inc DK)</c:v>
                </c:pt>
              </c:strCache>
            </c:strRef>
          </c:tx>
          <c:spPr>
            <a:solidFill>
              <a:schemeClr val="bg1">
                <a:lumMod val="75000"/>
              </a:schemeClr>
            </a:solidFill>
            <a:ln>
              <a:noFill/>
            </a:ln>
            <a:effectLst/>
          </c:spPr>
          <c:invertIfNegative val="0"/>
          <c:dLbls>
            <c:delete val="1"/>
          </c:dLbls>
          <c:cat>
            <c:strRef>
              <c:f>Sheet1!$A$2:$A$9</c:f>
              <c:strCache>
                <c:ptCount val="8"/>
                <c:pt idx="0">
                  <c:v>TikTok</c:v>
                </c:pt>
                <c:pt idx="1">
                  <c:v>X (Twitter)</c:v>
                </c:pt>
                <c:pt idx="2">
                  <c:v>Facebook </c:v>
                </c:pt>
                <c:pt idx="3">
                  <c:v>Instagram</c:v>
                </c:pt>
                <c:pt idx="4">
                  <c:v>LinkedIn</c:v>
                </c:pt>
                <c:pt idx="5">
                  <c:v>WhatsApp</c:v>
                </c:pt>
                <c:pt idx="6">
                  <c:v>YouTube</c:v>
                </c:pt>
                <c:pt idx="7">
                  <c:v>Google search </c:v>
                </c:pt>
              </c:strCache>
            </c:strRef>
          </c:cat>
          <c:val>
            <c:numRef>
              <c:f>Sheet1!$C$2:$C$9</c:f>
              <c:numCache>
                <c:formatCode>0%</c:formatCode>
                <c:ptCount val="8"/>
                <c:pt idx="0">
                  <c:v>0.3</c:v>
                </c:pt>
                <c:pt idx="1">
                  <c:v>0.35</c:v>
                </c:pt>
                <c:pt idx="2">
                  <c:v>0.28000000000000003</c:v>
                </c:pt>
                <c:pt idx="3">
                  <c:v>0.31</c:v>
                </c:pt>
                <c:pt idx="4">
                  <c:v>0.41</c:v>
                </c:pt>
                <c:pt idx="5">
                  <c:v>0.32</c:v>
                </c:pt>
                <c:pt idx="6">
                  <c:v>0.28999999999999998</c:v>
                </c:pt>
                <c:pt idx="7">
                  <c:v>0.27</c:v>
                </c:pt>
              </c:numCache>
            </c:numRef>
          </c:val>
          <c:extLst>
            <c:ext xmlns:c16="http://schemas.microsoft.com/office/drawing/2014/chart" uri="{C3380CC4-5D6E-409C-BE32-E72D297353CC}">
              <c16:uniqueId val="{00000000-450F-BA40-A3EA-60442E643E3D}"/>
            </c:ext>
          </c:extLst>
        </c:ser>
        <c:ser>
          <c:idx val="2"/>
          <c:order val="2"/>
          <c:tx>
            <c:strRef>
              <c:f>Sheet1!$D$1</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BM Plex Sans" panose="020B050305020300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TikTok</c:v>
                </c:pt>
                <c:pt idx="1">
                  <c:v>X (Twitter)</c:v>
                </c:pt>
                <c:pt idx="2">
                  <c:v>Facebook </c:v>
                </c:pt>
                <c:pt idx="3">
                  <c:v>Instagram</c:v>
                </c:pt>
                <c:pt idx="4">
                  <c:v>LinkedIn</c:v>
                </c:pt>
                <c:pt idx="5">
                  <c:v>WhatsApp</c:v>
                </c:pt>
                <c:pt idx="6">
                  <c:v>YouTube</c:v>
                </c:pt>
                <c:pt idx="7">
                  <c:v>Google search </c:v>
                </c:pt>
              </c:strCache>
            </c:strRef>
          </c:cat>
          <c:val>
            <c:numRef>
              <c:f>Sheet1!$D$2:$D$9</c:f>
              <c:numCache>
                <c:formatCode>0%</c:formatCode>
                <c:ptCount val="8"/>
                <c:pt idx="0">
                  <c:v>0.44</c:v>
                </c:pt>
                <c:pt idx="1">
                  <c:v>0.41</c:v>
                </c:pt>
                <c:pt idx="2">
                  <c:v>0.51</c:v>
                </c:pt>
                <c:pt idx="3">
                  <c:v>0.49</c:v>
                </c:pt>
                <c:pt idx="4">
                  <c:v>0.41</c:v>
                </c:pt>
                <c:pt idx="5">
                  <c:v>0.51</c:v>
                </c:pt>
                <c:pt idx="6">
                  <c:v>0.54</c:v>
                </c:pt>
                <c:pt idx="7">
                  <c:v>0.6</c:v>
                </c:pt>
              </c:numCache>
            </c:numRef>
          </c:val>
          <c:extLst>
            <c:ext xmlns:c16="http://schemas.microsoft.com/office/drawing/2014/chart" uri="{C3380CC4-5D6E-409C-BE32-E72D297353CC}">
              <c16:uniqueId val="{00000001-450F-BA40-A3EA-60442E643E3D}"/>
            </c:ext>
          </c:extLst>
        </c:ser>
        <c:dLbls>
          <c:dLblPos val="inEnd"/>
          <c:showLegendKey val="0"/>
          <c:showVal val="1"/>
          <c:showCatName val="0"/>
          <c:showSerName val="0"/>
          <c:showPercent val="0"/>
          <c:showBubbleSize val="0"/>
        </c:dLbls>
        <c:gapWidth val="60"/>
        <c:overlap val="100"/>
        <c:axId val="842615807"/>
        <c:axId val="842622879"/>
      </c:barChart>
      <c:catAx>
        <c:axId val="8426158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842622879"/>
        <c:crosses val="autoZero"/>
        <c:auto val="1"/>
        <c:lblAlgn val="ctr"/>
        <c:lblOffset val="100"/>
        <c:noMultiLvlLbl val="0"/>
      </c:catAx>
      <c:valAx>
        <c:axId val="842622879"/>
        <c:scaling>
          <c:orientation val="minMax"/>
        </c:scaling>
        <c:delete val="1"/>
        <c:axPos val="t"/>
        <c:numFmt formatCode="0%" sourceLinked="1"/>
        <c:majorTickMark val="none"/>
        <c:minorTickMark val="none"/>
        <c:tickLblPos val="nextTo"/>
        <c:crossAx val="8426158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IBM Plex Sans" panose="020B050305020300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67360749775738E-2"/>
          <c:y val="9.6594854721979206E-2"/>
          <c:w val="0.84700654163692002"/>
          <c:h val="0.67997861127725012"/>
        </c:manualLayout>
      </c:layout>
      <c:barChart>
        <c:barDir val="bar"/>
        <c:grouping val="percentStacked"/>
        <c:varyColors val="0"/>
        <c:ser>
          <c:idx val="0"/>
          <c:order val="0"/>
          <c:tx>
            <c:strRef>
              <c:f>Sheet1!$B$1</c:f>
              <c:strCache>
                <c:ptCount val="1"/>
                <c:pt idx="0">
                  <c:v>Comfortable</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Sheet1!$B$2</c:f>
              <c:numCache>
                <c:formatCode>0%</c:formatCode>
                <c:ptCount val="1"/>
                <c:pt idx="0">
                  <c:v>0.23</c:v>
                </c:pt>
              </c:numCache>
            </c:numRef>
          </c:val>
          <c:extLst>
            <c:ext xmlns:c16="http://schemas.microsoft.com/office/drawing/2014/chart" uri="{C3380CC4-5D6E-409C-BE32-E72D297353CC}">
              <c16:uniqueId val="{00000000-9744-9047-A7C2-69108395BD92}"/>
            </c:ext>
          </c:extLst>
        </c:ser>
        <c:ser>
          <c:idx val="1"/>
          <c:order val="1"/>
          <c:tx>
            <c:strRef>
              <c:f>Sheet1!$C$1</c:f>
              <c:strCache>
                <c:ptCount val="1"/>
                <c:pt idx="0">
                  <c:v>Neither/nor </c:v>
                </c:pt>
              </c:strCache>
            </c:strRef>
          </c:tx>
          <c:spPr>
            <a:solidFill>
              <a:schemeClr val="bg2">
                <a:lumMod val="50000"/>
              </a:schemeClr>
            </a:solidFill>
          </c:spPr>
          <c:invertIfNegative val="0"/>
          <c:dLbls>
            <c:dLbl>
              <c:idx val="0"/>
              <c:layout>
                <c:manualLayout>
                  <c:x val="5.176243148261166E-3"/>
                  <c:y val="8.009194555349541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44-9047-A7C2-69108395BD92}"/>
                </c:ext>
              </c:extLst>
            </c:dLbl>
            <c:spPr>
              <a:noFill/>
              <a:ln>
                <a:noFill/>
              </a:ln>
              <a:effectLst/>
            </c:spPr>
            <c:txPr>
              <a:bodyPr/>
              <a:lstStyle/>
              <a:p>
                <a:pPr algn="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Sheet1!$C$2</c:f>
              <c:numCache>
                <c:formatCode>0%</c:formatCode>
                <c:ptCount val="1"/>
                <c:pt idx="0">
                  <c:v>0.18</c:v>
                </c:pt>
              </c:numCache>
            </c:numRef>
          </c:val>
          <c:extLst>
            <c:ext xmlns:c16="http://schemas.microsoft.com/office/drawing/2014/chart" uri="{C3380CC4-5D6E-409C-BE32-E72D297353CC}">
              <c16:uniqueId val="{00000002-9744-9047-A7C2-69108395BD92}"/>
            </c:ext>
          </c:extLst>
        </c:ser>
        <c:ser>
          <c:idx val="2"/>
          <c:order val="2"/>
          <c:tx>
            <c:strRef>
              <c:f>Sheet1!$D$1</c:f>
              <c:strCache>
                <c:ptCount val="1"/>
                <c:pt idx="0">
                  <c:v>Not comfortable</c:v>
                </c:pt>
              </c:strCache>
            </c:strRef>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Sheet1!$D$2</c:f>
              <c:numCache>
                <c:formatCode>0%</c:formatCode>
                <c:ptCount val="1"/>
                <c:pt idx="0">
                  <c:v>0.52</c:v>
                </c:pt>
              </c:numCache>
            </c:numRef>
          </c:val>
          <c:extLst>
            <c:ext xmlns:c16="http://schemas.microsoft.com/office/drawing/2014/chart" uri="{C3380CC4-5D6E-409C-BE32-E72D297353CC}">
              <c16:uniqueId val="{00000003-9744-9047-A7C2-69108395BD92}"/>
            </c:ext>
          </c:extLst>
        </c:ser>
        <c:ser>
          <c:idx val="3"/>
          <c:order val="3"/>
          <c:tx>
            <c:strRef>
              <c:f>Sheet1!$E$1</c:f>
              <c:strCache>
                <c:ptCount val="1"/>
                <c:pt idx="0">
                  <c:v>Don't know</c:v>
                </c:pt>
              </c:strCache>
            </c:strRef>
          </c:tx>
          <c:spPr>
            <a:solidFill>
              <a:schemeClr val="bg1">
                <a:lumMod val="65000"/>
              </a:schemeClr>
            </a:solidFill>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44-9047-A7C2-69108395BD92}"/>
                </c:ext>
              </c:extLst>
            </c:dLbl>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AI comfortable</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5-9744-9047-A7C2-69108395BD92}"/>
            </c:ext>
          </c:extLst>
        </c:ser>
        <c:dLbls>
          <c:showLegendKey val="0"/>
          <c:showVal val="0"/>
          <c:showCatName val="0"/>
          <c:showSerName val="0"/>
          <c:showPercent val="0"/>
          <c:showBubbleSize val="0"/>
        </c:dLbls>
        <c:gapWidth val="60"/>
        <c:overlap val="100"/>
        <c:axId val="1976275160"/>
        <c:axId val="1976278792"/>
      </c:barChart>
      <c:catAx>
        <c:axId val="1976275160"/>
        <c:scaling>
          <c:orientation val="maxMin"/>
        </c:scaling>
        <c:delete val="1"/>
        <c:axPos val="l"/>
        <c:numFmt formatCode="General" sourceLinked="1"/>
        <c:majorTickMark val="out"/>
        <c:minorTickMark val="none"/>
        <c:tickLblPos val="nextTo"/>
        <c:crossAx val="1976278792"/>
        <c:crosses val="autoZero"/>
        <c:auto val="1"/>
        <c:lblAlgn val="ctr"/>
        <c:lblOffset val="100"/>
        <c:noMultiLvlLbl val="0"/>
      </c:catAx>
      <c:valAx>
        <c:axId val="1976278792"/>
        <c:scaling>
          <c:orientation val="minMax"/>
        </c:scaling>
        <c:delete val="1"/>
        <c:axPos val="t"/>
        <c:numFmt formatCode="0%" sourceLinked="1"/>
        <c:majorTickMark val="out"/>
        <c:minorTickMark val="none"/>
        <c:tickLblPos val="nextTo"/>
        <c:crossAx val="19762751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IBM Plex Sans" panose="020B05030502030002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67360749775738E-2"/>
          <c:y val="9.6594854721979206E-2"/>
          <c:w val="0.86954406831750042"/>
          <c:h val="0.67997861127725012"/>
        </c:manualLayout>
      </c:layout>
      <c:barChart>
        <c:barDir val="bar"/>
        <c:grouping val="percentStacked"/>
        <c:varyColors val="0"/>
        <c:ser>
          <c:idx val="0"/>
          <c:order val="0"/>
          <c:tx>
            <c:strRef>
              <c:f>Sheet1!$B$1</c:f>
              <c:strCache>
                <c:ptCount val="1"/>
                <c:pt idx="0">
                  <c:v>Comfortable</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Sheet1!$B$2</c:f>
              <c:numCache>
                <c:formatCode>0%</c:formatCode>
                <c:ptCount val="1"/>
                <c:pt idx="0">
                  <c:v>0.15</c:v>
                </c:pt>
              </c:numCache>
            </c:numRef>
          </c:val>
          <c:extLst>
            <c:ext xmlns:c16="http://schemas.microsoft.com/office/drawing/2014/chart" uri="{C3380CC4-5D6E-409C-BE32-E72D297353CC}">
              <c16:uniqueId val="{00000000-79C8-904F-99DF-58E08654C349}"/>
            </c:ext>
          </c:extLst>
        </c:ser>
        <c:ser>
          <c:idx val="1"/>
          <c:order val="1"/>
          <c:tx>
            <c:strRef>
              <c:f>Sheet1!$C$1</c:f>
              <c:strCache>
                <c:ptCount val="1"/>
                <c:pt idx="0">
                  <c:v>Neither/nor </c:v>
                </c:pt>
              </c:strCache>
            </c:strRef>
          </c:tx>
          <c:spPr>
            <a:solidFill>
              <a:schemeClr val="bg2">
                <a:lumMod val="50000"/>
              </a:schemeClr>
            </a:solidFill>
          </c:spPr>
          <c:invertIfNegative val="0"/>
          <c:dLbls>
            <c:dLbl>
              <c:idx val="0"/>
              <c:layout>
                <c:manualLayout>
                  <c:x val="5.176243148261166E-3"/>
                  <c:y val="8.009194555349541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C8-904F-99DF-58E08654C349}"/>
                </c:ext>
              </c:extLst>
            </c:dLbl>
            <c:spPr>
              <a:noFill/>
              <a:ln>
                <a:noFill/>
              </a:ln>
              <a:effectLst/>
            </c:spPr>
            <c:txPr>
              <a:bodyPr/>
              <a:lstStyle/>
              <a:p>
                <a:pPr algn="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Sheet1!$C$2</c:f>
              <c:numCache>
                <c:formatCode>0%</c:formatCode>
                <c:ptCount val="1"/>
                <c:pt idx="0">
                  <c:v>0.27</c:v>
                </c:pt>
              </c:numCache>
            </c:numRef>
          </c:val>
          <c:extLst>
            <c:ext xmlns:c16="http://schemas.microsoft.com/office/drawing/2014/chart" uri="{C3380CC4-5D6E-409C-BE32-E72D297353CC}">
              <c16:uniqueId val="{00000002-79C8-904F-99DF-58E08654C349}"/>
            </c:ext>
          </c:extLst>
        </c:ser>
        <c:ser>
          <c:idx val="2"/>
          <c:order val="2"/>
          <c:tx>
            <c:strRef>
              <c:f>Sheet1!$D$1</c:f>
              <c:strCache>
                <c:ptCount val="1"/>
                <c:pt idx="0">
                  <c:v>Not comfortable</c:v>
                </c:pt>
              </c:strCache>
            </c:strRef>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Sheet1!$D$2</c:f>
              <c:numCache>
                <c:formatCode>0%</c:formatCode>
                <c:ptCount val="1"/>
                <c:pt idx="0">
                  <c:v>0.47</c:v>
                </c:pt>
              </c:numCache>
            </c:numRef>
          </c:val>
          <c:extLst>
            <c:ext xmlns:c16="http://schemas.microsoft.com/office/drawing/2014/chart" uri="{C3380CC4-5D6E-409C-BE32-E72D297353CC}">
              <c16:uniqueId val="{00000003-79C8-904F-99DF-58E08654C349}"/>
            </c:ext>
          </c:extLst>
        </c:ser>
        <c:ser>
          <c:idx val="3"/>
          <c:order val="3"/>
          <c:tx>
            <c:strRef>
              <c:f>Sheet1!$E$1</c:f>
              <c:strCache>
                <c:ptCount val="1"/>
                <c:pt idx="0">
                  <c:v>Don't know</c:v>
                </c:pt>
              </c:strCache>
            </c:strRef>
          </c:tx>
          <c:spPr>
            <a:solidFill>
              <a:schemeClr val="bg1">
                <a:lumMod val="65000"/>
              </a:schemeClr>
            </a:solidFill>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C8-904F-99DF-58E08654C349}"/>
                </c:ext>
              </c:extLst>
            </c:dLbl>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AI comfortable</c:v>
                </c:pt>
              </c:strCache>
            </c:strRef>
          </c:cat>
          <c:val>
            <c:numRef>
              <c:f>Sheet1!$E$2</c:f>
              <c:numCache>
                <c:formatCode>0%</c:formatCode>
                <c:ptCount val="1"/>
                <c:pt idx="0">
                  <c:v>0.11</c:v>
                </c:pt>
              </c:numCache>
            </c:numRef>
          </c:val>
          <c:extLst>
            <c:ext xmlns:c16="http://schemas.microsoft.com/office/drawing/2014/chart" uri="{C3380CC4-5D6E-409C-BE32-E72D297353CC}">
              <c16:uniqueId val="{00000005-79C8-904F-99DF-58E08654C349}"/>
            </c:ext>
          </c:extLst>
        </c:ser>
        <c:dLbls>
          <c:showLegendKey val="0"/>
          <c:showVal val="0"/>
          <c:showCatName val="0"/>
          <c:showSerName val="0"/>
          <c:showPercent val="0"/>
          <c:showBubbleSize val="0"/>
        </c:dLbls>
        <c:gapWidth val="60"/>
        <c:overlap val="100"/>
        <c:axId val="1976275160"/>
        <c:axId val="1976278792"/>
      </c:barChart>
      <c:catAx>
        <c:axId val="1976275160"/>
        <c:scaling>
          <c:orientation val="maxMin"/>
        </c:scaling>
        <c:delete val="1"/>
        <c:axPos val="l"/>
        <c:numFmt formatCode="General" sourceLinked="1"/>
        <c:majorTickMark val="out"/>
        <c:minorTickMark val="none"/>
        <c:tickLblPos val="nextTo"/>
        <c:crossAx val="1976278792"/>
        <c:crosses val="autoZero"/>
        <c:auto val="1"/>
        <c:lblAlgn val="ctr"/>
        <c:lblOffset val="100"/>
        <c:noMultiLvlLbl val="0"/>
      </c:catAx>
      <c:valAx>
        <c:axId val="1976278792"/>
        <c:scaling>
          <c:orientation val="minMax"/>
        </c:scaling>
        <c:delete val="1"/>
        <c:axPos val="t"/>
        <c:numFmt formatCode="0%" sourceLinked="1"/>
        <c:majorTickMark val="out"/>
        <c:minorTickMark val="none"/>
        <c:tickLblPos val="nextTo"/>
        <c:crossAx val="1976275160"/>
        <c:crosses val="autoZero"/>
        <c:crossBetween val="between"/>
      </c:valAx>
      <c:spPr>
        <a:noFill/>
        <a:ln>
          <a:noFill/>
        </a:ln>
        <a:effectLst/>
      </c:spPr>
    </c:plotArea>
    <c:legend>
      <c:legendPos val="b"/>
      <c:overlay val="0"/>
      <c:txPr>
        <a:bodyPr/>
        <a:lstStyle/>
        <a:p>
          <a:pPr>
            <a:defRPr>
              <a:solidFill>
                <a:schemeClr val="tx2"/>
              </a:solidFill>
            </a:defRPr>
          </a:pPr>
          <a:endParaRPr lang="en-US"/>
        </a:p>
      </c:txPr>
    </c:legend>
    <c:plotVisOnly val="1"/>
    <c:dispBlanksAs val="gap"/>
    <c:showDLblsOverMax val="0"/>
  </c:chart>
  <c:spPr>
    <a:noFill/>
    <a:ln>
      <a:noFill/>
    </a:ln>
    <a:effectLst/>
  </c:spPr>
  <c:txPr>
    <a:bodyPr/>
    <a:lstStyle/>
    <a:p>
      <a:pPr>
        <a:defRPr sz="1200">
          <a:solidFill>
            <a:schemeClr val="bg1"/>
          </a:solidFill>
          <a:latin typeface="IBM Plex Sans" panose="020B0503050203000203"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67360749775738E-2"/>
          <c:y val="9.6594854721979206E-2"/>
          <c:w val="0.84123447410675234"/>
          <c:h val="0.67997861127725012"/>
        </c:manualLayout>
      </c:layout>
      <c:barChart>
        <c:barDir val="bar"/>
        <c:grouping val="percentStacked"/>
        <c:varyColors val="0"/>
        <c:ser>
          <c:idx val="0"/>
          <c:order val="0"/>
          <c:tx>
            <c:strRef>
              <c:f>Sheet1!$B$1</c:f>
              <c:strCache>
                <c:ptCount val="1"/>
                <c:pt idx="0">
                  <c:v>Comfortable</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Sheet1!$B$2</c:f>
              <c:numCache>
                <c:formatCode>0%</c:formatCode>
                <c:ptCount val="1"/>
                <c:pt idx="0">
                  <c:v>0.33</c:v>
                </c:pt>
              </c:numCache>
            </c:numRef>
          </c:val>
          <c:extLst>
            <c:ext xmlns:c16="http://schemas.microsoft.com/office/drawing/2014/chart" uri="{C3380CC4-5D6E-409C-BE32-E72D297353CC}">
              <c16:uniqueId val="{00000000-398D-2844-BD39-AB98765D6DFE}"/>
            </c:ext>
          </c:extLst>
        </c:ser>
        <c:ser>
          <c:idx val="1"/>
          <c:order val="1"/>
          <c:tx>
            <c:strRef>
              <c:f>Sheet1!$C$1</c:f>
              <c:strCache>
                <c:ptCount val="1"/>
                <c:pt idx="0">
                  <c:v>Neither/nor </c:v>
                </c:pt>
              </c:strCache>
            </c:strRef>
          </c:tx>
          <c:spPr>
            <a:solidFill>
              <a:schemeClr val="bg2">
                <a:lumMod val="50000"/>
              </a:schemeClr>
            </a:solidFill>
          </c:spPr>
          <c:invertIfNegative val="0"/>
          <c:dLbls>
            <c:dLbl>
              <c:idx val="0"/>
              <c:layout>
                <c:manualLayout>
                  <c:x val="5.176243148261166E-3"/>
                  <c:y val="8.009194555349541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8D-2844-BD39-AB98765D6DFE}"/>
                </c:ext>
              </c:extLst>
            </c:dLbl>
            <c:spPr>
              <a:noFill/>
              <a:ln>
                <a:noFill/>
              </a:ln>
              <a:effectLst/>
            </c:spPr>
            <c:txPr>
              <a:bodyPr/>
              <a:lstStyle/>
              <a:p>
                <a:pPr algn="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Sheet1!$C$2</c:f>
              <c:numCache>
                <c:formatCode>0%</c:formatCode>
                <c:ptCount val="1"/>
                <c:pt idx="0">
                  <c:v>0.3</c:v>
                </c:pt>
              </c:numCache>
            </c:numRef>
          </c:val>
          <c:extLst>
            <c:ext xmlns:c16="http://schemas.microsoft.com/office/drawing/2014/chart" uri="{C3380CC4-5D6E-409C-BE32-E72D297353CC}">
              <c16:uniqueId val="{00000002-398D-2844-BD39-AB98765D6DFE}"/>
            </c:ext>
          </c:extLst>
        </c:ser>
        <c:ser>
          <c:idx val="2"/>
          <c:order val="2"/>
          <c:tx>
            <c:strRef>
              <c:f>Sheet1!$D$1</c:f>
              <c:strCache>
                <c:ptCount val="1"/>
                <c:pt idx="0">
                  <c:v>Not comfortable</c:v>
                </c:pt>
              </c:strCache>
            </c:strRef>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Sheet1!$D$2</c:f>
              <c:numCache>
                <c:formatCode>0%</c:formatCode>
                <c:ptCount val="1"/>
                <c:pt idx="0">
                  <c:v>0.26</c:v>
                </c:pt>
              </c:numCache>
            </c:numRef>
          </c:val>
          <c:extLst>
            <c:ext xmlns:c16="http://schemas.microsoft.com/office/drawing/2014/chart" uri="{C3380CC4-5D6E-409C-BE32-E72D297353CC}">
              <c16:uniqueId val="{00000003-398D-2844-BD39-AB98765D6DFE}"/>
            </c:ext>
          </c:extLst>
        </c:ser>
        <c:ser>
          <c:idx val="3"/>
          <c:order val="3"/>
          <c:tx>
            <c:strRef>
              <c:f>Sheet1!$E$1</c:f>
              <c:strCache>
                <c:ptCount val="1"/>
                <c:pt idx="0">
                  <c:v>Don't know</c:v>
                </c:pt>
              </c:strCache>
            </c:strRef>
          </c:tx>
          <c:spPr>
            <a:solidFill>
              <a:schemeClr val="bg1">
                <a:lumMod val="65000"/>
              </a:schemeClr>
            </a:solidFill>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8D-2844-BD39-AB98765D6DFE}"/>
                </c:ext>
              </c:extLst>
            </c:dLbl>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AI comfortable</c:v>
                </c:pt>
              </c:strCache>
            </c:strRef>
          </c:cat>
          <c:val>
            <c:numRef>
              <c:f>Sheet1!$E$2</c:f>
              <c:numCache>
                <c:formatCode>0%</c:formatCode>
                <c:ptCount val="1"/>
                <c:pt idx="0">
                  <c:v>0.1</c:v>
                </c:pt>
              </c:numCache>
            </c:numRef>
          </c:val>
          <c:extLst>
            <c:ext xmlns:c16="http://schemas.microsoft.com/office/drawing/2014/chart" uri="{C3380CC4-5D6E-409C-BE32-E72D297353CC}">
              <c16:uniqueId val="{00000005-398D-2844-BD39-AB98765D6DFE}"/>
            </c:ext>
          </c:extLst>
        </c:ser>
        <c:dLbls>
          <c:showLegendKey val="0"/>
          <c:showVal val="0"/>
          <c:showCatName val="0"/>
          <c:showSerName val="0"/>
          <c:showPercent val="0"/>
          <c:showBubbleSize val="0"/>
        </c:dLbls>
        <c:gapWidth val="60"/>
        <c:overlap val="100"/>
        <c:axId val="1976275160"/>
        <c:axId val="1976278792"/>
      </c:barChart>
      <c:catAx>
        <c:axId val="1976275160"/>
        <c:scaling>
          <c:orientation val="maxMin"/>
        </c:scaling>
        <c:delete val="1"/>
        <c:axPos val="l"/>
        <c:numFmt formatCode="General" sourceLinked="1"/>
        <c:majorTickMark val="out"/>
        <c:minorTickMark val="none"/>
        <c:tickLblPos val="nextTo"/>
        <c:crossAx val="1976278792"/>
        <c:crosses val="autoZero"/>
        <c:auto val="1"/>
        <c:lblAlgn val="ctr"/>
        <c:lblOffset val="100"/>
        <c:noMultiLvlLbl val="0"/>
      </c:catAx>
      <c:valAx>
        <c:axId val="1976278792"/>
        <c:scaling>
          <c:orientation val="minMax"/>
        </c:scaling>
        <c:delete val="1"/>
        <c:axPos val="t"/>
        <c:numFmt formatCode="0%" sourceLinked="1"/>
        <c:majorTickMark val="out"/>
        <c:minorTickMark val="none"/>
        <c:tickLblPos val="nextTo"/>
        <c:crossAx val="1976275160"/>
        <c:crosses val="autoZero"/>
        <c:crossBetween val="between"/>
      </c:valAx>
      <c:spPr>
        <a:noFill/>
        <a:ln>
          <a:noFill/>
        </a:ln>
        <a:effectLst/>
      </c:spPr>
    </c:plotArea>
    <c:legend>
      <c:legendPos val="b"/>
      <c:overlay val="0"/>
      <c:txPr>
        <a:bodyPr/>
        <a:lstStyle/>
        <a:p>
          <a:pPr>
            <a:defRPr>
              <a:solidFill>
                <a:schemeClr val="tx2"/>
              </a:solidFill>
            </a:defRPr>
          </a:pPr>
          <a:endParaRPr lang="en-US"/>
        </a:p>
      </c:txPr>
    </c:legend>
    <c:plotVisOnly val="1"/>
    <c:dispBlanksAs val="gap"/>
    <c:showDLblsOverMax val="0"/>
  </c:chart>
  <c:spPr>
    <a:noFill/>
    <a:ln>
      <a:noFill/>
    </a:ln>
    <a:effectLst/>
  </c:spPr>
  <c:txPr>
    <a:bodyPr/>
    <a:lstStyle/>
    <a:p>
      <a:pPr>
        <a:defRPr sz="1200">
          <a:solidFill>
            <a:schemeClr val="bg1"/>
          </a:solidFill>
          <a:latin typeface="IBM Plex Sans" panose="020B0503050203000203"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67360749775738E-2"/>
          <c:y val="9.6594854721979206E-2"/>
          <c:w val="0.84123447410675234"/>
          <c:h val="0.67997861127725012"/>
        </c:manualLayout>
      </c:layout>
      <c:barChart>
        <c:barDir val="bar"/>
        <c:grouping val="percentStacked"/>
        <c:varyColors val="0"/>
        <c:ser>
          <c:idx val="0"/>
          <c:order val="0"/>
          <c:tx>
            <c:strRef>
              <c:f>Sheet1!$B$1</c:f>
              <c:strCache>
                <c:ptCount val="1"/>
                <c:pt idx="0">
                  <c:v>Comfortable</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Sheet1!$B$2</c:f>
              <c:numCache>
                <c:formatCode>0%</c:formatCode>
                <c:ptCount val="1"/>
                <c:pt idx="0">
                  <c:v>0.42</c:v>
                </c:pt>
              </c:numCache>
            </c:numRef>
          </c:val>
          <c:extLst>
            <c:ext xmlns:c16="http://schemas.microsoft.com/office/drawing/2014/chart" uri="{C3380CC4-5D6E-409C-BE32-E72D297353CC}">
              <c16:uniqueId val="{00000000-9E46-464C-A38B-399FBCC25084}"/>
            </c:ext>
          </c:extLst>
        </c:ser>
        <c:ser>
          <c:idx val="1"/>
          <c:order val="1"/>
          <c:tx>
            <c:strRef>
              <c:f>Sheet1!$C$1</c:f>
              <c:strCache>
                <c:ptCount val="1"/>
                <c:pt idx="0">
                  <c:v>Neither/nor </c:v>
                </c:pt>
              </c:strCache>
            </c:strRef>
          </c:tx>
          <c:spPr>
            <a:solidFill>
              <a:schemeClr val="bg2">
                <a:lumMod val="50000"/>
              </a:schemeClr>
            </a:solidFill>
          </c:spPr>
          <c:invertIfNegative val="0"/>
          <c:dLbls>
            <c:dLbl>
              <c:idx val="0"/>
              <c:layout>
                <c:manualLayout>
                  <c:x val="5.176243148261166E-3"/>
                  <c:y val="8.009194555349541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46-464C-A38B-399FBCC25084}"/>
                </c:ext>
              </c:extLst>
            </c:dLbl>
            <c:spPr>
              <a:noFill/>
              <a:ln>
                <a:noFill/>
              </a:ln>
              <a:effectLst/>
            </c:spPr>
            <c:txPr>
              <a:bodyPr/>
              <a:lstStyle/>
              <a:p>
                <a:pPr algn="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Sheet1!$C$2</c:f>
              <c:numCache>
                <c:formatCode>0%</c:formatCode>
                <c:ptCount val="1"/>
                <c:pt idx="0">
                  <c:v>0.22</c:v>
                </c:pt>
              </c:numCache>
            </c:numRef>
          </c:val>
          <c:extLst>
            <c:ext xmlns:c16="http://schemas.microsoft.com/office/drawing/2014/chart" uri="{C3380CC4-5D6E-409C-BE32-E72D297353CC}">
              <c16:uniqueId val="{00000002-9E46-464C-A38B-399FBCC25084}"/>
            </c:ext>
          </c:extLst>
        </c:ser>
        <c:ser>
          <c:idx val="2"/>
          <c:order val="2"/>
          <c:tx>
            <c:strRef>
              <c:f>Sheet1!$D$1</c:f>
              <c:strCache>
                <c:ptCount val="1"/>
                <c:pt idx="0">
                  <c:v>Not comfortable</c:v>
                </c:pt>
              </c:strCache>
            </c:strRef>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AI comfortable</c:v>
                </c:pt>
              </c:strCache>
            </c:strRef>
          </c:cat>
          <c:val>
            <c:numRef>
              <c:f>Sheet1!$D$2</c:f>
              <c:numCache>
                <c:formatCode>0%</c:formatCode>
                <c:ptCount val="1"/>
                <c:pt idx="0">
                  <c:v>0.3</c:v>
                </c:pt>
              </c:numCache>
            </c:numRef>
          </c:val>
          <c:extLst>
            <c:ext xmlns:c16="http://schemas.microsoft.com/office/drawing/2014/chart" uri="{C3380CC4-5D6E-409C-BE32-E72D297353CC}">
              <c16:uniqueId val="{00000003-9E46-464C-A38B-399FBCC25084}"/>
            </c:ext>
          </c:extLst>
        </c:ser>
        <c:ser>
          <c:idx val="3"/>
          <c:order val="3"/>
          <c:tx>
            <c:strRef>
              <c:f>Sheet1!$E$1</c:f>
              <c:strCache>
                <c:ptCount val="1"/>
                <c:pt idx="0">
                  <c:v>Don't know</c:v>
                </c:pt>
              </c:strCache>
            </c:strRef>
          </c:tx>
          <c:spPr>
            <a:solidFill>
              <a:schemeClr val="bg1">
                <a:lumMod val="65000"/>
              </a:schemeClr>
            </a:solidFill>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46-464C-A38B-399FBCC25084}"/>
                </c:ext>
              </c:extLst>
            </c:dLbl>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AI comfortable</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5-9E46-464C-A38B-399FBCC25084}"/>
            </c:ext>
          </c:extLst>
        </c:ser>
        <c:dLbls>
          <c:showLegendKey val="0"/>
          <c:showVal val="0"/>
          <c:showCatName val="0"/>
          <c:showSerName val="0"/>
          <c:showPercent val="0"/>
          <c:showBubbleSize val="0"/>
        </c:dLbls>
        <c:gapWidth val="60"/>
        <c:overlap val="100"/>
        <c:axId val="1976275160"/>
        <c:axId val="1976278792"/>
      </c:barChart>
      <c:catAx>
        <c:axId val="1976275160"/>
        <c:scaling>
          <c:orientation val="maxMin"/>
        </c:scaling>
        <c:delete val="1"/>
        <c:axPos val="l"/>
        <c:numFmt formatCode="General" sourceLinked="1"/>
        <c:majorTickMark val="out"/>
        <c:minorTickMark val="none"/>
        <c:tickLblPos val="nextTo"/>
        <c:crossAx val="1976278792"/>
        <c:crosses val="autoZero"/>
        <c:auto val="1"/>
        <c:lblAlgn val="ctr"/>
        <c:lblOffset val="100"/>
        <c:noMultiLvlLbl val="0"/>
      </c:catAx>
      <c:valAx>
        <c:axId val="1976278792"/>
        <c:scaling>
          <c:orientation val="minMax"/>
        </c:scaling>
        <c:delete val="1"/>
        <c:axPos val="t"/>
        <c:numFmt formatCode="0%" sourceLinked="1"/>
        <c:majorTickMark val="out"/>
        <c:minorTickMark val="none"/>
        <c:tickLblPos val="nextTo"/>
        <c:crossAx val="19762751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IBM Plex Sans" panose="020B0503050203000203"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58967033197094"/>
          <c:y val="9.3898144141290024E-2"/>
          <c:w val="0.43009919284017317"/>
          <c:h val="0.83821628476427501"/>
        </c:manualLayout>
      </c:layout>
      <c:barChart>
        <c:barDir val="bar"/>
        <c:grouping val="clustered"/>
        <c:varyColors val="0"/>
        <c:ser>
          <c:idx val="0"/>
          <c:order val="0"/>
          <c:tx>
            <c:strRef>
              <c:f>Sheet1!$B$1</c:f>
              <c:strCache>
                <c:ptCount val="1"/>
                <c:pt idx="0">
                  <c:v>GLOBAL</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Sports</c:v>
                </c:pt>
                <c:pt idx="1">
                  <c:v>Celebrity/entertainment</c:v>
                </c:pt>
                <c:pt idx="2">
                  <c:v>Arts/culture</c:v>
                </c:pt>
                <c:pt idx="3">
                  <c:v>Science and technology</c:v>
                </c:pt>
                <c:pt idx="4">
                  <c:v>Business</c:v>
                </c:pt>
                <c:pt idx="5">
                  <c:v>Local News</c:v>
                </c:pt>
                <c:pt idx="6">
                  <c:v>Crime</c:v>
                </c:pt>
                <c:pt idx="7">
                  <c:v>Politics</c:v>
                </c:pt>
              </c:strCache>
            </c:strRef>
          </c:cat>
          <c:val>
            <c:numRef>
              <c:f>Sheet1!$B$2:$B$9</c:f>
              <c:numCache>
                <c:formatCode>0%</c:formatCode>
                <c:ptCount val="8"/>
                <c:pt idx="0">
                  <c:v>0.27</c:v>
                </c:pt>
                <c:pt idx="1">
                  <c:v>0.28999999999999998</c:v>
                </c:pt>
                <c:pt idx="2">
                  <c:v>0.28999999999999998</c:v>
                </c:pt>
                <c:pt idx="3">
                  <c:v>0.33</c:v>
                </c:pt>
                <c:pt idx="4">
                  <c:v>0.35</c:v>
                </c:pt>
                <c:pt idx="5">
                  <c:v>0.37</c:v>
                </c:pt>
                <c:pt idx="6">
                  <c:v>0.43</c:v>
                </c:pt>
                <c:pt idx="7">
                  <c:v>0.46</c:v>
                </c:pt>
              </c:numCache>
            </c:numRef>
          </c:val>
          <c:extLst>
            <c:ext xmlns:c16="http://schemas.microsoft.com/office/drawing/2014/chart" uri="{C3380CC4-5D6E-409C-BE32-E72D297353CC}">
              <c16:uniqueId val="{00000000-D8EF-3A43-8C20-C493735C58F4}"/>
            </c:ext>
          </c:extLst>
        </c:ser>
        <c:dLbls>
          <c:showLegendKey val="0"/>
          <c:showVal val="0"/>
          <c:showCatName val="0"/>
          <c:showSerName val="0"/>
          <c:showPercent val="0"/>
          <c:showBubbleSize val="0"/>
        </c:dLbls>
        <c:gapWidth val="60"/>
        <c:axId val="1976275160"/>
        <c:axId val="1976278792"/>
      </c:barChart>
      <c:catAx>
        <c:axId val="1976275160"/>
        <c:scaling>
          <c:orientation val="minMax"/>
        </c:scaling>
        <c:delete val="0"/>
        <c:axPos val="l"/>
        <c:numFmt formatCode="General" sourceLinked="1"/>
        <c:majorTickMark val="out"/>
        <c:minorTickMark val="none"/>
        <c:tickLblPos val="nextTo"/>
        <c:crossAx val="1976278792"/>
        <c:crosses val="autoZero"/>
        <c:auto val="1"/>
        <c:lblAlgn val="ctr"/>
        <c:lblOffset val="100"/>
        <c:noMultiLvlLbl val="0"/>
      </c:catAx>
      <c:valAx>
        <c:axId val="1976278792"/>
        <c:scaling>
          <c:orientation val="minMax"/>
        </c:scaling>
        <c:delete val="0"/>
        <c:axPos val="b"/>
        <c:numFmt formatCode="0%" sourceLinked="1"/>
        <c:majorTickMark val="out"/>
        <c:minorTickMark val="none"/>
        <c:tickLblPos val="nextTo"/>
        <c:crossAx val="19762751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solidFill>
          <a:latin typeface="IBM Plex Sans" panose="020B0503050203000203"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33506-A79E-4108-990C-89844DCC64E0}" type="slidenum">
              <a:rPr lang="en-GB" smtClean="0"/>
              <a:t>‹#›</a:t>
            </a:fld>
            <a:endParaRPr lang="en-GB"/>
          </a:p>
        </p:txBody>
      </p:sp>
    </p:spTree>
    <p:extLst>
      <p:ext uri="{BB962C8B-B14F-4D97-AF65-F5344CB8AC3E}">
        <p14:creationId xmlns:p14="http://schemas.microsoft.com/office/powerpoint/2010/main" val="2268213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C9EF2-03E5-4E82-A0A2-F448F6C8482F}" type="datetimeFigureOut">
              <a:rPr lang="en-GB" smtClean="0"/>
              <a:t>12/06/2024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1AB53-D344-45E5-872F-9DEDC3A08EDA}" type="slidenum">
              <a:rPr lang="en-GB" smtClean="0"/>
              <a:t>‹#›</a:t>
            </a:fld>
            <a:endParaRPr lang="en-GB"/>
          </a:p>
        </p:txBody>
      </p:sp>
    </p:spTree>
    <p:extLst>
      <p:ext uri="{BB962C8B-B14F-4D97-AF65-F5344CB8AC3E}">
        <p14:creationId xmlns:p14="http://schemas.microsoft.com/office/powerpoint/2010/main" val="110806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Run through some slides we can pick up things as we along and/or do it at the end. I’ve tried to hit the main points but after talking to Arun, I’ve tried to pick out some cases where emerging markets have different </a:t>
            </a:r>
            <a:r>
              <a:rPr lang="en-US" sz="2800" dirty="0" err="1"/>
              <a:t>behaviours</a:t>
            </a:r>
            <a:r>
              <a:rPr lang="en-US" sz="2800" dirty="0"/>
              <a:t> from developed ones, also to highlight different </a:t>
            </a:r>
            <a:r>
              <a:rPr lang="en-US" sz="2800" dirty="0" err="1"/>
              <a:t>behaviour</a:t>
            </a:r>
            <a:r>
              <a:rPr lang="en-US" sz="2800" dirty="0"/>
              <a:t> of younger people, and also devote a bit more time to the user need and content gaps that may exist in different countries and what they may do to close those gaps. unless we have time, I’m going to miss out the pay data but wanted to mention we have done work on how much people pay compared with the advertised price.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17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when we look at the platform use by age, we start to see a lot more difference</a:t>
            </a:r>
          </a:p>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is particularly in the case of Instagram and TikTok (and to a slightly lesser extent, X) which show much more use amongst the under 35s compared to news websites and apps, these skew a lot more towards the O35s</a:t>
            </a:r>
          </a:p>
          <a:p>
            <a:pPr marL="285750" indent="-285750">
              <a:buFont typeface="Arial" panose="020B0604020202020204" pitchFamily="34" charset="0"/>
              <a:buChar char="•"/>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Youtube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Facebook use seems to be more or less equal between the two age groups</a:t>
            </a:r>
          </a:p>
          <a:p>
            <a:endParaRPr lang="en-US" sz="1800" dirty="0">
              <a:solidFill>
                <a:srgbClr val="000000"/>
              </a:solidFill>
              <a:effectLst/>
              <a:latin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cs typeface="Times New Roman" panose="02020603050405020304" pitchFamily="18" charset="0"/>
              </a:rPr>
              <a:t>Over to Nic</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11</a:t>
            </a:fld>
            <a:endParaRPr lang="en-US"/>
          </a:p>
        </p:txBody>
      </p:sp>
    </p:spTree>
    <p:extLst>
      <p:ext uri="{BB962C8B-B14F-4D97-AF65-F5344CB8AC3E}">
        <p14:creationId xmlns:p14="http://schemas.microsoft.com/office/powerpoint/2010/main" val="388309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when we look at the platform use by age, we start to see a lot more difference</a:t>
            </a:r>
          </a:p>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is particularly in the case of Instagram and TikTok (and to a slightly lesser extent, X) which show much more use amongst the under 35s compared to news websites and apps, these skew a lot more towards the O35s</a:t>
            </a:r>
          </a:p>
          <a:p>
            <a:pPr marL="285750" indent="-285750">
              <a:buFont typeface="Arial" panose="020B0604020202020204" pitchFamily="34" charset="0"/>
              <a:buChar char="•"/>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Youtube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Facebook use seems to be more or less equal between the two age groups</a:t>
            </a:r>
          </a:p>
          <a:p>
            <a:endParaRPr lang="en-US" sz="1800" dirty="0">
              <a:solidFill>
                <a:srgbClr val="000000"/>
              </a:solidFill>
              <a:effectLst/>
              <a:latin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cs typeface="Times New Roman" panose="02020603050405020304" pitchFamily="18" charset="0"/>
              </a:rPr>
              <a:t>Over to Nic</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12</a:t>
            </a:fld>
            <a:endParaRPr lang="en-US"/>
          </a:p>
        </p:txBody>
      </p:sp>
    </p:spTree>
    <p:extLst>
      <p:ext uri="{BB962C8B-B14F-4D97-AF65-F5344CB8AC3E}">
        <p14:creationId xmlns:p14="http://schemas.microsoft.com/office/powerpoint/2010/main" val="217677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latin typeface="+mn-lt"/>
                <a:ea typeface="+mn-ea"/>
                <a:cs typeface="+mn-cs"/>
              </a:rPr>
              <a:t>One of the biggest concerns that came out of the survey was around news avoidance and declining attention in general. Almost 60% reported that traffic had declined or stayed the same – though 40% said gone up so this is not a universal trend – more focussed on English speaking countries </a:t>
            </a:r>
          </a:p>
          <a:p>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AB53-D344-45E5-872F-9DEDC3A08EDA}" type="slidenum">
              <a:rPr lang="en-GB" smtClean="0"/>
              <a:t>13</a:t>
            </a:fld>
            <a:endParaRPr lang="en-GB"/>
          </a:p>
        </p:txBody>
      </p:sp>
    </p:spTree>
    <p:extLst>
      <p:ext uri="{BB962C8B-B14F-4D97-AF65-F5344CB8AC3E}">
        <p14:creationId xmlns:p14="http://schemas.microsoft.com/office/powerpoint/2010/main" val="298335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41AB53-D344-45E5-872F-9DEDC3A08EDA}" type="slidenum">
              <a:rPr lang="en-GB" smtClean="0"/>
              <a:t>15</a:t>
            </a:fld>
            <a:endParaRPr lang="en-GB"/>
          </a:p>
        </p:txBody>
      </p:sp>
    </p:spTree>
    <p:extLst>
      <p:ext uri="{BB962C8B-B14F-4D97-AF65-F5344CB8AC3E}">
        <p14:creationId xmlns:p14="http://schemas.microsoft.com/office/powerpoint/2010/main" val="225154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27% said they had seen false or misleading information about the conflict in Israel and Palestine, this was a code added in 2024/</a:t>
            </a:r>
          </a:p>
          <a:p>
            <a:r>
              <a:rPr lang="en-GB" sz="1200" kern="1200" dirty="0">
                <a:solidFill>
                  <a:schemeClr val="tx1"/>
                </a:solidFill>
                <a:effectLst/>
                <a:latin typeface="+mn-lt"/>
                <a:ea typeface="+mn-ea"/>
                <a:cs typeface="+mn-cs"/>
              </a:rPr>
              <a:t>Politics remains the top with a 7pp increase.</a:t>
            </a:r>
          </a:p>
        </p:txBody>
      </p:sp>
      <p:sp>
        <p:nvSpPr>
          <p:cNvPr id="4" name="Slide Number Placeholder 3"/>
          <p:cNvSpPr>
            <a:spLocks noGrp="1"/>
          </p:cNvSpPr>
          <p:nvPr>
            <p:ph type="sldNum" sz="quarter" idx="5"/>
          </p:nvPr>
        </p:nvSpPr>
        <p:spPr/>
        <p:txBody>
          <a:bodyPr/>
          <a:lstStyle/>
          <a:p>
            <a:fld id="{FC673C71-BADA-7840-A739-1AAC7105DD65}" type="slidenum">
              <a:rPr lang="en-US" smtClean="0"/>
              <a:t>16</a:t>
            </a:fld>
            <a:endParaRPr lang="en-US"/>
          </a:p>
        </p:txBody>
      </p:sp>
    </p:spTree>
    <p:extLst>
      <p:ext uri="{BB962C8B-B14F-4D97-AF65-F5344CB8AC3E}">
        <p14:creationId xmlns:p14="http://schemas.microsoft.com/office/powerpoint/2010/main" val="279844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&gt;&gt;&gt;&gt;&gt; Every year we ask respondents how they access news online – where they start their journey </a:t>
            </a:r>
          </a:p>
          <a:p>
            <a:r>
              <a:rPr lang="en-GB" sz="14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AB53-D344-45E5-872F-9DEDC3A08EDA}" type="slidenum">
              <a:rPr lang="en-GB" smtClean="0"/>
              <a:t>17</a:t>
            </a:fld>
            <a:endParaRPr lang="en-GB"/>
          </a:p>
        </p:txBody>
      </p:sp>
    </p:spTree>
    <p:extLst>
      <p:ext uri="{BB962C8B-B14F-4D97-AF65-F5344CB8AC3E}">
        <p14:creationId xmlns:p14="http://schemas.microsoft.com/office/powerpoint/2010/main" val="177743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latin typeface="+mn-lt"/>
              </a:rPr>
              <a:t>In the survey we also asked how comfortable people were with two scenarios – so firstly where content is produced mainly by the AI with some human oversight – an example here might be AI bot that writes a story or a response – and in general what we see here is high levels of discomfort – a but more comfortable in the US than in Europe perhaps linked to higher awareness and usage in the US</a:t>
            </a:r>
          </a:p>
          <a:p>
            <a:endParaRPr lang="en-GB" sz="2800" dirty="0">
              <a:latin typeface="+mn-lt"/>
            </a:endParaRPr>
          </a:p>
          <a:p>
            <a:r>
              <a:rPr lang="en-GB" sz="2800" dirty="0">
                <a:latin typeface="+mn-lt"/>
              </a:rPr>
              <a:t>And then the second scenario is where  humans remain in charge of the content but AI is doing supporting tasks in the background – overall we see a different story here where  in both US and Europe we see people more comfortable than uncomfortable – though also worth noting that there are a lot of people who don’t have an opinion – it is still very early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18</a:t>
            </a:fld>
            <a:endParaRPr lang="en-US"/>
          </a:p>
        </p:txBody>
      </p:sp>
    </p:spTree>
    <p:extLst>
      <p:ext uri="{BB962C8B-B14F-4D97-AF65-F5344CB8AC3E}">
        <p14:creationId xmlns:p14="http://schemas.microsoft.com/office/powerpoint/2010/main" val="319431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1AB53-D344-45E5-872F-9DEDC3A08EDA}" type="slidenum">
              <a:rPr lang="en-GB" smtClean="0"/>
              <a:t>19</a:t>
            </a:fld>
            <a:endParaRPr lang="en-GB"/>
          </a:p>
        </p:txBody>
      </p:sp>
    </p:spTree>
    <p:extLst>
      <p:ext uri="{BB962C8B-B14F-4D97-AF65-F5344CB8AC3E}">
        <p14:creationId xmlns:p14="http://schemas.microsoft.com/office/powerpoint/2010/main" val="670962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asked about how comfortable people were with AI producing news (with human oversight) across different topics. </a:t>
            </a:r>
          </a:p>
          <a:p>
            <a:r>
              <a:rPr lang="en-GB" dirty="0"/>
              <a:t>People have different comfort levels depending on the subject, showing the net uncomfortable for the US and UK here.</a:t>
            </a:r>
          </a:p>
          <a:p>
            <a:r>
              <a:rPr lang="en-GB" dirty="0"/>
              <a:t>People are more uncomfortable with topics like politics and crime, and there is less discomfort when it comes to celebrity and sporting news. </a:t>
            </a:r>
          </a:p>
          <a:p>
            <a:r>
              <a:rPr lang="en-GB" dirty="0"/>
              <a:t>The markets follow this same pattern, though the UK has higher levels</a:t>
            </a:r>
          </a:p>
        </p:txBody>
      </p:sp>
      <p:sp>
        <p:nvSpPr>
          <p:cNvPr id="4" name="Slide Number Placeholder 3"/>
          <p:cNvSpPr>
            <a:spLocks noGrp="1"/>
          </p:cNvSpPr>
          <p:nvPr>
            <p:ph type="sldNum" sz="quarter" idx="5"/>
          </p:nvPr>
        </p:nvSpPr>
        <p:spPr/>
        <p:txBody>
          <a:bodyPr/>
          <a:lstStyle/>
          <a:p>
            <a:fld id="{FC673C71-BADA-7840-A739-1AAC7105DD65}" type="slidenum">
              <a:rPr lang="en-US" smtClean="0"/>
              <a:t>20</a:t>
            </a:fld>
            <a:endParaRPr lang="en-US"/>
          </a:p>
        </p:txBody>
      </p:sp>
    </p:spTree>
    <p:extLst>
      <p:ext uri="{BB962C8B-B14F-4D97-AF65-F5344CB8AC3E}">
        <p14:creationId xmlns:p14="http://schemas.microsoft.com/office/powerpoint/2010/main" val="262916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kern="1200" dirty="0">
                <a:solidFill>
                  <a:schemeClr val="tx1"/>
                </a:solidFill>
                <a:effectLst/>
                <a:latin typeface="+mn-lt"/>
                <a:ea typeface="+mn-ea"/>
                <a:cs typeface="+mn-cs"/>
              </a:rPr>
              <a:t>So all this talk of AI brings us inevitable to the question of trust where headline figures have been declining in countries like the UK for some time, trust levels in individual brands as well  – so this year we asked our respondents to tell us which factors were most important in defining which news outlet to trust</a:t>
            </a:r>
          </a:p>
          <a:p>
            <a:r>
              <a:rPr lang="en-GB" sz="14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AB53-D344-45E5-872F-9DEDC3A08EDA}" type="slidenum">
              <a:rPr lang="en-GB" smtClean="0"/>
              <a:t>21</a:t>
            </a:fld>
            <a:endParaRPr lang="en-GB"/>
          </a:p>
        </p:txBody>
      </p:sp>
    </p:spTree>
    <p:extLst>
      <p:ext uri="{BB962C8B-B14F-4D97-AF65-F5344CB8AC3E}">
        <p14:creationId xmlns:p14="http://schemas.microsoft.com/office/powerpoint/2010/main" val="15218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kern="1200" dirty="0">
                <a:solidFill>
                  <a:schemeClr val="tx1"/>
                </a:solidFill>
                <a:effectLst/>
                <a:latin typeface="+mn-lt"/>
                <a:ea typeface="+mn-ea"/>
                <a:cs typeface="+mn-cs"/>
              </a:rPr>
              <a:t> This is our 13</a:t>
            </a:r>
            <a:r>
              <a:rPr lang="en-GB" sz="3200" kern="1200" baseline="30000" dirty="0">
                <a:solidFill>
                  <a:schemeClr val="tx1"/>
                </a:solidFill>
                <a:effectLst/>
                <a:latin typeface="+mn-lt"/>
                <a:ea typeface="+mn-ea"/>
                <a:cs typeface="+mn-cs"/>
              </a:rPr>
              <a:t>th</a:t>
            </a:r>
            <a:r>
              <a:rPr lang="en-GB" sz="3200" kern="1200" dirty="0">
                <a:solidFill>
                  <a:schemeClr val="tx1"/>
                </a:solidFill>
                <a:effectLst/>
                <a:latin typeface="+mn-lt"/>
                <a:ea typeface="+mn-ea"/>
                <a:cs typeface="+mn-cs"/>
              </a:rPr>
              <a:t> Digital News report 12</a:t>
            </a:r>
            <a:r>
              <a:rPr lang="en-GB" sz="3200" kern="1200" baseline="30000" dirty="0">
                <a:solidFill>
                  <a:schemeClr val="tx1"/>
                </a:solidFill>
                <a:effectLst/>
                <a:latin typeface="+mn-lt"/>
                <a:ea typeface="+mn-ea"/>
                <a:cs typeface="+mn-cs"/>
              </a:rPr>
              <a:t>th</a:t>
            </a:r>
            <a:r>
              <a:rPr lang="en-GB" sz="3200" kern="1200" dirty="0">
                <a:solidFill>
                  <a:schemeClr val="tx1"/>
                </a:solidFill>
                <a:effectLst/>
                <a:latin typeface="+mn-lt"/>
                <a:ea typeface="+mn-ea"/>
                <a:cs typeface="+mn-cs"/>
              </a:rPr>
              <a:t> supported by Google and the Google News Initiative   and this year we cover 47 markets, largest ever with addition of Morocco. Every country has a page with data and commentary specific to that country though mainly looking at top level overview</a:t>
            </a:r>
            <a:endParaRPr lang="en-GB" sz="4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01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22</a:t>
            </a:fld>
            <a:endParaRPr lang="en-US"/>
          </a:p>
        </p:txBody>
      </p:sp>
    </p:spTree>
    <p:extLst>
      <p:ext uri="{BB962C8B-B14F-4D97-AF65-F5344CB8AC3E}">
        <p14:creationId xmlns:p14="http://schemas.microsoft.com/office/powerpoint/2010/main" val="196854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Drawing a comparison with the UK – similar scores proportionally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Standards and perceptions of bias a bit more important in the UK, and how negative an outlet is, or its track record plays a bigger role in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23</a:t>
            </a:fld>
            <a:endParaRPr lang="en-US"/>
          </a:p>
        </p:txBody>
      </p:sp>
    </p:spTree>
    <p:extLst>
      <p:ext uri="{BB962C8B-B14F-4D97-AF65-F5344CB8AC3E}">
        <p14:creationId xmlns:p14="http://schemas.microsoft.com/office/powerpoint/2010/main" val="4036889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Drawing a comparison with the UK – similar scores proportionally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Standards and perceptions of bias a bit more important in the UK, and how negative an outlet is, or its track record plays a bigger role in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24</a:t>
            </a:fld>
            <a:endParaRPr lang="en-US"/>
          </a:p>
        </p:txBody>
      </p:sp>
    </p:spTree>
    <p:extLst>
      <p:ext uri="{BB962C8B-B14F-4D97-AF65-F5344CB8AC3E}">
        <p14:creationId xmlns:p14="http://schemas.microsoft.com/office/powerpoint/2010/main" val="358372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latin typeface="+mn-lt"/>
                <a:ea typeface="+mn-ea"/>
                <a:cs typeface="+mn-cs"/>
              </a:rPr>
              <a:t>One of the biggest concerns that came out of the survey was around news avoidance and declining attention in general. Almost 60% reported that traffic had declined or stayed the same – though 40% said gone up so this is not a universal trend – more focussed on English speaking countries </a:t>
            </a:r>
          </a:p>
          <a:p>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AB53-D344-45E5-872F-9DEDC3A08EDA}" type="slidenum">
              <a:rPr lang="en-GB" smtClean="0"/>
              <a:t>25</a:t>
            </a:fld>
            <a:endParaRPr lang="en-GB"/>
          </a:p>
        </p:txBody>
      </p:sp>
    </p:spTree>
    <p:extLst>
      <p:ext uri="{BB962C8B-B14F-4D97-AF65-F5344CB8AC3E}">
        <p14:creationId xmlns:p14="http://schemas.microsoft.com/office/powerpoint/2010/main" val="3547153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3" y="877888"/>
            <a:ext cx="7177088" cy="4038600"/>
          </a:xfrm>
        </p:spPr>
      </p:sp>
      <p:sp>
        <p:nvSpPr>
          <p:cNvPr id="3" name="Notes Placeholder 2"/>
          <p:cNvSpPr>
            <a:spLocks noGrp="1"/>
          </p:cNvSpPr>
          <p:nvPr>
            <p:ph type="body" idx="1"/>
          </p:nvPr>
        </p:nvSpPr>
        <p:spPr/>
        <p:txBody>
          <a:bodyPr/>
          <a:lstStyle/>
          <a:p>
            <a:r>
              <a:rPr lang="en-GB" sz="3200" dirty="0"/>
              <a:t>Every year we track the proportion that say they pay for online news through subscription, membership or donation and if we look across 20 countries we can see. </a:t>
            </a:r>
            <a:r>
              <a:rPr lang="en-GB" sz="3200" dirty="0" err="1"/>
              <a:t>Adistinct</a:t>
            </a:r>
            <a:r>
              <a:rPr lang="en-GB" sz="3200" dirty="0"/>
              <a:t> slowing </a:t>
            </a:r>
            <a:r>
              <a:rPr lang="en-GB" sz="3200" dirty="0" err="1"/>
              <a:t>dwon</a:t>
            </a:r>
            <a:r>
              <a:rPr lang="en-GB" sz="3200" dirty="0"/>
              <a:t> of growth and in a few cases decline … Over a third are paying in Norway, Sweden , around a fifth in the United States but still much lower here in the United Kingdom – just 9% same as last year,</a:t>
            </a:r>
          </a:p>
          <a:p>
            <a:endParaRPr lang="en-GB" sz="3200" dirty="0"/>
          </a:p>
          <a:p>
            <a:r>
              <a:rPr lang="en-GB" sz="3200" dirty="0"/>
              <a:t>Overall average of these countries unchanged from last year at 17%</a:t>
            </a:r>
          </a:p>
          <a:p>
            <a:endParaRPr lang="en-GB" sz="3200" dirty="0"/>
          </a:p>
          <a:p>
            <a:endParaRPr lang="en-GB" sz="3200" dirty="0"/>
          </a:p>
          <a:p>
            <a:r>
              <a:rPr lang="en-GB" sz="3200" dirty="0"/>
              <a:t>We have seen significant growth this year in Germany (up 5), Australia and Sweden  but elsewhere seems to have levelled off with some declines too and the overall average of 17% is unchanged from last year.</a:t>
            </a:r>
          </a:p>
          <a:p>
            <a:endParaRPr lang="en-GB" sz="3200" dirty="0"/>
          </a:p>
          <a:p>
            <a:r>
              <a:rPr lang="en-GB" sz="3200" dirty="0"/>
              <a:t> </a:t>
            </a:r>
            <a:endParaRPr lang="en-GB" dirty="0"/>
          </a:p>
          <a:p>
            <a:r>
              <a:rPr lang="en-GB" dirty="0"/>
              <a:t> </a:t>
            </a:r>
          </a:p>
        </p:txBody>
      </p:sp>
      <p:sp>
        <p:nvSpPr>
          <p:cNvPr id="4" name="Slide Number Placeholder 3"/>
          <p:cNvSpPr>
            <a:spLocks noGrp="1"/>
          </p:cNvSpPr>
          <p:nvPr>
            <p:ph type="sldNum" sz="quarter" idx="10"/>
          </p:nvPr>
        </p:nvSpPr>
        <p:spPr/>
        <p:txBody>
          <a:bodyPr/>
          <a:lstStyle/>
          <a:p>
            <a:fld id="{E9CF39DF-D357-4462-9CF7-0DB22330BD4A}" type="slidenum">
              <a:rPr lang="da-DK" smtClean="0"/>
              <a:pPr/>
              <a:t>26</a:t>
            </a:fld>
            <a:endParaRPr lang="da-DK" dirty="0"/>
          </a:p>
        </p:txBody>
      </p:sp>
    </p:spTree>
    <p:extLst>
      <p:ext uri="{BB962C8B-B14F-4D97-AF65-F5344CB8AC3E}">
        <p14:creationId xmlns:p14="http://schemas.microsoft.com/office/powerpoint/2010/main" val="2557777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these markets across time, the US has maintained levels after the dip last year with one in five paying.</a:t>
            </a:r>
          </a:p>
          <a:p>
            <a:r>
              <a:rPr lang="en-GB" dirty="0"/>
              <a:t>Norway had a fall of 2pp this year (possibly connected with additional quotas)</a:t>
            </a:r>
          </a:p>
        </p:txBody>
      </p:sp>
      <p:sp>
        <p:nvSpPr>
          <p:cNvPr id="4" name="Slide Number Placeholder 3"/>
          <p:cNvSpPr>
            <a:spLocks noGrp="1"/>
          </p:cNvSpPr>
          <p:nvPr>
            <p:ph type="sldNum" sz="quarter" idx="10"/>
          </p:nvPr>
        </p:nvSpPr>
        <p:spPr/>
        <p:txBody>
          <a:bodyPr/>
          <a:lstStyle/>
          <a:p>
            <a:fld id="{E9CF39DF-D357-4462-9CF7-0DB22330BD4A}" type="slidenum">
              <a:rPr lang="da-DK" smtClean="0"/>
              <a:pPr/>
              <a:t>27</a:t>
            </a:fld>
            <a:endParaRPr lang="da-DK" dirty="0"/>
          </a:p>
        </p:txBody>
      </p:sp>
    </p:spTree>
    <p:extLst>
      <p:ext uri="{BB962C8B-B14F-4D97-AF65-F5344CB8AC3E}">
        <p14:creationId xmlns:p14="http://schemas.microsoft.com/office/powerpoint/2010/main" val="1559782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&gt;&gt;&gt;&gt;&gt; Every year we ask respondents how they access news online – where they start their journey </a:t>
            </a:r>
          </a:p>
          <a:p>
            <a:r>
              <a:rPr lang="en-GB" sz="14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AB53-D344-45E5-872F-9DEDC3A08EDA}" type="slidenum">
              <a:rPr lang="en-GB" smtClean="0"/>
              <a:t>29</a:t>
            </a:fld>
            <a:endParaRPr lang="en-GB"/>
          </a:p>
        </p:txBody>
      </p:sp>
    </p:spTree>
    <p:extLst>
      <p:ext uri="{BB962C8B-B14F-4D97-AF65-F5344CB8AC3E}">
        <p14:creationId xmlns:p14="http://schemas.microsoft.com/office/powerpoint/2010/main" val="577521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Looking at interest in news in general, these charts are a good example of how this has really fallen over time in some markets</a:t>
            </a:r>
          </a:p>
          <a:p>
            <a:pPr marL="171450" indent="-171450">
              <a:buFont typeface="Arial" panose="020B0604020202020204" pitchFamily="34" charset="0"/>
              <a:buChar char="•"/>
            </a:pPr>
            <a:r>
              <a:rPr lang="en-US" dirty="0"/>
              <a:t>Argentina, </a:t>
            </a:r>
            <a:r>
              <a:rPr lang="en-US" dirty="0" err="1"/>
              <a:t>spain</a:t>
            </a:r>
            <a:r>
              <a:rPr lang="en-US" dirty="0"/>
              <a:t> and the UK in particular seeing big declines since we began tracking</a:t>
            </a:r>
          </a:p>
          <a:p>
            <a:pPr marL="171450" indent="-171450">
              <a:buFont typeface="Arial" panose="020B0604020202020204" pitchFamily="34" charset="0"/>
              <a:buChar char="•"/>
            </a:pPr>
            <a:r>
              <a:rPr lang="en-US" dirty="0"/>
              <a:t>Conversely, the 5 markets below have remained relatively stable over time</a:t>
            </a:r>
          </a:p>
          <a:p>
            <a:pPr marL="171450" indent="-171450">
              <a:buFont typeface="Arial" panose="020B0604020202020204" pitchFamily="34" charset="0"/>
              <a:buChar char="•"/>
            </a:pPr>
            <a:r>
              <a:rPr lang="en-US" dirty="0"/>
              <a:t>Obviously we see fluctuation in the likes of south </a:t>
            </a:r>
            <a:r>
              <a:rPr lang="en-US" dirty="0" err="1"/>
              <a:t>korea</a:t>
            </a:r>
            <a:r>
              <a:rPr lang="en-US" dirty="0"/>
              <a:t> but overall from start to end there is nothing extreme</a:t>
            </a:r>
          </a:p>
          <a:p>
            <a:pPr marL="171450" indent="-171450">
              <a:buFont typeface="Arial" panose="020B0604020202020204" pitchFamily="34" charset="0"/>
              <a:buChar char="•"/>
            </a:pPr>
            <a:r>
              <a:rPr lang="en-US" dirty="0"/>
              <a:t>Only Germany at the moment is seeing the start of what could be a longer term downward trend</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30</a:t>
            </a:fld>
            <a:endParaRPr lang="en-US"/>
          </a:p>
        </p:txBody>
      </p:sp>
    </p:spTree>
    <p:extLst>
      <p:ext uri="{BB962C8B-B14F-4D97-AF65-F5344CB8AC3E}">
        <p14:creationId xmlns:p14="http://schemas.microsoft.com/office/powerpoint/2010/main" val="4114661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Inter"/>
                <a:ea typeface="Calibri" panose="020F0502020204030204" pitchFamily="34" charset="0"/>
                <a:cs typeface="Times New Roman" panose="02020603050405020304" pitchFamily="18" charset="0"/>
              </a:rPr>
              <a:t>Related to this is the concepts of news avoidance and news fatigue – these are people who are consuming news and politics but selectively avoid it. Percentage that say they avoid sometimes or often pretty much doubled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Inter"/>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Inter"/>
                <a:ea typeface="Calibri" panose="020F0502020204030204" pitchFamily="34" charset="0"/>
                <a:cs typeface="Times New Roman" panose="02020603050405020304" pitchFamily="18" charset="0"/>
              </a:rPr>
              <a:t>And consistently they say they feel overwhelmed, the news is negative, there is nothing they can do about it,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3600" kern="1200" dirty="0">
                <a:solidFill>
                  <a:schemeClr val="tx1"/>
                </a:solidFill>
                <a:effectLst/>
                <a:latin typeface="+mn-lt"/>
                <a:ea typeface="+mn-ea"/>
                <a:cs typeface="+mn-cs"/>
              </a:rPr>
              <a:t>here is young person  avoiding news about politics, feeling her views not really taken into account, and then a young man worrying more </a:t>
            </a:r>
            <a:r>
              <a:rPr lang="en-GB" sz="3600" kern="1200" dirty="0" err="1">
                <a:solidFill>
                  <a:schemeClr val="tx1"/>
                </a:solidFill>
                <a:effectLst/>
                <a:latin typeface="+mn-lt"/>
                <a:ea typeface="+mn-ea"/>
                <a:cs typeface="+mn-cs"/>
              </a:rPr>
              <a:t>generalyl</a:t>
            </a:r>
            <a:r>
              <a:rPr lang="en-GB" sz="3600" kern="1200" dirty="0">
                <a:solidFill>
                  <a:schemeClr val="tx1"/>
                </a:solidFill>
                <a:effectLst/>
                <a:latin typeface="+mn-lt"/>
                <a:ea typeface="+mn-ea"/>
                <a:cs typeface="+mn-cs"/>
              </a:rPr>
              <a:t> about his mental  health and the impact on his anxiety</a:t>
            </a:r>
          </a:p>
          <a:p>
            <a:endParaRPr lang="en-GB" sz="3600" kern="1200" dirty="0">
              <a:solidFill>
                <a:schemeClr val="tx1"/>
              </a:solidFill>
              <a:effectLst/>
              <a:latin typeface="+mn-lt"/>
              <a:ea typeface="+mn-ea"/>
              <a:cs typeface="+mn-cs"/>
            </a:endParaRPr>
          </a:p>
          <a:p>
            <a:endParaRPr lang="en-GB" sz="36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341AB53-D344-45E5-872F-9DEDC3A08EDA}" type="slidenum">
              <a:rPr lang="en-GB" smtClean="0"/>
              <a:t>31</a:t>
            </a:fld>
            <a:endParaRPr lang="en-GB"/>
          </a:p>
        </p:txBody>
      </p:sp>
    </p:spTree>
    <p:extLst>
      <p:ext uri="{BB962C8B-B14F-4D97-AF65-F5344CB8AC3E}">
        <p14:creationId xmlns:p14="http://schemas.microsoft.com/office/powerpoint/2010/main" val="943014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a:solidFill>
                  <a:schemeClr val="tx1"/>
                </a:solidFill>
                <a:effectLst/>
                <a:latin typeface="+mn-lt"/>
                <a:ea typeface="+mn-ea"/>
                <a:cs typeface="+mn-cs"/>
              </a:rPr>
              <a:t>One of the biggest concerns that came out of the survey was around news avoidance and declining attention in general. Almost 60% reported that traffic had declined or stayed the same – though 40% said gone up so this is not a universal trend – more focussed on English speaking countries </a:t>
            </a:r>
          </a:p>
          <a:p>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41AB53-D344-45E5-872F-9DEDC3A08EDA}" type="slidenum">
              <a:rPr lang="en-GB" smtClean="0"/>
              <a:t>32</a:t>
            </a:fld>
            <a:endParaRPr lang="en-GB"/>
          </a:p>
        </p:txBody>
      </p:sp>
    </p:spTree>
    <p:extLst>
      <p:ext uri="{BB962C8B-B14F-4D97-AF65-F5344CB8AC3E}">
        <p14:creationId xmlns:p14="http://schemas.microsoft.com/office/powerpoint/2010/main" val="126425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a:solidFill>
                  <a:schemeClr val="tx1"/>
                </a:solidFill>
                <a:effectLst/>
                <a:latin typeface="+mn-lt"/>
                <a:ea typeface="+mn-ea"/>
                <a:cs typeface="+mn-cs"/>
              </a:rPr>
              <a:t>&gt;&gt;&gt; A reminder of the methodology – which is based on online polling … and as such it will tend to underrepresent traditional news behaviours such as TV, print and radio when we talk about cross platform behaviour. Also important to stress that some of the markets especially in Africa and India are representative of younger more educated,  English speaking groups so we try to bear in mind these differences</a:t>
            </a:r>
          </a:p>
          <a:p>
            <a:endParaRPr lang="en-GB" sz="2400" kern="1200" dirty="0">
              <a:solidFill>
                <a:schemeClr val="tx1"/>
              </a:solidFill>
              <a:effectLst/>
              <a:latin typeface="+mn-lt"/>
              <a:ea typeface="+mn-ea"/>
              <a:cs typeface="+mn-cs"/>
            </a:endParaRPr>
          </a:p>
          <a:p>
            <a:r>
              <a:rPr lang="en-GB" sz="2400" kern="1200" dirty="0">
                <a:solidFill>
                  <a:schemeClr val="tx1"/>
                </a:solidFill>
                <a:effectLst/>
                <a:latin typeface="+mn-lt"/>
                <a:ea typeface="+mn-ea"/>
                <a:cs typeface="+mn-cs"/>
              </a:rPr>
              <a:t>The survey was conducted on our behalf by YouGov on our behalf in January/early February 2024</a:t>
            </a:r>
            <a:br>
              <a:rPr lang="en-GB" sz="2400" kern="1200" dirty="0">
                <a:solidFill>
                  <a:schemeClr val="tx1"/>
                </a:solidFill>
                <a:effectLst/>
                <a:latin typeface="+mn-lt"/>
                <a:ea typeface="+mn-ea"/>
                <a:cs typeface="+mn-cs"/>
              </a:rPr>
            </a:br>
            <a:r>
              <a:rPr lang="en-GB" sz="2400" kern="1200" dirty="0">
                <a:solidFill>
                  <a:schemeClr val="tx1"/>
                </a:solidFill>
                <a:effectLst/>
                <a:latin typeface="+mn-lt"/>
                <a:ea typeface="+mn-ea"/>
                <a:cs typeface="+mn-cs"/>
              </a:rPr>
              <a:t> </a:t>
            </a:r>
          </a:p>
          <a:p>
            <a:r>
              <a:rPr lang="en-GB" sz="2400" kern="1200" dirty="0">
                <a:solidFill>
                  <a:schemeClr val="tx1"/>
                </a:solidFill>
                <a:effectLst/>
                <a:latin typeface="+mn-lt"/>
                <a:ea typeface="+mn-ea"/>
                <a:cs typeface="+mn-cs"/>
              </a:rPr>
              <a:t>This report is supported by 17 different organisations including main sponsor the Google News Initiative, BBC, NHK, media regulators, industry organisations and a number of academic institutions around the world. We are grateful to Reuters for their sponsorship and for hosting us here again today, also to Edelman who remain a long term and valued partner, and we welcome Code for Africa for the first time supporting our work in three African countries. I will now hand over to Nic Newman, lead author for a summary of some of the key findings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847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is the model that people use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we wanted to know how important each user need was, but also how well people feel that the media satisfies each of these needs.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33</a:t>
            </a:fld>
            <a:endParaRPr lang="en-US"/>
          </a:p>
        </p:txBody>
      </p:sp>
    </p:spTree>
    <p:extLst>
      <p:ext uri="{BB962C8B-B14F-4D97-AF65-F5344CB8AC3E}">
        <p14:creationId xmlns:p14="http://schemas.microsoft.com/office/powerpoint/2010/main" val="714456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firstly access countries we find consistent hierarchy where people value both the updating function, the education function and providing a range of different perspectives on the news – younger people were a bit more likely to value news that made people better about the world that is inspire me and also connection – but mostly pretty similar of what the media should being doing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34</a:t>
            </a:fld>
            <a:endParaRPr lang="en-US"/>
          </a:p>
        </p:txBody>
      </p:sp>
    </p:spTree>
    <p:extLst>
      <p:ext uri="{BB962C8B-B14F-4D97-AF65-F5344CB8AC3E}">
        <p14:creationId xmlns:p14="http://schemas.microsoft.com/office/powerpoint/2010/main" val="2429439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firstly access countries we find consistent hierarchy where people value both the updating function, the education function and providing a range of different perspectives on the news – younger people were a bit more likely to value news that made people better about the world that is inspire me and also connection – but mostly pretty similar of what the media should being doing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35</a:t>
            </a:fld>
            <a:endParaRPr lang="en-US"/>
          </a:p>
        </p:txBody>
      </p:sp>
    </p:spTree>
    <p:extLst>
      <p:ext uri="{BB962C8B-B14F-4D97-AF65-F5344CB8AC3E}">
        <p14:creationId xmlns:p14="http://schemas.microsoft.com/office/powerpoint/2010/main" val="537954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341AB53-D344-45E5-872F-9DEDC3A08EDA}" type="slidenum">
              <a:rPr lang="en-GB" smtClean="0"/>
              <a:t>36</a:t>
            </a:fld>
            <a:endParaRPr lang="en-GB"/>
          </a:p>
        </p:txBody>
      </p:sp>
    </p:spTree>
    <p:extLst>
      <p:ext uri="{BB962C8B-B14F-4D97-AF65-F5344CB8AC3E}">
        <p14:creationId xmlns:p14="http://schemas.microsoft.com/office/powerpoint/2010/main" val="3390376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I’m not going to go through the whole report – I’m going to pick out some key trends including the findings from industry survey that most of you filled in – and in going to focus on some of topics we’re going to cover in the breakout sessions – to help set some of those discussions up with some data and context</a:t>
            </a:r>
          </a:p>
        </p:txBody>
      </p:sp>
      <p:sp>
        <p:nvSpPr>
          <p:cNvPr id="4" name="Slide Number Placeholder 3"/>
          <p:cNvSpPr>
            <a:spLocks noGrp="1"/>
          </p:cNvSpPr>
          <p:nvPr>
            <p:ph type="sldNum" sz="quarter" idx="10"/>
          </p:nvPr>
        </p:nvSpPr>
        <p:spPr/>
        <p:txBody>
          <a:bodyPr/>
          <a:lstStyle/>
          <a:p>
            <a:fld id="{B341AB53-D344-45E5-872F-9DEDC3A08EDA}" type="slidenum">
              <a:rPr lang="en-GB" smtClean="0"/>
              <a:t>37</a:t>
            </a:fld>
            <a:endParaRPr lang="en-GB"/>
          </a:p>
        </p:txBody>
      </p:sp>
    </p:spTree>
    <p:extLst>
      <p:ext uri="{BB962C8B-B14F-4D97-AF65-F5344CB8AC3E}">
        <p14:creationId xmlns:p14="http://schemas.microsoft.com/office/powerpoint/2010/main" val="271653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kern="1200" dirty="0">
                <a:solidFill>
                  <a:schemeClr val="tx1"/>
                </a:solidFill>
                <a:effectLst/>
                <a:latin typeface="+mn-lt"/>
                <a:ea typeface="+mn-ea"/>
                <a:cs typeface="+mn-cs"/>
              </a:rPr>
              <a:t>We’re seeing a lot of changes in platform strategies at the moment – partly linked to AI and greater competition but partly linked to changing audience behaviours and we are really starting to see this affecting the news industry in terms of both discovery and consumption  …. </a:t>
            </a:r>
          </a:p>
          <a:p>
            <a:r>
              <a:rPr lang="en-GB" sz="2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341AB53-D344-45E5-872F-9DEDC3A08EDA}" type="slidenum">
              <a:rPr lang="en-GB" smtClean="0"/>
              <a:t>4</a:t>
            </a:fld>
            <a:endParaRPr lang="en-GB"/>
          </a:p>
        </p:txBody>
      </p:sp>
    </p:spTree>
    <p:extLst>
      <p:ext uri="{BB962C8B-B14F-4D97-AF65-F5344CB8AC3E}">
        <p14:creationId xmlns:p14="http://schemas.microsoft.com/office/powerpoint/2010/main" val="27701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800" kern="1200" dirty="0">
                <a:solidFill>
                  <a:schemeClr val="tx1"/>
                </a:solidFill>
                <a:effectLst/>
                <a:latin typeface="+mn-lt"/>
                <a:ea typeface="+mn-ea"/>
                <a:cs typeface="+mn-cs"/>
              </a:rPr>
              <a:t>The most obvious example of this is with </a:t>
            </a:r>
            <a:r>
              <a:rPr lang="en-GB" sz="2800" kern="1200" dirty="0" err="1">
                <a:solidFill>
                  <a:schemeClr val="tx1"/>
                </a:solidFill>
                <a:effectLst/>
                <a:latin typeface="+mn-lt"/>
                <a:ea typeface="+mn-ea"/>
                <a:cs typeface="+mn-cs"/>
              </a:rPr>
              <a:t>facebook</a:t>
            </a:r>
            <a:r>
              <a:rPr lang="en-GB" sz="2800" kern="1200" dirty="0">
                <a:solidFill>
                  <a:schemeClr val="tx1"/>
                </a:solidFill>
                <a:effectLst/>
                <a:latin typeface="+mn-lt"/>
                <a:ea typeface="+mn-ea"/>
                <a:cs typeface="+mn-cs"/>
              </a:rPr>
              <a:t> where we see a significant decline for finding sharing or or consuming news  - linked to strategy which has been less about investing in news and politics more about creators. This is aggregate data for social media and video platforms in 12 markets we have been following for some time. And then if we look at some of the other networks we see that all the growth is coming from video or visually led networks such as YT, Instagram and TikTok – and of course Facebook and X also leaning into video as well and prioritising formats designed to keep people within those platforms – so much harder to get the referrals. The other thing that is interesting about this chart is 10 years ago it was basically Facebook and YT but now consumption is much more fragmented – requiring publishers to have more  focussed  audience strategies .. So those are general trends heavily influenced by US and Western Europe but actually we find trends moving faster elsewhere</a:t>
            </a:r>
          </a:p>
        </p:txBody>
      </p:sp>
      <p:sp>
        <p:nvSpPr>
          <p:cNvPr id="4" name="Slide Number Placeholder 3"/>
          <p:cNvSpPr>
            <a:spLocks noGrp="1"/>
          </p:cNvSpPr>
          <p:nvPr>
            <p:ph type="sldNum" sz="quarter" idx="10"/>
          </p:nvPr>
        </p:nvSpPr>
        <p:spPr/>
        <p:txBody>
          <a:bodyPr/>
          <a:lstStyle/>
          <a:p>
            <a:fld id="{E9CF39DF-D357-4462-9CF7-0DB22330BD4A}" type="slidenum">
              <a:rPr lang="da-DK" smtClean="0"/>
              <a:pPr/>
              <a:t>5</a:t>
            </a:fld>
            <a:endParaRPr lang="da-DK" dirty="0"/>
          </a:p>
        </p:txBody>
      </p:sp>
    </p:spTree>
    <p:extLst>
      <p:ext uri="{BB962C8B-B14F-4D97-AF65-F5344CB8AC3E}">
        <p14:creationId xmlns:p14="http://schemas.microsoft.com/office/powerpoint/2010/main" val="399975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kern="1200" dirty="0">
                <a:solidFill>
                  <a:schemeClr val="tx1"/>
                </a:solidFill>
                <a:effectLst/>
                <a:latin typeface="+mn-lt"/>
                <a:ea typeface="+mn-ea"/>
                <a:cs typeface="+mn-cs"/>
              </a:rPr>
              <a:t> </a:t>
            </a:r>
            <a:r>
              <a:rPr lang="en-GB" sz="2800" kern="1200" dirty="0">
                <a:solidFill>
                  <a:schemeClr val="tx1"/>
                </a:solidFill>
                <a:effectLst/>
                <a:latin typeface="+mn-lt"/>
                <a:ea typeface="+mn-ea"/>
                <a:cs typeface="+mn-cs"/>
              </a:rPr>
              <a:t>This year we have done a deep dive into video news and into video platforms rise of short form and longer form streaming too</a:t>
            </a:r>
          </a:p>
        </p:txBody>
      </p:sp>
      <p:sp>
        <p:nvSpPr>
          <p:cNvPr id="4" name="Slide Number Placeholder 3"/>
          <p:cNvSpPr>
            <a:spLocks noGrp="1"/>
          </p:cNvSpPr>
          <p:nvPr>
            <p:ph type="sldNum" sz="quarter" idx="10"/>
          </p:nvPr>
        </p:nvSpPr>
        <p:spPr/>
        <p:txBody>
          <a:bodyPr/>
          <a:lstStyle/>
          <a:p>
            <a:fld id="{B341AB53-D344-45E5-872F-9DEDC3A08EDA}" type="slidenum">
              <a:rPr lang="en-GB" smtClean="0"/>
              <a:t>7</a:t>
            </a:fld>
            <a:endParaRPr lang="en-GB"/>
          </a:p>
        </p:txBody>
      </p:sp>
    </p:spTree>
    <p:extLst>
      <p:ext uri="{BB962C8B-B14F-4D97-AF65-F5344CB8AC3E}">
        <p14:creationId xmlns:p14="http://schemas.microsoft.com/office/powerpoint/2010/main" val="390108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These are the numbers for weekly use across different formats – and the numbers are pretty </a:t>
            </a:r>
            <a:r>
              <a:rPr lang="en-US" sz="1800" dirty="0" err="1"/>
              <a:t>suprising</a:t>
            </a:r>
            <a:r>
              <a:rPr lang="en-US" sz="1800" dirty="0"/>
              <a:t> – 66% say they have </a:t>
            </a:r>
            <a:r>
              <a:rPr lang="en-US" sz="1800" dirty="0" err="1"/>
              <a:t>accesed</a:t>
            </a:r>
            <a:r>
              <a:rPr lang="en-US" sz="1800" dirty="0"/>
              <a:t> </a:t>
            </a:r>
          </a:p>
          <a:p>
            <a:endParaRPr lang="en-US" sz="1800" dirty="0"/>
          </a:p>
          <a:p>
            <a:r>
              <a:rPr lang="en-US" sz="1800" dirty="0"/>
              <a:t>Again more in the global south than in US and Europe though video consumption is very </a:t>
            </a:r>
            <a:r>
              <a:rPr lang="en-US" sz="1800" dirty="0" err="1"/>
              <a:t>strng</a:t>
            </a:r>
            <a:r>
              <a:rPr lang="en-US" sz="1800" dirty="0"/>
              <a:t> in the US</a:t>
            </a:r>
          </a:p>
          <a:p>
            <a:endParaRPr lang="en-US" sz="1800" dirty="0"/>
          </a:p>
          <a:p>
            <a:r>
              <a:rPr lang="en-US" sz="1800" dirty="0"/>
              <a:t>The daily figures are also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1AB53-D344-45E5-872F-9DEDC3A08E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84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2082f71232b_18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2082f71232b_18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800" b="0" i="0" u="none" strike="noStrike" dirty="0">
                <a:solidFill>
                  <a:srgbClr val="000000"/>
                </a:solidFill>
                <a:effectLst/>
                <a:latin typeface="+mn-lt"/>
              </a:rPr>
              <a:t>Specifically if we look at the use of Tik Tok for news we see the fastest growth is in countries in the global south – for example more in both Kenya and Thailand more than a third now say they use TikTok for news – played significant role in elections in Argentina, Indonesia for example particularly with younger people  – and just to compare that with news use in the UK and US we see much lower numbers though of course younger people here are also using it regularly. </a:t>
            </a:r>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73631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2082f71232b_18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2082f71232b_18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0" i="0" u="none" strike="noStrike" dirty="0">
                <a:solidFill>
                  <a:srgbClr val="000000"/>
                </a:solidFill>
                <a:effectLst/>
                <a:latin typeface="Arial" panose="020B0604020202020204" pitchFamily="34" charset="0"/>
              </a:rPr>
              <a:t>If we look at You Tube consumption use for news which is much higher over 31% say they use for news up year on year – but again a similar pattern in terms of disproportionate importance in global south, least important in northern European countries and US, Brazil and other Latin American nations somewhere in the middle</a:t>
            </a:r>
          </a:p>
          <a:p>
            <a:pPr marL="0" lvl="0" indent="0" algn="l" rtl="0">
              <a:spcBef>
                <a:spcPts val="0"/>
              </a:spcBef>
              <a:spcAft>
                <a:spcPts val="0"/>
              </a:spcAft>
              <a:buNone/>
            </a:pPr>
            <a:endParaRPr lang="en-GB" sz="24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GB" sz="2400" b="0" i="0" u="none" strike="noStrike" dirty="0">
                <a:solidFill>
                  <a:srgbClr val="000000"/>
                </a:solidFill>
                <a:effectLst/>
                <a:latin typeface="Arial" panose="020B0604020202020204" pitchFamily="34" charset="0"/>
              </a:rPr>
              <a:t>And also with younger people</a:t>
            </a:r>
          </a:p>
          <a:p>
            <a:pPr marL="0" lvl="0" indent="0" algn="l" rtl="0">
              <a:spcBef>
                <a:spcPts val="0"/>
              </a:spcBef>
              <a:spcAft>
                <a:spcPts val="0"/>
              </a:spcAft>
              <a:buNone/>
            </a:pPr>
            <a:endParaRPr lang="en-GB" sz="2000" b="0" i="0" u="none" strike="noStrike" dirty="0">
              <a:solidFill>
                <a:srgbClr val="000000"/>
              </a:solidFill>
              <a:effectLst/>
              <a:latin typeface="IBM Plex Sans" panose="020B0503050203000203" pitchFamily="34" charset="77"/>
            </a:endParaRPr>
          </a:p>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3117603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A5227-0B63-2621-3F1C-054D294761D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F7C1FCEF-86BF-C39A-E399-3826A2F45E42}"/>
              </a:ext>
            </a:extLst>
          </p:cNvPr>
          <p:cNvGrpSpPr/>
          <p:nvPr userDrawn="1"/>
        </p:nvGrpSpPr>
        <p:grpSpPr>
          <a:xfrm>
            <a:off x="8287228" y="5594841"/>
            <a:ext cx="3515996" cy="874383"/>
            <a:chOff x="8287228" y="5594841"/>
            <a:chExt cx="3515996" cy="874383"/>
          </a:xfrm>
        </p:grpSpPr>
        <p:pic>
          <p:nvPicPr>
            <p:cNvPr id="7" name="Picture 6">
              <a:extLst>
                <a:ext uri="{FF2B5EF4-FFF2-40B4-BE49-F238E27FC236}">
                  <a16:creationId xmlns:a16="http://schemas.microsoft.com/office/drawing/2014/main" id="{27732BBA-F8D2-2B53-E2A9-32D4883DD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448" y="5594841"/>
              <a:ext cx="1771776" cy="874383"/>
            </a:xfrm>
            <a:prstGeom prst="rect">
              <a:avLst/>
            </a:prstGeom>
          </p:spPr>
        </p:pic>
        <p:sp>
          <p:nvSpPr>
            <p:cNvPr id="14" name="Subtitle 3">
              <a:extLst>
                <a:ext uri="{FF2B5EF4-FFF2-40B4-BE49-F238E27FC236}">
                  <a16:creationId xmlns:a16="http://schemas.microsoft.com/office/drawing/2014/main" id="{119F21EA-5553-7377-185E-3670AEFDA067}"/>
                </a:ext>
              </a:extLst>
            </p:cNvPr>
            <p:cNvSpPr txBox="1">
              <a:spLocks/>
            </p:cNvSpPr>
            <p:nvPr userDrawn="1"/>
          </p:nvSpPr>
          <p:spPr>
            <a:xfrm>
              <a:off x="8287228" y="6236304"/>
              <a:ext cx="1606210" cy="184666"/>
            </a:xfrm>
            <a:prstGeom prst="rect">
              <a:avLst/>
            </a:prstGeom>
          </p:spPr>
          <p:txBody>
            <a:bodyPr wrap="none" lIns="0" tIns="0" rIns="0" bIns="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1200" b="0" dirty="0">
                  <a:solidFill>
                    <a:schemeClr val="bg1"/>
                  </a:solidFill>
                  <a:latin typeface="IBM Plex Sans" panose="020B0503050203000203" pitchFamily="34" charset="0"/>
                </a:rPr>
                <a:t>@</a:t>
              </a:r>
              <a:r>
                <a:rPr lang="en-GB" sz="1200" b="0" dirty="0" err="1">
                  <a:solidFill>
                    <a:schemeClr val="bg1"/>
                  </a:solidFill>
                  <a:latin typeface="IBM Plex Sans" panose="020B0503050203000203" pitchFamily="34" charset="0"/>
                </a:rPr>
                <a:t>risj_oxford</a:t>
              </a:r>
              <a:r>
                <a:rPr lang="en-GB" sz="1200" b="0" dirty="0">
                  <a:solidFill>
                    <a:schemeClr val="bg1"/>
                  </a:solidFill>
                  <a:latin typeface="IBM Plex Sans" panose="020B0503050203000203" pitchFamily="34" charset="0"/>
                </a:rPr>
                <a:t> | #DNR24</a:t>
              </a:r>
            </a:p>
          </p:txBody>
        </p:sp>
      </p:grpSp>
    </p:spTree>
    <p:extLst>
      <p:ext uri="{BB962C8B-B14F-4D97-AF65-F5344CB8AC3E}">
        <p14:creationId xmlns:p14="http://schemas.microsoft.com/office/powerpoint/2010/main" val="151956196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urple circ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2BE064-3418-EDD1-22EC-4825FC565B9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id="{9BAE63E2-FACB-0DCB-73B5-D2B62C575B14}"/>
              </a:ext>
            </a:extLst>
          </p:cNvPr>
          <p:cNvGrpSpPr/>
          <p:nvPr userDrawn="1"/>
        </p:nvGrpSpPr>
        <p:grpSpPr>
          <a:xfrm>
            <a:off x="8287228" y="5594841"/>
            <a:ext cx="3515996" cy="874383"/>
            <a:chOff x="8287228" y="5594841"/>
            <a:chExt cx="3515996" cy="874383"/>
          </a:xfrm>
        </p:grpSpPr>
        <p:pic>
          <p:nvPicPr>
            <p:cNvPr id="22" name="Picture 21">
              <a:extLst>
                <a:ext uri="{FF2B5EF4-FFF2-40B4-BE49-F238E27FC236}">
                  <a16:creationId xmlns:a16="http://schemas.microsoft.com/office/drawing/2014/main" id="{5A9D43D7-B252-F174-B64E-7C8E79B96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448" y="5594841"/>
              <a:ext cx="1771776" cy="874383"/>
            </a:xfrm>
            <a:prstGeom prst="rect">
              <a:avLst/>
            </a:prstGeom>
          </p:spPr>
        </p:pic>
        <p:sp>
          <p:nvSpPr>
            <p:cNvPr id="23" name="Subtitle 3">
              <a:extLst>
                <a:ext uri="{FF2B5EF4-FFF2-40B4-BE49-F238E27FC236}">
                  <a16:creationId xmlns:a16="http://schemas.microsoft.com/office/drawing/2014/main" id="{E2D5C8C0-6C64-847D-1312-A55A9E501B74}"/>
                </a:ext>
              </a:extLst>
            </p:cNvPr>
            <p:cNvSpPr txBox="1">
              <a:spLocks/>
            </p:cNvSpPr>
            <p:nvPr userDrawn="1"/>
          </p:nvSpPr>
          <p:spPr>
            <a:xfrm>
              <a:off x="8287228" y="6236304"/>
              <a:ext cx="1606210" cy="184666"/>
            </a:xfrm>
            <a:prstGeom prst="rect">
              <a:avLst/>
            </a:prstGeom>
          </p:spPr>
          <p:txBody>
            <a:bodyPr wrap="none" lIns="0" tIns="0" rIns="0" bIns="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1200" b="0" dirty="0">
                  <a:solidFill>
                    <a:schemeClr val="bg1"/>
                  </a:solidFill>
                  <a:latin typeface="IBM Plex Sans" panose="020B0503050203000203" pitchFamily="34" charset="0"/>
                </a:rPr>
                <a:t>@</a:t>
              </a:r>
              <a:r>
                <a:rPr lang="en-GB" sz="1200" b="0" dirty="0" err="1">
                  <a:solidFill>
                    <a:schemeClr val="bg1"/>
                  </a:solidFill>
                  <a:latin typeface="IBM Plex Sans" panose="020B0503050203000203" pitchFamily="34" charset="0"/>
                </a:rPr>
                <a:t>risj_oxford</a:t>
              </a:r>
              <a:r>
                <a:rPr lang="en-GB" sz="1200" b="0" dirty="0">
                  <a:solidFill>
                    <a:schemeClr val="bg1"/>
                  </a:solidFill>
                  <a:latin typeface="IBM Plex Sans" panose="020B0503050203000203" pitchFamily="34" charset="0"/>
                </a:rPr>
                <a:t> | #DNR24</a:t>
              </a:r>
            </a:p>
          </p:txBody>
        </p:sp>
      </p:grpSp>
      <p:sp>
        <p:nvSpPr>
          <p:cNvPr id="4" name="Oval 3">
            <a:extLst>
              <a:ext uri="{FF2B5EF4-FFF2-40B4-BE49-F238E27FC236}">
                <a16:creationId xmlns:a16="http://schemas.microsoft.com/office/drawing/2014/main" id="{7D8BA044-17D8-6902-CAA8-446E128CA680}"/>
              </a:ext>
            </a:extLst>
          </p:cNvPr>
          <p:cNvSpPr/>
          <p:nvPr userDrawn="1"/>
        </p:nvSpPr>
        <p:spPr>
          <a:xfrm>
            <a:off x="251021" y="-1174445"/>
            <a:ext cx="5673529" cy="5674728"/>
          </a:xfrm>
          <a:prstGeom prst="ellipse">
            <a:avLst/>
          </a:prstGeom>
          <a:solidFill>
            <a:schemeClr val="tx2">
              <a:alpha val="2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E237DD9-AC90-F66D-32AD-7E04EF4354F4}"/>
              </a:ext>
            </a:extLst>
          </p:cNvPr>
          <p:cNvSpPr>
            <a:spLocks noGrp="1"/>
          </p:cNvSpPr>
          <p:nvPr>
            <p:ph type="title"/>
          </p:nvPr>
        </p:nvSpPr>
        <p:spPr>
          <a:xfrm>
            <a:off x="846231" y="670088"/>
            <a:ext cx="5469060" cy="2492990"/>
          </a:xfrm>
        </p:spPr>
        <p:txBody>
          <a:bodyPr wrap="square" anchor="ctr" anchorCtr="0">
            <a:spAutoFit/>
          </a:bodyPr>
          <a:lstStyle>
            <a:lvl1pP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848492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range circ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3911F6-8C2C-84D6-E3AF-977F6C888E2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id="{9BAE63E2-FACB-0DCB-73B5-D2B62C575B14}"/>
              </a:ext>
            </a:extLst>
          </p:cNvPr>
          <p:cNvGrpSpPr/>
          <p:nvPr userDrawn="1"/>
        </p:nvGrpSpPr>
        <p:grpSpPr>
          <a:xfrm>
            <a:off x="8287228" y="5594841"/>
            <a:ext cx="3515996" cy="874383"/>
            <a:chOff x="8287228" y="5594841"/>
            <a:chExt cx="3515996" cy="874383"/>
          </a:xfrm>
        </p:grpSpPr>
        <p:pic>
          <p:nvPicPr>
            <p:cNvPr id="22" name="Picture 21">
              <a:extLst>
                <a:ext uri="{FF2B5EF4-FFF2-40B4-BE49-F238E27FC236}">
                  <a16:creationId xmlns:a16="http://schemas.microsoft.com/office/drawing/2014/main" id="{5A9D43D7-B252-F174-B64E-7C8E79B96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448" y="5594841"/>
              <a:ext cx="1771776" cy="874383"/>
            </a:xfrm>
            <a:prstGeom prst="rect">
              <a:avLst/>
            </a:prstGeom>
          </p:spPr>
        </p:pic>
        <p:sp>
          <p:nvSpPr>
            <p:cNvPr id="23" name="Subtitle 3">
              <a:extLst>
                <a:ext uri="{FF2B5EF4-FFF2-40B4-BE49-F238E27FC236}">
                  <a16:creationId xmlns:a16="http://schemas.microsoft.com/office/drawing/2014/main" id="{E2D5C8C0-6C64-847D-1312-A55A9E501B74}"/>
                </a:ext>
              </a:extLst>
            </p:cNvPr>
            <p:cNvSpPr txBox="1">
              <a:spLocks/>
            </p:cNvSpPr>
            <p:nvPr userDrawn="1"/>
          </p:nvSpPr>
          <p:spPr>
            <a:xfrm>
              <a:off x="8287228" y="6236304"/>
              <a:ext cx="1606210" cy="184666"/>
            </a:xfrm>
            <a:prstGeom prst="rect">
              <a:avLst/>
            </a:prstGeom>
          </p:spPr>
          <p:txBody>
            <a:bodyPr wrap="none" lIns="0" tIns="0" rIns="0" bIns="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1200" b="0" dirty="0">
                  <a:solidFill>
                    <a:schemeClr val="bg1"/>
                  </a:solidFill>
                  <a:latin typeface="IBM Plex Sans" panose="020B0503050203000203" pitchFamily="34" charset="0"/>
                </a:rPr>
                <a:t>@</a:t>
              </a:r>
              <a:r>
                <a:rPr lang="en-GB" sz="1200" b="0" dirty="0" err="1">
                  <a:solidFill>
                    <a:schemeClr val="bg1"/>
                  </a:solidFill>
                  <a:latin typeface="IBM Plex Sans" panose="020B0503050203000203" pitchFamily="34" charset="0"/>
                </a:rPr>
                <a:t>risj_oxford</a:t>
              </a:r>
              <a:r>
                <a:rPr lang="en-GB" sz="1200" b="0" dirty="0">
                  <a:solidFill>
                    <a:schemeClr val="bg1"/>
                  </a:solidFill>
                  <a:latin typeface="IBM Plex Sans" panose="020B0503050203000203" pitchFamily="34" charset="0"/>
                </a:rPr>
                <a:t> | #DNR24</a:t>
              </a:r>
            </a:p>
          </p:txBody>
        </p:sp>
      </p:grpSp>
      <p:sp>
        <p:nvSpPr>
          <p:cNvPr id="3" name="Oval 2">
            <a:extLst>
              <a:ext uri="{FF2B5EF4-FFF2-40B4-BE49-F238E27FC236}">
                <a16:creationId xmlns:a16="http://schemas.microsoft.com/office/drawing/2014/main" id="{639E60EF-5C07-EF84-04D5-0C8242D4377B}"/>
              </a:ext>
            </a:extLst>
          </p:cNvPr>
          <p:cNvSpPr/>
          <p:nvPr userDrawn="1"/>
        </p:nvSpPr>
        <p:spPr>
          <a:xfrm>
            <a:off x="251021" y="-1174445"/>
            <a:ext cx="5673529" cy="5674728"/>
          </a:xfrm>
          <a:prstGeom prst="ellipse">
            <a:avLst/>
          </a:prstGeom>
          <a:solidFill>
            <a:schemeClr val="tx2">
              <a:alpha val="2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9">
            <a:extLst>
              <a:ext uri="{FF2B5EF4-FFF2-40B4-BE49-F238E27FC236}">
                <a16:creationId xmlns:a16="http://schemas.microsoft.com/office/drawing/2014/main" id="{AE237DD9-AC90-F66D-32AD-7E04EF4354F4}"/>
              </a:ext>
            </a:extLst>
          </p:cNvPr>
          <p:cNvSpPr>
            <a:spLocks noGrp="1"/>
          </p:cNvSpPr>
          <p:nvPr>
            <p:ph type="title"/>
          </p:nvPr>
        </p:nvSpPr>
        <p:spPr>
          <a:xfrm>
            <a:off x="846231" y="670088"/>
            <a:ext cx="5469060" cy="2492990"/>
          </a:xfrm>
        </p:spPr>
        <p:txBody>
          <a:bodyPr wrap="square" anchor="ctr" anchorCtr="0">
            <a:spAutoFit/>
          </a:bodyPr>
          <a:lstStyle>
            <a:lvl1pP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6704900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l circ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51DA7D-5FBD-10AE-7ED1-BCE99DB6F67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id="{9BAE63E2-FACB-0DCB-73B5-D2B62C575B14}"/>
              </a:ext>
            </a:extLst>
          </p:cNvPr>
          <p:cNvGrpSpPr/>
          <p:nvPr userDrawn="1"/>
        </p:nvGrpSpPr>
        <p:grpSpPr>
          <a:xfrm>
            <a:off x="8287228" y="5594841"/>
            <a:ext cx="3515996" cy="874383"/>
            <a:chOff x="8287228" y="5594841"/>
            <a:chExt cx="3515996" cy="874383"/>
          </a:xfrm>
        </p:grpSpPr>
        <p:pic>
          <p:nvPicPr>
            <p:cNvPr id="22" name="Picture 21">
              <a:extLst>
                <a:ext uri="{FF2B5EF4-FFF2-40B4-BE49-F238E27FC236}">
                  <a16:creationId xmlns:a16="http://schemas.microsoft.com/office/drawing/2014/main" id="{5A9D43D7-B252-F174-B64E-7C8E79B965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1448" y="5594841"/>
              <a:ext cx="1771776" cy="874383"/>
            </a:xfrm>
            <a:prstGeom prst="rect">
              <a:avLst/>
            </a:prstGeom>
          </p:spPr>
        </p:pic>
        <p:sp>
          <p:nvSpPr>
            <p:cNvPr id="23" name="Subtitle 3">
              <a:extLst>
                <a:ext uri="{FF2B5EF4-FFF2-40B4-BE49-F238E27FC236}">
                  <a16:creationId xmlns:a16="http://schemas.microsoft.com/office/drawing/2014/main" id="{E2D5C8C0-6C64-847D-1312-A55A9E501B74}"/>
                </a:ext>
              </a:extLst>
            </p:cNvPr>
            <p:cNvSpPr txBox="1">
              <a:spLocks/>
            </p:cNvSpPr>
            <p:nvPr userDrawn="1"/>
          </p:nvSpPr>
          <p:spPr>
            <a:xfrm>
              <a:off x="8287228" y="6236304"/>
              <a:ext cx="1606210" cy="184666"/>
            </a:xfrm>
            <a:prstGeom prst="rect">
              <a:avLst/>
            </a:prstGeom>
          </p:spPr>
          <p:txBody>
            <a:bodyPr wrap="none" lIns="0" tIns="0" rIns="0" bIns="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en-GB" sz="1200" b="0" dirty="0">
                  <a:solidFill>
                    <a:schemeClr val="bg1"/>
                  </a:solidFill>
                  <a:latin typeface="IBM Plex Sans" panose="020B0503050203000203" pitchFamily="34" charset="0"/>
                </a:rPr>
                <a:t>@</a:t>
              </a:r>
              <a:r>
                <a:rPr lang="en-GB" sz="1200" b="0" dirty="0" err="1">
                  <a:solidFill>
                    <a:schemeClr val="bg1"/>
                  </a:solidFill>
                  <a:latin typeface="IBM Plex Sans" panose="020B0503050203000203" pitchFamily="34" charset="0"/>
                </a:rPr>
                <a:t>risj_oxford</a:t>
              </a:r>
              <a:r>
                <a:rPr lang="en-GB" sz="1200" b="0" dirty="0">
                  <a:solidFill>
                    <a:schemeClr val="bg1"/>
                  </a:solidFill>
                  <a:latin typeface="IBM Plex Sans" panose="020B0503050203000203" pitchFamily="34" charset="0"/>
                </a:rPr>
                <a:t> | #DNR24</a:t>
              </a:r>
            </a:p>
          </p:txBody>
        </p:sp>
      </p:grpSp>
      <p:sp>
        <p:nvSpPr>
          <p:cNvPr id="2" name="Oval 1">
            <a:extLst>
              <a:ext uri="{FF2B5EF4-FFF2-40B4-BE49-F238E27FC236}">
                <a16:creationId xmlns:a16="http://schemas.microsoft.com/office/drawing/2014/main" id="{5DBFF7DD-8E14-9316-E39C-2EC39E780823}"/>
              </a:ext>
            </a:extLst>
          </p:cNvPr>
          <p:cNvSpPr/>
          <p:nvPr userDrawn="1"/>
        </p:nvSpPr>
        <p:spPr>
          <a:xfrm>
            <a:off x="251021" y="-1174445"/>
            <a:ext cx="5673529" cy="5674728"/>
          </a:xfrm>
          <a:prstGeom prst="ellipse">
            <a:avLst/>
          </a:prstGeom>
          <a:solidFill>
            <a:schemeClr val="tx2">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Title 9">
            <a:extLst>
              <a:ext uri="{FF2B5EF4-FFF2-40B4-BE49-F238E27FC236}">
                <a16:creationId xmlns:a16="http://schemas.microsoft.com/office/drawing/2014/main" id="{AE237DD9-AC90-F66D-32AD-7E04EF4354F4}"/>
              </a:ext>
            </a:extLst>
          </p:cNvPr>
          <p:cNvSpPr>
            <a:spLocks noGrp="1"/>
          </p:cNvSpPr>
          <p:nvPr>
            <p:ph type="title"/>
          </p:nvPr>
        </p:nvSpPr>
        <p:spPr>
          <a:xfrm>
            <a:off x="846231" y="670088"/>
            <a:ext cx="5469060" cy="2492990"/>
          </a:xfrm>
        </p:spPr>
        <p:txBody>
          <a:bodyPr wrap="square" anchor="ctr" anchorCtr="0">
            <a:spAutoFit/>
          </a:bodyPr>
          <a:lstStyle>
            <a:lvl1pP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12931456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B0010D-614A-DF7F-F303-CB7B2D64E6F7}"/>
              </a:ext>
            </a:extLst>
          </p:cNvPr>
          <p:cNvSpPr>
            <a:spLocks noGrp="1"/>
          </p:cNvSpPr>
          <p:nvPr>
            <p:ph type="sldNum" sz="quarter" idx="11"/>
          </p:nvPr>
        </p:nvSpPr>
        <p:spPr/>
        <p:txBody>
          <a:bodyPr/>
          <a:lstStyle>
            <a:lvl1pPr>
              <a:defRPr>
                <a:solidFill>
                  <a:schemeClr val="bg1"/>
                </a:solidFill>
              </a:defRPr>
            </a:lvl1pPr>
          </a:lstStyle>
          <a:p>
            <a:fld id="{59382468-976F-4E06-8C24-C0E91756A634}" type="slidenum">
              <a:rPr lang="en-GB" smtClean="0"/>
              <a:pPr/>
              <a:t>‹#›</a:t>
            </a:fld>
            <a:endParaRPr lang="en-GB" dirty="0"/>
          </a:p>
        </p:txBody>
      </p:sp>
      <p:pic>
        <p:nvPicPr>
          <p:cNvPr id="8" name="Picture 7">
            <a:extLst>
              <a:ext uri="{FF2B5EF4-FFF2-40B4-BE49-F238E27FC236}">
                <a16:creationId xmlns:a16="http://schemas.microsoft.com/office/drawing/2014/main" id="{25B66919-9DBF-20ED-3AD4-B771DE4C65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0" t="1129" r="380" b="722"/>
          <a:stretch/>
        </p:blipFill>
        <p:spPr>
          <a:xfrm>
            <a:off x="10331989" y="6118406"/>
            <a:ext cx="1124772" cy="548977"/>
          </a:xfrm>
          <a:prstGeom prst="rect">
            <a:avLst/>
          </a:prstGeom>
        </p:spPr>
      </p:pic>
      <p:sp>
        <p:nvSpPr>
          <p:cNvPr id="9" name="Rectangle 8">
            <a:extLst>
              <a:ext uri="{FF2B5EF4-FFF2-40B4-BE49-F238E27FC236}">
                <a16:creationId xmlns:a16="http://schemas.microsoft.com/office/drawing/2014/main" id="{46020ED7-CE53-E5C3-BE32-7F3E5920742E}"/>
              </a:ext>
            </a:extLst>
          </p:cNvPr>
          <p:cNvSpPr/>
          <p:nvPr userDrawn="1"/>
        </p:nvSpPr>
        <p:spPr>
          <a:xfrm>
            <a:off x="10331990" y="6127275"/>
            <a:ext cx="523336" cy="540108"/>
          </a:xfrm>
          <a:prstGeom prst="rect">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C3192299-1C35-104A-F0A2-79CC129484C3}"/>
              </a:ext>
            </a:extLst>
          </p:cNvPr>
          <p:cNvSpPr/>
          <p:nvPr userDrawn="1"/>
        </p:nvSpPr>
        <p:spPr>
          <a:xfrm>
            <a:off x="10909300" y="6127275"/>
            <a:ext cx="547461" cy="540108"/>
          </a:xfrm>
          <a:prstGeom prst="rect">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0">
            <a:extLst>
              <a:ext uri="{FF2B5EF4-FFF2-40B4-BE49-F238E27FC236}">
                <a16:creationId xmlns:a16="http://schemas.microsoft.com/office/drawing/2014/main" id="{2A99DBE3-2680-B1D2-26A2-B75425C0A196}"/>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8483480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3CBEE85-A77C-CF70-7F40-A3AECF7BD85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F2692A59-0BBF-BBFE-3D1B-1ACF69555DC9}"/>
              </a:ext>
            </a:extLst>
          </p:cNvPr>
          <p:cNvSpPr>
            <a:spLocks noGrp="1"/>
          </p:cNvSpPr>
          <p:nvPr>
            <p:ph type="sldNum" sz="quarter" idx="11"/>
          </p:nvPr>
        </p:nvSpPr>
        <p:spPr/>
        <p:txBody>
          <a:bodyPr/>
          <a:lstStyle/>
          <a:p>
            <a:fld id="{59382468-976F-4E06-8C24-C0E91756A634}" type="slidenum">
              <a:rPr lang="en-GB" smtClean="0"/>
              <a:pPr/>
              <a:t>‹#›</a:t>
            </a:fld>
            <a:endParaRPr lang="en-GB" dirty="0"/>
          </a:p>
        </p:txBody>
      </p:sp>
      <p:pic>
        <p:nvPicPr>
          <p:cNvPr id="3" name="Picture 2">
            <a:extLst>
              <a:ext uri="{FF2B5EF4-FFF2-40B4-BE49-F238E27FC236}">
                <a16:creationId xmlns:a16="http://schemas.microsoft.com/office/drawing/2014/main" id="{E6031141-5FDB-5ADD-8438-E6438F4D94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0" t="1129" r="380" b="722"/>
          <a:stretch/>
        </p:blipFill>
        <p:spPr>
          <a:xfrm>
            <a:off x="10331989" y="6118406"/>
            <a:ext cx="1124772" cy="548977"/>
          </a:xfrm>
          <a:prstGeom prst="rect">
            <a:avLst/>
          </a:prstGeom>
        </p:spPr>
      </p:pic>
    </p:spTree>
    <p:extLst>
      <p:ext uri="{BB962C8B-B14F-4D97-AF65-F5344CB8AC3E}">
        <p14:creationId xmlns:p14="http://schemas.microsoft.com/office/powerpoint/2010/main" val="346060163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83CBEE85-A77C-CF70-7F40-A3AECF7BD85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F2692A59-0BBF-BBFE-3D1B-1ACF69555DC9}"/>
              </a:ext>
            </a:extLst>
          </p:cNvPr>
          <p:cNvSpPr>
            <a:spLocks noGrp="1"/>
          </p:cNvSpPr>
          <p:nvPr>
            <p:ph type="sldNum" sz="quarter" idx="11"/>
          </p:nvPr>
        </p:nvSpPr>
        <p:spPr/>
        <p:txBody>
          <a:bodyPr/>
          <a:lstStyle/>
          <a:p>
            <a:fld id="{59382468-976F-4E06-8C24-C0E91756A634}" type="slidenum">
              <a:rPr lang="en-GB" smtClean="0"/>
              <a:pPr/>
              <a:t>‹#›</a:t>
            </a:fld>
            <a:endParaRPr lang="en-GB" dirty="0"/>
          </a:p>
        </p:txBody>
      </p:sp>
    </p:spTree>
    <p:extLst>
      <p:ext uri="{BB962C8B-B14F-4D97-AF65-F5344CB8AC3E}">
        <p14:creationId xmlns:p14="http://schemas.microsoft.com/office/powerpoint/2010/main" val="2292318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LINE TITLE +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999" y="923053"/>
            <a:ext cx="10515600" cy="287130"/>
          </a:xfrm>
        </p:spPr>
        <p:txBody>
          <a:bodyPr>
            <a:noAutofit/>
          </a:bodyPr>
          <a:lstStyle>
            <a:lvl1pPr marL="0" indent="0">
              <a:lnSpc>
                <a:spcPct val="110000"/>
              </a:lnSpc>
              <a:spcAft>
                <a:spcPts val="600"/>
              </a:spcAft>
              <a:buNone/>
              <a:defRPr sz="14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D38A813A-D518-4801-D5E2-6D226AB5E1A2}"/>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1F46A692-5957-A7EA-952C-47C5D72AF62F}"/>
              </a:ext>
            </a:extLst>
          </p:cNvPr>
          <p:cNvSpPr>
            <a:spLocks noGrp="1"/>
          </p:cNvSpPr>
          <p:nvPr>
            <p:ph type="sldNum" sz="quarter" idx="11"/>
          </p:nvPr>
        </p:nvSpPr>
        <p:spPr/>
        <p:txBody>
          <a:bodyPr/>
          <a:lstStyle/>
          <a:p>
            <a:fld id="{59382468-976F-4E06-8C24-C0E91756A634}" type="slidenum">
              <a:rPr lang="en-GB" smtClean="0"/>
              <a:pPr/>
              <a:t>‹#›</a:t>
            </a:fld>
            <a:endParaRPr lang="en-GB" dirty="0"/>
          </a:p>
        </p:txBody>
      </p:sp>
      <p:sp>
        <p:nvSpPr>
          <p:cNvPr id="4" name="Title 3">
            <a:extLst>
              <a:ext uri="{FF2B5EF4-FFF2-40B4-BE49-F238E27FC236}">
                <a16:creationId xmlns:a16="http://schemas.microsoft.com/office/drawing/2014/main" id="{96BB015A-B009-E189-191F-E4A222AD03E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999719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999" y="1362360"/>
            <a:ext cx="10515600" cy="287130"/>
          </a:xfrm>
        </p:spPr>
        <p:txBody>
          <a:bodyPr>
            <a:noAutofit/>
          </a:bodyPr>
          <a:lstStyle>
            <a:lvl1pPr marL="0" indent="0">
              <a:lnSpc>
                <a:spcPct val="110000"/>
              </a:lnSpc>
              <a:buNone/>
              <a:defRPr sz="14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D38A813A-D518-4801-D5E2-6D226AB5E1A2}"/>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1F46A692-5957-A7EA-952C-47C5D72AF62F}"/>
              </a:ext>
            </a:extLst>
          </p:cNvPr>
          <p:cNvSpPr>
            <a:spLocks noGrp="1"/>
          </p:cNvSpPr>
          <p:nvPr>
            <p:ph type="sldNum" sz="quarter" idx="11"/>
          </p:nvPr>
        </p:nvSpPr>
        <p:spPr/>
        <p:txBody>
          <a:bodyPr/>
          <a:lstStyle/>
          <a:p>
            <a:fld id="{59382468-976F-4E06-8C24-C0E91756A634}" type="slidenum">
              <a:rPr lang="en-GB" smtClean="0"/>
              <a:pPr/>
              <a:t>‹#›</a:t>
            </a:fld>
            <a:endParaRPr lang="en-GB" dirty="0"/>
          </a:p>
        </p:txBody>
      </p:sp>
      <p:sp>
        <p:nvSpPr>
          <p:cNvPr id="4" name="Title 3">
            <a:extLst>
              <a:ext uri="{FF2B5EF4-FFF2-40B4-BE49-F238E27FC236}">
                <a16:creationId xmlns:a16="http://schemas.microsoft.com/office/drawing/2014/main" id="{FDA42E9C-976C-F755-6438-5B672B5D7C86}"/>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3593933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7713779-3F2C-247C-EDA6-57D0B65E959E}"/>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380" t="1129" r="380" b="722"/>
          <a:stretch/>
        </p:blipFill>
        <p:spPr>
          <a:xfrm>
            <a:off x="10331989" y="6118406"/>
            <a:ext cx="1124772" cy="548977"/>
          </a:xfrm>
          <a:prstGeom prst="rect">
            <a:avLst/>
          </a:prstGeom>
        </p:spPr>
      </p:pic>
      <p:sp>
        <p:nvSpPr>
          <p:cNvPr id="5" name="Slide Number Placeholder 5">
            <a:extLst>
              <a:ext uri="{FF2B5EF4-FFF2-40B4-BE49-F238E27FC236}">
                <a16:creationId xmlns:a16="http://schemas.microsoft.com/office/drawing/2014/main" id="{887EA4C0-C903-3DB8-902E-D956774E8730}"/>
              </a:ext>
            </a:extLst>
          </p:cNvPr>
          <p:cNvSpPr>
            <a:spLocks noGrp="1"/>
          </p:cNvSpPr>
          <p:nvPr>
            <p:ph type="sldNum" sz="quarter" idx="4"/>
          </p:nvPr>
        </p:nvSpPr>
        <p:spPr>
          <a:xfrm>
            <a:off x="9879898" y="6298743"/>
            <a:ext cx="345757" cy="559257"/>
          </a:xfrm>
          <a:prstGeom prst="rect">
            <a:avLst/>
          </a:prstGeom>
        </p:spPr>
        <p:txBody>
          <a:bodyPr vert="horz" lIns="0" tIns="0" rIns="0" bIns="0" rtlCol="0" anchor="t" anchorCtr="0">
            <a:noAutofit/>
          </a:bodyPr>
          <a:lstStyle>
            <a:lvl1pPr algn="ctr">
              <a:defRPr sz="800" b="1" i="0">
                <a:solidFill>
                  <a:srgbClr val="201A3E"/>
                </a:solidFill>
                <a:latin typeface="IBM Plex Sans" panose="020B0503050203000203" pitchFamily="34" charset="0"/>
                <a:cs typeface="Arial" panose="020B0604020202020204" pitchFamily="34" charset="0"/>
              </a:defRPr>
            </a:lvl1pPr>
          </a:lstStyle>
          <a:p>
            <a:fld id="{59382468-976F-4E06-8C24-C0E91756A634}" type="slidenum">
              <a:rPr lang="en-GB" smtClean="0"/>
              <a:pPr/>
              <a:t>‹#›</a:t>
            </a:fld>
            <a:endParaRPr lang="en-GB" dirty="0"/>
          </a:p>
        </p:txBody>
      </p:sp>
      <p:sp>
        <p:nvSpPr>
          <p:cNvPr id="7" name="Footer Placeholder 3">
            <a:extLst>
              <a:ext uri="{FF2B5EF4-FFF2-40B4-BE49-F238E27FC236}">
                <a16:creationId xmlns:a16="http://schemas.microsoft.com/office/drawing/2014/main" id="{93F05266-29EC-5C8A-04B0-7598AA832412}"/>
              </a:ext>
            </a:extLst>
          </p:cNvPr>
          <p:cNvSpPr>
            <a:spLocks noGrp="1"/>
          </p:cNvSpPr>
          <p:nvPr>
            <p:ph type="ftr" sz="quarter" idx="3"/>
          </p:nvPr>
        </p:nvSpPr>
        <p:spPr>
          <a:xfrm>
            <a:off x="719999" y="6298743"/>
            <a:ext cx="9053565" cy="559255"/>
          </a:xfrm>
          <a:prstGeom prst="rect">
            <a:avLst/>
          </a:prstGeom>
        </p:spPr>
        <p:txBody>
          <a:bodyPr vert="horz" lIns="0" tIns="0" rIns="0" bIns="0" rtlCol="0" anchor="t" anchorCtr="0"/>
          <a:lstStyle>
            <a:lvl1pPr algn="l">
              <a:defRPr sz="800">
                <a:solidFill>
                  <a:schemeClr val="tx1"/>
                </a:solidFill>
                <a:latin typeface="IBM Plex Sans" panose="020B0503050203000203" pitchFamily="34" charset="0"/>
              </a:defRPr>
            </a:lvl1pPr>
          </a:lstStyle>
          <a:p>
            <a:endParaRPr lang="en-US" dirty="0"/>
          </a:p>
        </p:txBody>
      </p:sp>
      <p:sp>
        <p:nvSpPr>
          <p:cNvPr id="2" name="Title Placeholder 1"/>
          <p:cNvSpPr>
            <a:spLocks noGrp="1"/>
          </p:cNvSpPr>
          <p:nvPr>
            <p:ph type="title"/>
          </p:nvPr>
        </p:nvSpPr>
        <p:spPr>
          <a:xfrm>
            <a:off x="719998" y="504000"/>
            <a:ext cx="11472001" cy="387798"/>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719999" y="1620000"/>
            <a:ext cx="10740163"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4" name="Straight Connector 3">
            <a:extLst>
              <a:ext uri="{FF2B5EF4-FFF2-40B4-BE49-F238E27FC236}">
                <a16:creationId xmlns:a16="http://schemas.microsoft.com/office/drawing/2014/main" id="{0375DBA2-D20A-68A5-0085-7A122E29EFA3}"/>
              </a:ext>
            </a:extLst>
          </p:cNvPr>
          <p:cNvCxnSpPr>
            <a:cxnSpLocks/>
          </p:cNvCxnSpPr>
          <p:nvPr userDrawn="1"/>
        </p:nvCxnSpPr>
        <p:spPr>
          <a:xfrm>
            <a:off x="719999" y="6127275"/>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7144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b="0" i="0" kern="1200">
          <a:solidFill>
            <a:srgbClr val="002147"/>
          </a:solidFill>
          <a:latin typeface="PT Serif" panose="020A0603040505020204" pitchFamily="18" charset="77"/>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sz="1400" b="0" i="0" kern="1200">
          <a:solidFill>
            <a:schemeClr val="tx1"/>
          </a:solidFill>
          <a:latin typeface="IBM Plex Sans" panose="020B0503050203000203" pitchFamily="34" charset="0"/>
          <a:ea typeface="+mn-ea"/>
          <a:cs typeface="Arial" panose="020B0604020202020204" pitchFamily="34" charset="0"/>
        </a:defRPr>
      </a:lvl1pPr>
      <a:lvl2pPr marL="88900" indent="-88900" algn="l" defTabSz="914400" rtl="0" eaLnBrk="1" latinLnBrk="0" hangingPunct="1">
        <a:lnSpc>
          <a:spcPct val="110000"/>
        </a:lnSpc>
        <a:spcBef>
          <a:spcPts val="0"/>
        </a:spcBef>
        <a:spcAft>
          <a:spcPts val="600"/>
        </a:spcAft>
        <a:buFont typeface="Arial" panose="020B0604020202020204" pitchFamily="34" charset="0"/>
        <a:buChar char="•"/>
        <a:tabLst/>
        <a:defRPr sz="1400" b="0" i="0" kern="1200">
          <a:solidFill>
            <a:schemeClr val="tx1"/>
          </a:solidFill>
          <a:latin typeface="IBM Plex Sans" panose="020B0503050203000203" pitchFamily="34" charset="0"/>
          <a:ea typeface="+mn-ea"/>
          <a:cs typeface="Arial" panose="020B0604020202020204" pitchFamily="34" charset="0"/>
        </a:defRPr>
      </a:lvl2pPr>
      <a:lvl3pPr marL="88900" indent="-88900" algn="l" defTabSz="914400" rtl="0" eaLnBrk="1" latinLnBrk="0" hangingPunct="1">
        <a:lnSpc>
          <a:spcPct val="110000"/>
        </a:lnSpc>
        <a:spcBef>
          <a:spcPts val="0"/>
        </a:spcBef>
        <a:spcAft>
          <a:spcPts val="600"/>
        </a:spcAft>
        <a:buFont typeface="System Font Regular"/>
        <a:buChar char="−"/>
        <a:tabLst/>
        <a:defRPr sz="1400" b="0" i="0" kern="1200">
          <a:solidFill>
            <a:schemeClr val="tx1"/>
          </a:solidFill>
          <a:latin typeface="IBM Plex Sans" panose="020B0503050203000203" pitchFamily="34" charset="0"/>
          <a:ea typeface="+mn-ea"/>
          <a:cs typeface="Arial" panose="020B0604020202020204" pitchFamily="34" charset="0"/>
        </a:defRPr>
      </a:lvl3pPr>
      <a:lvl4pPr marL="177800" indent="-88900" algn="l" defTabSz="914400" rtl="0" eaLnBrk="1" latinLnBrk="0" hangingPunct="1">
        <a:lnSpc>
          <a:spcPct val="110000"/>
        </a:lnSpc>
        <a:spcBef>
          <a:spcPts val="0"/>
        </a:spcBef>
        <a:spcAft>
          <a:spcPts val="600"/>
        </a:spcAft>
        <a:buFont typeface="System Font Regular"/>
        <a:buChar char="−"/>
        <a:tabLst/>
        <a:defRPr sz="1400" b="0" i="0" kern="1200">
          <a:solidFill>
            <a:schemeClr val="tx1"/>
          </a:solidFill>
          <a:latin typeface="IBM Plex Sans" panose="020B0503050203000203" pitchFamily="34" charset="0"/>
          <a:ea typeface="+mn-ea"/>
          <a:cs typeface="Arial" panose="020B0604020202020204" pitchFamily="34" charset="0"/>
        </a:defRPr>
      </a:lvl4pPr>
      <a:lvl5pPr marL="266700" indent="-88900" algn="l" defTabSz="914400" rtl="0" eaLnBrk="1" latinLnBrk="0" hangingPunct="1">
        <a:lnSpc>
          <a:spcPct val="110000"/>
        </a:lnSpc>
        <a:spcBef>
          <a:spcPts val="0"/>
        </a:spcBef>
        <a:spcAft>
          <a:spcPts val="600"/>
        </a:spcAft>
        <a:buFont typeface="System Font Regular"/>
        <a:buChar char="−"/>
        <a:tabLst/>
        <a:defRPr sz="1400" b="0" i="0" kern="1200">
          <a:solidFill>
            <a:schemeClr val="tx1"/>
          </a:solidFill>
          <a:latin typeface="IBM Plex Sans" panose="020B050305020300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3840">
          <p15:clr>
            <a:srgbClr val="F26B43"/>
          </p15:clr>
        </p15:guide>
        <p15:guide id="3" pos="451">
          <p15:clr>
            <a:srgbClr val="F26B43"/>
          </p15:clr>
        </p15:guide>
        <p15:guide id="4" pos="7219">
          <p15:clr>
            <a:srgbClr val="F26B43"/>
          </p15:clr>
        </p15:guide>
        <p15:guide id="5" orient="horz" pos="1018">
          <p15:clr>
            <a:srgbClr val="F26B43"/>
          </p15:clr>
        </p15:guide>
        <p15:guide id="6" orient="horz" pos="3768">
          <p15:clr>
            <a:srgbClr val="F26B43"/>
          </p15:clr>
        </p15:guide>
        <p15:guide id="7" pos="3749">
          <p15:clr>
            <a:srgbClr val="F26B43"/>
          </p15:clr>
        </p15:guide>
        <p15:guide id="8" pos="3931">
          <p15:clr>
            <a:srgbClr val="F26B43"/>
          </p15:clr>
        </p15:guide>
        <p15:guide id="9" pos="6494">
          <p15:clr>
            <a:srgbClr val="F26B43"/>
          </p15:clr>
        </p15:guide>
        <p15:guide id="10" orient="horz" pos="8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https://pbs.twimg.com/media/F8m9UVuacAA8xtH?format=jpg&amp;name=900x900" TargetMode="Externa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chart" Target="../charts/chart10.xml"/><Relationship Id="rId7" Type="http://schemas.openxmlformats.org/officeDocument/2006/relationships/chart" Target="../charts/chart12.xml"/><Relationship Id="rId12"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hart" Target="../charts/chart11.xml"/><Relationship Id="rId11" Type="http://schemas.openxmlformats.org/officeDocument/2006/relationships/chart" Target="../charts/chart14.xml"/><Relationship Id="rId5" Type="http://schemas.openxmlformats.org/officeDocument/2006/relationships/image" Target="../media/image37.png"/><Relationship Id="rId10" Type="http://schemas.openxmlformats.org/officeDocument/2006/relationships/image" Target="../media/image39.jpeg"/><Relationship Id="rId4" Type="http://schemas.openxmlformats.org/officeDocument/2006/relationships/image" Target="../media/image36.png"/><Relationship Id="rId9"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chart" Target="../charts/chart24.xml"/><Relationship Id="rId13" Type="http://schemas.openxmlformats.org/officeDocument/2006/relationships/image" Target="../media/image50.png"/><Relationship Id="rId18" Type="http://schemas.openxmlformats.org/officeDocument/2006/relationships/image" Target="../media/image54.png"/><Relationship Id="rId3" Type="http://schemas.openxmlformats.org/officeDocument/2006/relationships/chart" Target="../charts/chart19.xml"/><Relationship Id="rId21" Type="http://schemas.openxmlformats.org/officeDocument/2006/relationships/image" Target="../media/image57.png"/><Relationship Id="rId7" Type="http://schemas.openxmlformats.org/officeDocument/2006/relationships/chart" Target="../charts/chart23.xml"/><Relationship Id="rId12" Type="http://schemas.openxmlformats.org/officeDocument/2006/relationships/chart" Target="../charts/chart28.xml"/><Relationship Id="rId17" Type="http://schemas.openxmlformats.org/officeDocument/2006/relationships/image" Target="../media/image53.png"/><Relationship Id="rId2" Type="http://schemas.openxmlformats.org/officeDocument/2006/relationships/notesSlide" Target="../notesSlides/notesSlide27.xml"/><Relationship Id="rId16" Type="http://schemas.openxmlformats.org/officeDocument/2006/relationships/image" Target="../media/image52.jpe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chart" Target="../charts/chart22.xml"/><Relationship Id="rId11" Type="http://schemas.openxmlformats.org/officeDocument/2006/relationships/chart" Target="../charts/chart27.xml"/><Relationship Id="rId5" Type="http://schemas.openxmlformats.org/officeDocument/2006/relationships/chart" Target="../charts/chart21.xml"/><Relationship Id="rId15" Type="http://schemas.openxmlformats.org/officeDocument/2006/relationships/image" Target="../media/image48.png"/><Relationship Id="rId10" Type="http://schemas.openxmlformats.org/officeDocument/2006/relationships/chart" Target="../charts/chart26.xml"/><Relationship Id="rId19" Type="http://schemas.openxmlformats.org/officeDocument/2006/relationships/image" Target="../media/image55.png"/><Relationship Id="rId4" Type="http://schemas.openxmlformats.org/officeDocument/2006/relationships/chart" Target="../charts/chart20.xml"/><Relationship Id="rId9" Type="http://schemas.openxmlformats.org/officeDocument/2006/relationships/chart" Target="../charts/chart25.xml"/><Relationship Id="rId14" Type="http://schemas.openxmlformats.org/officeDocument/2006/relationships/image" Target="../media/image51.png"/><Relationship Id="rId22"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42.sv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42.sv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1.xml"/><Relationship Id="rId7" Type="http://schemas.openxmlformats.org/officeDocument/2006/relationships/image" Target="../media/image12.png"/><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AE3490-E147-88A2-1AF8-D708BA68A4A9}"/>
              </a:ext>
            </a:extLst>
          </p:cNvPr>
          <p:cNvSpPr txBox="1">
            <a:spLocks/>
          </p:cNvSpPr>
          <p:nvPr/>
        </p:nvSpPr>
        <p:spPr>
          <a:xfrm>
            <a:off x="696037" y="700412"/>
            <a:ext cx="5899051" cy="2119683"/>
          </a:xfrm>
          <a:prstGeom prst="rect">
            <a:avLst/>
          </a:prstGeom>
        </p:spPr>
        <p:txBody>
          <a:bodyPr wrap="none" lIns="0" tIns="0" rIns="0" bIns="0" anchor="t" anchorCtr="0">
            <a:spAutoFit/>
          </a:bodyPr>
          <a:lstStyle>
            <a:lvl1pPr algn="l" defTabSz="914400" rtl="0" eaLnBrk="1" latinLnBrk="0" hangingPunct="1">
              <a:lnSpc>
                <a:spcPct val="90000"/>
              </a:lnSpc>
              <a:spcBef>
                <a:spcPct val="0"/>
              </a:spcBef>
              <a:buNone/>
              <a:defRPr sz="3200" b="0" i="0" kern="1200">
                <a:solidFill>
                  <a:srgbClr val="002147"/>
                </a:solidFill>
                <a:latin typeface="PT Serif" panose="020A0603040505020204" pitchFamily="18" charset="77"/>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t>Reuters Institute </a:t>
            </a:r>
            <a:br>
              <a:rPr kumimoji="0" lang="en-GB" sz="5400" b="0" i="0"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br>
            <a:r>
              <a:rPr kumimoji="0" lang="en-GB"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t>Digital News Report</a:t>
            </a:r>
            <a:br>
              <a:rPr kumimoji="0" lang="en-GB"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br>
            <a:r>
              <a:rPr kumimoji="0" lang="en-GB"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t>2024</a:t>
            </a:r>
            <a:endParaRPr kumimoji="0" lang="en-US"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endParaRPr>
          </a:p>
        </p:txBody>
      </p:sp>
      <p:sp>
        <p:nvSpPr>
          <p:cNvPr id="3" name="Content Placeholder 3">
            <a:extLst>
              <a:ext uri="{FF2B5EF4-FFF2-40B4-BE49-F238E27FC236}">
                <a16:creationId xmlns:a16="http://schemas.microsoft.com/office/drawing/2014/main" id="{0E08B812-8A66-DAA5-FA7A-1591F4C39169}"/>
              </a:ext>
            </a:extLst>
          </p:cNvPr>
          <p:cNvSpPr txBox="1">
            <a:spLocks/>
          </p:cNvSpPr>
          <p:nvPr/>
        </p:nvSpPr>
        <p:spPr>
          <a:xfrm>
            <a:off x="611954" y="3593701"/>
            <a:ext cx="6115418" cy="738664"/>
          </a:xfrm>
          <a:prstGeom prst="rect">
            <a:avLst/>
          </a:prstGeom>
          <a:solidFill>
            <a:schemeClr val="tx2">
              <a:alpha val="75000"/>
            </a:schemeClr>
          </a:solidFill>
        </p:spPr>
        <p:txBody>
          <a:bodyPr vert="horz" wrap="square" lIns="0" tIns="0" rIns="0" bIns="0" rtlCol="0">
            <a:spAutoFit/>
          </a:bodyPr>
          <a:lstStyle>
            <a:lvl1pPr marL="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1pPr>
            <a:lvl2pPr marL="4572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2pPr>
            <a:lvl3pPr marL="9144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3pPr>
            <a:lvl4pPr marL="13716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4pPr>
            <a:lvl5pPr marL="18288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IBM Plex Sans" panose="020B0503050203000203" pitchFamily="34" charset="77"/>
                <a:ea typeface="+mn-ea"/>
                <a:cs typeface="Arial" panose="020B0604020202020204" pitchFamily="34" charset="0"/>
              </a:rPr>
              <a:t>PREVIEW OF MAIN FINDINGS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IBM Plex Sans Light" panose="020B0403050203000203" pitchFamily="34" charset="77"/>
                <a:ea typeface="+mn-ea"/>
                <a:cs typeface="Arial" panose="020B0604020202020204" pitchFamily="34" charset="0"/>
              </a:rPr>
              <a:t>Dr. Craig Robertson</a:t>
            </a:r>
            <a:endParaRPr kumimoji="0" lang="en-GB" sz="2400" b="0" i="0" u="none" strike="noStrike" kern="1200" cap="none" spc="0" normalizeH="0" baseline="0" noProof="0" dirty="0">
              <a:ln>
                <a:noFill/>
              </a:ln>
              <a:solidFill>
                <a:srgbClr val="FFFFFF"/>
              </a:solidFill>
              <a:effectLst/>
              <a:uLnTx/>
              <a:uFillTx/>
              <a:latin typeface="TisaSansPro-Light" panose="020B0504020101010102" pitchFamily="34" charset="77"/>
              <a:ea typeface="+mn-ea"/>
              <a:cs typeface="Arial" panose="020B0604020202020204" pitchFamily="34" charset="0"/>
            </a:endParaRPr>
          </a:p>
        </p:txBody>
      </p:sp>
    </p:spTree>
    <p:extLst>
      <p:ext uri="{BB962C8B-B14F-4D97-AF65-F5344CB8AC3E}">
        <p14:creationId xmlns:p14="http://schemas.microsoft.com/office/powerpoint/2010/main" val="829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pic>
        <p:nvPicPr>
          <p:cNvPr id="51" name="Picture 50">
            <a:extLst>
              <a:ext uri="{FF2B5EF4-FFF2-40B4-BE49-F238E27FC236}">
                <a16:creationId xmlns:a16="http://schemas.microsoft.com/office/drawing/2014/main" id="{6E64BE65-D9C1-E438-9B0E-5D0F66CD5C4B}"/>
              </a:ext>
            </a:extLst>
          </p:cNvPr>
          <p:cNvPicPr>
            <a:picLocks noChangeAspect="1"/>
          </p:cNvPicPr>
          <p:nvPr/>
        </p:nvPicPr>
        <p:blipFill rotWithShape="1">
          <a:blip r:embed="rId3">
            <a:extLst>
              <a:ext uri="{28A0092B-C50C-407E-A947-70E740481C1C}">
                <a14:useLocalDpi xmlns:a14="http://schemas.microsoft.com/office/drawing/2010/main" val="0"/>
              </a:ext>
            </a:extLst>
          </a:blip>
          <a:srcRect l="10245" t="14353"/>
          <a:stretch/>
        </p:blipFill>
        <p:spPr>
          <a:xfrm>
            <a:off x="3039125" y="1609033"/>
            <a:ext cx="8481118" cy="4167869"/>
          </a:xfrm>
          <a:prstGeom prst="rect">
            <a:avLst/>
          </a:prstGeom>
        </p:spPr>
      </p:pic>
      <p:sp>
        <p:nvSpPr>
          <p:cNvPr id="43" name="Content Placeholder 42">
            <a:extLst>
              <a:ext uri="{FF2B5EF4-FFF2-40B4-BE49-F238E27FC236}">
                <a16:creationId xmlns:a16="http://schemas.microsoft.com/office/drawing/2014/main" id="{653B7F65-1181-295C-2660-145A0735E8D4}"/>
              </a:ext>
            </a:extLst>
          </p:cNvPr>
          <p:cNvSpPr>
            <a:spLocks noGrp="1"/>
          </p:cNvSpPr>
          <p:nvPr>
            <p:ph idx="1"/>
          </p:nvPr>
        </p:nvSpPr>
        <p:spPr>
          <a:xfrm>
            <a:off x="719999" y="923053"/>
            <a:ext cx="10515600" cy="287130"/>
          </a:xfrm>
        </p:spPr>
        <p:txBody>
          <a:bodyPr/>
          <a:lstStyle/>
          <a:p>
            <a:r>
              <a:rPr lang="en-US" dirty="0"/>
              <a:t>Redder colours represent higher levels of audience usage of YouTube for news.</a:t>
            </a:r>
            <a:br>
              <a:rPr lang="en-US" dirty="0"/>
            </a:br>
            <a:r>
              <a:rPr lang="en-US" dirty="0"/>
              <a:t>Grey indicates countries not covered</a:t>
            </a:r>
          </a:p>
        </p:txBody>
      </p:sp>
      <p:sp>
        <p:nvSpPr>
          <p:cNvPr id="11" name="Title 10">
            <a:extLst>
              <a:ext uri="{FF2B5EF4-FFF2-40B4-BE49-F238E27FC236}">
                <a16:creationId xmlns:a16="http://schemas.microsoft.com/office/drawing/2014/main" id="{2CB157D3-1BB1-9605-CCE1-FFE491CEE9BF}"/>
              </a:ext>
            </a:extLst>
          </p:cNvPr>
          <p:cNvSpPr>
            <a:spLocks noGrp="1"/>
          </p:cNvSpPr>
          <p:nvPr>
            <p:ph type="title"/>
          </p:nvPr>
        </p:nvSpPr>
        <p:spPr>
          <a:xfrm>
            <a:off x="719998" y="504000"/>
            <a:ext cx="11472001" cy="387798"/>
          </a:xfrm>
        </p:spPr>
        <p:txBody>
          <a:bodyPr>
            <a:noAutofit/>
          </a:bodyPr>
          <a:lstStyle/>
          <a:p>
            <a:r>
              <a:rPr lang="en-GB" dirty="0"/>
              <a:t>YouTube also important in much of global south</a:t>
            </a:r>
          </a:p>
        </p:txBody>
      </p:sp>
      <p:grpSp>
        <p:nvGrpSpPr>
          <p:cNvPr id="427" name="Group 426">
            <a:extLst>
              <a:ext uri="{FF2B5EF4-FFF2-40B4-BE49-F238E27FC236}">
                <a16:creationId xmlns:a16="http://schemas.microsoft.com/office/drawing/2014/main" id="{A2FDB529-11E0-20B7-F751-774C8A88FB2C}"/>
              </a:ext>
            </a:extLst>
          </p:cNvPr>
          <p:cNvGrpSpPr/>
          <p:nvPr/>
        </p:nvGrpSpPr>
        <p:grpSpPr>
          <a:xfrm>
            <a:off x="4009247" y="2341231"/>
            <a:ext cx="6734413" cy="3366556"/>
            <a:chOff x="4138576" y="2374457"/>
            <a:chExt cx="6734413" cy="3366556"/>
          </a:xfrm>
        </p:grpSpPr>
        <p:sp>
          <p:nvSpPr>
            <p:cNvPr id="408" name="Oval 407">
              <a:extLst>
                <a:ext uri="{FF2B5EF4-FFF2-40B4-BE49-F238E27FC236}">
                  <a16:creationId xmlns:a16="http://schemas.microsoft.com/office/drawing/2014/main" id="{E1B49B8B-3A6C-5020-92AC-A815CF616836}"/>
                </a:ext>
              </a:extLst>
            </p:cNvPr>
            <p:cNvSpPr/>
            <p:nvPr/>
          </p:nvSpPr>
          <p:spPr>
            <a:xfrm>
              <a:off x="8007831" y="3639291"/>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Kenya</a:t>
              </a:r>
            </a:p>
            <a:p>
              <a:pPr algn="ctr"/>
              <a:r>
                <a:rPr lang="en-US" sz="1000" dirty="0">
                  <a:latin typeface="IBM Plex Sans" panose="020B0503050203000203" pitchFamily="34" charset="0"/>
                </a:rPr>
                <a:t>59%</a:t>
              </a:r>
            </a:p>
          </p:txBody>
        </p:sp>
        <p:sp>
          <p:nvSpPr>
            <p:cNvPr id="409" name="Oval 408">
              <a:extLst>
                <a:ext uri="{FF2B5EF4-FFF2-40B4-BE49-F238E27FC236}">
                  <a16:creationId xmlns:a16="http://schemas.microsoft.com/office/drawing/2014/main" id="{6E2CD880-7B61-04E9-6B70-F7A554B946F0}"/>
                </a:ext>
              </a:extLst>
            </p:cNvPr>
            <p:cNvSpPr/>
            <p:nvPr/>
          </p:nvSpPr>
          <p:spPr>
            <a:xfrm>
              <a:off x="9375953" y="2692596"/>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Thailand </a:t>
              </a:r>
            </a:p>
            <a:p>
              <a:pPr algn="ctr"/>
              <a:r>
                <a:rPr lang="en-US" sz="1000" dirty="0">
                  <a:latin typeface="IBM Plex Sans" panose="020B0503050203000203" pitchFamily="34" charset="0"/>
                </a:rPr>
                <a:t>56%</a:t>
              </a:r>
            </a:p>
          </p:txBody>
        </p:sp>
        <p:sp>
          <p:nvSpPr>
            <p:cNvPr id="410" name="Oval 409">
              <a:extLst>
                <a:ext uri="{FF2B5EF4-FFF2-40B4-BE49-F238E27FC236}">
                  <a16:creationId xmlns:a16="http://schemas.microsoft.com/office/drawing/2014/main" id="{B4ECA568-1696-9E05-4960-CE6A3893121B}"/>
                </a:ext>
              </a:extLst>
            </p:cNvPr>
            <p:cNvSpPr/>
            <p:nvPr/>
          </p:nvSpPr>
          <p:spPr>
            <a:xfrm>
              <a:off x="8503091" y="2374457"/>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India</a:t>
              </a:r>
            </a:p>
            <a:p>
              <a:pPr algn="ctr"/>
              <a:r>
                <a:rPr lang="en-US" sz="1000" dirty="0">
                  <a:latin typeface="IBM Plex Sans" panose="020B0503050203000203" pitchFamily="34" charset="0"/>
                </a:rPr>
                <a:t>51%</a:t>
              </a:r>
            </a:p>
          </p:txBody>
        </p:sp>
        <p:sp>
          <p:nvSpPr>
            <p:cNvPr id="411" name="Oval 410">
              <a:extLst>
                <a:ext uri="{FF2B5EF4-FFF2-40B4-BE49-F238E27FC236}">
                  <a16:creationId xmlns:a16="http://schemas.microsoft.com/office/drawing/2014/main" id="{855548CB-6586-CDEC-68F1-B9A835368ECE}"/>
                </a:ext>
              </a:extLst>
            </p:cNvPr>
            <p:cNvSpPr/>
            <p:nvPr/>
          </p:nvSpPr>
          <p:spPr>
            <a:xfrm>
              <a:off x="10136585" y="3018225"/>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Hong Kong </a:t>
              </a:r>
            </a:p>
            <a:p>
              <a:pPr algn="ctr"/>
              <a:r>
                <a:rPr lang="en-US" sz="1000" dirty="0">
                  <a:latin typeface="IBM Plex Sans" panose="020B0503050203000203" pitchFamily="34" charset="0"/>
                </a:rPr>
                <a:t>51%</a:t>
              </a:r>
            </a:p>
          </p:txBody>
        </p:sp>
        <p:sp>
          <p:nvSpPr>
            <p:cNvPr id="412" name="Oval 411">
              <a:extLst>
                <a:ext uri="{FF2B5EF4-FFF2-40B4-BE49-F238E27FC236}">
                  <a16:creationId xmlns:a16="http://schemas.microsoft.com/office/drawing/2014/main" id="{887EB80C-F431-925B-55ED-20A0B0690C28}"/>
                </a:ext>
              </a:extLst>
            </p:cNvPr>
            <p:cNvSpPr/>
            <p:nvPr/>
          </p:nvSpPr>
          <p:spPr>
            <a:xfrm>
              <a:off x="9330425" y="3897378"/>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Indonesia</a:t>
              </a:r>
            </a:p>
            <a:p>
              <a:pPr algn="ctr"/>
              <a:r>
                <a:rPr lang="en-US" sz="1000" dirty="0">
                  <a:latin typeface="IBM Plex Sans" panose="020B0503050203000203" pitchFamily="34" charset="0"/>
                </a:rPr>
                <a:t>41%</a:t>
              </a:r>
            </a:p>
          </p:txBody>
        </p:sp>
        <p:sp>
          <p:nvSpPr>
            <p:cNvPr id="413" name="Oval 412">
              <a:extLst>
                <a:ext uri="{FF2B5EF4-FFF2-40B4-BE49-F238E27FC236}">
                  <a16:creationId xmlns:a16="http://schemas.microsoft.com/office/drawing/2014/main" id="{A84C4070-6F43-87E9-250E-4607AD8AF388}"/>
                </a:ext>
              </a:extLst>
            </p:cNvPr>
            <p:cNvSpPr/>
            <p:nvPr/>
          </p:nvSpPr>
          <p:spPr>
            <a:xfrm>
              <a:off x="6359569" y="3718697"/>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Nigeria</a:t>
              </a:r>
            </a:p>
            <a:p>
              <a:pPr algn="ctr"/>
              <a:r>
                <a:rPr lang="en-US" sz="1000" dirty="0">
                  <a:latin typeface="IBM Plex Sans" panose="020B0503050203000203" pitchFamily="34" charset="0"/>
                </a:rPr>
                <a:t>44%</a:t>
              </a:r>
            </a:p>
          </p:txBody>
        </p:sp>
        <p:sp>
          <p:nvSpPr>
            <p:cNvPr id="414" name="Oval 413">
              <a:extLst>
                <a:ext uri="{FF2B5EF4-FFF2-40B4-BE49-F238E27FC236}">
                  <a16:creationId xmlns:a16="http://schemas.microsoft.com/office/drawing/2014/main" id="{AD90CE56-717C-B231-8D82-E4695E55FE36}"/>
                </a:ext>
              </a:extLst>
            </p:cNvPr>
            <p:cNvSpPr/>
            <p:nvPr/>
          </p:nvSpPr>
          <p:spPr>
            <a:xfrm>
              <a:off x="7443677" y="5004609"/>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South</a:t>
              </a:r>
              <a:br>
                <a:rPr lang="en-US" sz="1000" dirty="0">
                  <a:latin typeface="IBM Plex Sans" panose="020B0503050203000203" pitchFamily="34" charset="0"/>
                </a:rPr>
              </a:br>
              <a:r>
                <a:rPr lang="en-US" sz="1000" dirty="0">
                  <a:latin typeface="IBM Plex Sans" panose="020B0503050203000203" pitchFamily="34" charset="0"/>
                </a:rPr>
                <a:t>Africa</a:t>
              </a:r>
            </a:p>
            <a:p>
              <a:pPr algn="ctr"/>
              <a:r>
                <a:rPr lang="en-US" sz="1000" dirty="0">
                  <a:latin typeface="IBM Plex Sans" panose="020B0503050203000203" pitchFamily="34" charset="0"/>
                </a:rPr>
                <a:t>47%</a:t>
              </a:r>
            </a:p>
          </p:txBody>
        </p:sp>
        <p:sp>
          <p:nvSpPr>
            <p:cNvPr id="415" name="Oval 414">
              <a:extLst>
                <a:ext uri="{FF2B5EF4-FFF2-40B4-BE49-F238E27FC236}">
                  <a16:creationId xmlns:a16="http://schemas.microsoft.com/office/drawing/2014/main" id="{22A3B5AC-6151-ABB5-1A7D-B370CEBBE747}"/>
                </a:ext>
              </a:extLst>
            </p:cNvPr>
            <p:cNvSpPr/>
            <p:nvPr/>
          </p:nvSpPr>
          <p:spPr>
            <a:xfrm>
              <a:off x="5523589" y="4361493"/>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Brazil</a:t>
              </a:r>
            </a:p>
            <a:p>
              <a:pPr algn="ctr"/>
              <a:r>
                <a:rPr lang="en-US" sz="1000" dirty="0">
                  <a:latin typeface="IBM Plex Sans" panose="020B0503050203000203" pitchFamily="34" charset="0"/>
                </a:rPr>
                <a:t>38%</a:t>
              </a:r>
            </a:p>
          </p:txBody>
        </p:sp>
        <p:sp>
          <p:nvSpPr>
            <p:cNvPr id="416" name="Oval 415">
              <a:extLst>
                <a:ext uri="{FF2B5EF4-FFF2-40B4-BE49-F238E27FC236}">
                  <a16:creationId xmlns:a16="http://schemas.microsoft.com/office/drawing/2014/main" id="{7C50C194-C950-9EA6-74FD-E68FADCE8F9F}"/>
                </a:ext>
              </a:extLst>
            </p:cNvPr>
            <p:cNvSpPr/>
            <p:nvPr/>
          </p:nvSpPr>
          <p:spPr>
            <a:xfrm>
              <a:off x="4138576" y="4081659"/>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Peru</a:t>
              </a:r>
            </a:p>
            <a:p>
              <a:pPr algn="ctr"/>
              <a:r>
                <a:rPr lang="en-US" sz="1000" dirty="0">
                  <a:latin typeface="IBM Plex Sans" panose="020B0503050203000203" pitchFamily="34" charset="0"/>
                </a:rPr>
                <a:t>34%</a:t>
              </a:r>
            </a:p>
          </p:txBody>
        </p:sp>
        <p:sp>
          <p:nvSpPr>
            <p:cNvPr id="417" name="Oval 416">
              <a:extLst>
                <a:ext uri="{FF2B5EF4-FFF2-40B4-BE49-F238E27FC236}">
                  <a16:creationId xmlns:a16="http://schemas.microsoft.com/office/drawing/2014/main" id="{42B77CD3-B6FC-2291-7314-D759FF985F36}"/>
                </a:ext>
              </a:extLst>
            </p:cNvPr>
            <p:cNvSpPr/>
            <p:nvPr/>
          </p:nvSpPr>
          <p:spPr>
            <a:xfrm>
              <a:off x="5702130" y="2912858"/>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Morrocco</a:t>
              </a:r>
            </a:p>
            <a:p>
              <a:pPr algn="ctr"/>
              <a:r>
                <a:rPr lang="en-US" sz="1000" dirty="0">
                  <a:latin typeface="IBM Plex Sans" panose="020B0503050203000203" pitchFamily="34" charset="0"/>
                </a:rPr>
                <a:t>50%</a:t>
              </a:r>
            </a:p>
          </p:txBody>
        </p:sp>
      </p:grpSp>
      <p:grpSp>
        <p:nvGrpSpPr>
          <p:cNvPr id="428" name="Group 427">
            <a:extLst>
              <a:ext uri="{FF2B5EF4-FFF2-40B4-BE49-F238E27FC236}">
                <a16:creationId xmlns:a16="http://schemas.microsoft.com/office/drawing/2014/main" id="{A138CEAF-7C36-7B59-DB44-E202CFD9F7D0}"/>
              </a:ext>
            </a:extLst>
          </p:cNvPr>
          <p:cNvGrpSpPr/>
          <p:nvPr/>
        </p:nvGrpSpPr>
        <p:grpSpPr>
          <a:xfrm>
            <a:off x="699461" y="4375695"/>
            <a:ext cx="2986934" cy="1519018"/>
            <a:chOff x="699461" y="4375695"/>
            <a:chExt cx="2986934" cy="1519018"/>
          </a:xfrm>
        </p:grpSpPr>
        <p:sp>
          <p:nvSpPr>
            <p:cNvPr id="419" name="Text Placeholder 2">
              <a:extLst>
                <a:ext uri="{FF2B5EF4-FFF2-40B4-BE49-F238E27FC236}">
                  <a16:creationId xmlns:a16="http://schemas.microsoft.com/office/drawing/2014/main" id="{AA59F488-9C9A-B932-31AB-7B40E0EBD843}"/>
                </a:ext>
              </a:extLst>
            </p:cNvPr>
            <p:cNvSpPr txBox="1">
              <a:spLocks/>
            </p:cNvSpPr>
            <p:nvPr/>
          </p:nvSpPr>
          <p:spPr>
            <a:xfrm>
              <a:off x="699461" y="4971383"/>
              <a:ext cx="1437894" cy="923330"/>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GB" sz="2800" i="0" dirty="0">
                  <a:solidFill>
                    <a:schemeClr val="tx2"/>
                  </a:solidFill>
                  <a:latin typeface="IBM Plex Sans" panose="020B0503050203000203" pitchFamily="34" charset="0"/>
                </a:rPr>
                <a:t>61%</a:t>
              </a:r>
              <a:br>
                <a:rPr lang="en-GB" sz="1800" i="0" dirty="0">
                  <a:solidFill>
                    <a:schemeClr val="tx2"/>
                  </a:solidFill>
                  <a:latin typeface="IBM Plex Sans" panose="020B0503050203000203" pitchFamily="34" charset="0"/>
                </a:rPr>
              </a:br>
              <a:r>
                <a:rPr lang="en-GB" sz="1600" i="0" dirty="0">
                  <a:solidFill>
                    <a:schemeClr val="tx2"/>
                  </a:solidFill>
                  <a:latin typeface="IBM Plex Sans" panose="020B0503050203000203" pitchFamily="34" charset="0"/>
                </a:rPr>
                <a:t>use YouTube</a:t>
              </a:r>
              <a:br>
                <a:rPr lang="en-GB" sz="1600" i="0" dirty="0">
                  <a:solidFill>
                    <a:schemeClr val="tx2"/>
                  </a:solidFill>
                  <a:latin typeface="IBM Plex Sans" panose="020B0503050203000203" pitchFamily="34" charset="0"/>
                </a:rPr>
              </a:br>
              <a:r>
                <a:rPr lang="en-GB" sz="1600" i="0" dirty="0">
                  <a:solidFill>
                    <a:schemeClr val="tx2"/>
                  </a:solidFill>
                  <a:latin typeface="IBM Plex Sans" panose="020B0503050203000203" pitchFamily="34" charset="0"/>
                </a:rPr>
                <a:t>for any purpose</a:t>
              </a:r>
            </a:p>
          </p:txBody>
        </p:sp>
        <p:sp>
          <p:nvSpPr>
            <p:cNvPr id="420" name="Text Placeholder 2">
              <a:extLst>
                <a:ext uri="{FF2B5EF4-FFF2-40B4-BE49-F238E27FC236}">
                  <a16:creationId xmlns:a16="http://schemas.microsoft.com/office/drawing/2014/main" id="{696791C4-BFE6-204D-74BC-8E6D2262C6EA}"/>
                </a:ext>
              </a:extLst>
            </p:cNvPr>
            <p:cNvSpPr txBox="1">
              <a:spLocks/>
            </p:cNvSpPr>
            <p:nvPr/>
          </p:nvSpPr>
          <p:spPr>
            <a:xfrm>
              <a:off x="2490555" y="4971383"/>
              <a:ext cx="1195840" cy="923330"/>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GB" sz="2800" i="0" dirty="0">
                  <a:solidFill>
                    <a:schemeClr val="tx2"/>
                  </a:solidFill>
                  <a:latin typeface="IBM Plex Sans" panose="020B0503050203000203" pitchFamily="34" charset="0"/>
                </a:rPr>
                <a:t>31%</a:t>
              </a:r>
              <a:br>
                <a:rPr lang="en-GB" sz="1800" i="0" dirty="0">
                  <a:solidFill>
                    <a:schemeClr val="tx2"/>
                  </a:solidFill>
                  <a:latin typeface="IBM Plex Sans" panose="020B0503050203000203" pitchFamily="34" charset="0"/>
                </a:rPr>
              </a:br>
              <a:r>
                <a:rPr lang="en-GB" sz="1600" i="0" dirty="0">
                  <a:solidFill>
                    <a:schemeClr val="tx2"/>
                  </a:solidFill>
                  <a:latin typeface="IBM Plex Sans" panose="020B0503050203000203" pitchFamily="34" charset="0"/>
                </a:rPr>
                <a:t>use YouTube</a:t>
              </a:r>
              <a:br>
                <a:rPr lang="en-GB" sz="1600" i="0" dirty="0">
                  <a:solidFill>
                    <a:schemeClr val="tx2"/>
                  </a:solidFill>
                  <a:latin typeface="IBM Plex Sans" panose="020B0503050203000203" pitchFamily="34" charset="0"/>
                </a:rPr>
              </a:br>
              <a:r>
                <a:rPr lang="en-GB" sz="1600" i="0" dirty="0">
                  <a:solidFill>
                    <a:schemeClr val="tx2"/>
                  </a:solidFill>
                  <a:latin typeface="IBM Plex Sans" panose="020B0503050203000203" pitchFamily="34" charset="0"/>
                </a:rPr>
                <a:t>for news</a:t>
              </a:r>
            </a:p>
          </p:txBody>
        </p:sp>
        <p:cxnSp>
          <p:nvCxnSpPr>
            <p:cNvPr id="421" name="Straight Connector 420">
              <a:extLst>
                <a:ext uri="{FF2B5EF4-FFF2-40B4-BE49-F238E27FC236}">
                  <a16:creationId xmlns:a16="http://schemas.microsoft.com/office/drawing/2014/main" id="{DFF8323C-3860-4B69-8D2A-1747D2442BE2}"/>
                </a:ext>
              </a:extLst>
            </p:cNvPr>
            <p:cNvCxnSpPr>
              <a:cxnSpLocks/>
            </p:cNvCxnSpPr>
            <p:nvPr/>
          </p:nvCxnSpPr>
          <p:spPr>
            <a:xfrm>
              <a:off x="719998" y="4773551"/>
              <a:ext cx="2952000"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425" name="Text Placeholder 2">
              <a:extLst>
                <a:ext uri="{FF2B5EF4-FFF2-40B4-BE49-F238E27FC236}">
                  <a16:creationId xmlns:a16="http://schemas.microsoft.com/office/drawing/2014/main" id="{9F23862A-FCB0-9482-B807-92B7A9269D8D}"/>
                </a:ext>
              </a:extLst>
            </p:cNvPr>
            <p:cNvSpPr txBox="1">
              <a:spLocks/>
            </p:cNvSpPr>
            <p:nvPr/>
          </p:nvSpPr>
          <p:spPr>
            <a:xfrm>
              <a:off x="699461" y="4375695"/>
              <a:ext cx="843180" cy="276999"/>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GB" sz="1800" b="1" i="0" dirty="0">
                  <a:solidFill>
                    <a:schemeClr val="tx2"/>
                  </a:solidFill>
                  <a:latin typeface="IBM Plex Sans" panose="020B0503050203000203" pitchFamily="34" charset="0"/>
                </a:rPr>
                <a:t>Overall:</a:t>
              </a:r>
            </a:p>
          </p:txBody>
        </p:sp>
      </p:grpSp>
      <p:grpSp>
        <p:nvGrpSpPr>
          <p:cNvPr id="431" name="Group 430">
            <a:extLst>
              <a:ext uri="{FF2B5EF4-FFF2-40B4-BE49-F238E27FC236}">
                <a16:creationId xmlns:a16="http://schemas.microsoft.com/office/drawing/2014/main" id="{3EEB26B9-27FE-78EB-4152-166DA719F950}"/>
              </a:ext>
            </a:extLst>
          </p:cNvPr>
          <p:cNvGrpSpPr/>
          <p:nvPr/>
        </p:nvGrpSpPr>
        <p:grpSpPr>
          <a:xfrm>
            <a:off x="3187577" y="2113625"/>
            <a:ext cx="3415894" cy="1372664"/>
            <a:chOff x="3187577" y="2113625"/>
            <a:chExt cx="3415894" cy="1372664"/>
          </a:xfrm>
        </p:grpSpPr>
        <p:sp>
          <p:nvSpPr>
            <p:cNvPr id="429" name="Oval 428">
              <a:extLst>
                <a:ext uri="{FF2B5EF4-FFF2-40B4-BE49-F238E27FC236}">
                  <a16:creationId xmlns:a16="http://schemas.microsoft.com/office/drawing/2014/main" id="{D9ECB4D1-1C99-FC90-CCC0-4BB080400192}"/>
                </a:ext>
              </a:extLst>
            </p:cNvPr>
            <p:cNvSpPr/>
            <p:nvPr/>
          </p:nvSpPr>
          <p:spPr>
            <a:xfrm>
              <a:off x="5867067" y="2113625"/>
              <a:ext cx="736404" cy="73640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UK</a:t>
              </a:r>
            </a:p>
            <a:p>
              <a:pPr algn="ctr"/>
              <a:r>
                <a:rPr lang="en-US" sz="1000" dirty="0">
                  <a:latin typeface="IBM Plex Sans" panose="020B0503050203000203" pitchFamily="34" charset="0"/>
                </a:rPr>
                <a:t>13%</a:t>
              </a:r>
            </a:p>
          </p:txBody>
        </p:sp>
        <p:sp>
          <p:nvSpPr>
            <p:cNvPr id="430" name="Oval 429">
              <a:extLst>
                <a:ext uri="{FF2B5EF4-FFF2-40B4-BE49-F238E27FC236}">
                  <a16:creationId xmlns:a16="http://schemas.microsoft.com/office/drawing/2014/main" id="{5CCF70F5-E620-54F6-1344-3A8A5A9429FA}"/>
                </a:ext>
              </a:extLst>
            </p:cNvPr>
            <p:cNvSpPr/>
            <p:nvPr/>
          </p:nvSpPr>
          <p:spPr>
            <a:xfrm>
              <a:off x="3187577" y="2749885"/>
              <a:ext cx="736404" cy="73640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US</a:t>
              </a:r>
            </a:p>
            <a:p>
              <a:pPr algn="ctr"/>
              <a:r>
                <a:rPr lang="en-US" sz="1000" dirty="0">
                  <a:latin typeface="IBM Plex Sans" panose="020B0503050203000203" pitchFamily="34" charset="0"/>
                </a:rPr>
                <a:t>29%</a:t>
              </a:r>
            </a:p>
          </p:txBody>
        </p:sp>
      </p:grpSp>
      <p:pic>
        <p:nvPicPr>
          <p:cNvPr id="35" name="Picture 34">
            <a:extLst>
              <a:ext uri="{FF2B5EF4-FFF2-40B4-BE49-F238E27FC236}">
                <a16:creationId xmlns:a16="http://schemas.microsoft.com/office/drawing/2014/main" id="{3EA535F6-4F9D-1948-31AA-0970E8F6DDA6}"/>
              </a:ext>
            </a:extLst>
          </p:cNvPr>
          <p:cNvPicPr>
            <a:picLocks noChangeAspect="1"/>
          </p:cNvPicPr>
          <p:nvPr/>
        </p:nvPicPr>
        <p:blipFill rotWithShape="1">
          <a:blip r:embed="rId3">
            <a:extLst>
              <a:ext uri="{28A0092B-C50C-407E-A947-70E740481C1C}">
                <a14:useLocalDpi xmlns:a14="http://schemas.microsoft.com/office/drawing/2010/main" val="0"/>
              </a:ext>
            </a:extLst>
          </a:blip>
          <a:srcRect l="36676" t="30" r="36379" b="87692"/>
          <a:stretch/>
        </p:blipFill>
        <p:spPr>
          <a:xfrm>
            <a:off x="671757" y="1528872"/>
            <a:ext cx="2367368" cy="555570"/>
          </a:xfrm>
          <a:prstGeom prst="rect">
            <a:avLst/>
          </a:prstGeom>
        </p:spPr>
      </p:pic>
      <p:sp>
        <p:nvSpPr>
          <p:cNvPr id="70" name="Oval 69">
            <a:extLst>
              <a:ext uri="{FF2B5EF4-FFF2-40B4-BE49-F238E27FC236}">
                <a16:creationId xmlns:a16="http://schemas.microsoft.com/office/drawing/2014/main" id="{8BC99217-6B75-E11C-A068-C0D96FFC4633}"/>
              </a:ext>
            </a:extLst>
          </p:cNvPr>
          <p:cNvSpPr/>
          <p:nvPr/>
        </p:nvSpPr>
        <p:spPr>
          <a:xfrm>
            <a:off x="7152041" y="1420228"/>
            <a:ext cx="736404" cy="73640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Finland</a:t>
            </a:r>
          </a:p>
          <a:p>
            <a:pPr algn="ctr"/>
            <a:r>
              <a:rPr lang="en-US" sz="1000" dirty="0">
                <a:latin typeface="IBM Plex Sans" panose="020B0503050203000203" pitchFamily="34" charset="0"/>
              </a:rPr>
              <a:t>15%</a:t>
            </a:r>
          </a:p>
        </p:txBody>
      </p:sp>
      <p:pic>
        <p:nvPicPr>
          <p:cNvPr id="74" name="Picture 73">
            <a:extLst>
              <a:ext uri="{FF2B5EF4-FFF2-40B4-BE49-F238E27FC236}">
                <a16:creationId xmlns:a16="http://schemas.microsoft.com/office/drawing/2014/main" id="{893361AF-50BB-E026-3CEA-D9D8ECD086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31548" y="428615"/>
            <a:ext cx="2323652" cy="795881"/>
          </a:xfrm>
          <a:prstGeom prst="rect">
            <a:avLst/>
          </a:prstGeom>
        </p:spPr>
      </p:pic>
      <p:sp>
        <p:nvSpPr>
          <p:cNvPr id="2" name="TextBox 1">
            <a:extLst>
              <a:ext uri="{FF2B5EF4-FFF2-40B4-BE49-F238E27FC236}">
                <a16:creationId xmlns:a16="http://schemas.microsoft.com/office/drawing/2014/main" id="{102E56A7-8C3F-7686-E4C0-B2363B57E19E}"/>
              </a:ext>
            </a:extLst>
          </p:cNvPr>
          <p:cNvSpPr txBox="1"/>
          <p:nvPr/>
        </p:nvSpPr>
        <p:spPr>
          <a:xfrm>
            <a:off x="701182" y="6270175"/>
            <a:ext cx="8422490" cy="230832"/>
          </a:xfrm>
          <a:prstGeom prst="rect">
            <a:avLst/>
          </a:prstGeom>
          <a:noFill/>
        </p:spPr>
        <p:txBody>
          <a:bodyPr wrap="square">
            <a:spAutoFit/>
          </a:bodyPr>
          <a:lstStyle/>
          <a:p>
            <a:r>
              <a:rPr lang="en-GB" sz="900" b="1" dirty="0">
                <a:effectLst/>
                <a:latin typeface="IBM Plex Sans" panose="020B0503050203000203" pitchFamily="34" charset="77"/>
              </a:rPr>
              <a:t>Q12B. </a:t>
            </a:r>
            <a:r>
              <a:rPr lang="en-GB" sz="900" dirty="0">
                <a:effectLst/>
                <a:latin typeface="IBM Plex Sans" panose="020B0503050203000203" pitchFamily="34" charset="77"/>
              </a:rPr>
              <a:t>Which, if any, of the following have you used for news in the last week? </a:t>
            </a:r>
            <a:r>
              <a:rPr lang="en-GB" sz="900" i="1" dirty="0">
                <a:effectLst/>
                <a:latin typeface="IBM Plex Sans" panose="020B0503050203000203" pitchFamily="34" charset="77"/>
              </a:rPr>
              <a:t>Base: Total sample in each market </a:t>
            </a:r>
            <a:r>
              <a:rPr lang="en-GB" sz="900" b="0" i="1" dirty="0">
                <a:solidFill>
                  <a:srgbClr val="4D5156"/>
                </a:solidFill>
                <a:effectLst/>
                <a:latin typeface="Google Sans"/>
              </a:rPr>
              <a:t>≈</a:t>
            </a:r>
            <a:r>
              <a:rPr lang="en-GB" sz="900" b="0" i="1" dirty="0">
                <a:solidFill>
                  <a:srgbClr val="4D5156"/>
                </a:solidFill>
                <a:effectLst/>
                <a:latin typeface="IBM Plex Sans" panose="020B0503050203000203" pitchFamily="34" charset="77"/>
              </a:rPr>
              <a:t> </a:t>
            </a:r>
            <a:r>
              <a:rPr lang="en-GB" sz="900" i="1" dirty="0">
                <a:effectLst/>
                <a:latin typeface="IBM Plex Sans" panose="020B0503050203000203" pitchFamily="34" charset="77"/>
              </a:rPr>
              <a:t>2000. </a:t>
            </a:r>
          </a:p>
        </p:txBody>
      </p:sp>
    </p:spTree>
    <p:extLst>
      <p:ext uri="{BB962C8B-B14F-4D97-AF65-F5344CB8AC3E}">
        <p14:creationId xmlns:p14="http://schemas.microsoft.com/office/powerpoint/2010/main" val="21339329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75719D2-AEC0-4ADF-200C-6C01A2E1F330}"/>
              </a:ext>
            </a:extLst>
          </p:cNvPr>
          <p:cNvGraphicFramePr/>
          <p:nvPr>
            <p:extLst>
              <p:ext uri="{D42A27DB-BD31-4B8C-83A1-F6EECF244321}">
                <p14:modId xmlns:p14="http://schemas.microsoft.com/office/powerpoint/2010/main" val="3458779444"/>
              </p:ext>
            </p:extLst>
          </p:nvPr>
        </p:nvGraphicFramePr>
        <p:xfrm>
          <a:off x="447510" y="1884153"/>
          <a:ext cx="11313042" cy="4566904"/>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1">
            <a:extLst>
              <a:ext uri="{FF2B5EF4-FFF2-40B4-BE49-F238E27FC236}">
                <a16:creationId xmlns:a16="http://schemas.microsoft.com/office/drawing/2014/main" id="{715EAF18-0DF6-B4BF-2DDF-9F9E941CD783}"/>
              </a:ext>
            </a:extLst>
          </p:cNvPr>
          <p:cNvSpPr>
            <a:spLocks noGrp="1"/>
          </p:cNvSpPr>
          <p:nvPr>
            <p:ph idx="1"/>
          </p:nvPr>
        </p:nvSpPr>
        <p:spPr>
          <a:xfrm>
            <a:off x="719998" y="1364504"/>
            <a:ext cx="10515600" cy="283071"/>
          </a:xfrm>
        </p:spPr>
        <p:txBody>
          <a:bodyPr/>
          <a:lstStyle/>
          <a:p>
            <a:r>
              <a:rPr lang="en-GB" b="1" i="0" dirty="0"/>
              <a:t>In the last week, proportion of respondents who said each was their main platform for news video:</a:t>
            </a:r>
          </a:p>
        </p:txBody>
      </p:sp>
      <p:sp>
        <p:nvSpPr>
          <p:cNvPr id="2" name="Footer Placeholder 1">
            <a:extLst>
              <a:ext uri="{FF2B5EF4-FFF2-40B4-BE49-F238E27FC236}">
                <a16:creationId xmlns:a16="http://schemas.microsoft.com/office/drawing/2014/main" id="{53C62F12-691F-6F61-31B1-3EDAB560D841}"/>
              </a:ext>
            </a:extLst>
          </p:cNvPr>
          <p:cNvSpPr>
            <a:spLocks noGrp="1"/>
          </p:cNvSpPr>
          <p:nvPr>
            <p:ph type="ftr" sz="quarter" idx="10"/>
          </p:nvPr>
        </p:nvSpPr>
        <p:spPr>
          <a:xfrm>
            <a:off x="719998" y="5706746"/>
            <a:ext cx="9053565" cy="622757"/>
          </a:xfrm>
        </p:spPr>
        <p:txBody>
          <a:bodyPr/>
          <a:lstStyle/>
          <a:p>
            <a:r>
              <a:rPr lang="en-US" b="1" dirty="0"/>
              <a:t>Q11_video_2024_channel. </a:t>
            </a:r>
            <a:r>
              <a:rPr lang="en-US" dirty="0"/>
              <a:t>Which of the following do you tend to use most, when it comes to watching online news or news-related videos?</a:t>
            </a:r>
          </a:p>
          <a:p>
            <a:r>
              <a:rPr lang="en-GB" i="1" dirty="0"/>
              <a:t>Base: All who consume news related videos Global: 80779; U35: 25356; 35+: 55423</a:t>
            </a:r>
          </a:p>
        </p:txBody>
      </p:sp>
      <p:sp>
        <p:nvSpPr>
          <p:cNvPr id="20" name="Slide Number Placeholder 19">
            <a:extLst>
              <a:ext uri="{FF2B5EF4-FFF2-40B4-BE49-F238E27FC236}">
                <a16:creationId xmlns:a16="http://schemas.microsoft.com/office/drawing/2014/main" id="{9723A789-DD59-8DC3-B753-29E3D5F23EF8}"/>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11</a:t>
            </a:fld>
            <a:endParaRPr lang="en-GB" dirty="0"/>
          </a:p>
        </p:txBody>
      </p:sp>
      <p:sp>
        <p:nvSpPr>
          <p:cNvPr id="6" name="Title 5">
            <a:extLst>
              <a:ext uri="{FF2B5EF4-FFF2-40B4-BE49-F238E27FC236}">
                <a16:creationId xmlns:a16="http://schemas.microsoft.com/office/drawing/2014/main" id="{2A6A37DB-86F7-EAD0-FB63-2893229BFB99}"/>
              </a:ext>
            </a:extLst>
          </p:cNvPr>
          <p:cNvSpPr>
            <a:spLocks noGrp="1"/>
          </p:cNvSpPr>
          <p:nvPr>
            <p:ph type="title"/>
          </p:nvPr>
        </p:nvSpPr>
        <p:spPr>
          <a:xfrm>
            <a:off x="719998" y="504000"/>
            <a:ext cx="11472001" cy="387798"/>
          </a:xfrm>
        </p:spPr>
        <p:txBody>
          <a:bodyPr/>
          <a:lstStyle/>
          <a:p>
            <a:r>
              <a:rPr lang="en-GB" dirty="0"/>
              <a:t>Which are the main platforms for video news by selected market?</a:t>
            </a:r>
            <a:endParaRPr lang="en-US" dirty="0"/>
          </a:p>
        </p:txBody>
      </p:sp>
      <p:cxnSp>
        <p:nvCxnSpPr>
          <p:cNvPr id="18" name="Straight Connector 17">
            <a:extLst>
              <a:ext uri="{FF2B5EF4-FFF2-40B4-BE49-F238E27FC236}">
                <a16:creationId xmlns:a16="http://schemas.microsoft.com/office/drawing/2014/main" id="{8D751E50-62C5-632B-B419-CF2F55ECF211}"/>
              </a:ext>
            </a:extLst>
          </p:cNvPr>
          <p:cNvCxnSpPr>
            <a:cxnSpLocks/>
          </p:cNvCxnSpPr>
          <p:nvPr/>
        </p:nvCxnSpPr>
        <p:spPr>
          <a:xfrm>
            <a:off x="719998" y="5157716"/>
            <a:ext cx="1073676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AA62F9C-33AE-BBA7-60FF-C593C5793C15}"/>
              </a:ext>
            </a:extLst>
          </p:cNvPr>
          <p:cNvGrpSpPr/>
          <p:nvPr/>
        </p:nvGrpSpPr>
        <p:grpSpPr>
          <a:xfrm>
            <a:off x="9711330" y="2876565"/>
            <a:ext cx="1659109" cy="666069"/>
            <a:chOff x="9711330" y="2876565"/>
            <a:chExt cx="1659109" cy="666069"/>
          </a:xfrm>
        </p:grpSpPr>
        <p:sp>
          <p:nvSpPr>
            <p:cNvPr id="4" name="TextBox 3">
              <a:extLst>
                <a:ext uri="{FF2B5EF4-FFF2-40B4-BE49-F238E27FC236}">
                  <a16:creationId xmlns:a16="http://schemas.microsoft.com/office/drawing/2014/main" id="{E606D8CE-E9D7-2E5F-6141-BD162E5EE269}"/>
                </a:ext>
              </a:extLst>
            </p:cNvPr>
            <p:cNvSpPr txBox="1"/>
            <p:nvPr/>
          </p:nvSpPr>
          <p:spPr>
            <a:xfrm>
              <a:off x="9711330" y="2876565"/>
              <a:ext cx="1659108" cy="369332"/>
            </a:xfrm>
            <a:prstGeom prst="rect">
              <a:avLst/>
            </a:prstGeom>
            <a:noFill/>
          </p:spPr>
          <p:txBody>
            <a:bodyPr wrap="none" lIns="0" tIns="0" rIns="0" bIns="0" rtlCol="0">
              <a:spAutoFit/>
            </a:bodyPr>
            <a:lstStyle/>
            <a:p>
              <a:pPr algn="ctr"/>
              <a:r>
                <a:rPr lang="en-US" sz="1200" b="1" dirty="0">
                  <a:solidFill>
                    <a:schemeClr val="tx2"/>
                  </a:solidFill>
                  <a:latin typeface="IBM Plex Sans" panose="020B0503050203000203" pitchFamily="34" charset="0"/>
                </a:rPr>
                <a:t>Equal platform,</a:t>
              </a:r>
              <a:br>
                <a:rPr lang="en-US" sz="1200" b="1" dirty="0">
                  <a:solidFill>
                    <a:schemeClr val="tx2"/>
                  </a:solidFill>
                  <a:latin typeface="IBM Plex Sans" panose="020B0503050203000203" pitchFamily="34" charset="0"/>
                </a:rPr>
              </a:br>
              <a:r>
                <a:rPr lang="en-US" sz="1200" b="1" dirty="0">
                  <a:solidFill>
                    <a:schemeClr val="tx2"/>
                  </a:solidFill>
                  <a:latin typeface="IBM Plex Sans" panose="020B0503050203000203" pitchFamily="34" charset="0"/>
                </a:rPr>
                <a:t>news brand preference</a:t>
              </a:r>
            </a:p>
          </p:txBody>
        </p:sp>
        <p:grpSp>
          <p:nvGrpSpPr>
            <p:cNvPr id="15" name="Group 14">
              <a:extLst>
                <a:ext uri="{FF2B5EF4-FFF2-40B4-BE49-F238E27FC236}">
                  <a16:creationId xmlns:a16="http://schemas.microsoft.com/office/drawing/2014/main" id="{96DFE2A7-20F4-483A-F4C0-F5309BDFD808}"/>
                </a:ext>
              </a:extLst>
            </p:cNvPr>
            <p:cNvGrpSpPr/>
            <p:nvPr/>
          </p:nvGrpSpPr>
          <p:grpSpPr>
            <a:xfrm>
              <a:off x="9711331" y="3340265"/>
              <a:ext cx="1659108" cy="202369"/>
              <a:chOff x="9549114" y="2611505"/>
              <a:chExt cx="1903707" cy="360000"/>
            </a:xfrm>
          </p:grpSpPr>
          <p:cxnSp>
            <p:nvCxnSpPr>
              <p:cNvPr id="9" name="Straight Connector 8">
                <a:extLst>
                  <a:ext uri="{FF2B5EF4-FFF2-40B4-BE49-F238E27FC236}">
                    <a16:creationId xmlns:a16="http://schemas.microsoft.com/office/drawing/2014/main" id="{B1499E01-C90D-798F-DBA7-42ADDD30BE47}"/>
                  </a:ext>
                </a:extLst>
              </p:cNvPr>
              <p:cNvCxnSpPr>
                <a:cxnSpLocks/>
              </p:cNvCxnSpPr>
              <p:nvPr/>
            </p:nvCxnSpPr>
            <p:spPr>
              <a:xfrm>
                <a:off x="9549114" y="2791505"/>
                <a:ext cx="190370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0A851E-368F-BC5D-EEB8-4FD25A40CF1D}"/>
                  </a:ext>
                </a:extLst>
              </p:cNvPr>
              <p:cNvCxnSpPr>
                <a:cxnSpLocks/>
              </p:cNvCxnSpPr>
              <p:nvPr/>
            </p:nvCxnSpPr>
            <p:spPr>
              <a:xfrm rot="16200000">
                <a:off x="9459114" y="2881505"/>
                <a:ext cx="180000" cy="0"/>
              </a:xfrm>
              <a:prstGeom prst="line">
                <a:avLst/>
              </a:prstGeom>
              <a:ln w="19050" cap="rnd">
                <a:solidFill>
                  <a:schemeClr val="tx2"/>
                </a:solidFill>
                <a:round/>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7BD257-6144-A35B-8A7A-CA0A213CF7DE}"/>
                  </a:ext>
                </a:extLst>
              </p:cNvPr>
              <p:cNvCxnSpPr>
                <a:cxnSpLocks/>
              </p:cNvCxnSpPr>
              <p:nvPr/>
            </p:nvCxnSpPr>
            <p:spPr>
              <a:xfrm rot="16200000">
                <a:off x="11362821" y="2881505"/>
                <a:ext cx="180000" cy="0"/>
              </a:xfrm>
              <a:prstGeom prst="line">
                <a:avLst/>
              </a:prstGeom>
              <a:ln w="19050" cap="rnd">
                <a:solidFill>
                  <a:schemeClr val="tx2"/>
                </a:solidFill>
                <a:round/>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D28C4D-5515-394D-F660-CF10702DF2BD}"/>
                  </a:ext>
                </a:extLst>
              </p:cNvPr>
              <p:cNvCxnSpPr>
                <a:cxnSpLocks/>
              </p:cNvCxnSpPr>
              <p:nvPr/>
            </p:nvCxnSpPr>
            <p:spPr>
              <a:xfrm rot="16200000">
                <a:off x="10410967" y="2701505"/>
                <a:ext cx="180000" cy="0"/>
              </a:xfrm>
              <a:prstGeom prst="line">
                <a:avLst/>
              </a:prstGeom>
              <a:ln w="19050" cap="rnd">
                <a:solidFill>
                  <a:schemeClr val="tx2"/>
                </a:solidFill>
                <a:round/>
                <a:tailEnd type="none"/>
              </a:ln>
            </p:spPr>
            <p:style>
              <a:lnRef idx="1">
                <a:schemeClr val="accent1"/>
              </a:lnRef>
              <a:fillRef idx="0">
                <a:schemeClr val="accent1"/>
              </a:fillRef>
              <a:effectRef idx="0">
                <a:schemeClr val="accent1"/>
              </a:effectRef>
              <a:fontRef idx="minor">
                <a:schemeClr val="tx1"/>
              </a:fontRef>
            </p:style>
          </p:cxnSp>
        </p:grpSp>
      </p:grpSp>
      <p:pic>
        <p:nvPicPr>
          <p:cNvPr id="29" name="Picture 28">
            <a:extLst>
              <a:ext uri="{FF2B5EF4-FFF2-40B4-BE49-F238E27FC236}">
                <a16:creationId xmlns:a16="http://schemas.microsoft.com/office/drawing/2014/main" id="{B00B6B53-9785-B432-15F3-14608307BF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80476" y="6464293"/>
            <a:ext cx="861708" cy="178869"/>
          </a:xfrm>
          <a:prstGeom prst="rect">
            <a:avLst/>
          </a:prstGeom>
          <a:solidFill>
            <a:schemeClr val="bg1"/>
          </a:solidFill>
        </p:spPr>
      </p:pic>
      <p:sp>
        <p:nvSpPr>
          <p:cNvPr id="3" name="Rectangle 2">
            <a:extLst>
              <a:ext uri="{FF2B5EF4-FFF2-40B4-BE49-F238E27FC236}">
                <a16:creationId xmlns:a16="http://schemas.microsoft.com/office/drawing/2014/main" id="{81AF6FB1-855E-E4A0-15D1-8C46068B368A}"/>
              </a:ext>
            </a:extLst>
          </p:cNvPr>
          <p:cNvSpPr/>
          <p:nvPr/>
        </p:nvSpPr>
        <p:spPr>
          <a:xfrm>
            <a:off x="2931790" y="2524324"/>
            <a:ext cx="6389425" cy="3060868"/>
          </a:xfrm>
          <a:prstGeom prst="rect">
            <a:avLst/>
          </a:prstGeom>
          <a:noFill/>
          <a:ln w="1905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8E9CC5-6A68-E24C-567D-20CED5B178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21421" y="3438673"/>
            <a:ext cx="288000" cy="288000"/>
          </a:xfrm>
          <a:prstGeom prst="rect">
            <a:avLst/>
          </a:prstGeom>
        </p:spPr>
      </p:pic>
      <p:pic>
        <p:nvPicPr>
          <p:cNvPr id="7" name="Picture 6">
            <a:extLst>
              <a:ext uri="{FF2B5EF4-FFF2-40B4-BE49-F238E27FC236}">
                <a16:creationId xmlns:a16="http://schemas.microsoft.com/office/drawing/2014/main" id="{7BABAAC5-BDCD-F109-EFC0-3FEA9A042E9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90200" y="3436658"/>
            <a:ext cx="288000" cy="288000"/>
          </a:xfrm>
          <a:prstGeom prst="rect">
            <a:avLst/>
          </a:prstGeom>
        </p:spPr>
      </p:pic>
      <p:pic>
        <p:nvPicPr>
          <p:cNvPr id="10" name="Picture 9">
            <a:extLst>
              <a:ext uri="{FF2B5EF4-FFF2-40B4-BE49-F238E27FC236}">
                <a16:creationId xmlns:a16="http://schemas.microsoft.com/office/drawing/2014/main" id="{E2E61F56-BD5D-186B-5430-A5B3A9FC7E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94920" y="3766758"/>
            <a:ext cx="288000" cy="288000"/>
          </a:xfrm>
          <a:prstGeom prst="rect">
            <a:avLst/>
          </a:prstGeom>
        </p:spPr>
      </p:pic>
      <p:pic>
        <p:nvPicPr>
          <p:cNvPr id="16" name="Picture 15">
            <a:extLst>
              <a:ext uri="{FF2B5EF4-FFF2-40B4-BE49-F238E27FC236}">
                <a16:creationId xmlns:a16="http://schemas.microsoft.com/office/drawing/2014/main" id="{A5847232-3ED0-73AD-AABB-15D107A0598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06712" y="3905900"/>
            <a:ext cx="288000" cy="288000"/>
          </a:xfrm>
          <a:prstGeom prst="rect">
            <a:avLst/>
          </a:prstGeom>
        </p:spPr>
      </p:pic>
    </p:spTree>
    <p:extLst>
      <p:ext uri="{BB962C8B-B14F-4D97-AF65-F5344CB8AC3E}">
        <p14:creationId xmlns:p14="http://schemas.microsoft.com/office/powerpoint/2010/main" val="292103785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75719D2-AEC0-4ADF-200C-6C01A2E1F330}"/>
              </a:ext>
            </a:extLst>
          </p:cNvPr>
          <p:cNvGraphicFramePr/>
          <p:nvPr/>
        </p:nvGraphicFramePr>
        <p:xfrm>
          <a:off x="424360" y="2987343"/>
          <a:ext cx="11313042" cy="346543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5AE0392-EE2A-56BD-FAFC-4E7EA7697F5B}"/>
              </a:ext>
            </a:extLst>
          </p:cNvPr>
          <p:cNvSpPr/>
          <p:nvPr/>
        </p:nvSpPr>
        <p:spPr>
          <a:xfrm>
            <a:off x="10018051" y="2799800"/>
            <a:ext cx="1601072" cy="3060868"/>
          </a:xfrm>
          <a:prstGeom prst="rect">
            <a:avLst/>
          </a:prstGeom>
          <a:noFill/>
          <a:ln w="1905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271E13C3-3852-46FF-1698-58E447033C04}"/>
              </a:ext>
            </a:extLst>
          </p:cNvPr>
          <p:cNvSpPr>
            <a:spLocks noGrp="1"/>
          </p:cNvSpPr>
          <p:nvPr>
            <p:ph idx="1"/>
          </p:nvPr>
        </p:nvSpPr>
        <p:spPr>
          <a:xfrm>
            <a:off x="719999" y="923053"/>
            <a:ext cx="10515600" cy="1595454"/>
          </a:xfrm>
        </p:spPr>
        <p:txBody>
          <a:bodyPr/>
          <a:lstStyle/>
          <a:p>
            <a:r>
              <a:rPr lang="en-GB" dirty="0"/>
              <a:t>All groups are more likely to watch via social or video network than via a news website</a:t>
            </a:r>
            <a:br>
              <a:rPr lang="en-GB" dirty="0"/>
            </a:br>
            <a:r>
              <a:rPr lang="en-GB" dirty="0"/>
              <a:t>83% of under 35s say they use a third-party network most, 66% for over 35s</a:t>
            </a:r>
            <a:endParaRPr lang="en-GB" b="1" dirty="0"/>
          </a:p>
        </p:txBody>
      </p:sp>
      <p:sp>
        <p:nvSpPr>
          <p:cNvPr id="17" name="Footer Placeholder 16">
            <a:extLst>
              <a:ext uri="{FF2B5EF4-FFF2-40B4-BE49-F238E27FC236}">
                <a16:creationId xmlns:a16="http://schemas.microsoft.com/office/drawing/2014/main" id="{D854BCF5-963E-211E-C90C-80D2C7C832F2}"/>
              </a:ext>
            </a:extLst>
          </p:cNvPr>
          <p:cNvSpPr>
            <a:spLocks noGrp="1"/>
          </p:cNvSpPr>
          <p:nvPr>
            <p:ph type="ftr" sz="quarter" idx="10"/>
          </p:nvPr>
        </p:nvSpPr>
        <p:spPr>
          <a:xfrm>
            <a:off x="719999" y="6207947"/>
            <a:ext cx="9053565" cy="622757"/>
          </a:xfrm>
        </p:spPr>
        <p:txBody>
          <a:bodyPr/>
          <a:lstStyle/>
          <a:p>
            <a:r>
              <a:rPr lang="en-US" dirty="0"/>
              <a:t>Q11_video_2024_channel. Which of the following do you tend to use most, when it comes to watching online news or news-related videos?</a:t>
            </a:r>
          </a:p>
          <a:p>
            <a:r>
              <a:rPr lang="en-GB" dirty="0"/>
              <a:t>Base: All who consume news related videos Global: 80779; U35: 25356; 35+: 55423</a:t>
            </a:r>
          </a:p>
        </p:txBody>
      </p:sp>
      <p:sp>
        <p:nvSpPr>
          <p:cNvPr id="30" name="Slide Number Placeholder 29">
            <a:extLst>
              <a:ext uri="{FF2B5EF4-FFF2-40B4-BE49-F238E27FC236}">
                <a16:creationId xmlns:a16="http://schemas.microsoft.com/office/drawing/2014/main" id="{807F1B86-0465-57D0-5746-1F67E10A7663}"/>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12</a:t>
            </a:fld>
            <a:endParaRPr lang="en-GB" dirty="0"/>
          </a:p>
        </p:txBody>
      </p:sp>
      <p:sp>
        <p:nvSpPr>
          <p:cNvPr id="14" name="Title 13">
            <a:extLst>
              <a:ext uri="{FF2B5EF4-FFF2-40B4-BE49-F238E27FC236}">
                <a16:creationId xmlns:a16="http://schemas.microsoft.com/office/drawing/2014/main" id="{CF013BB3-37CE-79CC-14FD-839E39D1907F}"/>
              </a:ext>
            </a:extLst>
          </p:cNvPr>
          <p:cNvSpPr>
            <a:spLocks noGrp="1"/>
          </p:cNvSpPr>
          <p:nvPr>
            <p:ph type="title"/>
          </p:nvPr>
        </p:nvSpPr>
        <p:spPr>
          <a:xfrm>
            <a:off x="719998" y="504000"/>
            <a:ext cx="11472001" cy="387798"/>
          </a:xfrm>
        </p:spPr>
        <p:txBody>
          <a:bodyPr/>
          <a:lstStyle/>
          <a:p>
            <a:r>
              <a:rPr lang="en-GB" dirty="0"/>
              <a:t>Which are the main platforms for video news by age?</a:t>
            </a:r>
            <a:endParaRPr lang="en-US" dirty="0"/>
          </a:p>
        </p:txBody>
      </p:sp>
      <p:cxnSp>
        <p:nvCxnSpPr>
          <p:cNvPr id="29" name="Straight Connector 28">
            <a:extLst>
              <a:ext uri="{FF2B5EF4-FFF2-40B4-BE49-F238E27FC236}">
                <a16:creationId xmlns:a16="http://schemas.microsoft.com/office/drawing/2014/main" id="{A08FA238-DE70-65BC-625B-2E0D4674F94A}"/>
              </a:ext>
            </a:extLst>
          </p:cNvPr>
          <p:cNvCxnSpPr>
            <a:cxnSpLocks/>
          </p:cNvCxnSpPr>
          <p:nvPr/>
        </p:nvCxnSpPr>
        <p:spPr>
          <a:xfrm>
            <a:off x="719999" y="5470237"/>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6D53D81-FD17-41B3-14D2-3A972CCD0CD8}"/>
              </a:ext>
            </a:extLst>
          </p:cNvPr>
          <p:cNvSpPr/>
          <p:nvPr/>
        </p:nvSpPr>
        <p:spPr>
          <a:xfrm>
            <a:off x="549353" y="2799800"/>
            <a:ext cx="4620958" cy="3060868"/>
          </a:xfrm>
          <a:prstGeom prst="rect">
            <a:avLst/>
          </a:prstGeom>
          <a:noFill/>
          <a:ln w="19050">
            <a:solidFill>
              <a:schemeClr val="accent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20FEA3C-53BE-93AF-9CC9-406A981747A5}"/>
              </a:ext>
            </a:extLst>
          </p:cNvPr>
          <p:cNvSpPr txBox="1"/>
          <p:nvPr/>
        </p:nvSpPr>
        <p:spPr>
          <a:xfrm>
            <a:off x="2778315" y="2236752"/>
            <a:ext cx="1157368" cy="184666"/>
          </a:xfrm>
          <a:prstGeom prst="rect">
            <a:avLst/>
          </a:prstGeom>
          <a:noFill/>
        </p:spPr>
        <p:txBody>
          <a:bodyPr wrap="none" lIns="0" tIns="0" rIns="0" bIns="0" rtlCol="0">
            <a:spAutoFit/>
          </a:bodyPr>
          <a:lstStyle/>
          <a:p>
            <a:pPr algn="ctr"/>
            <a:r>
              <a:rPr lang="en-US" sz="1200" b="1" dirty="0">
                <a:solidFill>
                  <a:schemeClr val="tx2"/>
                </a:solidFill>
                <a:latin typeface="IBM Plex Sans" panose="020B0503050203000203" pitchFamily="34" charset="0"/>
              </a:rPr>
              <a:t>Younger leaning</a:t>
            </a:r>
          </a:p>
        </p:txBody>
      </p:sp>
      <p:sp>
        <p:nvSpPr>
          <p:cNvPr id="4" name="TextBox 3">
            <a:extLst>
              <a:ext uri="{FF2B5EF4-FFF2-40B4-BE49-F238E27FC236}">
                <a16:creationId xmlns:a16="http://schemas.microsoft.com/office/drawing/2014/main" id="{E9AB5FBD-59B1-3B08-514B-01EB3F03EB28}"/>
              </a:ext>
            </a:extLst>
          </p:cNvPr>
          <p:cNvSpPr txBox="1"/>
          <p:nvPr/>
        </p:nvSpPr>
        <p:spPr>
          <a:xfrm>
            <a:off x="8336523" y="2236752"/>
            <a:ext cx="958596" cy="184666"/>
          </a:xfrm>
          <a:prstGeom prst="rect">
            <a:avLst/>
          </a:prstGeom>
          <a:noFill/>
        </p:spPr>
        <p:txBody>
          <a:bodyPr wrap="none" lIns="0" tIns="0" rIns="0" bIns="0" rtlCol="0">
            <a:spAutoFit/>
          </a:bodyPr>
          <a:lstStyle/>
          <a:p>
            <a:pPr algn="ctr"/>
            <a:r>
              <a:rPr lang="en-US" sz="1200" b="1" dirty="0">
                <a:solidFill>
                  <a:schemeClr val="tx2"/>
                </a:solidFill>
                <a:latin typeface="IBM Plex Sans" panose="020B0503050203000203" pitchFamily="34" charset="0"/>
              </a:rPr>
              <a:t>Older leaning</a:t>
            </a:r>
          </a:p>
        </p:txBody>
      </p:sp>
      <p:cxnSp>
        <p:nvCxnSpPr>
          <p:cNvPr id="10" name="Straight Connector 9">
            <a:extLst>
              <a:ext uri="{FF2B5EF4-FFF2-40B4-BE49-F238E27FC236}">
                <a16:creationId xmlns:a16="http://schemas.microsoft.com/office/drawing/2014/main" id="{060F4944-D564-6F02-691B-D1FA663B8C4D}"/>
              </a:ext>
            </a:extLst>
          </p:cNvPr>
          <p:cNvCxnSpPr>
            <a:cxnSpLocks/>
          </p:cNvCxnSpPr>
          <p:nvPr/>
        </p:nvCxnSpPr>
        <p:spPr>
          <a:xfrm>
            <a:off x="719999" y="2530023"/>
            <a:ext cx="4032623" cy="0"/>
          </a:xfrm>
          <a:prstGeom prst="line">
            <a:avLst/>
          </a:prstGeom>
          <a:ln w="19050">
            <a:solidFill>
              <a:schemeClr val="tx2"/>
            </a:solidFill>
            <a:head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160FF7-C4E6-ABFC-93C3-DFFC5227E760}"/>
              </a:ext>
            </a:extLst>
          </p:cNvPr>
          <p:cNvCxnSpPr>
            <a:cxnSpLocks/>
          </p:cNvCxnSpPr>
          <p:nvPr/>
        </p:nvCxnSpPr>
        <p:spPr>
          <a:xfrm>
            <a:off x="8336523" y="2530023"/>
            <a:ext cx="3116298" cy="0"/>
          </a:xfrm>
          <a:prstGeom prst="line">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2993DD6-227A-5B6A-64FA-B280E3FEDD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80476" y="6464293"/>
            <a:ext cx="861708" cy="178869"/>
          </a:xfrm>
          <a:prstGeom prst="rect">
            <a:avLst/>
          </a:prstGeom>
          <a:solidFill>
            <a:schemeClr val="bg1"/>
          </a:solidFill>
        </p:spPr>
      </p:pic>
      <p:sp>
        <p:nvSpPr>
          <p:cNvPr id="5" name="Content Placeholder 11">
            <a:extLst>
              <a:ext uri="{FF2B5EF4-FFF2-40B4-BE49-F238E27FC236}">
                <a16:creationId xmlns:a16="http://schemas.microsoft.com/office/drawing/2014/main" id="{8DDB7DA0-5719-1AB4-DA56-419D1362E3D5}"/>
              </a:ext>
            </a:extLst>
          </p:cNvPr>
          <p:cNvSpPr txBox="1">
            <a:spLocks/>
          </p:cNvSpPr>
          <p:nvPr/>
        </p:nvSpPr>
        <p:spPr>
          <a:xfrm>
            <a:off x="719998" y="1739244"/>
            <a:ext cx="10515600" cy="283071"/>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400" b="0" i="1" kern="1200">
                <a:solidFill>
                  <a:schemeClr val="tx1"/>
                </a:solidFill>
                <a:latin typeface="IBM Plex Sans" panose="020B0503050203000203" pitchFamily="34" charset="0"/>
                <a:ea typeface="+mn-ea"/>
                <a:cs typeface="Arial" panose="020B0604020202020204" pitchFamily="34" charset="0"/>
              </a:defRPr>
            </a:lvl1pPr>
            <a:lvl2pPr marL="457200" indent="0" algn="l" defTabSz="914400" rtl="0" eaLnBrk="1" latinLnBrk="0" hangingPunct="1">
              <a:lnSpc>
                <a:spcPct val="110000"/>
              </a:lnSpc>
              <a:spcBef>
                <a:spcPts val="0"/>
              </a:spcBef>
              <a:spcAft>
                <a:spcPts val="600"/>
              </a:spcAft>
              <a:buFont typeface="Arial" panose="020B0604020202020204" pitchFamily="34" charset="0"/>
              <a:buNone/>
              <a:tabLst/>
              <a:defRPr sz="1400" b="0" i="0" kern="1200">
                <a:solidFill>
                  <a:schemeClr val="tx1"/>
                </a:solidFill>
                <a:latin typeface="IBM Plex Sans" panose="020B0503050203000203" pitchFamily="34" charset="0"/>
                <a:ea typeface="+mn-ea"/>
                <a:cs typeface="Arial" panose="020B0604020202020204" pitchFamily="34" charset="0"/>
              </a:defRPr>
            </a:lvl2pPr>
            <a:lvl3pPr marL="914400" indent="0" algn="l" defTabSz="914400" rtl="0" eaLnBrk="1" latinLnBrk="0" hangingPunct="1">
              <a:lnSpc>
                <a:spcPct val="110000"/>
              </a:lnSpc>
              <a:spcBef>
                <a:spcPts val="0"/>
              </a:spcBef>
              <a:spcAft>
                <a:spcPts val="600"/>
              </a:spcAft>
              <a:buFont typeface="System Font Regular"/>
              <a:buNone/>
              <a:tabLst/>
              <a:defRPr sz="1400" b="0" i="0" kern="1200">
                <a:solidFill>
                  <a:schemeClr val="tx1"/>
                </a:solidFill>
                <a:latin typeface="IBM Plex Sans" panose="020B0503050203000203" pitchFamily="34" charset="0"/>
                <a:ea typeface="+mn-ea"/>
                <a:cs typeface="Arial" panose="020B0604020202020204" pitchFamily="34" charset="0"/>
              </a:defRPr>
            </a:lvl3pPr>
            <a:lvl4pPr marL="1371600" indent="0" algn="l" defTabSz="914400" rtl="0" eaLnBrk="1" latinLnBrk="0" hangingPunct="1">
              <a:lnSpc>
                <a:spcPct val="110000"/>
              </a:lnSpc>
              <a:spcBef>
                <a:spcPts val="0"/>
              </a:spcBef>
              <a:spcAft>
                <a:spcPts val="600"/>
              </a:spcAft>
              <a:buFont typeface="System Font Regular"/>
              <a:buNone/>
              <a:tabLst/>
              <a:defRPr sz="1400" b="0" i="0" kern="1200">
                <a:solidFill>
                  <a:schemeClr val="tx1"/>
                </a:solidFill>
                <a:latin typeface="IBM Plex Sans" panose="020B0503050203000203" pitchFamily="34" charset="0"/>
                <a:ea typeface="+mn-ea"/>
                <a:cs typeface="Arial" panose="020B0604020202020204" pitchFamily="34" charset="0"/>
              </a:defRPr>
            </a:lvl4pPr>
            <a:lvl5pPr marL="1828800" indent="0" algn="l" defTabSz="914400" rtl="0" eaLnBrk="1" latinLnBrk="0" hangingPunct="1">
              <a:lnSpc>
                <a:spcPct val="110000"/>
              </a:lnSpc>
              <a:spcBef>
                <a:spcPts val="0"/>
              </a:spcBef>
              <a:spcAft>
                <a:spcPts val="600"/>
              </a:spcAft>
              <a:buFont typeface="System Font Regular"/>
              <a:buNone/>
              <a:tabLst/>
              <a:defRPr sz="1400" b="0" i="0" kern="1200">
                <a:solidFill>
                  <a:schemeClr val="tx1"/>
                </a:solidFill>
                <a:latin typeface="IBM Plex Sans" panose="020B050305020300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t>In the last week, proportion of respondents who said each was their main platform for news video:</a:t>
            </a:r>
          </a:p>
        </p:txBody>
      </p:sp>
    </p:spTree>
    <p:extLst>
      <p:ext uri="{BB962C8B-B14F-4D97-AF65-F5344CB8AC3E}">
        <p14:creationId xmlns:p14="http://schemas.microsoft.com/office/powerpoint/2010/main" val="377131048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420789"/>
            <a:ext cx="5469060" cy="2991588"/>
          </a:xfrm>
        </p:spPr>
        <p:txBody>
          <a:bodyPr anchor="ctr"/>
          <a:lstStyle/>
          <a:p>
            <a:r>
              <a:rPr lang="en-US" sz="5400" dirty="0"/>
              <a:t>Worries about misinformation</a:t>
            </a:r>
            <a:br>
              <a:rPr lang="en-US" sz="5400" dirty="0"/>
            </a:br>
            <a:r>
              <a:rPr lang="en-US" sz="5400" dirty="0"/>
              <a:t>and unreliable</a:t>
            </a:r>
            <a:br>
              <a:rPr lang="en-US" sz="5400" dirty="0"/>
            </a:br>
            <a:r>
              <a:rPr lang="en-US" sz="5400" dirty="0"/>
              <a:t>content </a:t>
            </a:r>
          </a:p>
        </p:txBody>
      </p:sp>
    </p:spTree>
    <p:extLst>
      <p:ext uri="{BB962C8B-B14F-4D97-AF65-F5344CB8AC3E}">
        <p14:creationId xmlns:p14="http://schemas.microsoft.com/office/powerpoint/2010/main" val="136783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4D797507-A89E-C13F-C2E5-71D8EE7D7C2E}"/>
              </a:ext>
            </a:extLst>
          </p:cNvPr>
          <p:cNvSpPr>
            <a:spLocks noGrp="1"/>
          </p:cNvSpPr>
          <p:nvPr>
            <p:ph idx="1"/>
          </p:nvPr>
        </p:nvSpPr>
        <p:spPr>
          <a:xfrm>
            <a:off x="719999" y="923053"/>
            <a:ext cx="5092741" cy="223331"/>
          </a:xfrm>
        </p:spPr>
        <p:txBody>
          <a:bodyPr wrap="none">
            <a:spAutoFit/>
          </a:bodyPr>
          <a:lstStyle/>
          <a:p>
            <a:r>
              <a:rPr lang="en-US" dirty="0"/>
              <a:t>Amid concern about use of fake audio and video in social media</a:t>
            </a:r>
          </a:p>
        </p:txBody>
      </p:sp>
      <p:sp>
        <p:nvSpPr>
          <p:cNvPr id="4" name="Slide Number Placeholder 3">
            <a:extLst>
              <a:ext uri="{FF2B5EF4-FFF2-40B4-BE49-F238E27FC236}">
                <a16:creationId xmlns:a16="http://schemas.microsoft.com/office/drawing/2014/main" id="{A73EB398-C1FF-B386-9F02-8AF7BF82C966}"/>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14</a:t>
            </a:fld>
            <a:endParaRPr lang="en-GB" dirty="0"/>
          </a:p>
        </p:txBody>
      </p:sp>
      <p:sp>
        <p:nvSpPr>
          <p:cNvPr id="2" name="Title 1">
            <a:extLst>
              <a:ext uri="{FF2B5EF4-FFF2-40B4-BE49-F238E27FC236}">
                <a16:creationId xmlns:a16="http://schemas.microsoft.com/office/drawing/2014/main" id="{7C2AC294-465C-8B98-5190-B42A5BE2B95F}"/>
              </a:ext>
            </a:extLst>
          </p:cNvPr>
          <p:cNvSpPr>
            <a:spLocks noGrp="1"/>
          </p:cNvSpPr>
          <p:nvPr>
            <p:ph type="title"/>
          </p:nvPr>
        </p:nvSpPr>
        <p:spPr>
          <a:xfrm>
            <a:off x="719998" y="504000"/>
            <a:ext cx="11472001" cy="387798"/>
          </a:xfrm>
        </p:spPr>
        <p:txBody>
          <a:bodyPr/>
          <a:lstStyle/>
          <a:p>
            <a:r>
              <a:rPr lang="en-US" dirty="0"/>
              <a:t>Misinformation concern is up in many countries with elections </a:t>
            </a:r>
          </a:p>
        </p:txBody>
      </p:sp>
      <p:sp>
        <p:nvSpPr>
          <p:cNvPr id="3" name="Rectangle 2">
            <a:extLst>
              <a:ext uri="{FF2B5EF4-FFF2-40B4-BE49-F238E27FC236}">
                <a16:creationId xmlns:a16="http://schemas.microsoft.com/office/drawing/2014/main" id="{E0A61574-E072-8103-F9AA-4C3680A55F3C}"/>
              </a:ext>
            </a:extLst>
          </p:cNvPr>
          <p:cNvSpPr/>
          <p:nvPr/>
        </p:nvSpPr>
        <p:spPr>
          <a:xfrm>
            <a:off x="3997126" y="2658284"/>
            <a:ext cx="64" cy="276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endParaRPr lang="en-US">
              <a:latin typeface="IBM Plex Sans" panose="020B0503050203000203" pitchFamily="34" charset="0"/>
            </a:endParaRPr>
          </a:p>
        </p:txBody>
      </p:sp>
      <p:sp>
        <p:nvSpPr>
          <p:cNvPr id="35" name="AutoShape 2" descr="Disinformation on steroids': is the US prepared for AI's influence on the  election? | US news | The Guardian">
            <a:extLst>
              <a:ext uri="{FF2B5EF4-FFF2-40B4-BE49-F238E27FC236}">
                <a16:creationId xmlns:a16="http://schemas.microsoft.com/office/drawing/2014/main" id="{1FEE6CF7-48E8-4F23-A9A6-7B32DD30EE71}"/>
              </a:ext>
            </a:extLst>
          </p:cNvPr>
          <p:cNvSpPr>
            <a:spLocks noChangeAspect="1" noChangeArrowheads="1"/>
          </p:cNvSpPr>
          <p:nvPr/>
        </p:nvSpPr>
        <p:spPr bwMode="auto">
          <a:xfrm>
            <a:off x="5943600" y="3875714"/>
            <a:ext cx="65" cy="276999"/>
          </a:xfrm>
          <a:prstGeom prst="rect">
            <a:avLst/>
          </a:prstGeom>
          <a:noFill/>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endParaRPr lang="en-US">
              <a:latin typeface="IBM Plex Sans" panose="020B0503050203000203" pitchFamily="34" charset="0"/>
            </a:endParaRPr>
          </a:p>
        </p:txBody>
      </p:sp>
      <p:pic>
        <p:nvPicPr>
          <p:cNvPr id="36" name="Picture 6" descr="Disinformation on steroids': is the US prepared for AI's influence on the  election? | US news | The Guardian">
            <a:extLst>
              <a:ext uri="{FF2B5EF4-FFF2-40B4-BE49-F238E27FC236}">
                <a16:creationId xmlns:a16="http://schemas.microsoft.com/office/drawing/2014/main" id="{AF707179-1238-0FB1-35B0-61996F86401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98238" y="2068838"/>
            <a:ext cx="2758523" cy="165511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C5206A33-C943-E2EF-BDE9-1E8A9AF66949}"/>
              </a:ext>
            </a:extLst>
          </p:cNvPr>
          <p:cNvSpPr txBox="1"/>
          <p:nvPr/>
        </p:nvSpPr>
        <p:spPr>
          <a:xfrm>
            <a:off x="719999" y="3480212"/>
            <a:ext cx="7787388" cy="307777"/>
          </a:xfrm>
          <a:prstGeom prst="rect">
            <a:avLst/>
          </a:prstGeom>
          <a:noFill/>
        </p:spPr>
        <p:txBody>
          <a:bodyPr wrap="none" lIns="0" tIns="0" rIns="0" bIns="0" rtlCol="0">
            <a:spAutoFit/>
          </a:bodyPr>
          <a:lstStyle/>
          <a:p>
            <a:r>
              <a:rPr lang="en-US" sz="2000" dirty="0">
                <a:latin typeface="IBM Plex Sans" panose="020B0503050203000203" pitchFamily="34" charset="0"/>
              </a:rPr>
              <a:t>…are concerned about what is real and what is fake on the internet.</a:t>
            </a:r>
          </a:p>
        </p:txBody>
      </p:sp>
      <p:cxnSp>
        <p:nvCxnSpPr>
          <p:cNvPr id="7" name="Straight Connector 6">
            <a:extLst>
              <a:ext uri="{FF2B5EF4-FFF2-40B4-BE49-F238E27FC236}">
                <a16:creationId xmlns:a16="http://schemas.microsoft.com/office/drawing/2014/main" id="{CB2C7C7A-2F68-CDFE-CA84-92ED72CE9C9B}"/>
              </a:ext>
            </a:extLst>
          </p:cNvPr>
          <p:cNvCxnSpPr>
            <a:cxnSpLocks/>
          </p:cNvCxnSpPr>
          <p:nvPr/>
        </p:nvCxnSpPr>
        <p:spPr>
          <a:xfrm>
            <a:off x="719999" y="1819435"/>
            <a:ext cx="3384000"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D920158-3BCB-ABA1-BB89-35BC51B6E2EE}"/>
              </a:ext>
            </a:extLst>
          </p:cNvPr>
          <p:cNvSpPr txBox="1"/>
          <p:nvPr/>
        </p:nvSpPr>
        <p:spPr>
          <a:xfrm>
            <a:off x="726519" y="1526164"/>
            <a:ext cx="809517" cy="184666"/>
          </a:xfrm>
          <a:prstGeom prst="rect">
            <a:avLst/>
          </a:prstGeom>
          <a:noFill/>
        </p:spPr>
        <p:txBody>
          <a:bodyPr wrap="none" lIns="0" tIns="0" rIns="0" bIns="0" rtlCol="0">
            <a:spAutoFit/>
          </a:bodyPr>
          <a:lstStyle/>
          <a:p>
            <a:r>
              <a:rPr lang="en-US" sz="1200" b="1" dirty="0">
                <a:solidFill>
                  <a:schemeClr val="tx2"/>
                </a:solidFill>
                <a:latin typeface="IBM Plex Sans" panose="020B0503050203000203" pitchFamily="34" charset="0"/>
              </a:rPr>
              <a:t>All Markets</a:t>
            </a:r>
          </a:p>
        </p:txBody>
      </p:sp>
      <p:cxnSp>
        <p:nvCxnSpPr>
          <p:cNvPr id="10" name="Straight Connector 9">
            <a:extLst>
              <a:ext uri="{FF2B5EF4-FFF2-40B4-BE49-F238E27FC236}">
                <a16:creationId xmlns:a16="http://schemas.microsoft.com/office/drawing/2014/main" id="{3CB001C6-42C0-16DF-060B-932B5494D2B0}"/>
              </a:ext>
            </a:extLst>
          </p:cNvPr>
          <p:cNvCxnSpPr>
            <a:cxnSpLocks/>
          </p:cNvCxnSpPr>
          <p:nvPr/>
        </p:nvCxnSpPr>
        <p:spPr>
          <a:xfrm>
            <a:off x="719999" y="6127275"/>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258390-5F20-4DB3-7A0B-7F8F9E1E2354}"/>
              </a:ext>
            </a:extLst>
          </p:cNvPr>
          <p:cNvCxnSpPr>
            <a:cxnSpLocks/>
          </p:cNvCxnSpPr>
          <p:nvPr/>
        </p:nvCxnSpPr>
        <p:spPr>
          <a:xfrm>
            <a:off x="719999" y="4738719"/>
            <a:ext cx="3384000"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39DF1D-FBD5-42B3-90FB-33FD94A85923}"/>
              </a:ext>
            </a:extLst>
          </p:cNvPr>
          <p:cNvSpPr txBox="1"/>
          <p:nvPr/>
        </p:nvSpPr>
        <p:spPr>
          <a:xfrm>
            <a:off x="726519" y="4445448"/>
            <a:ext cx="974626" cy="184666"/>
          </a:xfrm>
          <a:prstGeom prst="rect">
            <a:avLst/>
          </a:prstGeom>
          <a:noFill/>
        </p:spPr>
        <p:txBody>
          <a:bodyPr wrap="none" lIns="0" tIns="0" rIns="0" bIns="0" rtlCol="0">
            <a:spAutoFit/>
          </a:bodyPr>
          <a:lstStyle/>
          <a:p>
            <a:r>
              <a:rPr lang="en-US" sz="1200" b="1" dirty="0">
                <a:solidFill>
                  <a:schemeClr val="tx2"/>
                </a:solidFill>
                <a:latin typeface="IBM Plex Sans" panose="020B0503050203000203" pitchFamily="34" charset="0"/>
              </a:rPr>
              <a:t>United States</a:t>
            </a:r>
          </a:p>
        </p:txBody>
      </p:sp>
      <p:sp>
        <p:nvSpPr>
          <p:cNvPr id="24" name="TextBox 23">
            <a:extLst>
              <a:ext uri="{FF2B5EF4-FFF2-40B4-BE49-F238E27FC236}">
                <a16:creationId xmlns:a16="http://schemas.microsoft.com/office/drawing/2014/main" id="{CD4D620E-6722-B280-9AD4-839560D3F0FA}"/>
              </a:ext>
            </a:extLst>
          </p:cNvPr>
          <p:cNvSpPr txBox="1"/>
          <p:nvPr/>
        </p:nvSpPr>
        <p:spPr>
          <a:xfrm>
            <a:off x="719999" y="4903670"/>
            <a:ext cx="1471557" cy="830997"/>
          </a:xfrm>
          <a:prstGeom prst="rect">
            <a:avLst/>
          </a:prstGeom>
          <a:noFill/>
        </p:spPr>
        <p:txBody>
          <a:bodyPr wrap="none" lIns="0" tIns="0" rIns="0" bIns="0" rtlCol="0">
            <a:spAutoFit/>
          </a:bodyPr>
          <a:lstStyle/>
          <a:p>
            <a:r>
              <a:rPr lang="en-US" sz="5400" dirty="0">
                <a:solidFill>
                  <a:schemeClr val="accent2"/>
                </a:solidFill>
                <a:latin typeface="IBM Plex Sans" panose="020B0503050203000203" pitchFamily="34" charset="0"/>
              </a:rPr>
              <a:t>72%</a:t>
            </a:r>
          </a:p>
        </p:txBody>
      </p:sp>
      <p:sp>
        <p:nvSpPr>
          <p:cNvPr id="20" name="TextBox 19">
            <a:extLst>
              <a:ext uri="{FF2B5EF4-FFF2-40B4-BE49-F238E27FC236}">
                <a16:creationId xmlns:a16="http://schemas.microsoft.com/office/drawing/2014/main" id="{D7C97A38-D426-E959-B5B3-86F5E402488A}"/>
              </a:ext>
            </a:extLst>
          </p:cNvPr>
          <p:cNvSpPr txBox="1"/>
          <p:nvPr/>
        </p:nvSpPr>
        <p:spPr>
          <a:xfrm>
            <a:off x="2279475" y="5154223"/>
            <a:ext cx="670055" cy="492443"/>
          </a:xfrm>
          <a:prstGeom prst="rect">
            <a:avLst/>
          </a:prstGeom>
          <a:noFill/>
        </p:spPr>
        <p:txBody>
          <a:bodyPr wrap="none" lIns="0" tIns="0" rIns="0" bIns="0" rtlCol="0">
            <a:spAutoFit/>
          </a:bodyPr>
          <a:lstStyle/>
          <a:p>
            <a:r>
              <a:rPr lang="en-US" sz="2400" dirty="0">
                <a:solidFill>
                  <a:schemeClr val="accent2"/>
                </a:solidFill>
                <a:latin typeface="IBM Plex Sans" panose="020B0503050203000203" pitchFamily="34" charset="0"/>
              </a:rPr>
              <a:t>(+8)</a:t>
            </a:r>
            <a:r>
              <a:rPr lang="en-US" sz="3200" dirty="0">
                <a:solidFill>
                  <a:schemeClr val="accent2"/>
                </a:solidFill>
                <a:latin typeface="IBM Plex Sans" panose="020B0503050203000203" pitchFamily="34" charset="0"/>
              </a:rPr>
              <a:t> </a:t>
            </a:r>
          </a:p>
        </p:txBody>
      </p:sp>
      <p:cxnSp>
        <p:nvCxnSpPr>
          <p:cNvPr id="21" name="Straight Connector 20">
            <a:extLst>
              <a:ext uri="{FF2B5EF4-FFF2-40B4-BE49-F238E27FC236}">
                <a16:creationId xmlns:a16="http://schemas.microsoft.com/office/drawing/2014/main" id="{01A3B5B5-DBB3-13FF-553D-20B66A586FE2}"/>
              </a:ext>
            </a:extLst>
          </p:cNvPr>
          <p:cNvCxnSpPr>
            <a:cxnSpLocks/>
          </p:cNvCxnSpPr>
          <p:nvPr/>
        </p:nvCxnSpPr>
        <p:spPr>
          <a:xfrm>
            <a:off x="4396380" y="4738719"/>
            <a:ext cx="3384000"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4BB6CF-14F8-E9BA-5F4F-9B64B2C20F36}"/>
              </a:ext>
            </a:extLst>
          </p:cNvPr>
          <p:cNvCxnSpPr>
            <a:cxnSpLocks/>
          </p:cNvCxnSpPr>
          <p:nvPr/>
        </p:nvCxnSpPr>
        <p:spPr>
          <a:xfrm>
            <a:off x="8072761" y="4738719"/>
            <a:ext cx="3384000"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2E07D94-B96F-5724-66DD-497D5E39F9F3}"/>
              </a:ext>
            </a:extLst>
          </p:cNvPr>
          <p:cNvSpPr txBox="1"/>
          <p:nvPr/>
        </p:nvSpPr>
        <p:spPr>
          <a:xfrm>
            <a:off x="4399640" y="4445448"/>
            <a:ext cx="876843" cy="184666"/>
          </a:xfrm>
          <a:prstGeom prst="rect">
            <a:avLst/>
          </a:prstGeom>
          <a:noFill/>
        </p:spPr>
        <p:txBody>
          <a:bodyPr wrap="none" lIns="0" tIns="0" rIns="0" bIns="0" rtlCol="0">
            <a:spAutoFit/>
          </a:bodyPr>
          <a:lstStyle/>
          <a:p>
            <a:r>
              <a:rPr lang="en-US" sz="1200" b="1" dirty="0">
                <a:solidFill>
                  <a:schemeClr val="tx2"/>
                </a:solidFill>
                <a:latin typeface="IBM Plex Sans" panose="020B0503050203000203" pitchFamily="34" charset="0"/>
              </a:rPr>
              <a:t>South Africa</a:t>
            </a:r>
          </a:p>
        </p:txBody>
      </p:sp>
      <p:sp>
        <p:nvSpPr>
          <p:cNvPr id="41" name="TextBox 40">
            <a:extLst>
              <a:ext uri="{FF2B5EF4-FFF2-40B4-BE49-F238E27FC236}">
                <a16:creationId xmlns:a16="http://schemas.microsoft.com/office/drawing/2014/main" id="{249016AA-C9C1-6512-DE7A-5B3A91892C8C}"/>
              </a:ext>
            </a:extLst>
          </p:cNvPr>
          <p:cNvSpPr txBox="1"/>
          <p:nvPr/>
        </p:nvSpPr>
        <p:spPr>
          <a:xfrm>
            <a:off x="8072761" y="4445448"/>
            <a:ext cx="373500" cy="184666"/>
          </a:xfrm>
          <a:prstGeom prst="rect">
            <a:avLst/>
          </a:prstGeom>
          <a:noFill/>
        </p:spPr>
        <p:txBody>
          <a:bodyPr wrap="none" lIns="0" tIns="0" rIns="0" bIns="0" rtlCol="0">
            <a:spAutoFit/>
          </a:bodyPr>
          <a:lstStyle/>
          <a:p>
            <a:r>
              <a:rPr lang="en-US" sz="1200" b="1" dirty="0">
                <a:solidFill>
                  <a:schemeClr val="tx2"/>
                </a:solidFill>
                <a:latin typeface="IBM Plex Sans" panose="020B0503050203000203" pitchFamily="34" charset="0"/>
              </a:rPr>
              <a:t>India</a:t>
            </a:r>
          </a:p>
        </p:txBody>
      </p:sp>
      <p:sp>
        <p:nvSpPr>
          <p:cNvPr id="42" name="TextBox 41">
            <a:extLst>
              <a:ext uri="{FF2B5EF4-FFF2-40B4-BE49-F238E27FC236}">
                <a16:creationId xmlns:a16="http://schemas.microsoft.com/office/drawing/2014/main" id="{C41D5E57-C31F-E402-178F-BAD1C41C401E}"/>
              </a:ext>
            </a:extLst>
          </p:cNvPr>
          <p:cNvSpPr txBox="1"/>
          <p:nvPr/>
        </p:nvSpPr>
        <p:spPr>
          <a:xfrm>
            <a:off x="719999" y="2291621"/>
            <a:ext cx="2181687" cy="1231106"/>
          </a:xfrm>
          <a:prstGeom prst="rect">
            <a:avLst/>
          </a:prstGeom>
          <a:noFill/>
        </p:spPr>
        <p:txBody>
          <a:bodyPr wrap="none" lIns="0" tIns="0" rIns="0" bIns="0" rtlCol="0">
            <a:spAutoFit/>
          </a:bodyPr>
          <a:lstStyle/>
          <a:p>
            <a:r>
              <a:rPr lang="en-US" sz="8000" dirty="0">
                <a:solidFill>
                  <a:schemeClr val="tx2"/>
                </a:solidFill>
                <a:latin typeface="IBM Plex Sans" panose="020B0503050203000203" pitchFamily="34" charset="0"/>
              </a:rPr>
              <a:t>59%</a:t>
            </a:r>
          </a:p>
        </p:txBody>
      </p:sp>
      <p:sp>
        <p:nvSpPr>
          <p:cNvPr id="43" name="TextBox 42">
            <a:extLst>
              <a:ext uri="{FF2B5EF4-FFF2-40B4-BE49-F238E27FC236}">
                <a16:creationId xmlns:a16="http://schemas.microsoft.com/office/drawing/2014/main" id="{A76AEF43-1D80-3A9F-1775-1FE2FC3E0D53}"/>
              </a:ext>
            </a:extLst>
          </p:cNvPr>
          <p:cNvSpPr txBox="1"/>
          <p:nvPr/>
        </p:nvSpPr>
        <p:spPr>
          <a:xfrm>
            <a:off x="2927848" y="2860780"/>
            <a:ext cx="695703" cy="492443"/>
          </a:xfrm>
          <a:prstGeom prst="rect">
            <a:avLst/>
          </a:prstGeom>
          <a:noFill/>
        </p:spPr>
        <p:txBody>
          <a:bodyPr wrap="none" lIns="0" tIns="0" rIns="0" bIns="0" rtlCol="0">
            <a:spAutoFit/>
          </a:bodyPr>
          <a:lstStyle/>
          <a:p>
            <a:r>
              <a:rPr lang="en-US" sz="2400" dirty="0">
                <a:solidFill>
                  <a:schemeClr val="tx2"/>
                </a:solidFill>
                <a:latin typeface="IBM Plex Sans" panose="020B0503050203000203" pitchFamily="34" charset="0"/>
              </a:rPr>
              <a:t>(+3)</a:t>
            </a:r>
            <a:r>
              <a:rPr lang="en-US" sz="3200" dirty="0">
                <a:solidFill>
                  <a:schemeClr val="tx2"/>
                </a:solidFill>
                <a:latin typeface="IBM Plex Sans" panose="020B0503050203000203" pitchFamily="34" charset="0"/>
              </a:rPr>
              <a:t> </a:t>
            </a:r>
          </a:p>
        </p:txBody>
      </p:sp>
      <p:sp>
        <p:nvSpPr>
          <p:cNvPr id="46" name="TextBox 45">
            <a:extLst>
              <a:ext uri="{FF2B5EF4-FFF2-40B4-BE49-F238E27FC236}">
                <a16:creationId xmlns:a16="http://schemas.microsoft.com/office/drawing/2014/main" id="{92D503D6-658D-2B38-588E-6A0AC37CC73F}"/>
              </a:ext>
            </a:extLst>
          </p:cNvPr>
          <p:cNvSpPr txBox="1"/>
          <p:nvPr/>
        </p:nvSpPr>
        <p:spPr>
          <a:xfrm>
            <a:off x="4396380" y="4903670"/>
            <a:ext cx="1471557" cy="830997"/>
          </a:xfrm>
          <a:prstGeom prst="rect">
            <a:avLst/>
          </a:prstGeom>
          <a:noFill/>
        </p:spPr>
        <p:txBody>
          <a:bodyPr wrap="none" lIns="0" tIns="0" rIns="0" bIns="0" rtlCol="0">
            <a:spAutoFit/>
          </a:bodyPr>
          <a:lstStyle/>
          <a:p>
            <a:r>
              <a:rPr lang="en-US" sz="5400" dirty="0">
                <a:solidFill>
                  <a:schemeClr val="accent1"/>
                </a:solidFill>
                <a:latin typeface="IBM Plex Sans" panose="020B0503050203000203" pitchFamily="34" charset="0"/>
              </a:rPr>
              <a:t>81%</a:t>
            </a:r>
          </a:p>
        </p:txBody>
      </p:sp>
      <p:sp>
        <p:nvSpPr>
          <p:cNvPr id="47" name="TextBox 46">
            <a:extLst>
              <a:ext uri="{FF2B5EF4-FFF2-40B4-BE49-F238E27FC236}">
                <a16:creationId xmlns:a16="http://schemas.microsoft.com/office/drawing/2014/main" id="{7A10777A-5FD0-3DE2-E22D-7D30602CED16}"/>
              </a:ext>
            </a:extLst>
          </p:cNvPr>
          <p:cNvSpPr txBox="1"/>
          <p:nvPr/>
        </p:nvSpPr>
        <p:spPr>
          <a:xfrm>
            <a:off x="5955856" y="5154223"/>
            <a:ext cx="670055" cy="492443"/>
          </a:xfrm>
          <a:prstGeom prst="rect">
            <a:avLst/>
          </a:prstGeom>
          <a:noFill/>
        </p:spPr>
        <p:txBody>
          <a:bodyPr wrap="none" lIns="0" tIns="0" rIns="0" bIns="0" rtlCol="0">
            <a:spAutoFit/>
          </a:bodyPr>
          <a:lstStyle/>
          <a:p>
            <a:r>
              <a:rPr lang="en-US" sz="2400" dirty="0">
                <a:solidFill>
                  <a:schemeClr val="accent1"/>
                </a:solidFill>
                <a:latin typeface="IBM Plex Sans" panose="020B0503050203000203" pitchFamily="34" charset="0"/>
              </a:rPr>
              <a:t>(+6)</a:t>
            </a:r>
            <a:r>
              <a:rPr lang="en-US" sz="3200" dirty="0">
                <a:solidFill>
                  <a:schemeClr val="accent1"/>
                </a:solidFill>
                <a:latin typeface="IBM Plex Sans" panose="020B0503050203000203" pitchFamily="34" charset="0"/>
              </a:rPr>
              <a:t> </a:t>
            </a:r>
          </a:p>
        </p:txBody>
      </p:sp>
      <p:sp>
        <p:nvSpPr>
          <p:cNvPr id="49" name="TextBox 48">
            <a:extLst>
              <a:ext uri="{FF2B5EF4-FFF2-40B4-BE49-F238E27FC236}">
                <a16:creationId xmlns:a16="http://schemas.microsoft.com/office/drawing/2014/main" id="{B3177111-AEC3-942E-A704-AE76990018ED}"/>
              </a:ext>
            </a:extLst>
          </p:cNvPr>
          <p:cNvSpPr txBox="1"/>
          <p:nvPr/>
        </p:nvSpPr>
        <p:spPr>
          <a:xfrm>
            <a:off x="8072761" y="4903670"/>
            <a:ext cx="1471557" cy="830997"/>
          </a:xfrm>
          <a:prstGeom prst="rect">
            <a:avLst/>
          </a:prstGeom>
          <a:noFill/>
        </p:spPr>
        <p:txBody>
          <a:bodyPr wrap="none" lIns="0" tIns="0" rIns="0" bIns="0" rtlCol="0">
            <a:spAutoFit/>
          </a:bodyPr>
          <a:lstStyle/>
          <a:p>
            <a:r>
              <a:rPr lang="en-US" sz="5400">
                <a:solidFill>
                  <a:schemeClr val="accent3"/>
                </a:solidFill>
                <a:latin typeface="IBM Plex Sans" panose="020B0503050203000203" pitchFamily="34" charset="0"/>
              </a:rPr>
              <a:t>58%</a:t>
            </a:r>
            <a:endParaRPr lang="en-US" sz="5400" dirty="0">
              <a:solidFill>
                <a:schemeClr val="accent3"/>
              </a:solidFill>
              <a:latin typeface="IBM Plex Sans" panose="020B0503050203000203" pitchFamily="34" charset="0"/>
            </a:endParaRPr>
          </a:p>
        </p:txBody>
      </p:sp>
      <p:sp>
        <p:nvSpPr>
          <p:cNvPr id="50" name="TextBox 49">
            <a:extLst>
              <a:ext uri="{FF2B5EF4-FFF2-40B4-BE49-F238E27FC236}">
                <a16:creationId xmlns:a16="http://schemas.microsoft.com/office/drawing/2014/main" id="{B654D3FC-E386-D563-74FA-5D5F6DFF1950}"/>
              </a:ext>
            </a:extLst>
          </p:cNvPr>
          <p:cNvSpPr txBox="1"/>
          <p:nvPr/>
        </p:nvSpPr>
        <p:spPr>
          <a:xfrm>
            <a:off x="9632237" y="5154223"/>
            <a:ext cx="670055" cy="492443"/>
          </a:xfrm>
          <a:prstGeom prst="rect">
            <a:avLst/>
          </a:prstGeom>
          <a:noFill/>
        </p:spPr>
        <p:txBody>
          <a:bodyPr wrap="none" lIns="0" tIns="0" rIns="0" bIns="0" rtlCol="0">
            <a:spAutoFit/>
          </a:bodyPr>
          <a:lstStyle/>
          <a:p>
            <a:r>
              <a:rPr lang="en-US" sz="2400" dirty="0">
                <a:solidFill>
                  <a:schemeClr val="accent3"/>
                </a:solidFill>
                <a:latin typeface="IBM Plex Sans" panose="020B0503050203000203" pitchFamily="34" charset="0"/>
              </a:rPr>
              <a:t>(+5)</a:t>
            </a:r>
            <a:r>
              <a:rPr lang="en-US" sz="3200" dirty="0">
                <a:solidFill>
                  <a:schemeClr val="accent3"/>
                </a:solidFill>
                <a:latin typeface="IBM Plex Sans" panose="020B0503050203000203" pitchFamily="34" charset="0"/>
              </a:rPr>
              <a:t> </a:t>
            </a:r>
          </a:p>
        </p:txBody>
      </p:sp>
      <p:pic>
        <p:nvPicPr>
          <p:cNvPr id="52" name="Picture 51">
            <a:extLst>
              <a:ext uri="{FF2B5EF4-FFF2-40B4-BE49-F238E27FC236}">
                <a16:creationId xmlns:a16="http://schemas.microsoft.com/office/drawing/2014/main" id="{F662DC0C-08D2-6A56-9CDC-BEF6AA9291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09755" y="4988007"/>
            <a:ext cx="648000" cy="648000"/>
          </a:xfrm>
          <a:prstGeom prst="rect">
            <a:avLst/>
          </a:prstGeom>
        </p:spPr>
      </p:pic>
      <p:pic>
        <p:nvPicPr>
          <p:cNvPr id="54" name="Picture 53">
            <a:extLst>
              <a:ext uri="{FF2B5EF4-FFF2-40B4-BE49-F238E27FC236}">
                <a16:creationId xmlns:a16="http://schemas.microsoft.com/office/drawing/2014/main" id="{49013228-9B9D-63F5-21DF-F540203A86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33374" y="4988007"/>
            <a:ext cx="648000" cy="648000"/>
          </a:xfrm>
          <a:prstGeom prst="rect">
            <a:avLst/>
          </a:prstGeom>
        </p:spPr>
      </p:pic>
      <p:pic>
        <p:nvPicPr>
          <p:cNvPr id="56" name="Picture 55">
            <a:extLst>
              <a:ext uri="{FF2B5EF4-FFF2-40B4-BE49-F238E27FC236}">
                <a16:creationId xmlns:a16="http://schemas.microsoft.com/office/drawing/2014/main" id="{255E59F4-239B-097D-5BA0-90D3872F94C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56993" y="4988007"/>
            <a:ext cx="648000" cy="648000"/>
          </a:xfrm>
          <a:prstGeom prst="rect">
            <a:avLst/>
          </a:prstGeom>
        </p:spPr>
      </p:pic>
    </p:spTree>
    <p:extLst>
      <p:ext uri="{BB962C8B-B14F-4D97-AF65-F5344CB8AC3E}">
        <p14:creationId xmlns:p14="http://schemas.microsoft.com/office/powerpoint/2010/main" val="38137997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D90D809-287A-E900-0EE9-4B6DD693CA86}"/>
              </a:ext>
            </a:extLst>
          </p:cNvPr>
          <p:cNvGrpSpPr/>
          <p:nvPr/>
        </p:nvGrpSpPr>
        <p:grpSpPr>
          <a:xfrm>
            <a:off x="6178821" y="1489552"/>
            <a:ext cx="5293180" cy="3477603"/>
            <a:chOff x="6178821" y="1489552"/>
            <a:chExt cx="5293180" cy="3477603"/>
          </a:xfrm>
        </p:grpSpPr>
        <p:pic>
          <p:nvPicPr>
            <p:cNvPr id="6" name="Picture 5">
              <a:extLst>
                <a:ext uri="{FF2B5EF4-FFF2-40B4-BE49-F238E27FC236}">
                  <a16:creationId xmlns:a16="http://schemas.microsoft.com/office/drawing/2014/main" id="{8F476F0C-A523-5781-3956-9E106E89FA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8821" y="1749536"/>
              <a:ext cx="5293180" cy="3217619"/>
            </a:xfrm>
            <a:prstGeom prst="rect">
              <a:avLst/>
            </a:prstGeom>
          </p:spPr>
        </p:pic>
        <p:sp>
          <p:nvSpPr>
            <p:cNvPr id="27" name="TextBox 26">
              <a:extLst>
                <a:ext uri="{FF2B5EF4-FFF2-40B4-BE49-F238E27FC236}">
                  <a16:creationId xmlns:a16="http://schemas.microsoft.com/office/drawing/2014/main" id="{4AEC7718-A858-6792-A678-5C53175DE4C3}"/>
                </a:ext>
              </a:extLst>
            </p:cNvPr>
            <p:cNvSpPr txBox="1"/>
            <p:nvPr/>
          </p:nvSpPr>
          <p:spPr>
            <a:xfrm>
              <a:off x="6194401" y="1489552"/>
              <a:ext cx="5277600" cy="276999"/>
            </a:xfrm>
            <a:prstGeom prst="rect">
              <a:avLst/>
            </a:prstGeom>
            <a:solidFill>
              <a:schemeClr val="accent3"/>
            </a:solidFill>
          </p:spPr>
          <p:txBody>
            <a:bodyPr wrap="square" rtlCol="0">
              <a:spAutoFit/>
            </a:bodyPr>
            <a:lstStyle/>
            <a:p>
              <a:r>
                <a:rPr lang="en-US" sz="1200" dirty="0">
                  <a:solidFill>
                    <a:schemeClr val="bg1"/>
                  </a:solidFill>
                  <a:latin typeface="IBM Plex Sans" panose="020B0503050203000203" pitchFamily="34" charset="0"/>
                </a:rPr>
                <a:t>AI GENERATED FAKE IMAGE</a:t>
              </a:r>
            </a:p>
          </p:txBody>
        </p:sp>
      </p:grpSp>
      <p:grpSp>
        <p:nvGrpSpPr>
          <p:cNvPr id="5" name="Group 4">
            <a:extLst>
              <a:ext uri="{FF2B5EF4-FFF2-40B4-BE49-F238E27FC236}">
                <a16:creationId xmlns:a16="http://schemas.microsoft.com/office/drawing/2014/main" id="{2D6D739D-A77F-9930-18C5-E241BE6C235B}"/>
              </a:ext>
            </a:extLst>
          </p:cNvPr>
          <p:cNvGrpSpPr/>
          <p:nvPr/>
        </p:nvGrpSpPr>
        <p:grpSpPr>
          <a:xfrm>
            <a:off x="719998" y="1489552"/>
            <a:ext cx="5277600" cy="3477602"/>
            <a:chOff x="719998" y="1489552"/>
            <a:chExt cx="5277600" cy="3477602"/>
          </a:xfrm>
        </p:grpSpPr>
        <p:pic>
          <p:nvPicPr>
            <p:cNvPr id="7" name="Picture 32" descr="Image">
              <a:extLst>
                <a:ext uri="{FF2B5EF4-FFF2-40B4-BE49-F238E27FC236}">
                  <a16:creationId xmlns:a16="http://schemas.microsoft.com/office/drawing/2014/main" id="{55855032-BC54-B56F-BBB1-9751E27732E9}"/>
                </a:ext>
              </a:extLst>
            </p:cNvPr>
            <p:cNvPicPr>
              <a:picLocks noChangeAspect="1" noChangeArrowheads="1"/>
            </p:cNvPicPr>
            <p:nvPr/>
          </p:nvPicPr>
          <p:blipFill rotWithShape="1">
            <a:blip r:embed="rId4" r:link="rId5" cstate="print">
              <a:extLst>
                <a:ext uri="{28A0092B-C50C-407E-A947-70E740481C1C}">
                  <a14:useLocalDpi xmlns:a14="http://schemas.microsoft.com/office/drawing/2010/main"/>
                </a:ext>
              </a:extLst>
            </a:blip>
            <a:srcRect/>
            <a:stretch>
              <a:fillRect/>
            </a:stretch>
          </p:blipFill>
          <p:spPr bwMode="auto">
            <a:xfrm>
              <a:off x="719998" y="1749536"/>
              <a:ext cx="5273999" cy="321761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984A9E4-2C6C-14F9-0C07-66EE3CDBDC3A}"/>
                </a:ext>
              </a:extLst>
            </p:cNvPr>
            <p:cNvSpPr txBox="1"/>
            <p:nvPr/>
          </p:nvSpPr>
          <p:spPr>
            <a:xfrm>
              <a:off x="719998" y="1489552"/>
              <a:ext cx="5277600" cy="276999"/>
            </a:xfrm>
            <a:prstGeom prst="rect">
              <a:avLst/>
            </a:prstGeom>
            <a:solidFill>
              <a:schemeClr val="accent3"/>
            </a:solidFill>
          </p:spPr>
          <p:txBody>
            <a:bodyPr wrap="square" rtlCol="0">
              <a:spAutoFit/>
            </a:bodyPr>
            <a:lstStyle/>
            <a:p>
              <a:r>
                <a:rPr lang="en-US" sz="1200" dirty="0">
                  <a:solidFill>
                    <a:schemeClr val="bg1"/>
                  </a:solidFill>
                  <a:latin typeface="IBM Plex Sans" panose="020B0503050203000203" pitchFamily="34" charset="0"/>
                </a:rPr>
                <a:t>AI GENERATED FAKE IMAGE</a:t>
              </a:r>
            </a:p>
          </p:txBody>
        </p:sp>
      </p:grpSp>
      <p:sp>
        <p:nvSpPr>
          <p:cNvPr id="3" name="Content Placeholder 2">
            <a:extLst>
              <a:ext uri="{FF2B5EF4-FFF2-40B4-BE49-F238E27FC236}">
                <a16:creationId xmlns:a16="http://schemas.microsoft.com/office/drawing/2014/main" id="{37D5CFBA-F83D-F641-9E2E-D864AB1EA84C}"/>
              </a:ext>
            </a:extLst>
          </p:cNvPr>
          <p:cNvSpPr>
            <a:spLocks noGrp="1"/>
          </p:cNvSpPr>
          <p:nvPr>
            <p:ph idx="1"/>
          </p:nvPr>
        </p:nvSpPr>
        <p:spPr>
          <a:xfrm>
            <a:off x="719999" y="923053"/>
            <a:ext cx="10515600" cy="287130"/>
          </a:xfrm>
        </p:spPr>
        <p:txBody>
          <a:bodyPr/>
          <a:lstStyle/>
          <a:p>
            <a:r>
              <a:rPr lang="en-US" dirty="0"/>
              <a:t>Fake images from Israel/Gaza conflict</a:t>
            </a:r>
          </a:p>
        </p:txBody>
      </p:sp>
      <p:sp>
        <p:nvSpPr>
          <p:cNvPr id="4" name="Slide Number Placeholder 3">
            <a:extLst>
              <a:ext uri="{FF2B5EF4-FFF2-40B4-BE49-F238E27FC236}">
                <a16:creationId xmlns:a16="http://schemas.microsoft.com/office/drawing/2014/main" id="{953D170D-1054-D2DF-5F74-A32E45B831EC}"/>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15</a:t>
            </a:fld>
            <a:endParaRPr lang="en-GB" dirty="0"/>
          </a:p>
        </p:txBody>
      </p:sp>
      <p:sp>
        <p:nvSpPr>
          <p:cNvPr id="2" name="Title 1">
            <a:extLst>
              <a:ext uri="{FF2B5EF4-FFF2-40B4-BE49-F238E27FC236}">
                <a16:creationId xmlns:a16="http://schemas.microsoft.com/office/drawing/2014/main" id="{19A2153D-705B-08E7-7774-DF6EECD6A3E4}"/>
              </a:ext>
            </a:extLst>
          </p:cNvPr>
          <p:cNvSpPr>
            <a:spLocks noGrp="1"/>
          </p:cNvSpPr>
          <p:nvPr>
            <p:ph type="title"/>
          </p:nvPr>
        </p:nvSpPr>
        <p:spPr>
          <a:xfrm>
            <a:off x="719998" y="504000"/>
            <a:ext cx="11472001" cy="387798"/>
          </a:xfrm>
        </p:spPr>
        <p:txBody>
          <a:bodyPr/>
          <a:lstStyle/>
          <a:p>
            <a:r>
              <a:rPr lang="en-US" dirty="0"/>
              <a:t>AI generated fakes might make a difference </a:t>
            </a:r>
          </a:p>
        </p:txBody>
      </p:sp>
      <p:grpSp>
        <p:nvGrpSpPr>
          <p:cNvPr id="26" name="Group 25">
            <a:extLst>
              <a:ext uri="{FF2B5EF4-FFF2-40B4-BE49-F238E27FC236}">
                <a16:creationId xmlns:a16="http://schemas.microsoft.com/office/drawing/2014/main" id="{E9BBB278-37AE-1C01-B894-7B5B85F71F3D}"/>
              </a:ext>
            </a:extLst>
          </p:cNvPr>
          <p:cNvGrpSpPr/>
          <p:nvPr/>
        </p:nvGrpSpPr>
        <p:grpSpPr>
          <a:xfrm>
            <a:off x="3186112" y="4165403"/>
            <a:ext cx="5819776" cy="2692597"/>
            <a:chOff x="10016928" y="4365427"/>
            <a:chExt cx="5819776" cy="2692597"/>
          </a:xfrm>
        </p:grpSpPr>
        <p:sp>
          <p:nvSpPr>
            <p:cNvPr id="25" name="Rectangle 24">
              <a:extLst>
                <a:ext uri="{FF2B5EF4-FFF2-40B4-BE49-F238E27FC236}">
                  <a16:creationId xmlns:a16="http://schemas.microsoft.com/office/drawing/2014/main" id="{089BBEBB-F737-5296-C9F9-9716EB424446}"/>
                </a:ext>
              </a:extLst>
            </p:cNvPr>
            <p:cNvSpPr/>
            <p:nvPr/>
          </p:nvSpPr>
          <p:spPr>
            <a:xfrm>
              <a:off x="10016928" y="4365427"/>
              <a:ext cx="5819776" cy="2692597"/>
            </a:xfrm>
            <a:prstGeom prst="rect">
              <a:avLst/>
            </a:prstGeom>
            <a:solidFill>
              <a:schemeClr val="tx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429E09B-2EA6-A08B-AE2E-AF20529DD1A7}"/>
                </a:ext>
              </a:extLst>
            </p:cNvPr>
            <p:cNvGrpSpPr/>
            <p:nvPr/>
          </p:nvGrpSpPr>
          <p:grpSpPr>
            <a:xfrm>
              <a:off x="10225655" y="4626634"/>
              <a:ext cx="5329453" cy="2139044"/>
              <a:chOff x="1299989" y="4137981"/>
              <a:chExt cx="5329453" cy="2139044"/>
            </a:xfrm>
          </p:grpSpPr>
          <p:sp>
            <p:nvSpPr>
              <p:cNvPr id="19" name="TextBox 18">
                <a:extLst>
                  <a:ext uri="{FF2B5EF4-FFF2-40B4-BE49-F238E27FC236}">
                    <a16:creationId xmlns:a16="http://schemas.microsoft.com/office/drawing/2014/main" id="{27FD5A9E-2FE8-1711-0D08-DB2ABC19CCF7}"/>
                  </a:ext>
                </a:extLst>
              </p:cNvPr>
              <p:cNvSpPr txBox="1"/>
              <p:nvPr/>
            </p:nvSpPr>
            <p:spPr>
              <a:xfrm>
                <a:off x="1576264" y="4212818"/>
                <a:ext cx="5053178" cy="1381917"/>
              </a:xfrm>
              <a:prstGeom prst="rect">
                <a:avLst/>
              </a:prstGeom>
              <a:noFill/>
            </p:spPr>
            <p:txBody>
              <a:bodyPr wrap="none" lIns="0" tIns="0" rIns="0" bIns="0">
                <a:spAutoFit/>
              </a:bodyPr>
              <a:lstStyle/>
              <a:p>
                <a:pPr indent="9525">
                  <a:lnSpc>
                    <a:spcPct val="115000"/>
                  </a:lnSpc>
                  <a:spcAft>
                    <a:spcPts val="1000"/>
                  </a:spcAft>
                </a:pPr>
                <a:r>
                  <a:rPr lang="en-GB" dirty="0">
                    <a:solidFill>
                      <a:schemeClr val="bg1"/>
                    </a:solidFill>
                    <a:latin typeface="PT Serif" panose="020A0603040505020204" pitchFamily="18" charset="77"/>
                    <a:ea typeface="Times New Roman" panose="02020603050405020304" pitchFamily="18" charset="0"/>
                  </a:rPr>
                  <a:t>I have seen many examples before,</a:t>
                </a:r>
                <a:br>
                  <a:rPr lang="en-GB" dirty="0">
                    <a:solidFill>
                      <a:schemeClr val="bg1"/>
                    </a:solidFill>
                    <a:latin typeface="PT Serif" panose="020A0603040505020204" pitchFamily="18" charset="77"/>
                    <a:ea typeface="Times New Roman" panose="02020603050405020304" pitchFamily="18" charset="0"/>
                  </a:rPr>
                </a:br>
                <a:r>
                  <a:rPr lang="en-GB" dirty="0">
                    <a:solidFill>
                      <a:schemeClr val="bg1"/>
                    </a:solidFill>
                    <a:latin typeface="PT Serif" panose="020A0603040505020204" pitchFamily="18" charset="77"/>
                    <a:ea typeface="Times New Roman" panose="02020603050405020304" pitchFamily="18" charset="0"/>
                  </a:rPr>
                  <a:t>and they can sometimes be very good.</a:t>
                </a:r>
              </a:p>
              <a:p>
                <a:pPr indent="9525">
                  <a:lnSpc>
                    <a:spcPct val="115000"/>
                  </a:lnSpc>
                  <a:spcAft>
                    <a:spcPts val="1000"/>
                  </a:spcAft>
                </a:pPr>
                <a:r>
                  <a:rPr lang="en-GB" dirty="0">
                    <a:solidFill>
                      <a:schemeClr val="bg1"/>
                    </a:solidFill>
                    <a:latin typeface="PT Serif" panose="020A0603040505020204" pitchFamily="18" charset="77"/>
                    <a:ea typeface="Times New Roman" panose="02020603050405020304" pitchFamily="18" charset="0"/>
                  </a:rPr>
                  <a:t>Thankfully, they are still pretty easy to detect but</a:t>
                </a:r>
                <a:br>
                  <a:rPr lang="en-GB" dirty="0">
                    <a:solidFill>
                      <a:schemeClr val="bg1"/>
                    </a:solidFill>
                    <a:latin typeface="PT Serif" panose="020A0603040505020204" pitchFamily="18" charset="77"/>
                    <a:ea typeface="Times New Roman" panose="02020603050405020304" pitchFamily="18" charset="0"/>
                  </a:rPr>
                </a:br>
                <a:r>
                  <a:rPr lang="en-GB" dirty="0">
                    <a:solidFill>
                      <a:schemeClr val="bg1"/>
                    </a:solidFill>
                    <a:latin typeface="PT Serif" panose="020A0603040505020204" pitchFamily="18" charset="77"/>
                    <a:ea typeface="Times New Roman" panose="02020603050405020304" pitchFamily="18" charset="0"/>
                  </a:rPr>
                  <a:t>within five years they will be </a:t>
                </a:r>
                <a:r>
                  <a:rPr lang="en-GB" i="1" u="sng" dirty="0">
                    <a:solidFill>
                      <a:schemeClr val="bg1"/>
                    </a:solidFill>
                    <a:latin typeface="PT Serif" panose="020A0603040505020204" pitchFamily="18" charset="77"/>
                    <a:ea typeface="Times New Roman" panose="02020603050405020304" pitchFamily="18" charset="0"/>
                  </a:rPr>
                  <a:t>indistin</a:t>
                </a:r>
                <a:r>
                  <a:rPr lang="en-GB" i="1" dirty="0">
                    <a:solidFill>
                      <a:schemeClr val="bg1"/>
                    </a:solidFill>
                    <a:latin typeface="PT Serif" panose="020A0603040505020204" pitchFamily="18" charset="77"/>
                    <a:ea typeface="Times New Roman" panose="02020603050405020304" pitchFamily="18" charset="0"/>
                  </a:rPr>
                  <a:t>g</a:t>
                </a:r>
                <a:r>
                  <a:rPr lang="en-GB" i="1" u="sng" dirty="0">
                    <a:solidFill>
                      <a:schemeClr val="bg1"/>
                    </a:solidFill>
                    <a:latin typeface="PT Serif" panose="020A0603040505020204" pitchFamily="18" charset="77"/>
                    <a:ea typeface="Times New Roman" panose="02020603050405020304" pitchFamily="18" charset="0"/>
                  </a:rPr>
                  <a:t>uishable.</a:t>
                </a:r>
              </a:p>
            </p:txBody>
          </p:sp>
          <p:sp>
            <p:nvSpPr>
              <p:cNvPr id="21" name="TextBox 20">
                <a:extLst>
                  <a:ext uri="{FF2B5EF4-FFF2-40B4-BE49-F238E27FC236}">
                    <a16:creationId xmlns:a16="http://schemas.microsoft.com/office/drawing/2014/main" id="{5C275BA9-AB00-767D-C1FC-B9791025CA3E}"/>
                  </a:ext>
                </a:extLst>
              </p:cNvPr>
              <p:cNvSpPr txBox="1"/>
              <p:nvPr/>
            </p:nvSpPr>
            <p:spPr>
              <a:xfrm>
                <a:off x="1576264" y="5978995"/>
                <a:ext cx="1287981" cy="298030"/>
              </a:xfrm>
              <a:prstGeom prst="rect">
                <a:avLst/>
              </a:prstGeom>
              <a:noFill/>
            </p:spPr>
            <p:txBody>
              <a:bodyPr wrap="none" lIns="0" tIns="0" rIns="0" bIns="0">
                <a:spAutoFit/>
              </a:bodyPr>
              <a:lstStyle/>
              <a:p>
                <a:pPr indent="9525">
                  <a:lnSpc>
                    <a:spcPct val="115000"/>
                  </a:lnSpc>
                </a:pPr>
                <a:r>
                  <a:rPr lang="en-GB" dirty="0">
                    <a:solidFill>
                      <a:schemeClr val="accent1"/>
                    </a:solidFill>
                    <a:latin typeface="PT Serif" panose="020A0603040505020204" pitchFamily="18" charset="77"/>
                    <a:ea typeface="Times New Roman" panose="02020603050405020304" pitchFamily="18" charset="0"/>
                  </a:rPr>
                  <a:t>Male, 20, UK</a:t>
                </a:r>
                <a:endParaRPr lang="en-GB" sz="2000" dirty="0">
                  <a:solidFill>
                    <a:schemeClr val="accent1"/>
                  </a:solidFill>
                  <a:effectLst/>
                  <a:latin typeface="PT Serif" panose="020A0603040505020204" pitchFamily="18" charset="77"/>
                  <a:ea typeface="Times New Roman" panose="02020603050405020304" pitchFamily="18" charset="0"/>
                </a:endParaRPr>
              </a:p>
            </p:txBody>
          </p:sp>
          <p:cxnSp>
            <p:nvCxnSpPr>
              <p:cNvPr id="22" name="Straight Connector 21">
                <a:extLst>
                  <a:ext uri="{FF2B5EF4-FFF2-40B4-BE49-F238E27FC236}">
                    <a16:creationId xmlns:a16="http://schemas.microsoft.com/office/drawing/2014/main" id="{1A66EB10-AB5D-D359-097F-43B4E14FFD3A}"/>
                  </a:ext>
                </a:extLst>
              </p:cNvPr>
              <p:cNvCxnSpPr>
                <a:cxnSpLocks/>
              </p:cNvCxnSpPr>
              <p:nvPr/>
            </p:nvCxnSpPr>
            <p:spPr>
              <a:xfrm>
                <a:off x="1576264" y="5846944"/>
                <a:ext cx="211310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B44DF1-6C26-C506-DBE1-61712E3EC9CB}"/>
                  </a:ext>
                </a:extLst>
              </p:cNvPr>
              <p:cNvSpPr txBox="1"/>
              <p:nvPr/>
            </p:nvSpPr>
            <p:spPr>
              <a:xfrm>
                <a:off x="1299989" y="4137981"/>
                <a:ext cx="229230" cy="595997"/>
              </a:xfrm>
              <a:prstGeom prst="rect">
                <a:avLst/>
              </a:prstGeom>
              <a:noFill/>
            </p:spPr>
            <p:txBody>
              <a:bodyPr wrap="none" lIns="0" tIns="0" rIns="0" bIns="0">
                <a:spAutoFit/>
              </a:bodyPr>
              <a:lstStyle/>
              <a:p>
                <a:pPr indent="9525">
                  <a:lnSpc>
                    <a:spcPct val="115000"/>
                  </a:lnSpc>
                  <a:spcAft>
                    <a:spcPts val="1000"/>
                  </a:spcAft>
                </a:pPr>
                <a:r>
                  <a:rPr lang="en-GB" sz="3600" dirty="0">
                    <a:solidFill>
                      <a:schemeClr val="bg1"/>
                    </a:solidFill>
                    <a:effectLst/>
                    <a:latin typeface="PT Serif" panose="020A0603040505020204" pitchFamily="18" charset="77"/>
                    <a:ea typeface="Times New Roman" panose="02020603050405020304" pitchFamily="18" charset="0"/>
                  </a:rPr>
                  <a:t>“</a:t>
                </a:r>
              </a:p>
            </p:txBody>
          </p:sp>
          <p:sp>
            <p:nvSpPr>
              <p:cNvPr id="24" name="TextBox 23">
                <a:extLst>
                  <a:ext uri="{FF2B5EF4-FFF2-40B4-BE49-F238E27FC236}">
                    <a16:creationId xmlns:a16="http://schemas.microsoft.com/office/drawing/2014/main" id="{DEFFEDE0-2497-8199-416D-04A934D00DF4}"/>
                  </a:ext>
                </a:extLst>
              </p:cNvPr>
              <p:cNvSpPr txBox="1"/>
              <p:nvPr/>
            </p:nvSpPr>
            <p:spPr>
              <a:xfrm>
                <a:off x="6290924" y="5161369"/>
                <a:ext cx="229230" cy="595997"/>
              </a:xfrm>
              <a:prstGeom prst="rect">
                <a:avLst/>
              </a:prstGeom>
              <a:noFill/>
            </p:spPr>
            <p:txBody>
              <a:bodyPr wrap="none" lIns="0" tIns="0" rIns="0" bIns="0">
                <a:spAutoFit/>
              </a:bodyPr>
              <a:lstStyle/>
              <a:p>
                <a:pPr indent="9525">
                  <a:lnSpc>
                    <a:spcPct val="115000"/>
                  </a:lnSpc>
                  <a:spcAft>
                    <a:spcPts val="1000"/>
                  </a:spcAft>
                </a:pPr>
                <a:r>
                  <a:rPr lang="en-GB" sz="3600" dirty="0">
                    <a:solidFill>
                      <a:schemeClr val="bg1"/>
                    </a:solidFill>
                    <a:effectLst/>
                    <a:latin typeface="PT Serif" panose="020A0603040505020204" pitchFamily="18" charset="77"/>
                    <a:ea typeface="Times New Roman" panose="02020603050405020304" pitchFamily="18" charset="0"/>
                  </a:rPr>
                  <a:t>”</a:t>
                </a:r>
              </a:p>
            </p:txBody>
          </p:sp>
        </p:grpSp>
      </p:grpSp>
    </p:spTree>
    <p:extLst>
      <p:ext uri="{BB962C8B-B14F-4D97-AF65-F5344CB8AC3E}">
        <p14:creationId xmlns:p14="http://schemas.microsoft.com/office/powerpoint/2010/main" val="8155098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decel="5000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379C0A-0181-90B5-BAE9-855592DD033D}"/>
              </a:ext>
            </a:extLst>
          </p:cNvPr>
          <p:cNvSpPr>
            <a:spLocks noGrp="1"/>
          </p:cNvSpPr>
          <p:nvPr>
            <p:ph type="title"/>
          </p:nvPr>
        </p:nvSpPr>
        <p:spPr>
          <a:xfrm>
            <a:off x="719998" y="504000"/>
            <a:ext cx="11472001" cy="387798"/>
          </a:xfrm>
        </p:spPr>
        <p:txBody>
          <a:bodyPr/>
          <a:lstStyle/>
          <a:p>
            <a:r>
              <a:rPr lang="en-US" dirty="0"/>
              <a:t>Proportion of users that find it difficult to distinguish</a:t>
            </a:r>
            <a:br>
              <a:rPr lang="en-US" dirty="0"/>
            </a:br>
            <a:r>
              <a:rPr lang="en-US" dirty="0"/>
              <a:t>between trustworthy/untrustworthy news on each platform</a:t>
            </a:r>
          </a:p>
        </p:txBody>
      </p:sp>
      <p:sp>
        <p:nvSpPr>
          <p:cNvPr id="4" name="Slide Number Placeholder 3">
            <a:extLst>
              <a:ext uri="{FF2B5EF4-FFF2-40B4-BE49-F238E27FC236}">
                <a16:creationId xmlns:a16="http://schemas.microsoft.com/office/drawing/2014/main" id="{4CAA91A7-A8C7-CC68-A03A-2557898CD3A4}"/>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16</a:t>
            </a:fld>
            <a:endParaRPr lang="en-GB" dirty="0"/>
          </a:p>
        </p:txBody>
      </p:sp>
      <p:graphicFrame>
        <p:nvGraphicFramePr>
          <p:cNvPr id="7" name="Chart 6"/>
          <p:cNvGraphicFramePr/>
          <p:nvPr/>
        </p:nvGraphicFramePr>
        <p:xfrm>
          <a:off x="-323854" y="1611824"/>
          <a:ext cx="10549509" cy="449551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998C5070-EC2B-8344-51E9-EA4DDC885C4F}"/>
              </a:ext>
            </a:extLst>
          </p:cNvPr>
          <p:cNvSpPr txBox="1"/>
          <p:nvPr/>
        </p:nvSpPr>
        <p:spPr>
          <a:xfrm>
            <a:off x="8933599" y="4579078"/>
            <a:ext cx="2890102" cy="1384995"/>
          </a:xfrm>
          <a:prstGeom prst="rect">
            <a:avLst/>
          </a:prstGeom>
          <a:noFill/>
        </p:spPr>
        <p:txBody>
          <a:bodyPr wrap="square">
            <a:spAutoFit/>
          </a:bodyPr>
          <a:lstStyle/>
          <a:p>
            <a:r>
              <a:rPr lang="en-US" sz="1200" b="1" dirty="0">
                <a:latin typeface="IBM Plex Sans" panose="020B0503050203000203" pitchFamily="34" charset="0"/>
              </a:rPr>
              <a:t>Q6_platform_trust</a:t>
            </a:r>
            <a:r>
              <a:rPr lang="en-US" sz="1200" dirty="0">
                <a:latin typeface="IBM Plex Sans" panose="020B0503050203000203" pitchFamily="34" charset="0"/>
              </a:rPr>
              <a:t>. Still thinking about trust, how easy or difficult is it for YOU to tell apart trustworthy versus untrustworthy news and information on each of the following platforms?  Base: All those that used each platform (between 1000 and 1800 on average)</a:t>
            </a:r>
          </a:p>
        </p:txBody>
      </p:sp>
      <p:sp>
        <p:nvSpPr>
          <p:cNvPr id="2" name="Rectangle 1">
            <a:extLst>
              <a:ext uri="{FF2B5EF4-FFF2-40B4-BE49-F238E27FC236}">
                <a16:creationId xmlns:a16="http://schemas.microsoft.com/office/drawing/2014/main" id="{9D46AAE7-8449-8A3C-573E-C397D6A2366F}"/>
              </a:ext>
            </a:extLst>
          </p:cNvPr>
          <p:cNvSpPr/>
          <p:nvPr/>
        </p:nvSpPr>
        <p:spPr>
          <a:xfrm>
            <a:off x="969264" y="1611824"/>
            <a:ext cx="8558784" cy="1405696"/>
          </a:xfrm>
          <a:prstGeom prst="rect">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46762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1168686"/>
            <a:ext cx="5469060" cy="1495794"/>
          </a:xfrm>
        </p:spPr>
        <p:txBody>
          <a:bodyPr anchor="ctr"/>
          <a:lstStyle/>
          <a:p>
            <a:r>
              <a:rPr lang="en-US" dirty="0"/>
              <a:t>AI and the News</a:t>
            </a:r>
          </a:p>
        </p:txBody>
      </p:sp>
    </p:spTree>
    <p:extLst>
      <p:ext uri="{BB962C8B-B14F-4D97-AF65-F5344CB8AC3E}">
        <p14:creationId xmlns:p14="http://schemas.microsoft.com/office/powerpoint/2010/main" val="288856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6A2EECA-6F22-863F-3122-AA8E0BE42047}"/>
              </a:ext>
            </a:extLst>
          </p:cNvPr>
          <p:cNvSpPr>
            <a:spLocks noGrp="1"/>
          </p:cNvSpPr>
          <p:nvPr>
            <p:ph idx="1"/>
          </p:nvPr>
        </p:nvSpPr>
        <p:spPr>
          <a:xfrm>
            <a:off x="719999" y="923053"/>
            <a:ext cx="10515600" cy="287130"/>
          </a:xfrm>
        </p:spPr>
        <p:txBody>
          <a:bodyPr/>
          <a:lstStyle/>
          <a:p>
            <a:r>
              <a:rPr lang="en-US"/>
              <a:t>Much more comfort about using AI to help journalists as long as they stay in control.</a:t>
            </a:r>
            <a:br>
              <a:rPr lang="en-US"/>
            </a:br>
            <a:r>
              <a:rPr lang="en-US"/>
              <a:t>People in the US are more comfortable about mainly AI generated journalism than those in Europe</a:t>
            </a:r>
            <a:endParaRPr lang="en-US" dirty="0"/>
          </a:p>
        </p:txBody>
      </p:sp>
      <p:sp>
        <p:nvSpPr>
          <p:cNvPr id="26" name="Footer Placeholder 25">
            <a:extLst>
              <a:ext uri="{FF2B5EF4-FFF2-40B4-BE49-F238E27FC236}">
                <a16:creationId xmlns:a16="http://schemas.microsoft.com/office/drawing/2014/main" id="{AB3D4C7C-BD15-9D29-8DF4-7750E24E1209}"/>
              </a:ext>
            </a:extLst>
          </p:cNvPr>
          <p:cNvSpPr>
            <a:spLocks noGrp="1"/>
          </p:cNvSpPr>
          <p:nvPr>
            <p:ph type="ftr" sz="quarter" idx="10"/>
          </p:nvPr>
        </p:nvSpPr>
        <p:spPr>
          <a:xfrm>
            <a:off x="720000" y="6207947"/>
            <a:ext cx="8847333" cy="622757"/>
          </a:xfrm>
        </p:spPr>
        <p:txBody>
          <a:bodyPr/>
          <a:lstStyle/>
          <a:p>
            <a:r>
              <a:rPr lang="en-GB" sz="900" b="1" dirty="0">
                <a:solidFill>
                  <a:srgbClr val="3D3C3B"/>
                </a:solidFill>
                <a:effectLst/>
                <a:latin typeface="IBM Plex Sans" panose="020B0503050203000203" pitchFamily="34" charset="77"/>
              </a:rPr>
              <a:t>Q2_AIComfortlevel_2024_</a:t>
            </a:r>
            <a:r>
              <a:rPr lang="en-GB" sz="900" dirty="0">
                <a:solidFill>
                  <a:srgbClr val="3D3C3B"/>
                </a:solidFill>
                <a:effectLst/>
                <a:latin typeface="IBM Plex Sans" panose="020B0503050203000203" pitchFamily="34" charset="77"/>
              </a:rPr>
              <a:t>1. In general, how comfortable or uncomfortable are you with using news produced in each of the following ways?</a:t>
            </a:r>
          </a:p>
          <a:p>
            <a:r>
              <a:rPr lang="en-GB" sz="900" i="1" dirty="0">
                <a:solidFill>
                  <a:srgbClr val="3D3C3B"/>
                </a:solidFill>
                <a:effectLst/>
                <a:latin typeface="IBM Plex Sans" panose="020B0503050203000203" pitchFamily="34" charset="77"/>
              </a:rPr>
              <a:t> Base: Total sample in Europe = 34,351, USA = 2023. Note: Question not asked in Bulgaria, Croatia, Greece, Hungary, Romania, Slovakia, and Turkey.</a:t>
            </a:r>
          </a:p>
        </p:txBody>
      </p:sp>
      <p:sp>
        <p:nvSpPr>
          <p:cNvPr id="42" name="Slide Number Placeholder 41">
            <a:extLst>
              <a:ext uri="{FF2B5EF4-FFF2-40B4-BE49-F238E27FC236}">
                <a16:creationId xmlns:a16="http://schemas.microsoft.com/office/drawing/2014/main" id="{6819AA01-246C-7A92-278D-8CE7B4A49EBB}"/>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18</a:t>
            </a:fld>
            <a:endParaRPr lang="en-GB" dirty="0"/>
          </a:p>
        </p:txBody>
      </p:sp>
      <p:sp>
        <p:nvSpPr>
          <p:cNvPr id="11" name="Title 10">
            <a:extLst>
              <a:ext uri="{FF2B5EF4-FFF2-40B4-BE49-F238E27FC236}">
                <a16:creationId xmlns:a16="http://schemas.microsoft.com/office/drawing/2014/main" id="{8DA7AC25-DECB-DCE1-0552-3E5E2C81D5C3}"/>
              </a:ext>
            </a:extLst>
          </p:cNvPr>
          <p:cNvSpPr>
            <a:spLocks noGrp="1"/>
          </p:cNvSpPr>
          <p:nvPr>
            <p:ph type="title"/>
          </p:nvPr>
        </p:nvSpPr>
        <p:spPr>
          <a:xfrm>
            <a:off x="719998" y="504000"/>
            <a:ext cx="11472001" cy="387798"/>
          </a:xfrm>
        </p:spPr>
        <p:txBody>
          <a:bodyPr/>
          <a:lstStyle/>
          <a:p>
            <a:r>
              <a:rPr lang="en-US" dirty="0"/>
              <a:t>Comfort with news </a:t>
            </a:r>
            <a:r>
              <a:rPr lang="en-US" dirty="0" err="1"/>
              <a:t>organisations</a:t>
            </a:r>
            <a:r>
              <a:rPr lang="en-US" dirty="0"/>
              <a:t> using AI in different scenarios </a:t>
            </a:r>
          </a:p>
        </p:txBody>
      </p:sp>
      <p:graphicFrame>
        <p:nvGraphicFramePr>
          <p:cNvPr id="8" name="Chart 7">
            <a:extLst>
              <a:ext uri="{FF2B5EF4-FFF2-40B4-BE49-F238E27FC236}">
                <a16:creationId xmlns:a16="http://schemas.microsoft.com/office/drawing/2014/main" id="{19598B1A-99FE-8500-61FE-823B690A7D85}"/>
              </a:ext>
            </a:extLst>
          </p:cNvPr>
          <p:cNvGraphicFramePr/>
          <p:nvPr/>
        </p:nvGraphicFramePr>
        <p:xfrm>
          <a:off x="133873" y="1971891"/>
          <a:ext cx="11023862" cy="1248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1D8069E8-2281-F494-36BF-DA932C16746F}"/>
              </a:ext>
            </a:extLst>
          </p:cNvPr>
          <p:cNvGraphicFramePr/>
          <p:nvPr/>
        </p:nvGraphicFramePr>
        <p:xfrm>
          <a:off x="133873" y="2605017"/>
          <a:ext cx="10751565" cy="12485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A3339C76-3D54-53FA-29D0-97DFA3019C9A}"/>
              </a:ext>
            </a:extLst>
          </p:cNvPr>
          <p:cNvGraphicFramePr/>
          <p:nvPr>
            <p:extLst>
              <p:ext uri="{D42A27DB-BD31-4B8C-83A1-F6EECF244321}">
                <p14:modId xmlns:p14="http://schemas.microsoft.com/office/powerpoint/2010/main" val="2199383404"/>
              </p:ext>
            </p:extLst>
          </p:nvPr>
        </p:nvGraphicFramePr>
        <p:xfrm>
          <a:off x="133873" y="4869868"/>
          <a:ext cx="11101726" cy="12485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10492163-B3AC-A9FA-30F1-F2BCBAF91BC8}"/>
              </a:ext>
            </a:extLst>
          </p:cNvPr>
          <p:cNvGraphicFramePr/>
          <p:nvPr/>
        </p:nvGraphicFramePr>
        <p:xfrm>
          <a:off x="133873" y="4156071"/>
          <a:ext cx="11101726" cy="1248565"/>
        </p:xfrm>
        <a:graphic>
          <a:graphicData uri="http://schemas.openxmlformats.org/drawingml/2006/chart">
            <c:chart xmlns:c="http://schemas.openxmlformats.org/drawingml/2006/chart" xmlns:r="http://schemas.openxmlformats.org/officeDocument/2006/relationships" r:id="rId6"/>
          </a:graphicData>
        </a:graphic>
      </p:graphicFrame>
      <p:grpSp>
        <p:nvGrpSpPr>
          <p:cNvPr id="41" name="Group 40">
            <a:extLst>
              <a:ext uri="{FF2B5EF4-FFF2-40B4-BE49-F238E27FC236}">
                <a16:creationId xmlns:a16="http://schemas.microsoft.com/office/drawing/2014/main" id="{06930AB0-1AFD-8D6E-2696-61E7E609DB0D}"/>
              </a:ext>
            </a:extLst>
          </p:cNvPr>
          <p:cNvGrpSpPr/>
          <p:nvPr/>
        </p:nvGrpSpPr>
        <p:grpSpPr>
          <a:xfrm>
            <a:off x="719999" y="3887708"/>
            <a:ext cx="10751565" cy="323751"/>
            <a:chOff x="719999" y="4187312"/>
            <a:chExt cx="10751565" cy="323751"/>
          </a:xfrm>
        </p:grpSpPr>
        <p:sp>
          <p:nvSpPr>
            <p:cNvPr id="36" name="TextBox 35">
              <a:extLst>
                <a:ext uri="{FF2B5EF4-FFF2-40B4-BE49-F238E27FC236}">
                  <a16:creationId xmlns:a16="http://schemas.microsoft.com/office/drawing/2014/main" id="{409DCA84-ED42-B24C-4C21-44C3466C6DDC}"/>
                </a:ext>
              </a:extLst>
            </p:cNvPr>
            <p:cNvSpPr txBox="1"/>
            <p:nvPr/>
          </p:nvSpPr>
          <p:spPr>
            <a:xfrm>
              <a:off x="726519" y="4187312"/>
              <a:ext cx="4858702" cy="215444"/>
            </a:xfrm>
            <a:prstGeom prst="rect">
              <a:avLst/>
            </a:prstGeom>
            <a:noFill/>
          </p:spPr>
          <p:txBody>
            <a:bodyPr wrap="none" lIns="0" tIns="0" rIns="0" bIns="0" rtlCol="0">
              <a:spAutoFit/>
            </a:bodyPr>
            <a:lstStyle/>
            <a:p>
              <a:r>
                <a:rPr lang="en-US" sz="1400" b="1" dirty="0">
                  <a:solidFill>
                    <a:schemeClr val="tx2"/>
                  </a:solidFill>
                  <a:latin typeface="IBM Plex Sans" panose="020B0503050203000203" pitchFamily="34" charset="0"/>
                </a:rPr>
                <a:t>News produced </a:t>
              </a:r>
              <a:r>
                <a:rPr lang="en-US" sz="1400" b="1" u="sng" dirty="0">
                  <a:solidFill>
                    <a:schemeClr val="tx2"/>
                  </a:solidFill>
                  <a:latin typeface="IBM Plex Sans" panose="020B0503050203000203" pitchFamily="34" charset="0"/>
                </a:rPr>
                <a:t>mainly by humans</a:t>
              </a:r>
              <a:r>
                <a:rPr lang="en-US" sz="1400" b="1" dirty="0">
                  <a:solidFill>
                    <a:schemeClr val="tx2"/>
                  </a:solidFill>
                  <a:latin typeface="IBM Plex Sans" panose="020B0503050203000203" pitchFamily="34" charset="0"/>
                </a:rPr>
                <a:t> with some help from AI</a:t>
              </a:r>
            </a:p>
          </p:txBody>
        </p:sp>
        <p:cxnSp>
          <p:nvCxnSpPr>
            <p:cNvPr id="37" name="Straight Connector 36">
              <a:extLst>
                <a:ext uri="{FF2B5EF4-FFF2-40B4-BE49-F238E27FC236}">
                  <a16:creationId xmlns:a16="http://schemas.microsoft.com/office/drawing/2014/main" id="{7D808594-FA0E-794C-02F6-A9252E17EEC4}"/>
                </a:ext>
              </a:extLst>
            </p:cNvPr>
            <p:cNvCxnSpPr>
              <a:cxnSpLocks/>
            </p:cNvCxnSpPr>
            <p:nvPr/>
          </p:nvCxnSpPr>
          <p:spPr>
            <a:xfrm>
              <a:off x="719999" y="4511063"/>
              <a:ext cx="1075156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B0F10A73-1547-B4F7-6E10-8E9D2D86B713}"/>
              </a:ext>
            </a:extLst>
          </p:cNvPr>
          <p:cNvGrpSpPr/>
          <p:nvPr/>
        </p:nvGrpSpPr>
        <p:grpSpPr>
          <a:xfrm>
            <a:off x="720000" y="1648140"/>
            <a:ext cx="9992616" cy="323751"/>
            <a:chOff x="719999" y="1495684"/>
            <a:chExt cx="10751565" cy="323751"/>
          </a:xfrm>
        </p:grpSpPr>
        <p:sp>
          <p:nvSpPr>
            <p:cNvPr id="38" name="TextBox 37">
              <a:extLst>
                <a:ext uri="{FF2B5EF4-FFF2-40B4-BE49-F238E27FC236}">
                  <a16:creationId xmlns:a16="http://schemas.microsoft.com/office/drawing/2014/main" id="{0172FCB0-D113-8698-4077-A1963E0A357A}"/>
                </a:ext>
              </a:extLst>
            </p:cNvPr>
            <p:cNvSpPr txBox="1"/>
            <p:nvPr/>
          </p:nvSpPr>
          <p:spPr>
            <a:xfrm>
              <a:off x="726519" y="1495684"/>
              <a:ext cx="5105268" cy="215444"/>
            </a:xfrm>
            <a:prstGeom prst="rect">
              <a:avLst/>
            </a:prstGeom>
            <a:noFill/>
          </p:spPr>
          <p:txBody>
            <a:bodyPr wrap="none" lIns="0" tIns="0" rIns="0" bIns="0" rtlCol="0">
              <a:spAutoFit/>
            </a:bodyPr>
            <a:lstStyle/>
            <a:p>
              <a:r>
                <a:rPr lang="en-US" sz="1400" b="1" dirty="0">
                  <a:solidFill>
                    <a:schemeClr val="tx2"/>
                  </a:solidFill>
                  <a:latin typeface="IBM Plex Sans" panose="020B0503050203000203" pitchFamily="34" charset="0"/>
                </a:rPr>
                <a:t>News produced </a:t>
              </a:r>
              <a:r>
                <a:rPr lang="en-US" sz="1400" b="1" u="sng" dirty="0">
                  <a:solidFill>
                    <a:schemeClr val="tx2"/>
                  </a:solidFill>
                  <a:latin typeface="IBM Plex Sans" panose="020B0503050203000203" pitchFamily="34" charset="0"/>
                </a:rPr>
                <a:t>mainly by AI</a:t>
              </a:r>
              <a:r>
                <a:rPr lang="en-US" sz="1400" b="1" dirty="0">
                  <a:solidFill>
                    <a:schemeClr val="tx2"/>
                  </a:solidFill>
                  <a:latin typeface="IBM Plex Sans" panose="020B0503050203000203" pitchFamily="34" charset="0"/>
                </a:rPr>
                <a:t> with some human oversight</a:t>
              </a:r>
            </a:p>
          </p:txBody>
        </p:sp>
        <p:cxnSp>
          <p:nvCxnSpPr>
            <p:cNvPr id="39" name="Straight Connector 38">
              <a:extLst>
                <a:ext uri="{FF2B5EF4-FFF2-40B4-BE49-F238E27FC236}">
                  <a16:creationId xmlns:a16="http://schemas.microsoft.com/office/drawing/2014/main" id="{0DB0F4CB-BAC7-43C7-D135-6EB6DC29896C}"/>
                </a:ext>
              </a:extLst>
            </p:cNvPr>
            <p:cNvCxnSpPr>
              <a:cxnSpLocks/>
            </p:cNvCxnSpPr>
            <p:nvPr/>
          </p:nvCxnSpPr>
          <p:spPr>
            <a:xfrm>
              <a:off x="719999" y="1819435"/>
              <a:ext cx="1075156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887BCDC-3F21-DB26-CCBE-CFC97C850263}"/>
              </a:ext>
            </a:extLst>
          </p:cNvPr>
          <p:cNvSpPr txBox="1"/>
          <p:nvPr/>
        </p:nvSpPr>
        <p:spPr>
          <a:xfrm>
            <a:off x="10394150" y="3007065"/>
            <a:ext cx="841449" cy="215444"/>
          </a:xfrm>
          <a:prstGeom prst="rect">
            <a:avLst/>
          </a:prstGeom>
          <a:noFill/>
        </p:spPr>
        <p:txBody>
          <a:bodyPr wrap="square" lIns="0" tIns="0" rIns="0" bIns="0" rtlCol="0">
            <a:spAutoFit/>
          </a:bodyPr>
          <a:lstStyle/>
          <a:p>
            <a:pPr algn="ctr"/>
            <a:r>
              <a:rPr lang="en-US" sz="1400" b="1" dirty="0">
                <a:solidFill>
                  <a:schemeClr val="tx2"/>
                </a:solidFill>
                <a:latin typeface="IBM Plex Sans" panose="020B0503050203000203" pitchFamily="34" charset="0"/>
              </a:rPr>
              <a:t>EUROPE</a:t>
            </a:r>
          </a:p>
        </p:txBody>
      </p:sp>
      <p:sp>
        <p:nvSpPr>
          <p:cNvPr id="15" name="TextBox 14">
            <a:extLst>
              <a:ext uri="{FF2B5EF4-FFF2-40B4-BE49-F238E27FC236}">
                <a16:creationId xmlns:a16="http://schemas.microsoft.com/office/drawing/2014/main" id="{325DFFCE-9290-29FF-01DE-A6B4F32432D4}"/>
              </a:ext>
            </a:extLst>
          </p:cNvPr>
          <p:cNvSpPr txBox="1"/>
          <p:nvPr/>
        </p:nvSpPr>
        <p:spPr>
          <a:xfrm>
            <a:off x="10571281" y="2405326"/>
            <a:ext cx="478402" cy="215444"/>
          </a:xfrm>
          <a:prstGeom prst="rect">
            <a:avLst/>
          </a:prstGeom>
          <a:noFill/>
        </p:spPr>
        <p:txBody>
          <a:bodyPr wrap="square" lIns="0" tIns="0" rIns="0" bIns="0" rtlCol="0">
            <a:spAutoFit/>
          </a:bodyPr>
          <a:lstStyle/>
          <a:p>
            <a:pPr algn="ctr"/>
            <a:r>
              <a:rPr lang="en-US" sz="1400" b="1" dirty="0">
                <a:solidFill>
                  <a:schemeClr val="tx2"/>
                </a:solidFill>
                <a:latin typeface="IBM Plex Sans" panose="020B0503050203000203" pitchFamily="34" charset="0"/>
              </a:rPr>
              <a:t>USA</a:t>
            </a:r>
          </a:p>
        </p:txBody>
      </p:sp>
      <p:sp>
        <p:nvSpPr>
          <p:cNvPr id="19" name="TextBox 18">
            <a:extLst>
              <a:ext uri="{FF2B5EF4-FFF2-40B4-BE49-F238E27FC236}">
                <a16:creationId xmlns:a16="http://schemas.microsoft.com/office/drawing/2014/main" id="{029182B3-E0E7-0EB9-76D3-274EC2979FB1}"/>
              </a:ext>
            </a:extLst>
          </p:cNvPr>
          <p:cNvSpPr txBox="1"/>
          <p:nvPr/>
        </p:nvSpPr>
        <p:spPr>
          <a:xfrm>
            <a:off x="10394150" y="5249315"/>
            <a:ext cx="705321" cy="215444"/>
          </a:xfrm>
          <a:prstGeom prst="rect">
            <a:avLst/>
          </a:prstGeom>
          <a:noFill/>
        </p:spPr>
        <p:txBody>
          <a:bodyPr wrap="none" lIns="0" tIns="0" rIns="0" bIns="0" rtlCol="0">
            <a:spAutoFit/>
          </a:bodyPr>
          <a:lstStyle/>
          <a:p>
            <a:pPr algn="ctr"/>
            <a:r>
              <a:rPr lang="en-US" sz="1400" b="1" dirty="0">
                <a:solidFill>
                  <a:schemeClr val="tx2"/>
                </a:solidFill>
                <a:latin typeface="IBM Plex Sans" panose="020B0503050203000203" pitchFamily="34" charset="0"/>
              </a:rPr>
              <a:t>EUROPE</a:t>
            </a:r>
          </a:p>
        </p:txBody>
      </p:sp>
      <p:sp>
        <p:nvSpPr>
          <p:cNvPr id="18" name="TextBox 17">
            <a:extLst>
              <a:ext uri="{FF2B5EF4-FFF2-40B4-BE49-F238E27FC236}">
                <a16:creationId xmlns:a16="http://schemas.microsoft.com/office/drawing/2014/main" id="{0E9ACE8C-75A9-D42B-69A2-6170578299AB}"/>
              </a:ext>
            </a:extLst>
          </p:cNvPr>
          <p:cNvSpPr txBox="1"/>
          <p:nvPr/>
        </p:nvSpPr>
        <p:spPr>
          <a:xfrm>
            <a:off x="10571281" y="4654424"/>
            <a:ext cx="351058" cy="215444"/>
          </a:xfrm>
          <a:prstGeom prst="rect">
            <a:avLst/>
          </a:prstGeom>
          <a:noFill/>
        </p:spPr>
        <p:txBody>
          <a:bodyPr wrap="none" lIns="0" tIns="0" rIns="0" bIns="0" rtlCol="0">
            <a:spAutoFit/>
          </a:bodyPr>
          <a:lstStyle/>
          <a:p>
            <a:pPr algn="ctr"/>
            <a:r>
              <a:rPr lang="en-US" sz="1400" b="1" dirty="0">
                <a:solidFill>
                  <a:schemeClr val="tx2"/>
                </a:solidFill>
                <a:latin typeface="IBM Plex Sans" panose="020B0503050203000203" pitchFamily="34" charset="0"/>
              </a:rPr>
              <a:t>USA</a:t>
            </a:r>
          </a:p>
        </p:txBody>
      </p:sp>
      <p:sp>
        <p:nvSpPr>
          <p:cNvPr id="28" name="TextBox 27">
            <a:extLst>
              <a:ext uri="{FF2B5EF4-FFF2-40B4-BE49-F238E27FC236}">
                <a16:creationId xmlns:a16="http://schemas.microsoft.com/office/drawing/2014/main" id="{06B3AE74-9E3E-0922-034C-A9084875ACB1}"/>
              </a:ext>
            </a:extLst>
          </p:cNvPr>
          <p:cNvSpPr txBox="1"/>
          <p:nvPr/>
        </p:nvSpPr>
        <p:spPr>
          <a:xfrm>
            <a:off x="1323136" y="4193329"/>
            <a:ext cx="410866" cy="595997"/>
          </a:xfrm>
          <a:prstGeom prst="rect">
            <a:avLst/>
          </a:prstGeom>
          <a:noFill/>
        </p:spPr>
        <p:txBody>
          <a:bodyPr wrap="none" lIns="0" tIns="0" rIns="0" bIns="0">
            <a:spAutoFit/>
          </a:bodyPr>
          <a:lstStyle/>
          <a:p>
            <a:pPr indent="9525">
              <a:lnSpc>
                <a:spcPct val="115000"/>
              </a:lnSpc>
              <a:spcAft>
                <a:spcPts val="1000"/>
              </a:spcAft>
            </a:pPr>
            <a:r>
              <a:rPr lang="en-GB" sz="3600" dirty="0">
                <a:solidFill>
                  <a:schemeClr val="bg1"/>
                </a:solidFill>
                <a:effectLst/>
                <a:latin typeface="PT Serif" panose="020A0603040505020204" pitchFamily="18" charset="77"/>
                <a:ea typeface="Times New Roman" panose="02020603050405020304" pitchFamily="18" charset="0"/>
              </a:rPr>
              <a:t>“</a:t>
            </a:r>
          </a:p>
        </p:txBody>
      </p:sp>
    </p:spTree>
    <p:extLst>
      <p:ext uri="{BB962C8B-B14F-4D97-AF65-F5344CB8AC3E}">
        <p14:creationId xmlns:p14="http://schemas.microsoft.com/office/powerpoint/2010/main" val="28548878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4" grpId="0">
        <p:bldAsOne/>
      </p:bldGraphic>
      <p:bldP spid="19"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CCA9-4B62-42B0-7FFC-A93D7BD08EFD}"/>
              </a:ext>
            </a:extLst>
          </p:cNvPr>
          <p:cNvSpPr>
            <a:spLocks noGrp="1"/>
          </p:cNvSpPr>
          <p:nvPr>
            <p:ph type="title"/>
          </p:nvPr>
        </p:nvSpPr>
        <p:spPr>
          <a:xfrm>
            <a:off x="719998" y="504000"/>
            <a:ext cx="11472001" cy="972000"/>
          </a:xfrm>
        </p:spPr>
        <p:txBody>
          <a:bodyPr/>
          <a:lstStyle/>
          <a:p>
            <a:r>
              <a:rPr lang="en-US" dirty="0">
                <a:latin typeface="+mn-lt"/>
              </a:rPr>
              <a:t>Comfort with news </a:t>
            </a:r>
            <a:r>
              <a:rPr lang="en-US" dirty="0" err="1">
                <a:latin typeface="+mn-lt"/>
              </a:rPr>
              <a:t>organisations</a:t>
            </a:r>
            <a:r>
              <a:rPr lang="en-US" dirty="0">
                <a:latin typeface="+mn-lt"/>
              </a:rPr>
              <a:t> using AI in different scenarios </a:t>
            </a:r>
          </a:p>
        </p:txBody>
      </p:sp>
      <p:sp>
        <p:nvSpPr>
          <p:cNvPr id="18" name="TextBox 17">
            <a:extLst>
              <a:ext uri="{FF2B5EF4-FFF2-40B4-BE49-F238E27FC236}">
                <a16:creationId xmlns:a16="http://schemas.microsoft.com/office/drawing/2014/main" id="{12E3BD2E-99F6-F281-C451-7B1AAAD3FE5F}"/>
              </a:ext>
            </a:extLst>
          </p:cNvPr>
          <p:cNvSpPr txBox="1"/>
          <p:nvPr/>
        </p:nvSpPr>
        <p:spPr>
          <a:xfrm>
            <a:off x="8215706" y="4611055"/>
            <a:ext cx="2937716" cy="400110"/>
          </a:xfrm>
          <a:prstGeom prst="rect">
            <a:avLst/>
          </a:prstGeom>
          <a:noFill/>
        </p:spPr>
        <p:txBody>
          <a:bodyPr wrap="square" rtlCol="0">
            <a:spAutoFit/>
          </a:bodyPr>
          <a:lstStyle/>
          <a:p>
            <a:r>
              <a:rPr lang="en-US" sz="2000" b="1" dirty="0">
                <a:solidFill>
                  <a:schemeClr val="accent3"/>
                </a:solidFill>
              </a:rPr>
              <a:t>Less acceptance</a:t>
            </a:r>
          </a:p>
        </p:txBody>
      </p:sp>
      <p:pic>
        <p:nvPicPr>
          <p:cNvPr id="21" name="Picture 20">
            <a:extLst>
              <a:ext uri="{FF2B5EF4-FFF2-40B4-BE49-F238E27FC236}">
                <a16:creationId xmlns:a16="http://schemas.microsoft.com/office/drawing/2014/main" id="{83F8B057-B15C-2EEF-3B82-674DF27F57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2259"/>
          <a:stretch/>
        </p:blipFill>
        <p:spPr>
          <a:xfrm>
            <a:off x="433035" y="1232338"/>
            <a:ext cx="6549043" cy="4393324"/>
          </a:xfrm>
          <a:prstGeom prst="rect">
            <a:avLst/>
          </a:prstGeom>
        </p:spPr>
      </p:pic>
      <p:sp>
        <p:nvSpPr>
          <p:cNvPr id="4" name="Slide Number Placeholder 3">
            <a:extLst>
              <a:ext uri="{FF2B5EF4-FFF2-40B4-BE49-F238E27FC236}">
                <a16:creationId xmlns:a16="http://schemas.microsoft.com/office/drawing/2014/main" id="{B175AADD-65FE-6A98-05A8-D93FA1C47021}"/>
              </a:ext>
            </a:extLst>
          </p:cNvPr>
          <p:cNvSpPr>
            <a:spLocks noGrp="1"/>
          </p:cNvSpPr>
          <p:nvPr>
            <p:ph type="sldNum" sz="quarter" idx="11"/>
          </p:nvPr>
        </p:nvSpPr>
        <p:spPr/>
        <p:txBody>
          <a:bodyPr/>
          <a:lstStyle/>
          <a:p>
            <a:fld id="{59382468-976F-4E06-8C24-C0E91756A634}" type="slidenum">
              <a:rPr lang="en-GB" smtClean="0"/>
              <a:pPr/>
              <a:t>19</a:t>
            </a:fld>
            <a:endParaRPr lang="en-GB" dirty="0"/>
          </a:p>
        </p:txBody>
      </p:sp>
      <p:cxnSp>
        <p:nvCxnSpPr>
          <p:cNvPr id="8" name="Straight Arrow Connector 7">
            <a:extLst>
              <a:ext uri="{FF2B5EF4-FFF2-40B4-BE49-F238E27FC236}">
                <a16:creationId xmlns:a16="http://schemas.microsoft.com/office/drawing/2014/main" id="{04D84748-CB30-8570-4084-CE33BE75B34A}"/>
              </a:ext>
            </a:extLst>
          </p:cNvPr>
          <p:cNvCxnSpPr/>
          <p:nvPr/>
        </p:nvCxnSpPr>
        <p:spPr>
          <a:xfrm>
            <a:off x="7546778" y="2046889"/>
            <a:ext cx="0" cy="2764221"/>
          </a:xfrm>
          <a:prstGeom prst="straightConnector1">
            <a:avLst/>
          </a:prstGeom>
          <a:ln w="381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313E6F-4C6A-2E67-311A-D41BD22DEF4A}"/>
              </a:ext>
            </a:extLst>
          </p:cNvPr>
          <p:cNvSpPr txBox="1"/>
          <p:nvPr/>
        </p:nvSpPr>
        <p:spPr>
          <a:xfrm>
            <a:off x="8118180" y="1937794"/>
            <a:ext cx="2937716" cy="369332"/>
          </a:xfrm>
          <a:prstGeom prst="rect">
            <a:avLst/>
          </a:prstGeom>
          <a:noFill/>
        </p:spPr>
        <p:txBody>
          <a:bodyPr wrap="square" rtlCol="0">
            <a:spAutoFit/>
          </a:bodyPr>
          <a:lstStyle/>
          <a:p>
            <a:r>
              <a:rPr lang="en-US" b="1" dirty="0">
                <a:solidFill>
                  <a:schemeClr val="accent2"/>
                </a:solidFill>
                <a:latin typeface="IBM Plex Sans" panose="020B0503050203000203" pitchFamily="34" charset="77"/>
              </a:rPr>
              <a:t>More acceptance</a:t>
            </a:r>
          </a:p>
        </p:txBody>
      </p:sp>
    </p:spTree>
    <p:extLst>
      <p:ext uri="{BB962C8B-B14F-4D97-AF65-F5344CB8AC3E}">
        <p14:creationId xmlns:p14="http://schemas.microsoft.com/office/powerpoint/2010/main" val="34755650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08690978-8EF6-03C3-7F12-7AFFC6EFBE6E}"/>
              </a:ext>
            </a:extLst>
          </p:cNvPr>
          <p:cNvSpPr/>
          <p:nvPr/>
        </p:nvSpPr>
        <p:spPr>
          <a:xfrm>
            <a:off x="1069141" y="956280"/>
            <a:ext cx="10402860" cy="5549221"/>
          </a:xfrm>
          <a:custGeom>
            <a:avLst/>
            <a:gdLst/>
            <a:ahLst/>
            <a:cxnLst>
              <a:cxn ang="3cd4">
                <a:pos x="hc" y="t"/>
              </a:cxn>
              <a:cxn ang="cd2">
                <a:pos x="l" y="vc"/>
              </a:cxn>
              <a:cxn ang="cd4">
                <a:pos x="hc" y="b"/>
              </a:cxn>
              <a:cxn ang="0">
                <a:pos x="r" y="vc"/>
              </a:cxn>
            </a:cxnLst>
            <a:rect l="l" t="t" r="r" b="b"/>
            <a:pathLst>
              <a:path w="26422" h="13211">
                <a:moveTo>
                  <a:pt x="6731" y="5710"/>
                </a:moveTo>
                <a:lnTo>
                  <a:pt x="6723" y="5710"/>
                </a:lnTo>
                <a:close/>
                <a:moveTo>
                  <a:pt x="6634" y="6715"/>
                </a:moveTo>
                <a:lnTo>
                  <a:pt x="6643" y="6724"/>
                </a:lnTo>
                <a:lnTo>
                  <a:pt x="6652" y="6724"/>
                </a:lnTo>
                <a:lnTo>
                  <a:pt x="6652" y="6715"/>
                </a:lnTo>
                <a:lnTo>
                  <a:pt x="6643" y="6715"/>
                </a:lnTo>
                <a:lnTo>
                  <a:pt x="6634" y="6706"/>
                </a:lnTo>
                <a:close/>
                <a:moveTo>
                  <a:pt x="6714" y="6443"/>
                </a:moveTo>
                <a:lnTo>
                  <a:pt x="6714" y="6452"/>
                </a:lnTo>
                <a:lnTo>
                  <a:pt x="6723" y="6452"/>
                </a:lnTo>
                <a:lnTo>
                  <a:pt x="6731" y="6460"/>
                </a:lnTo>
                <a:lnTo>
                  <a:pt x="6740" y="6460"/>
                </a:lnTo>
                <a:lnTo>
                  <a:pt x="6749" y="6469"/>
                </a:lnTo>
                <a:lnTo>
                  <a:pt x="6758" y="6478"/>
                </a:lnTo>
                <a:lnTo>
                  <a:pt x="6758" y="6487"/>
                </a:lnTo>
                <a:lnTo>
                  <a:pt x="6758" y="6496"/>
                </a:lnTo>
                <a:lnTo>
                  <a:pt x="6758" y="6505"/>
                </a:lnTo>
                <a:lnTo>
                  <a:pt x="6749" y="6505"/>
                </a:lnTo>
                <a:lnTo>
                  <a:pt x="6758" y="6513"/>
                </a:lnTo>
                <a:lnTo>
                  <a:pt x="6758" y="6505"/>
                </a:lnTo>
                <a:lnTo>
                  <a:pt x="6758" y="6496"/>
                </a:lnTo>
                <a:lnTo>
                  <a:pt x="6767" y="6478"/>
                </a:lnTo>
                <a:lnTo>
                  <a:pt x="6758" y="6478"/>
                </a:lnTo>
                <a:lnTo>
                  <a:pt x="6758" y="6469"/>
                </a:lnTo>
                <a:lnTo>
                  <a:pt x="6749" y="6460"/>
                </a:lnTo>
                <a:lnTo>
                  <a:pt x="6731" y="6460"/>
                </a:lnTo>
                <a:lnTo>
                  <a:pt x="6723" y="6452"/>
                </a:lnTo>
                <a:lnTo>
                  <a:pt x="6723" y="6443"/>
                </a:lnTo>
                <a:close/>
                <a:moveTo>
                  <a:pt x="6758" y="5693"/>
                </a:moveTo>
                <a:lnTo>
                  <a:pt x="6749" y="5693"/>
                </a:lnTo>
                <a:lnTo>
                  <a:pt x="6740" y="5701"/>
                </a:lnTo>
                <a:lnTo>
                  <a:pt x="6731" y="5719"/>
                </a:lnTo>
                <a:lnTo>
                  <a:pt x="6731" y="5710"/>
                </a:lnTo>
                <a:lnTo>
                  <a:pt x="6749" y="5701"/>
                </a:lnTo>
                <a:close/>
                <a:moveTo>
                  <a:pt x="6767" y="6593"/>
                </a:moveTo>
                <a:lnTo>
                  <a:pt x="6776" y="6593"/>
                </a:lnTo>
                <a:lnTo>
                  <a:pt x="6784" y="6602"/>
                </a:lnTo>
                <a:lnTo>
                  <a:pt x="6793" y="6609"/>
                </a:lnTo>
                <a:lnTo>
                  <a:pt x="6793" y="6602"/>
                </a:lnTo>
                <a:lnTo>
                  <a:pt x="6784" y="6602"/>
                </a:lnTo>
                <a:lnTo>
                  <a:pt x="6776" y="6593"/>
                </a:lnTo>
                <a:close/>
                <a:moveTo>
                  <a:pt x="6661" y="6575"/>
                </a:moveTo>
                <a:lnTo>
                  <a:pt x="6661" y="6566"/>
                </a:lnTo>
                <a:lnTo>
                  <a:pt x="6652" y="6557"/>
                </a:lnTo>
                <a:lnTo>
                  <a:pt x="6652" y="6549"/>
                </a:lnTo>
                <a:lnTo>
                  <a:pt x="6643" y="6557"/>
                </a:lnTo>
                <a:lnTo>
                  <a:pt x="6643" y="6549"/>
                </a:lnTo>
                <a:lnTo>
                  <a:pt x="6652" y="6549"/>
                </a:lnTo>
                <a:lnTo>
                  <a:pt x="6643" y="6540"/>
                </a:lnTo>
                <a:lnTo>
                  <a:pt x="6634" y="6549"/>
                </a:lnTo>
                <a:lnTo>
                  <a:pt x="6626" y="6549"/>
                </a:lnTo>
                <a:lnTo>
                  <a:pt x="6634" y="6557"/>
                </a:lnTo>
                <a:lnTo>
                  <a:pt x="6634" y="6575"/>
                </a:lnTo>
                <a:lnTo>
                  <a:pt x="6643" y="6575"/>
                </a:lnTo>
                <a:lnTo>
                  <a:pt x="6643" y="6584"/>
                </a:lnTo>
                <a:lnTo>
                  <a:pt x="6652" y="6584"/>
                </a:lnTo>
                <a:close/>
                <a:moveTo>
                  <a:pt x="6670" y="6487"/>
                </a:moveTo>
                <a:lnTo>
                  <a:pt x="6679" y="6487"/>
                </a:lnTo>
                <a:lnTo>
                  <a:pt x="6679" y="6478"/>
                </a:lnTo>
                <a:lnTo>
                  <a:pt x="6670" y="6478"/>
                </a:lnTo>
                <a:lnTo>
                  <a:pt x="6661" y="6478"/>
                </a:lnTo>
                <a:lnTo>
                  <a:pt x="6652" y="6487"/>
                </a:lnTo>
                <a:lnTo>
                  <a:pt x="6661" y="6487"/>
                </a:lnTo>
                <a:close/>
                <a:moveTo>
                  <a:pt x="6793" y="5604"/>
                </a:moveTo>
                <a:lnTo>
                  <a:pt x="6793" y="5613"/>
                </a:lnTo>
                <a:lnTo>
                  <a:pt x="6802" y="5613"/>
                </a:lnTo>
                <a:close/>
                <a:moveTo>
                  <a:pt x="6829" y="6627"/>
                </a:moveTo>
                <a:lnTo>
                  <a:pt x="6837" y="6636"/>
                </a:lnTo>
                <a:lnTo>
                  <a:pt x="6846" y="6636"/>
                </a:lnTo>
                <a:lnTo>
                  <a:pt x="6855" y="6654"/>
                </a:lnTo>
                <a:lnTo>
                  <a:pt x="6855" y="6645"/>
                </a:lnTo>
                <a:lnTo>
                  <a:pt x="6846" y="6636"/>
                </a:lnTo>
                <a:lnTo>
                  <a:pt x="6837" y="6627"/>
                </a:lnTo>
                <a:lnTo>
                  <a:pt x="6837" y="6618"/>
                </a:lnTo>
                <a:lnTo>
                  <a:pt x="6829" y="6609"/>
                </a:lnTo>
                <a:lnTo>
                  <a:pt x="6829" y="6602"/>
                </a:lnTo>
                <a:lnTo>
                  <a:pt x="6820" y="6593"/>
                </a:lnTo>
                <a:lnTo>
                  <a:pt x="6820" y="6602"/>
                </a:lnTo>
                <a:lnTo>
                  <a:pt x="6829" y="6602"/>
                </a:lnTo>
                <a:lnTo>
                  <a:pt x="6837" y="6618"/>
                </a:lnTo>
                <a:lnTo>
                  <a:pt x="6837" y="6627"/>
                </a:lnTo>
                <a:close/>
                <a:moveTo>
                  <a:pt x="6829" y="5428"/>
                </a:moveTo>
                <a:lnTo>
                  <a:pt x="6820" y="5445"/>
                </a:lnTo>
                <a:lnTo>
                  <a:pt x="6829" y="5428"/>
                </a:lnTo>
                <a:lnTo>
                  <a:pt x="6837" y="5419"/>
                </a:lnTo>
                <a:lnTo>
                  <a:pt x="6837" y="5410"/>
                </a:lnTo>
                <a:close/>
                <a:moveTo>
                  <a:pt x="6890" y="6557"/>
                </a:moveTo>
                <a:lnTo>
                  <a:pt x="6881" y="6557"/>
                </a:lnTo>
                <a:lnTo>
                  <a:pt x="6881" y="6566"/>
                </a:lnTo>
                <a:close/>
                <a:moveTo>
                  <a:pt x="6899" y="6654"/>
                </a:moveTo>
                <a:lnTo>
                  <a:pt x="6899" y="6662"/>
                </a:lnTo>
                <a:lnTo>
                  <a:pt x="6908" y="6662"/>
                </a:lnTo>
                <a:lnTo>
                  <a:pt x="6917" y="6662"/>
                </a:lnTo>
                <a:lnTo>
                  <a:pt x="6908" y="6662"/>
                </a:lnTo>
                <a:close/>
                <a:moveTo>
                  <a:pt x="6793" y="6513"/>
                </a:moveTo>
                <a:lnTo>
                  <a:pt x="6793" y="6522"/>
                </a:lnTo>
                <a:lnTo>
                  <a:pt x="6802" y="6522"/>
                </a:lnTo>
                <a:lnTo>
                  <a:pt x="6811" y="6540"/>
                </a:lnTo>
                <a:lnTo>
                  <a:pt x="6811" y="6549"/>
                </a:lnTo>
                <a:lnTo>
                  <a:pt x="6811" y="6557"/>
                </a:lnTo>
                <a:lnTo>
                  <a:pt x="6820" y="6549"/>
                </a:lnTo>
                <a:lnTo>
                  <a:pt x="6811" y="6531"/>
                </a:lnTo>
                <a:lnTo>
                  <a:pt x="6802" y="6531"/>
                </a:lnTo>
                <a:close/>
                <a:moveTo>
                  <a:pt x="6784" y="5666"/>
                </a:moveTo>
                <a:lnTo>
                  <a:pt x="6776" y="5675"/>
                </a:lnTo>
                <a:close/>
                <a:moveTo>
                  <a:pt x="6802" y="5657"/>
                </a:moveTo>
                <a:lnTo>
                  <a:pt x="6793" y="5666"/>
                </a:lnTo>
                <a:lnTo>
                  <a:pt x="6802" y="5666"/>
                </a:lnTo>
                <a:lnTo>
                  <a:pt x="6811" y="5657"/>
                </a:lnTo>
                <a:lnTo>
                  <a:pt x="6811" y="5648"/>
                </a:lnTo>
                <a:lnTo>
                  <a:pt x="6811" y="5640"/>
                </a:lnTo>
                <a:lnTo>
                  <a:pt x="6811" y="5622"/>
                </a:lnTo>
                <a:lnTo>
                  <a:pt x="6811" y="5640"/>
                </a:lnTo>
                <a:lnTo>
                  <a:pt x="6811" y="5648"/>
                </a:lnTo>
                <a:close/>
                <a:moveTo>
                  <a:pt x="6634" y="6706"/>
                </a:moveTo>
                <a:lnTo>
                  <a:pt x="6634" y="6698"/>
                </a:lnTo>
                <a:lnTo>
                  <a:pt x="6626" y="6698"/>
                </a:lnTo>
                <a:lnTo>
                  <a:pt x="6617" y="6706"/>
                </a:lnTo>
                <a:lnTo>
                  <a:pt x="6626" y="6706"/>
                </a:lnTo>
                <a:close/>
                <a:moveTo>
                  <a:pt x="6908" y="5287"/>
                </a:moveTo>
                <a:lnTo>
                  <a:pt x="6899" y="5295"/>
                </a:lnTo>
                <a:lnTo>
                  <a:pt x="6899" y="5304"/>
                </a:lnTo>
                <a:close/>
                <a:moveTo>
                  <a:pt x="6361" y="6513"/>
                </a:moveTo>
                <a:lnTo>
                  <a:pt x="6361" y="6522"/>
                </a:lnTo>
                <a:close/>
                <a:moveTo>
                  <a:pt x="6608" y="6689"/>
                </a:moveTo>
                <a:lnTo>
                  <a:pt x="6617" y="6698"/>
                </a:lnTo>
                <a:lnTo>
                  <a:pt x="6626" y="6698"/>
                </a:lnTo>
                <a:lnTo>
                  <a:pt x="6617" y="6698"/>
                </a:lnTo>
                <a:lnTo>
                  <a:pt x="6617" y="6689"/>
                </a:lnTo>
                <a:lnTo>
                  <a:pt x="6608" y="6680"/>
                </a:lnTo>
                <a:close/>
                <a:moveTo>
                  <a:pt x="6405" y="6505"/>
                </a:moveTo>
                <a:lnTo>
                  <a:pt x="6396" y="6505"/>
                </a:lnTo>
                <a:lnTo>
                  <a:pt x="6396" y="6513"/>
                </a:lnTo>
                <a:lnTo>
                  <a:pt x="6396" y="6505"/>
                </a:lnTo>
                <a:close/>
                <a:moveTo>
                  <a:pt x="6379" y="6513"/>
                </a:moveTo>
                <a:lnTo>
                  <a:pt x="6370" y="6505"/>
                </a:lnTo>
                <a:close/>
                <a:moveTo>
                  <a:pt x="6326" y="6372"/>
                </a:moveTo>
                <a:lnTo>
                  <a:pt x="6326" y="6363"/>
                </a:lnTo>
                <a:lnTo>
                  <a:pt x="6317" y="6354"/>
                </a:lnTo>
                <a:lnTo>
                  <a:pt x="6317" y="6363"/>
                </a:lnTo>
                <a:close/>
                <a:moveTo>
                  <a:pt x="6255" y="6751"/>
                </a:moveTo>
                <a:lnTo>
                  <a:pt x="6246" y="6751"/>
                </a:lnTo>
                <a:lnTo>
                  <a:pt x="6255" y="6759"/>
                </a:lnTo>
                <a:lnTo>
                  <a:pt x="6264" y="6759"/>
                </a:lnTo>
                <a:lnTo>
                  <a:pt x="6282" y="6751"/>
                </a:lnTo>
                <a:lnTo>
                  <a:pt x="6290" y="6751"/>
                </a:lnTo>
                <a:lnTo>
                  <a:pt x="6282" y="6733"/>
                </a:lnTo>
                <a:lnTo>
                  <a:pt x="6282" y="6724"/>
                </a:lnTo>
                <a:lnTo>
                  <a:pt x="6273" y="6724"/>
                </a:lnTo>
                <a:lnTo>
                  <a:pt x="6255" y="6724"/>
                </a:lnTo>
                <a:lnTo>
                  <a:pt x="6255" y="6733"/>
                </a:lnTo>
                <a:lnTo>
                  <a:pt x="6246" y="6733"/>
                </a:lnTo>
                <a:close/>
                <a:moveTo>
                  <a:pt x="6123" y="6116"/>
                </a:moveTo>
                <a:lnTo>
                  <a:pt x="6105" y="6125"/>
                </a:lnTo>
                <a:lnTo>
                  <a:pt x="6114" y="6116"/>
                </a:lnTo>
                <a:lnTo>
                  <a:pt x="6132" y="6116"/>
                </a:lnTo>
                <a:close/>
                <a:moveTo>
                  <a:pt x="6317" y="6372"/>
                </a:moveTo>
                <a:lnTo>
                  <a:pt x="6326" y="6372"/>
                </a:lnTo>
                <a:lnTo>
                  <a:pt x="6317" y="6372"/>
                </a:lnTo>
                <a:lnTo>
                  <a:pt x="6317" y="6363"/>
                </a:lnTo>
                <a:close/>
                <a:moveTo>
                  <a:pt x="6352" y="6522"/>
                </a:moveTo>
                <a:lnTo>
                  <a:pt x="6343" y="6522"/>
                </a:lnTo>
                <a:close/>
                <a:moveTo>
                  <a:pt x="6679" y="6354"/>
                </a:moveTo>
                <a:lnTo>
                  <a:pt x="6670" y="6346"/>
                </a:lnTo>
                <a:lnTo>
                  <a:pt x="6661" y="6346"/>
                </a:lnTo>
                <a:lnTo>
                  <a:pt x="6661" y="6337"/>
                </a:lnTo>
                <a:lnTo>
                  <a:pt x="6652" y="6337"/>
                </a:lnTo>
                <a:lnTo>
                  <a:pt x="6643" y="6337"/>
                </a:lnTo>
                <a:lnTo>
                  <a:pt x="6634" y="6337"/>
                </a:lnTo>
                <a:lnTo>
                  <a:pt x="6626" y="6337"/>
                </a:lnTo>
                <a:lnTo>
                  <a:pt x="6643" y="6337"/>
                </a:lnTo>
                <a:lnTo>
                  <a:pt x="6661" y="6346"/>
                </a:lnTo>
                <a:lnTo>
                  <a:pt x="6670" y="6363"/>
                </a:lnTo>
                <a:lnTo>
                  <a:pt x="6679" y="6363"/>
                </a:lnTo>
                <a:lnTo>
                  <a:pt x="6679" y="6372"/>
                </a:lnTo>
                <a:lnTo>
                  <a:pt x="6679" y="6381"/>
                </a:lnTo>
                <a:lnTo>
                  <a:pt x="6679" y="6390"/>
                </a:lnTo>
                <a:lnTo>
                  <a:pt x="6679" y="6399"/>
                </a:lnTo>
                <a:lnTo>
                  <a:pt x="6670" y="6407"/>
                </a:lnTo>
                <a:lnTo>
                  <a:pt x="6679" y="6416"/>
                </a:lnTo>
                <a:lnTo>
                  <a:pt x="6687" y="6416"/>
                </a:lnTo>
                <a:lnTo>
                  <a:pt x="6687" y="6390"/>
                </a:lnTo>
                <a:lnTo>
                  <a:pt x="6696" y="6381"/>
                </a:lnTo>
                <a:lnTo>
                  <a:pt x="6696" y="6363"/>
                </a:lnTo>
                <a:lnTo>
                  <a:pt x="6687" y="6363"/>
                </a:lnTo>
                <a:close/>
                <a:moveTo>
                  <a:pt x="6608" y="6531"/>
                </a:moveTo>
                <a:lnTo>
                  <a:pt x="6617" y="6522"/>
                </a:lnTo>
                <a:lnTo>
                  <a:pt x="6617" y="6531"/>
                </a:lnTo>
                <a:lnTo>
                  <a:pt x="6617" y="6540"/>
                </a:lnTo>
                <a:lnTo>
                  <a:pt x="6626" y="6540"/>
                </a:lnTo>
                <a:lnTo>
                  <a:pt x="6634" y="6540"/>
                </a:lnTo>
                <a:lnTo>
                  <a:pt x="6634" y="6531"/>
                </a:lnTo>
                <a:lnTo>
                  <a:pt x="6643" y="6531"/>
                </a:lnTo>
                <a:lnTo>
                  <a:pt x="6643" y="6522"/>
                </a:lnTo>
                <a:lnTo>
                  <a:pt x="6643" y="6513"/>
                </a:lnTo>
                <a:lnTo>
                  <a:pt x="6634" y="6505"/>
                </a:lnTo>
                <a:lnTo>
                  <a:pt x="6626" y="6487"/>
                </a:lnTo>
                <a:lnTo>
                  <a:pt x="6626" y="6478"/>
                </a:lnTo>
                <a:lnTo>
                  <a:pt x="6608" y="6469"/>
                </a:lnTo>
                <a:lnTo>
                  <a:pt x="6608" y="6487"/>
                </a:lnTo>
                <a:lnTo>
                  <a:pt x="6608" y="6496"/>
                </a:lnTo>
                <a:lnTo>
                  <a:pt x="6599" y="6505"/>
                </a:lnTo>
                <a:lnTo>
                  <a:pt x="6608" y="6513"/>
                </a:lnTo>
                <a:lnTo>
                  <a:pt x="6599" y="6522"/>
                </a:lnTo>
                <a:lnTo>
                  <a:pt x="6599" y="6513"/>
                </a:lnTo>
                <a:lnTo>
                  <a:pt x="6590" y="6513"/>
                </a:lnTo>
                <a:lnTo>
                  <a:pt x="6599" y="6522"/>
                </a:lnTo>
                <a:close/>
                <a:moveTo>
                  <a:pt x="6573" y="6363"/>
                </a:moveTo>
                <a:lnTo>
                  <a:pt x="6564" y="6363"/>
                </a:lnTo>
                <a:lnTo>
                  <a:pt x="6555" y="6354"/>
                </a:lnTo>
                <a:lnTo>
                  <a:pt x="6564" y="6363"/>
                </a:lnTo>
                <a:lnTo>
                  <a:pt x="6573" y="6372"/>
                </a:lnTo>
                <a:lnTo>
                  <a:pt x="6590" y="6363"/>
                </a:lnTo>
                <a:lnTo>
                  <a:pt x="6608" y="6354"/>
                </a:lnTo>
                <a:lnTo>
                  <a:pt x="6626" y="6354"/>
                </a:lnTo>
                <a:lnTo>
                  <a:pt x="6617" y="6354"/>
                </a:lnTo>
                <a:lnTo>
                  <a:pt x="6608" y="6354"/>
                </a:lnTo>
                <a:lnTo>
                  <a:pt x="6599" y="6354"/>
                </a:lnTo>
                <a:lnTo>
                  <a:pt x="6590" y="6354"/>
                </a:lnTo>
                <a:lnTo>
                  <a:pt x="6581" y="6346"/>
                </a:lnTo>
                <a:lnTo>
                  <a:pt x="6581" y="6354"/>
                </a:lnTo>
                <a:close/>
                <a:moveTo>
                  <a:pt x="6423" y="6496"/>
                </a:moveTo>
                <a:lnTo>
                  <a:pt x="6414" y="6496"/>
                </a:lnTo>
                <a:lnTo>
                  <a:pt x="6414" y="6505"/>
                </a:lnTo>
                <a:lnTo>
                  <a:pt x="6423" y="6505"/>
                </a:lnTo>
                <a:close/>
                <a:moveTo>
                  <a:pt x="19999" y="8269"/>
                </a:moveTo>
                <a:lnTo>
                  <a:pt x="19999" y="8277"/>
                </a:lnTo>
                <a:lnTo>
                  <a:pt x="20008" y="8277"/>
                </a:lnTo>
                <a:lnTo>
                  <a:pt x="20008" y="8269"/>
                </a:lnTo>
                <a:close/>
                <a:moveTo>
                  <a:pt x="6432" y="6496"/>
                </a:moveTo>
                <a:close/>
                <a:moveTo>
                  <a:pt x="6458" y="6460"/>
                </a:moveTo>
                <a:lnTo>
                  <a:pt x="6449" y="6460"/>
                </a:lnTo>
                <a:lnTo>
                  <a:pt x="6449" y="6469"/>
                </a:lnTo>
                <a:lnTo>
                  <a:pt x="6440" y="6478"/>
                </a:lnTo>
                <a:lnTo>
                  <a:pt x="6440" y="6487"/>
                </a:lnTo>
                <a:lnTo>
                  <a:pt x="6432" y="6487"/>
                </a:lnTo>
                <a:lnTo>
                  <a:pt x="6449" y="6478"/>
                </a:lnTo>
                <a:close/>
                <a:moveTo>
                  <a:pt x="5214" y="6266"/>
                </a:moveTo>
                <a:lnTo>
                  <a:pt x="5205" y="6293"/>
                </a:lnTo>
                <a:lnTo>
                  <a:pt x="5196" y="6302"/>
                </a:lnTo>
                <a:lnTo>
                  <a:pt x="5196" y="6310"/>
                </a:lnTo>
                <a:lnTo>
                  <a:pt x="5205" y="6310"/>
                </a:lnTo>
                <a:lnTo>
                  <a:pt x="5205" y="6284"/>
                </a:lnTo>
                <a:lnTo>
                  <a:pt x="5223" y="6266"/>
                </a:lnTo>
                <a:close/>
                <a:moveTo>
                  <a:pt x="6996" y="6689"/>
                </a:moveTo>
                <a:lnTo>
                  <a:pt x="7005" y="6698"/>
                </a:lnTo>
                <a:lnTo>
                  <a:pt x="7014" y="6689"/>
                </a:lnTo>
                <a:lnTo>
                  <a:pt x="7005" y="6689"/>
                </a:lnTo>
                <a:lnTo>
                  <a:pt x="6996" y="6689"/>
                </a:lnTo>
                <a:lnTo>
                  <a:pt x="6987" y="6689"/>
                </a:lnTo>
                <a:lnTo>
                  <a:pt x="6978" y="6680"/>
                </a:lnTo>
                <a:lnTo>
                  <a:pt x="6978" y="6689"/>
                </a:lnTo>
                <a:lnTo>
                  <a:pt x="6987" y="6689"/>
                </a:lnTo>
                <a:close/>
                <a:moveTo>
                  <a:pt x="5999" y="7148"/>
                </a:moveTo>
                <a:lnTo>
                  <a:pt x="5990" y="7148"/>
                </a:lnTo>
                <a:lnTo>
                  <a:pt x="6008" y="7148"/>
                </a:lnTo>
                <a:lnTo>
                  <a:pt x="6017" y="7139"/>
                </a:lnTo>
                <a:lnTo>
                  <a:pt x="6008" y="7139"/>
                </a:lnTo>
                <a:close/>
                <a:moveTo>
                  <a:pt x="5840" y="6072"/>
                </a:moveTo>
                <a:lnTo>
                  <a:pt x="5849" y="6072"/>
                </a:lnTo>
                <a:lnTo>
                  <a:pt x="5832" y="6072"/>
                </a:lnTo>
                <a:close/>
                <a:moveTo>
                  <a:pt x="5964" y="6830"/>
                </a:moveTo>
                <a:lnTo>
                  <a:pt x="5964" y="6839"/>
                </a:lnTo>
                <a:lnTo>
                  <a:pt x="5964" y="6848"/>
                </a:lnTo>
                <a:lnTo>
                  <a:pt x="5973" y="6839"/>
                </a:lnTo>
                <a:lnTo>
                  <a:pt x="5982" y="6830"/>
                </a:lnTo>
                <a:lnTo>
                  <a:pt x="5973" y="6830"/>
                </a:lnTo>
                <a:close/>
                <a:moveTo>
                  <a:pt x="5867" y="6072"/>
                </a:moveTo>
                <a:lnTo>
                  <a:pt x="5876" y="6072"/>
                </a:lnTo>
                <a:lnTo>
                  <a:pt x="5885" y="6072"/>
                </a:lnTo>
                <a:close/>
                <a:moveTo>
                  <a:pt x="5982" y="6777"/>
                </a:moveTo>
                <a:close/>
                <a:moveTo>
                  <a:pt x="6043" y="7139"/>
                </a:moveTo>
                <a:lnTo>
                  <a:pt x="6035" y="7139"/>
                </a:lnTo>
                <a:lnTo>
                  <a:pt x="6043" y="7139"/>
                </a:lnTo>
                <a:lnTo>
                  <a:pt x="6052" y="7130"/>
                </a:lnTo>
                <a:lnTo>
                  <a:pt x="6043" y="7130"/>
                </a:lnTo>
                <a:close/>
                <a:moveTo>
                  <a:pt x="6449" y="6275"/>
                </a:moveTo>
                <a:lnTo>
                  <a:pt x="6449" y="6266"/>
                </a:lnTo>
                <a:lnTo>
                  <a:pt x="6449" y="6284"/>
                </a:lnTo>
                <a:lnTo>
                  <a:pt x="6458" y="6302"/>
                </a:lnTo>
                <a:lnTo>
                  <a:pt x="6467" y="6310"/>
                </a:lnTo>
                <a:close/>
                <a:moveTo>
                  <a:pt x="6370" y="6019"/>
                </a:moveTo>
                <a:lnTo>
                  <a:pt x="6370" y="6028"/>
                </a:lnTo>
                <a:lnTo>
                  <a:pt x="6370" y="6037"/>
                </a:lnTo>
                <a:lnTo>
                  <a:pt x="6370" y="6010"/>
                </a:lnTo>
                <a:close/>
                <a:moveTo>
                  <a:pt x="5805" y="6081"/>
                </a:moveTo>
                <a:lnTo>
                  <a:pt x="5796" y="6081"/>
                </a:lnTo>
                <a:lnTo>
                  <a:pt x="5796" y="6090"/>
                </a:lnTo>
                <a:lnTo>
                  <a:pt x="5787" y="6090"/>
                </a:lnTo>
                <a:lnTo>
                  <a:pt x="5796" y="6090"/>
                </a:lnTo>
                <a:lnTo>
                  <a:pt x="5796" y="6081"/>
                </a:lnTo>
                <a:close/>
                <a:moveTo>
                  <a:pt x="5382" y="6151"/>
                </a:moveTo>
                <a:lnTo>
                  <a:pt x="5364" y="6160"/>
                </a:lnTo>
                <a:lnTo>
                  <a:pt x="5373" y="6160"/>
                </a:lnTo>
                <a:lnTo>
                  <a:pt x="5382" y="6151"/>
                </a:lnTo>
                <a:lnTo>
                  <a:pt x="5390" y="6143"/>
                </a:lnTo>
                <a:close/>
                <a:moveTo>
                  <a:pt x="5267" y="6222"/>
                </a:moveTo>
                <a:lnTo>
                  <a:pt x="5249" y="6231"/>
                </a:lnTo>
                <a:lnTo>
                  <a:pt x="5240" y="6240"/>
                </a:lnTo>
                <a:lnTo>
                  <a:pt x="5258" y="6231"/>
                </a:lnTo>
                <a:close/>
                <a:moveTo>
                  <a:pt x="5611" y="6125"/>
                </a:moveTo>
                <a:lnTo>
                  <a:pt x="5602" y="6125"/>
                </a:lnTo>
                <a:lnTo>
                  <a:pt x="5602" y="6116"/>
                </a:lnTo>
                <a:lnTo>
                  <a:pt x="5593" y="6125"/>
                </a:lnTo>
                <a:lnTo>
                  <a:pt x="5611" y="6134"/>
                </a:lnTo>
                <a:close/>
                <a:moveTo>
                  <a:pt x="5832" y="6107"/>
                </a:moveTo>
                <a:lnTo>
                  <a:pt x="5832" y="6099"/>
                </a:lnTo>
                <a:lnTo>
                  <a:pt x="5832" y="6090"/>
                </a:lnTo>
                <a:lnTo>
                  <a:pt x="5823" y="6090"/>
                </a:lnTo>
                <a:lnTo>
                  <a:pt x="5832" y="6099"/>
                </a:lnTo>
                <a:lnTo>
                  <a:pt x="5823" y="6107"/>
                </a:lnTo>
                <a:close/>
                <a:moveTo>
                  <a:pt x="5232" y="6249"/>
                </a:moveTo>
                <a:lnTo>
                  <a:pt x="5223" y="6257"/>
                </a:lnTo>
                <a:lnTo>
                  <a:pt x="5232" y="6249"/>
                </a:lnTo>
                <a:lnTo>
                  <a:pt x="5240" y="6249"/>
                </a:lnTo>
                <a:lnTo>
                  <a:pt x="5240" y="6240"/>
                </a:lnTo>
                <a:lnTo>
                  <a:pt x="5232" y="6240"/>
                </a:lnTo>
                <a:close/>
                <a:moveTo>
                  <a:pt x="5823" y="6116"/>
                </a:moveTo>
                <a:lnTo>
                  <a:pt x="5823" y="6107"/>
                </a:lnTo>
                <a:close/>
                <a:moveTo>
                  <a:pt x="6908" y="5207"/>
                </a:moveTo>
                <a:lnTo>
                  <a:pt x="6899" y="5216"/>
                </a:lnTo>
                <a:lnTo>
                  <a:pt x="6908" y="5216"/>
                </a:lnTo>
                <a:lnTo>
                  <a:pt x="6908" y="5207"/>
                </a:lnTo>
                <a:lnTo>
                  <a:pt x="6917" y="5207"/>
                </a:lnTo>
                <a:close/>
                <a:moveTo>
                  <a:pt x="5620" y="6971"/>
                </a:moveTo>
                <a:lnTo>
                  <a:pt x="5629" y="6962"/>
                </a:lnTo>
                <a:lnTo>
                  <a:pt x="5611" y="6971"/>
                </a:lnTo>
                <a:close/>
                <a:moveTo>
                  <a:pt x="6943" y="6795"/>
                </a:moveTo>
                <a:lnTo>
                  <a:pt x="6961" y="6795"/>
                </a:lnTo>
                <a:lnTo>
                  <a:pt x="6978" y="6795"/>
                </a:lnTo>
                <a:lnTo>
                  <a:pt x="6987" y="6786"/>
                </a:lnTo>
                <a:lnTo>
                  <a:pt x="6987" y="6777"/>
                </a:lnTo>
                <a:lnTo>
                  <a:pt x="6987" y="6768"/>
                </a:lnTo>
                <a:lnTo>
                  <a:pt x="6978" y="6777"/>
                </a:lnTo>
                <a:lnTo>
                  <a:pt x="6978" y="6786"/>
                </a:lnTo>
                <a:lnTo>
                  <a:pt x="6970" y="6786"/>
                </a:lnTo>
                <a:lnTo>
                  <a:pt x="6961" y="6777"/>
                </a:lnTo>
                <a:lnTo>
                  <a:pt x="6952" y="6777"/>
                </a:lnTo>
                <a:lnTo>
                  <a:pt x="6952" y="6786"/>
                </a:lnTo>
                <a:lnTo>
                  <a:pt x="6943" y="6786"/>
                </a:lnTo>
                <a:close/>
                <a:moveTo>
                  <a:pt x="6996" y="6751"/>
                </a:moveTo>
                <a:lnTo>
                  <a:pt x="6987" y="6751"/>
                </a:lnTo>
                <a:lnTo>
                  <a:pt x="6987" y="6759"/>
                </a:lnTo>
                <a:lnTo>
                  <a:pt x="6996" y="6759"/>
                </a:lnTo>
                <a:close/>
                <a:moveTo>
                  <a:pt x="7005" y="6962"/>
                </a:moveTo>
                <a:lnTo>
                  <a:pt x="6996" y="6954"/>
                </a:lnTo>
                <a:lnTo>
                  <a:pt x="6987" y="6954"/>
                </a:lnTo>
                <a:lnTo>
                  <a:pt x="6978" y="6945"/>
                </a:lnTo>
                <a:lnTo>
                  <a:pt x="6970" y="6954"/>
                </a:lnTo>
                <a:lnTo>
                  <a:pt x="6987" y="6962"/>
                </a:lnTo>
                <a:lnTo>
                  <a:pt x="7005" y="6971"/>
                </a:lnTo>
                <a:close/>
                <a:moveTo>
                  <a:pt x="6996" y="6865"/>
                </a:moveTo>
                <a:lnTo>
                  <a:pt x="7005" y="6865"/>
                </a:lnTo>
                <a:lnTo>
                  <a:pt x="7014" y="6874"/>
                </a:lnTo>
                <a:lnTo>
                  <a:pt x="7023" y="6865"/>
                </a:lnTo>
                <a:lnTo>
                  <a:pt x="7014" y="6865"/>
                </a:lnTo>
                <a:lnTo>
                  <a:pt x="7005" y="6865"/>
                </a:lnTo>
                <a:close/>
                <a:moveTo>
                  <a:pt x="7349" y="4872"/>
                </a:moveTo>
                <a:lnTo>
                  <a:pt x="7340" y="4872"/>
                </a:lnTo>
                <a:lnTo>
                  <a:pt x="7331" y="4872"/>
                </a:lnTo>
                <a:lnTo>
                  <a:pt x="7331" y="4881"/>
                </a:lnTo>
                <a:lnTo>
                  <a:pt x="7340" y="4889"/>
                </a:lnTo>
                <a:lnTo>
                  <a:pt x="7340" y="4881"/>
                </a:lnTo>
                <a:lnTo>
                  <a:pt x="7349" y="4881"/>
                </a:lnTo>
                <a:close/>
                <a:moveTo>
                  <a:pt x="6308" y="7660"/>
                </a:moveTo>
                <a:lnTo>
                  <a:pt x="6308" y="7668"/>
                </a:lnTo>
                <a:lnTo>
                  <a:pt x="6317" y="7660"/>
                </a:lnTo>
                <a:close/>
                <a:moveTo>
                  <a:pt x="7031" y="5172"/>
                </a:moveTo>
                <a:lnTo>
                  <a:pt x="7049" y="5163"/>
                </a:lnTo>
                <a:lnTo>
                  <a:pt x="7040" y="5163"/>
                </a:lnTo>
                <a:lnTo>
                  <a:pt x="7023" y="5172"/>
                </a:lnTo>
                <a:lnTo>
                  <a:pt x="7005" y="5181"/>
                </a:lnTo>
                <a:lnTo>
                  <a:pt x="6987" y="5181"/>
                </a:lnTo>
                <a:lnTo>
                  <a:pt x="6978" y="5181"/>
                </a:lnTo>
                <a:lnTo>
                  <a:pt x="6970" y="5181"/>
                </a:lnTo>
                <a:lnTo>
                  <a:pt x="6961" y="5181"/>
                </a:lnTo>
                <a:lnTo>
                  <a:pt x="6952" y="5181"/>
                </a:lnTo>
                <a:lnTo>
                  <a:pt x="6943" y="5181"/>
                </a:lnTo>
                <a:lnTo>
                  <a:pt x="6943" y="5189"/>
                </a:lnTo>
                <a:lnTo>
                  <a:pt x="6934" y="5189"/>
                </a:lnTo>
                <a:lnTo>
                  <a:pt x="6926" y="5189"/>
                </a:lnTo>
                <a:lnTo>
                  <a:pt x="6917" y="5198"/>
                </a:lnTo>
                <a:lnTo>
                  <a:pt x="6917" y="5207"/>
                </a:lnTo>
                <a:lnTo>
                  <a:pt x="6926" y="5207"/>
                </a:lnTo>
                <a:lnTo>
                  <a:pt x="6934" y="5207"/>
                </a:lnTo>
                <a:lnTo>
                  <a:pt x="6926" y="5216"/>
                </a:lnTo>
                <a:lnTo>
                  <a:pt x="6934" y="5207"/>
                </a:lnTo>
                <a:lnTo>
                  <a:pt x="6943" y="5207"/>
                </a:lnTo>
                <a:lnTo>
                  <a:pt x="6970" y="5207"/>
                </a:lnTo>
                <a:lnTo>
                  <a:pt x="6978" y="5207"/>
                </a:lnTo>
                <a:lnTo>
                  <a:pt x="7005" y="5189"/>
                </a:lnTo>
                <a:lnTo>
                  <a:pt x="7014" y="5189"/>
                </a:lnTo>
                <a:lnTo>
                  <a:pt x="7023" y="5189"/>
                </a:lnTo>
                <a:lnTo>
                  <a:pt x="7031" y="5189"/>
                </a:lnTo>
                <a:lnTo>
                  <a:pt x="7040" y="5181"/>
                </a:lnTo>
                <a:lnTo>
                  <a:pt x="7076" y="5172"/>
                </a:lnTo>
                <a:lnTo>
                  <a:pt x="7067" y="5172"/>
                </a:lnTo>
                <a:lnTo>
                  <a:pt x="7058" y="5172"/>
                </a:lnTo>
                <a:lnTo>
                  <a:pt x="7049" y="5172"/>
                </a:lnTo>
                <a:lnTo>
                  <a:pt x="7040" y="5172"/>
                </a:lnTo>
                <a:lnTo>
                  <a:pt x="7031" y="5181"/>
                </a:lnTo>
                <a:lnTo>
                  <a:pt x="7023" y="5181"/>
                </a:lnTo>
                <a:close/>
                <a:moveTo>
                  <a:pt x="7067" y="6724"/>
                </a:moveTo>
                <a:lnTo>
                  <a:pt x="7076" y="6733"/>
                </a:lnTo>
                <a:lnTo>
                  <a:pt x="7076" y="6724"/>
                </a:lnTo>
                <a:close/>
                <a:moveTo>
                  <a:pt x="7040" y="6733"/>
                </a:moveTo>
                <a:lnTo>
                  <a:pt x="7049" y="6733"/>
                </a:lnTo>
                <a:lnTo>
                  <a:pt x="7058" y="6733"/>
                </a:lnTo>
                <a:lnTo>
                  <a:pt x="7049" y="6733"/>
                </a:lnTo>
                <a:close/>
                <a:moveTo>
                  <a:pt x="6917" y="6680"/>
                </a:moveTo>
                <a:lnTo>
                  <a:pt x="6917" y="6689"/>
                </a:lnTo>
                <a:lnTo>
                  <a:pt x="6908" y="6689"/>
                </a:lnTo>
                <a:lnTo>
                  <a:pt x="6899" y="6698"/>
                </a:lnTo>
                <a:lnTo>
                  <a:pt x="6899" y="6706"/>
                </a:lnTo>
                <a:lnTo>
                  <a:pt x="6899" y="6698"/>
                </a:lnTo>
                <a:lnTo>
                  <a:pt x="6908" y="6698"/>
                </a:lnTo>
                <a:lnTo>
                  <a:pt x="6917" y="6689"/>
                </a:lnTo>
                <a:lnTo>
                  <a:pt x="6934" y="6680"/>
                </a:lnTo>
                <a:lnTo>
                  <a:pt x="6926" y="6662"/>
                </a:lnTo>
                <a:lnTo>
                  <a:pt x="6917" y="6662"/>
                </a:lnTo>
                <a:lnTo>
                  <a:pt x="6917" y="6671"/>
                </a:lnTo>
                <a:lnTo>
                  <a:pt x="6926" y="6671"/>
                </a:lnTo>
                <a:lnTo>
                  <a:pt x="6926" y="6680"/>
                </a:lnTo>
                <a:close/>
                <a:moveTo>
                  <a:pt x="7314" y="4889"/>
                </a:moveTo>
                <a:lnTo>
                  <a:pt x="7305" y="4889"/>
                </a:lnTo>
                <a:close/>
                <a:moveTo>
                  <a:pt x="7340" y="7457"/>
                </a:moveTo>
                <a:lnTo>
                  <a:pt x="7340" y="7466"/>
                </a:lnTo>
                <a:lnTo>
                  <a:pt x="7340" y="7457"/>
                </a:lnTo>
                <a:lnTo>
                  <a:pt x="7331" y="7448"/>
                </a:lnTo>
                <a:lnTo>
                  <a:pt x="7331" y="7457"/>
                </a:lnTo>
                <a:close/>
                <a:moveTo>
                  <a:pt x="7217" y="5154"/>
                </a:moveTo>
                <a:lnTo>
                  <a:pt x="7217" y="5145"/>
                </a:lnTo>
                <a:lnTo>
                  <a:pt x="7208" y="5137"/>
                </a:lnTo>
                <a:lnTo>
                  <a:pt x="7208" y="5145"/>
                </a:lnTo>
                <a:lnTo>
                  <a:pt x="7199" y="5145"/>
                </a:lnTo>
                <a:lnTo>
                  <a:pt x="7208" y="5154"/>
                </a:lnTo>
                <a:close/>
                <a:moveTo>
                  <a:pt x="7084" y="6733"/>
                </a:moveTo>
                <a:lnTo>
                  <a:pt x="7093" y="6733"/>
                </a:lnTo>
                <a:lnTo>
                  <a:pt x="7076" y="6733"/>
                </a:lnTo>
                <a:close/>
                <a:moveTo>
                  <a:pt x="7173" y="5137"/>
                </a:moveTo>
                <a:lnTo>
                  <a:pt x="7164" y="5137"/>
                </a:lnTo>
                <a:lnTo>
                  <a:pt x="7155" y="5145"/>
                </a:lnTo>
                <a:lnTo>
                  <a:pt x="7173" y="5145"/>
                </a:lnTo>
                <a:close/>
                <a:moveTo>
                  <a:pt x="7111" y="5128"/>
                </a:moveTo>
                <a:lnTo>
                  <a:pt x="7111" y="5137"/>
                </a:lnTo>
                <a:close/>
                <a:moveTo>
                  <a:pt x="7120" y="5119"/>
                </a:moveTo>
                <a:lnTo>
                  <a:pt x="7120" y="5128"/>
                </a:lnTo>
                <a:lnTo>
                  <a:pt x="7111" y="5128"/>
                </a:lnTo>
                <a:lnTo>
                  <a:pt x="7111" y="5137"/>
                </a:lnTo>
                <a:lnTo>
                  <a:pt x="7120" y="5137"/>
                </a:lnTo>
                <a:lnTo>
                  <a:pt x="7120" y="5128"/>
                </a:lnTo>
                <a:close/>
                <a:moveTo>
                  <a:pt x="6529" y="6671"/>
                </a:moveTo>
                <a:lnTo>
                  <a:pt x="6529" y="6662"/>
                </a:lnTo>
                <a:lnTo>
                  <a:pt x="6520" y="6662"/>
                </a:lnTo>
                <a:lnTo>
                  <a:pt x="6511" y="6654"/>
                </a:lnTo>
                <a:lnTo>
                  <a:pt x="6502" y="6654"/>
                </a:lnTo>
                <a:lnTo>
                  <a:pt x="6511" y="6654"/>
                </a:lnTo>
                <a:lnTo>
                  <a:pt x="6511" y="6662"/>
                </a:lnTo>
                <a:close/>
                <a:moveTo>
                  <a:pt x="7975" y="7377"/>
                </a:moveTo>
                <a:lnTo>
                  <a:pt x="7975" y="7386"/>
                </a:lnTo>
                <a:lnTo>
                  <a:pt x="7984" y="7395"/>
                </a:lnTo>
                <a:lnTo>
                  <a:pt x="7984" y="7386"/>
                </a:lnTo>
                <a:lnTo>
                  <a:pt x="7993" y="7386"/>
                </a:lnTo>
                <a:lnTo>
                  <a:pt x="7984" y="7377"/>
                </a:lnTo>
                <a:lnTo>
                  <a:pt x="7975" y="7368"/>
                </a:lnTo>
                <a:close/>
                <a:moveTo>
                  <a:pt x="7931" y="4748"/>
                </a:moveTo>
                <a:lnTo>
                  <a:pt x="7940" y="4748"/>
                </a:lnTo>
                <a:lnTo>
                  <a:pt x="7949" y="4739"/>
                </a:lnTo>
                <a:lnTo>
                  <a:pt x="7958" y="4731"/>
                </a:lnTo>
                <a:lnTo>
                  <a:pt x="7949" y="4722"/>
                </a:lnTo>
                <a:lnTo>
                  <a:pt x="7958" y="4722"/>
                </a:lnTo>
                <a:lnTo>
                  <a:pt x="7958" y="4713"/>
                </a:lnTo>
                <a:lnTo>
                  <a:pt x="7949" y="4713"/>
                </a:lnTo>
                <a:lnTo>
                  <a:pt x="7940" y="4704"/>
                </a:lnTo>
                <a:lnTo>
                  <a:pt x="7931" y="4713"/>
                </a:lnTo>
                <a:lnTo>
                  <a:pt x="7931" y="4704"/>
                </a:lnTo>
                <a:lnTo>
                  <a:pt x="7922" y="4695"/>
                </a:lnTo>
                <a:lnTo>
                  <a:pt x="7922" y="4704"/>
                </a:lnTo>
                <a:lnTo>
                  <a:pt x="7914" y="4704"/>
                </a:lnTo>
                <a:lnTo>
                  <a:pt x="7914" y="4713"/>
                </a:lnTo>
                <a:lnTo>
                  <a:pt x="7905" y="4713"/>
                </a:lnTo>
                <a:lnTo>
                  <a:pt x="7905" y="4722"/>
                </a:lnTo>
                <a:lnTo>
                  <a:pt x="7896" y="4731"/>
                </a:lnTo>
                <a:lnTo>
                  <a:pt x="7914" y="4731"/>
                </a:lnTo>
                <a:lnTo>
                  <a:pt x="7896" y="4748"/>
                </a:lnTo>
                <a:lnTo>
                  <a:pt x="7887" y="4748"/>
                </a:lnTo>
                <a:lnTo>
                  <a:pt x="7878" y="4748"/>
                </a:lnTo>
                <a:lnTo>
                  <a:pt x="7870" y="4757"/>
                </a:lnTo>
                <a:lnTo>
                  <a:pt x="7870" y="4748"/>
                </a:lnTo>
                <a:lnTo>
                  <a:pt x="7878" y="4739"/>
                </a:lnTo>
                <a:lnTo>
                  <a:pt x="7870" y="4739"/>
                </a:lnTo>
                <a:lnTo>
                  <a:pt x="7878" y="4739"/>
                </a:lnTo>
                <a:lnTo>
                  <a:pt x="7887" y="4731"/>
                </a:lnTo>
                <a:lnTo>
                  <a:pt x="7878" y="4731"/>
                </a:lnTo>
                <a:lnTo>
                  <a:pt x="7870" y="4731"/>
                </a:lnTo>
                <a:lnTo>
                  <a:pt x="7878" y="4722"/>
                </a:lnTo>
                <a:lnTo>
                  <a:pt x="7887" y="4722"/>
                </a:lnTo>
                <a:lnTo>
                  <a:pt x="7896" y="4722"/>
                </a:lnTo>
                <a:lnTo>
                  <a:pt x="7905" y="4713"/>
                </a:lnTo>
                <a:lnTo>
                  <a:pt x="7905" y="4704"/>
                </a:lnTo>
                <a:lnTo>
                  <a:pt x="7914" y="4704"/>
                </a:lnTo>
                <a:lnTo>
                  <a:pt x="7914" y="4695"/>
                </a:lnTo>
                <a:lnTo>
                  <a:pt x="7914" y="4686"/>
                </a:lnTo>
                <a:lnTo>
                  <a:pt x="7922" y="4669"/>
                </a:lnTo>
                <a:lnTo>
                  <a:pt x="7922" y="4660"/>
                </a:lnTo>
                <a:lnTo>
                  <a:pt x="7914" y="4642"/>
                </a:lnTo>
                <a:lnTo>
                  <a:pt x="7914" y="4633"/>
                </a:lnTo>
                <a:lnTo>
                  <a:pt x="7905" y="4633"/>
                </a:lnTo>
                <a:lnTo>
                  <a:pt x="7887" y="4651"/>
                </a:lnTo>
                <a:lnTo>
                  <a:pt x="7878" y="4660"/>
                </a:lnTo>
                <a:lnTo>
                  <a:pt x="7878" y="4669"/>
                </a:lnTo>
                <a:lnTo>
                  <a:pt x="7852" y="4695"/>
                </a:lnTo>
                <a:lnTo>
                  <a:pt x="7852" y="4704"/>
                </a:lnTo>
                <a:lnTo>
                  <a:pt x="7843" y="4713"/>
                </a:lnTo>
                <a:lnTo>
                  <a:pt x="7834" y="4722"/>
                </a:lnTo>
                <a:lnTo>
                  <a:pt x="7834" y="4731"/>
                </a:lnTo>
                <a:lnTo>
                  <a:pt x="7843" y="4757"/>
                </a:lnTo>
                <a:lnTo>
                  <a:pt x="7852" y="4766"/>
                </a:lnTo>
                <a:lnTo>
                  <a:pt x="7861" y="4766"/>
                </a:lnTo>
                <a:lnTo>
                  <a:pt x="7870" y="4766"/>
                </a:lnTo>
                <a:lnTo>
                  <a:pt x="7878" y="4766"/>
                </a:lnTo>
                <a:lnTo>
                  <a:pt x="7887" y="4766"/>
                </a:lnTo>
                <a:lnTo>
                  <a:pt x="7896" y="4766"/>
                </a:lnTo>
                <a:lnTo>
                  <a:pt x="7922" y="4757"/>
                </a:lnTo>
                <a:close/>
                <a:moveTo>
                  <a:pt x="7878" y="7686"/>
                </a:moveTo>
                <a:lnTo>
                  <a:pt x="7870" y="7695"/>
                </a:lnTo>
                <a:lnTo>
                  <a:pt x="7870" y="7704"/>
                </a:lnTo>
                <a:lnTo>
                  <a:pt x="7878" y="7704"/>
                </a:lnTo>
                <a:lnTo>
                  <a:pt x="7887" y="7695"/>
                </a:lnTo>
                <a:close/>
                <a:moveTo>
                  <a:pt x="7905" y="7518"/>
                </a:moveTo>
                <a:lnTo>
                  <a:pt x="7896" y="7527"/>
                </a:lnTo>
                <a:lnTo>
                  <a:pt x="7887" y="7527"/>
                </a:lnTo>
                <a:lnTo>
                  <a:pt x="7887" y="7536"/>
                </a:lnTo>
                <a:lnTo>
                  <a:pt x="7896" y="7527"/>
                </a:lnTo>
                <a:lnTo>
                  <a:pt x="7905" y="7527"/>
                </a:lnTo>
                <a:close/>
                <a:moveTo>
                  <a:pt x="8337" y="4395"/>
                </a:moveTo>
                <a:lnTo>
                  <a:pt x="8328" y="4395"/>
                </a:lnTo>
                <a:lnTo>
                  <a:pt x="8328" y="4386"/>
                </a:lnTo>
                <a:lnTo>
                  <a:pt x="8328" y="4395"/>
                </a:lnTo>
                <a:lnTo>
                  <a:pt x="8328" y="4404"/>
                </a:lnTo>
                <a:lnTo>
                  <a:pt x="8337" y="4395"/>
                </a:lnTo>
                <a:lnTo>
                  <a:pt x="8346" y="4395"/>
                </a:lnTo>
                <a:lnTo>
                  <a:pt x="8346" y="4386"/>
                </a:lnTo>
                <a:close/>
                <a:moveTo>
                  <a:pt x="8214" y="4651"/>
                </a:moveTo>
                <a:lnTo>
                  <a:pt x="8222" y="4651"/>
                </a:lnTo>
                <a:lnTo>
                  <a:pt x="8222" y="4642"/>
                </a:lnTo>
                <a:lnTo>
                  <a:pt x="8222" y="4633"/>
                </a:lnTo>
                <a:lnTo>
                  <a:pt x="8222" y="4625"/>
                </a:lnTo>
                <a:lnTo>
                  <a:pt x="8214" y="4625"/>
                </a:lnTo>
                <a:lnTo>
                  <a:pt x="8214" y="4642"/>
                </a:lnTo>
                <a:close/>
                <a:moveTo>
                  <a:pt x="8381" y="4572"/>
                </a:moveTo>
                <a:lnTo>
                  <a:pt x="8372" y="4581"/>
                </a:lnTo>
                <a:lnTo>
                  <a:pt x="8372" y="4589"/>
                </a:lnTo>
                <a:lnTo>
                  <a:pt x="8364" y="4598"/>
                </a:lnTo>
                <a:lnTo>
                  <a:pt x="8372" y="4598"/>
                </a:lnTo>
                <a:lnTo>
                  <a:pt x="8381" y="4581"/>
                </a:lnTo>
                <a:close/>
                <a:moveTo>
                  <a:pt x="8231" y="4651"/>
                </a:moveTo>
                <a:lnTo>
                  <a:pt x="8222" y="4651"/>
                </a:lnTo>
                <a:lnTo>
                  <a:pt x="8222" y="4660"/>
                </a:lnTo>
                <a:lnTo>
                  <a:pt x="8231" y="4660"/>
                </a:lnTo>
                <a:close/>
                <a:moveTo>
                  <a:pt x="7887" y="7677"/>
                </a:moveTo>
                <a:lnTo>
                  <a:pt x="7896" y="7677"/>
                </a:lnTo>
                <a:lnTo>
                  <a:pt x="7887" y="7677"/>
                </a:lnTo>
                <a:lnTo>
                  <a:pt x="7878" y="7677"/>
                </a:lnTo>
                <a:lnTo>
                  <a:pt x="7878" y="7686"/>
                </a:lnTo>
                <a:lnTo>
                  <a:pt x="7887" y="7686"/>
                </a:lnTo>
                <a:close/>
                <a:moveTo>
                  <a:pt x="7817" y="7466"/>
                </a:moveTo>
                <a:lnTo>
                  <a:pt x="7825" y="7466"/>
                </a:lnTo>
                <a:lnTo>
                  <a:pt x="7825" y="7457"/>
                </a:lnTo>
                <a:close/>
                <a:moveTo>
                  <a:pt x="7878" y="7554"/>
                </a:moveTo>
                <a:lnTo>
                  <a:pt x="7870" y="7554"/>
                </a:lnTo>
                <a:lnTo>
                  <a:pt x="7861" y="7563"/>
                </a:lnTo>
                <a:lnTo>
                  <a:pt x="7843" y="7563"/>
                </a:lnTo>
                <a:lnTo>
                  <a:pt x="7834" y="7563"/>
                </a:lnTo>
                <a:lnTo>
                  <a:pt x="7825" y="7563"/>
                </a:lnTo>
                <a:lnTo>
                  <a:pt x="7834" y="7571"/>
                </a:lnTo>
                <a:lnTo>
                  <a:pt x="7843" y="7580"/>
                </a:lnTo>
                <a:lnTo>
                  <a:pt x="7834" y="7598"/>
                </a:lnTo>
                <a:lnTo>
                  <a:pt x="7825" y="7598"/>
                </a:lnTo>
                <a:lnTo>
                  <a:pt x="7825" y="7607"/>
                </a:lnTo>
                <a:lnTo>
                  <a:pt x="7808" y="7616"/>
                </a:lnTo>
                <a:lnTo>
                  <a:pt x="7817" y="7616"/>
                </a:lnTo>
                <a:lnTo>
                  <a:pt x="7825" y="7616"/>
                </a:lnTo>
                <a:lnTo>
                  <a:pt x="7861" y="7616"/>
                </a:lnTo>
                <a:lnTo>
                  <a:pt x="7870" y="7607"/>
                </a:lnTo>
                <a:lnTo>
                  <a:pt x="7870" y="7598"/>
                </a:lnTo>
                <a:lnTo>
                  <a:pt x="7878" y="7598"/>
                </a:lnTo>
                <a:lnTo>
                  <a:pt x="7870" y="7589"/>
                </a:lnTo>
                <a:lnTo>
                  <a:pt x="7870" y="7580"/>
                </a:lnTo>
                <a:lnTo>
                  <a:pt x="7870" y="7571"/>
                </a:lnTo>
                <a:lnTo>
                  <a:pt x="7870" y="7563"/>
                </a:lnTo>
                <a:close/>
                <a:moveTo>
                  <a:pt x="7861" y="7386"/>
                </a:moveTo>
                <a:lnTo>
                  <a:pt x="7861" y="7377"/>
                </a:lnTo>
                <a:lnTo>
                  <a:pt x="7861" y="7368"/>
                </a:lnTo>
                <a:lnTo>
                  <a:pt x="7852" y="7377"/>
                </a:lnTo>
                <a:close/>
                <a:moveTo>
                  <a:pt x="7852" y="7210"/>
                </a:moveTo>
                <a:lnTo>
                  <a:pt x="7852" y="7201"/>
                </a:lnTo>
                <a:lnTo>
                  <a:pt x="7843" y="7201"/>
                </a:lnTo>
                <a:lnTo>
                  <a:pt x="7834" y="7210"/>
                </a:lnTo>
                <a:lnTo>
                  <a:pt x="7843" y="7218"/>
                </a:lnTo>
                <a:lnTo>
                  <a:pt x="7843" y="7227"/>
                </a:lnTo>
                <a:lnTo>
                  <a:pt x="7852" y="7227"/>
                </a:lnTo>
                <a:lnTo>
                  <a:pt x="7852" y="7218"/>
                </a:lnTo>
                <a:close/>
                <a:moveTo>
                  <a:pt x="7834" y="7157"/>
                </a:moveTo>
                <a:lnTo>
                  <a:pt x="7843" y="7157"/>
                </a:lnTo>
                <a:lnTo>
                  <a:pt x="7852" y="7157"/>
                </a:lnTo>
                <a:lnTo>
                  <a:pt x="7861" y="7157"/>
                </a:lnTo>
                <a:lnTo>
                  <a:pt x="7852" y="7148"/>
                </a:lnTo>
                <a:lnTo>
                  <a:pt x="7843" y="7139"/>
                </a:lnTo>
                <a:lnTo>
                  <a:pt x="7843" y="7130"/>
                </a:lnTo>
                <a:lnTo>
                  <a:pt x="7834" y="7139"/>
                </a:lnTo>
                <a:lnTo>
                  <a:pt x="7834" y="7148"/>
                </a:lnTo>
                <a:close/>
                <a:moveTo>
                  <a:pt x="7808" y="7095"/>
                </a:moveTo>
                <a:lnTo>
                  <a:pt x="7817" y="7095"/>
                </a:lnTo>
                <a:lnTo>
                  <a:pt x="7825" y="7095"/>
                </a:lnTo>
                <a:lnTo>
                  <a:pt x="7825" y="7086"/>
                </a:lnTo>
                <a:lnTo>
                  <a:pt x="7817" y="7086"/>
                </a:lnTo>
                <a:lnTo>
                  <a:pt x="7808" y="7086"/>
                </a:lnTo>
                <a:close/>
                <a:moveTo>
                  <a:pt x="7817" y="7051"/>
                </a:moveTo>
                <a:lnTo>
                  <a:pt x="7817" y="7042"/>
                </a:lnTo>
                <a:lnTo>
                  <a:pt x="7808" y="7042"/>
                </a:lnTo>
                <a:lnTo>
                  <a:pt x="7808" y="7051"/>
                </a:lnTo>
                <a:lnTo>
                  <a:pt x="7817" y="7060"/>
                </a:lnTo>
                <a:close/>
                <a:moveTo>
                  <a:pt x="7825" y="7148"/>
                </a:moveTo>
                <a:lnTo>
                  <a:pt x="7817" y="7148"/>
                </a:lnTo>
                <a:lnTo>
                  <a:pt x="7817" y="7165"/>
                </a:lnTo>
                <a:lnTo>
                  <a:pt x="7825" y="7174"/>
                </a:lnTo>
                <a:lnTo>
                  <a:pt x="7834" y="7174"/>
                </a:lnTo>
                <a:lnTo>
                  <a:pt x="7834" y="7165"/>
                </a:lnTo>
                <a:lnTo>
                  <a:pt x="7834" y="7157"/>
                </a:lnTo>
                <a:lnTo>
                  <a:pt x="7834" y="7148"/>
                </a:lnTo>
                <a:close/>
                <a:moveTo>
                  <a:pt x="529" y="3486"/>
                </a:moveTo>
                <a:lnTo>
                  <a:pt x="547" y="3460"/>
                </a:lnTo>
                <a:lnTo>
                  <a:pt x="538" y="3460"/>
                </a:lnTo>
                <a:lnTo>
                  <a:pt x="521" y="3468"/>
                </a:lnTo>
                <a:lnTo>
                  <a:pt x="512" y="3468"/>
                </a:lnTo>
                <a:lnTo>
                  <a:pt x="521" y="3486"/>
                </a:lnTo>
                <a:close/>
                <a:moveTo>
                  <a:pt x="3353" y="4581"/>
                </a:moveTo>
                <a:lnTo>
                  <a:pt x="3353" y="4572"/>
                </a:lnTo>
                <a:lnTo>
                  <a:pt x="3344" y="4572"/>
                </a:lnTo>
                <a:lnTo>
                  <a:pt x="3344" y="4581"/>
                </a:lnTo>
                <a:close/>
                <a:moveTo>
                  <a:pt x="7861" y="7174"/>
                </a:moveTo>
                <a:lnTo>
                  <a:pt x="7852" y="7174"/>
                </a:lnTo>
                <a:lnTo>
                  <a:pt x="7852" y="7183"/>
                </a:lnTo>
                <a:lnTo>
                  <a:pt x="7861" y="7183"/>
                </a:lnTo>
                <a:close/>
                <a:moveTo>
                  <a:pt x="4411" y="2454"/>
                </a:moveTo>
                <a:lnTo>
                  <a:pt x="4411" y="2462"/>
                </a:lnTo>
                <a:lnTo>
                  <a:pt x="4420" y="2462"/>
                </a:lnTo>
                <a:lnTo>
                  <a:pt x="4420" y="2471"/>
                </a:lnTo>
                <a:lnTo>
                  <a:pt x="4429" y="2462"/>
                </a:lnTo>
                <a:lnTo>
                  <a:pt x="4429" y="2454"/>
                </a:lnTo>
                <a:lnTo>
                  <a:pt x="4420" y="2454"/>
                </a:lnTo>
                <a:lnTo>
                  <a:pt x="4420" y="2445"/>
                </a:lnTo>
                <a:lnTo>
                  <a:pt x="4420" y="2436"/>
                </a:lnTo>
                <a:lnTo>
                  <a:pt x="4411" y="2427"/>
                </a:lnTo>
                <a:lnTo>
                  <a:pt x="4411" y="2436"/>
                </a:lnTo>
                <a:lnTo>
                  <a:pt x="4411" y="2445"/>
                </a:lnTo>
                <a:close/>
                <a:moveTo>
                  <a:pt x="168" y="2595"/>
                </a:moveTo>
                <a:lnTo>
                  <a:pt x="150" y="2604"/>
                </a:lnTo>
                <a:lnTo>
                  <a:pt x="141" y="2604"/>
                </a:lnTo>
                <a:lnTo>
                  <a:pt x="150" y="2604"/>
                </a:lnTo>
                <a:lnTo>
                  <a:pt x="159" y="2604"/>
                </a:lnTo>
                <a:close/>
                <a:moveTo>
                  <a:pt x="3326" y="4616"/>
                </a:moveTo>
                <a:lnTo>
                  <a:pt x="3326" y="4607"/>
                </a:lnTo>
                <a:close/>
                <a:moveTo>
                  <a:pt x="3317" y="4492"/>
                </a:moveTo>
                <a:lnTo>
                  <a:pt x="3308" y="4483"/>
                </a:lnTo>
                <a:lnTo>
                  <a:pt x="3300" y="4483"/>
                </a:lnTo>
                <a:lnTo>
                  <a:pt x="3308" y="4492"/>
                </a:lnTo>
                <a:lnTo>
                  <a:pt x="3317" y="4501"/>
                </a:lnTo>
                <a:close/>
                <a:moveTo>
                  <a:pt x="3353" y="4519"/>
                </a:moveTo>
                <a:lnTo>
                  <a:pt x="3353" y="4510"/>
                </a:lnTo>
                <a:lnTo>
                  <a:pt x="3344" y="4510"/>
                </a:lnTo>
                <a:lnTo>
                  <a:pt x="3335" y="4519"/>
                </a:lnTo>
                <a:lnTo>
                  <a:pt x="3335" y="4528"/>
                </a:lnTo>
                <a:lnTo>
                  <a:pt x="3344" y="4528"/>
                </a:lnTo>
                <a:lnTo>
                  <a:pt x="3344" y="4536"/>
                </a:lnTo>
                <a:lnTo>
                  <a:pt x="3353" y="4545"/>
                </a:lnTo>
                <a:lnTo>
                  <a:pt x="3361" y="4545"/>
                </a:lnTo>
                <a:lnTo>
                  <a:pt x="3361" y="4554"/>
                </a:lnTo>
                <a:lnTo>
                  <a:pt x="3361" y="4545"/>
                </a:lnTo>
                <a:lnTo>
                  <a:pt x="3353" y="4536"/>
                </a:lnTo>
                <a:lnTo>
                  <a:pt x="3344" y="4528"/>
                </a:lnTo>
                <a:lnTo>
                  <a:pt x="3344" y="4519"/>
                </a:lnTo>
                <a:lnTo>
                  <a:pt x="3335" y="4519"/>
                </a:lnTo>
                <a:close/>
                <a:moveTo>
                  <a:pt x="3353" y="4598"/>
                </a:moveTo>
                <a:lnTo>
                  <a:pt x="3361" y="4598"/>
                </a:lnTo>
                <a:lnTo>
                  <a:pt x="3361" y="4589"/>
                </a:lnTo>
                <a:lnTo>
                  <a:pt x="3353" y="4589"/>
                </a:lnTo>
                <a:close/>
                <a:moveTo>
                  <a:pt x="8381" y="4378"/>
                </a:moveTo>
                <a:lnTo>
                  <a:pt x="8372" y="4386"/>
                </a:lnTo>
                <a:lnTo>
                  <a:pt x="8372" y="4378"/>
                </a:lnTo>
                <a:lnTo>
                  <a:pt x="8364" y="4378"/>
                </a:lnTo>
                <a:lnTo>
                  <a:pt x="8364" y="4386"/>
                </a:lnTo>
                <a:lnTo>
                  <a:pt x="8364" y="4395"/>
                </a:lnTo>
                <a:lnTo>
                  <a:pt x="8372" y="4395"/>
                </a:lnTo>
                <a:lnTo>
                  <a:pt x="8390" y="4386"/>
                </a:lnTo>
                <a:close/>
                <a:moveTo>
                  <a:pt x="8284" y="4201"/>
                </a:moveTo>
                <a:lnTo>
                  <a:pt x="8275" y="4201"/>
                </a:lnTo>
                <a:lnTo>
                  <a:pt x="8267" y="4201"/>
                </a:lnTo>
                <a:lnTo>
                  <a:pt x="8267" y="4210"/>
                </a:lnTo>
                <a:lnTo>
                  <a:pt x="8249" y="4210"/>
                </a:lnTo>
                <a:lnTo>
                  <a:pt x="8249" y="4201"/>
                </a:lnTo>
                <a:lnTo>
                  <a:pt x="8240" y="4201"/>
                </a:lnTo>
                <a:lnTo>
                  <a:pt x="8222" y="4210"/>
                </a:lnTo>
                <a:lnTo>
                  <a:pt x="8205" y="4219"/>
                </a:lnTo>
                <a:lnTo>
                  <a:pt x="8196" y="4219"/>
                </a:lnTo>
                <a:lnTo>
                  <a:pt x="8187" y="4227"/>
                </a:lnTo>
                <a:lnTo>
                  <a:pt x="8178" y="4245"/>
                </a:lnTo>
                <a:lnTo>
                  <a:pt x="8170" y="4254"/>
                </a:lnTo>
                <a:lnTo>
                  <a:pt x="8161" y="4254"/>
                </a:lnTo>
                <a:lnTo>
                  <a:pt x="8170" y="4263"/>
                </a:lnTo>
                <a:lnTo>
                  <a:pt x="8161" y="4272"/>
                </a:lnTo>
                <a:lnTo>
                  <a:pt x="8161" y="4280"/>
                </a:lnTo>
                <a:lnTo>
                  <a:pt x="8152" y="4280"/>
                </a:lnTo>
                <a:lnTo>
                  <a:pt x="8143" y="4289"/>
                </a:lnTo>
                <a:lnTo>
                  <a:pt x="8152" y="4289"/>
                </a:lnTo>
                <a:lnTo>
                  <a:pt x="8152" y="4298"/>
                </a:lnTo>
                <a:lnTo>
                  <a:pt x="8143" y="4298"/>
                </a:lnTo>
                <a:lnTo>
                  <a:pt x="8134" y="4307"/>
                </a:lnTo>
                <a:lnTo>
                  <a:pt x="8125" y="4333"/>
                </a:lnTo>
                <a:lnTo>
                  <a:pt x="8117" y="4351"/>
                </a:lnTo>
                <a:lnTo>
                  <a:pt x="8099" y="4378"/>
                </a:lnTo>
                <a:lnTo>
                  <a:pt x="8099" y="4386"/>
                </a:lnTo>
                <a:lnTo>
                  <a:pt x="8108" y="4395"/>
                </a:lnTo>
                <a:lnTo>
                  <a:pt x="8108" y="4404"/>
                </a:lnTo>
                <a:lnTo>
                  <a:pt x="8099" y="4395"/>
                </a:lnTo>
                <a:lnTo>
                  <a:pt x="8090" y="4395"/>
                </a:lnTo>
                <a:lnTo>
                  <a:pt x="8090" y="4404"/>
                </a:lnTo>
                <a:lnTo>
                  <a:pt x="8081" y="4404"/>
                </a:lnTo>
                <a:lnTo>
                  <a:pt x="8081" y="4413"/>
                </a:lnTo>
                <a:lnTo>
                  <a:pt x="8081" y="4422"/>
                </a:lnTo>
                <a:lnTo>
                  <a:pt x="8090" y="4422"/>
                </a:lnTo>
                <a:lnTo>
                  <a:pt x="8099" y="4422"/>
                </a:lnTo>
                <a:lnTo>
                  <a:pt x="8099" y="4430"/>
                </a:lnTo>
                <a:lnTo>
                  <a:pt x="8090" y="4430"/>
                </a:lnTo>
                <a:lnTo>
                  <a:pt x="8090" y="4439"/>
                </a:lnTo>
                <a:lnTo>
                  <a:pt x="8090" y="4448"/>
                </a:lnTo>
                <a:lnTo>
                  <a:pt x="8099" y="4448"/>
                </a:lnTo>
                <a:lnTo>
                  <a:pt x="8090" y="4448"/>
                </a:lnTo>
                <a:lnTo>
                  <a:pt x="8081" y="4439"/>
                </a:lnTo>
                <a:lnTo>
                  <a:pt x="8072" y="4439"/>
                </a:lnTo>
                <a:lnTo>
                  <a:pt x="8064" y="4439"/>
                </a:lnTo>
                <a:lnTo>
                  <a:pt x="8055" y="4448"/>
                </a:lnTo>
                <a:lnTo>
                  <a:pt x="8055" y="4457"/>
                </a:lnTo>
                <a:lnTo>
                  <a:pt x="8046" y="4475"/>
                </a:lnTo>
                <a:lnTo>
                  <a:pt x="8046" y="4483"/>
                </a:lnTo>
                <a:lnTo>
                  <a:pt x="8037" y="4483"/>
                </a:lnTo>
                <a:lnTo>
                  <a:pt x="8028" y="4483"/>
                </a:lnTo>
                <a:lnTo>
                  <a:pt x="8028" y="4475"/>
                </a:lnTo>
                <a:lnTo>
                  <a:pt x="8037" y="4475"/>
                </a:lnTo>
                <a:lnTo>
                  <a:pt x="8028" y="4475"/>
                </a:lnTo>
                <a:lnTo>
                  <a:pt x="8020" y="4483"/>
                </a:lnTo>
                <a:lnTo>
                  <a:pt x="8011" y="4492"/>
                </a:lnTo>
                <a:lnTo>
                  <a:pt x="8028" y="4492"/>
                </a:lnTo>
                <a:lnTo>
                  <a:pt x="8037" y="4492"/>
                </a:lnTo>
                <a:lnTo>
                  <a:pt x="8046" y="4492"/>
                </a:lnTo>
                <a:lnTo>
                  <a:pt x="8055" y="4492"/>
                </a:lnTo>
                <a:lnTo>
                  <a:pt x="8072" y="4492"/>
                </a:lnTo>
                <a:lnTo>
                  <a:pt x="8055" y="4501"/>
                </a:lnTo>
                <a:lnTo>
                  <a:pt x="8046" y="4501"/>
                </a:lnTo>
                <a:lnTo>
                  <a:pt x="8046" y="4510"/>
                </a:lnTo>
                <a:lnTo>
                  <a:pt x="8020" y="4528"/>
                </a:lnTo>
                <a:lnTo>
                  <a:pt x="8002" y="4545"/>
                </a:lnTo>
                <a:lnTo>
                  <a:pt x="7993" y="4545"/>
                </a:lnTo>
                <a:lnTo>
                  <a:pt x="7993" y="4554"/>
                </a:lnTo>
                <a:lnTo>
                  <a:pt x="7993" y="4563"/>
                </a:lnTo>
                <a:lnTo>
                  <a:pt x="8002" y="4581"/>
                </a:lnTo>
                <a:lnTo>
                  <a:pt x="8011" y="4581"/>
                </a:lnTo>
                <a:lnTo>
                  <a:pt x="8028" y="4581"/>
                </a:lnTo>
                <a:lnTo>
                  <a:pt x="8046" y="4581"/>
                </a:lnTo>
                <a:lnTo>
                  <a:pt x="8055" y="4572"/>
                </a:lnTo>
                <a:lnTo>
                  <a:pt x="8064" y="4572"/>
                </a:lnTo>
                <a:lnTo>
                  <a:pt x="8072" y="4563"/>
                </a:lnTo>
                <a:lnTo>
                  <a:pt x="8072" y="4572"/>
                </a:lnTo>
                <a:lnTo>
                  <a:pt x="8099" y="4572"/>
                </a:lnTo>
                <a:lnTo>
                  <a:pt x="8117" y="4581"/>
                </a:lnTo>
                <a:lnTo>
                  <a:pt x="8134" y="4581"/>
                </a:lnTo>
                <a:lnTo>
                  <a:pt x="8170" y="4581"/>
                </a:lnTo>
                <a:lnTo>
                  <a:pt x="8187" y="4581"/>
                </a:lnTo>
                <a:lnTo>
                  <a:pt x="8205" y="4581"/>
                </a:lnTo>
                <a:lnTo>
                  <a:pt x="8214" y="4572"/>
                </a:lnTo>
                <a:lnTo>
                  <a:pt x="8222" y="4572"/>
                </a:lnTo>
                <a:lnTo>
                  <a:pt x="8231" y="4563"/>
                </a:lnTo>
                <a:lnTo>
                  <a:pt x="8240" y="4563"/>
                </a:lnTo>
                <a:lnTo>
                  <a:pt x="8249" y="4563"/>
                </a:lnTo>
                <a:lnTo>
                  <a:pt x="8249" y="4581"/>
                </a:lnTo>
                <a:lnTo>
                  <a:pt x="8231" y="4589"/>
                </a:lnTo>
                <a:lnTo>
                  <a:pt x="8249" y="4589"/>
                </a:lnTo>
                <a:lnTo>
                  <a:pt x="8258" y="4589"/>
                </a:lnTo>
                <a:lnTo>
                  <a:pt x="8275" y="4589"/>
                </a:lnTo>
                <a:lnTo>
                  <a:pt x="8284" y="4589"/>
                </a:lnTo>
                <a:lnTo>
                  <a:pt x="8284" y="4581"/>
                </a:lnTo>
                <a:lnTo>
                  <a:pt x="8284" y="4572"/>
                </a:lnTo>
                <a:lnTo>
                  <a:pt x="8302" y="4572"/>
                </a:lnTo>
                <a:lnTo>
                  <a:pt x="8311" y="4572"/>
                </a:lnTo>
                <a:lnTo>
                  <a:pt x="8311" y="4581"/>
                </a:lnTo>
                <a:lnTo>
                  <a:pt x="8319" y="4581"/>
                </a:lnTo>
                <a:lnTo>
                  <a:pt x="8328" y="4572"/>
                </a:lnTo>
                <a:lnTo>
                  <a:pt x="8328" y="4581"/>
                </a:lnTo>
                <a:lnTo>
                  <a:pt x="8319" y="4589"/>
                </a:lnTo>
                <a:lnTo>
                  <a:pt x="8302" y="4589"/>
                </a:lnTo>
                <a:lnTo>
                  <a:pt x="8284" y="4607"/>
                </a:lnTo>
                <a:lnTo>
                  <a:pt x="8284" y="4616"/>
                </a:lnTo>
                <a:lnTo>
                  <a:pt x="8275" y="4616"/>
                </a:lnTo>
                <a:lnTo>
                  <a:pt x="8267" y="4625"/>
                </a:lnTo>
                <a:lnTo>
                  <a:pt x="8258" y="4625"/>
                </a:lnTo>
                <a:lnTo>
                  <a:pt x="8249" y="4625"/>
                </a:lnTo>
                <a:lnTo>
                  <a:pt x="8249" y="4633"/>
                </a:lnTo>
                <a:lnTo>
                  <a:pt x="8240" y="4642"/>
                </a:lnTo>
                <a:lnTo>
                  <a:pt x="8249" y="4642"/>
                </a:lnTo>
                <a:lnTo>
                  <a:pt x="8249" y="4651"/>
                </a:lnTo>
                <a:lnTo>
                  <a:pt x="8258" y="4651"/>
                </a:lnTo>
                <a:lnTo>
                  <a:pt x="8267" y="4642"/>
                </a:lnTo>
                <a:lnTo>
                  <a:pt x="8275" y="4642"/>
                </a:lnTo>
                <a:lnTo>
                  <a:pt x="8284" y="4642"/>
                </a:lnTo>
                <a:lnTo>
                  <a:pt x="8293" y="4642"/>
                </a:lnTo>
                <a:lnTo>
                  <a:pt x="8302" y="4633"/>
                </a:lnTo>
                <a:lnTo>
                  <a:pt x="8311" y="4625"/>
                </a:lnTo>
                <a:lnTo>
                  <a:pt x="8311" y="4616"/>
                </a:lnTo>
                <a:lnTo>
                  <a:pt x="8328" y="4598"/>
                </a:lnTo>
                <a:lnTo>
                  <a:pt x="8337" y="4598"/>
                </a:lnTo>
                <a:lnTo>
                  <a:pt x="8346" y="4589"/>
                </a:lnTo>
                <a:lnTo>
                  <a:pt x="8355" y="4581"/>
                </a:lnTo>
                <a:lnTo>
                  <a:pt x="8355" y="4589"/>
                </a:lnTo>
                <a:lnTo>
                  <a:pt x="8346" y="4598"/>
                </a:lnTo>
                <a:lnTo>
                  <a:pt x="8355" y="4598"/>
                </a:lnTo>
                <a:lnTo>
                  <a:pt x="8355" y="4589"/>
                </a:lnTo>
                <a:lnTo>
                  <a:pt x="8355" y="4581"/>
                </a:lnTo>
                <a:lnTo>
                  <a:pt x="8372" y="4563"/>
                </a:lnTo>
                <a:lnTo>
                  <a:pt x="8372" y="4554"/>
                </a:lnTo>
                <a:lnTo>
                  <a:pt x="8381" y="4563"/>
                </a:lnTo>
                <a:lnTo>
                  <a:pt x="8390" y="4563"/>
                </a:lnTo>
                <a:lnTo>
                  <a:pt x="8390" y="4572"/>
                </a:lnTo>
                <a:lnTo>
                  <a:pt x="8399" y="4589"/>
                </a:lnTo>
                <a:lnTo>
                  <a:pt x="8399" y="4598"/>
                </a:lnTo>
                <a:lnTo>
                  <a:pt x="8390" y="4607"/>
                </a:lnTo>
                <a:lnTo>
                  <a:pt x="8381" y="4625"/>
                </a:lnTo>
                <a:lnTo>
                  <a:pt x="8381" y="4642"/>
                </a:lnTo>
                <a:lnTo>
                  <a:pt x="8372" y="4642"/>
                </a:lnTo>
                <a:lnTo>
                  <a:pt x="8381" y="4651"/>
                </a:lnTo>
                <a:lnTo>
                  <a:pt x="8390" y="4651"/>
                </a:lnTo>
                <a:lnTo>
                  <a:pt x="8399" y="4642"/>
                </a:lnTo>
                <a:lnTo>
                  <a:pt x="8408" y="4633"/>
                </a:lnTo>
                <a:lnTo>
                  <a:pt x="8408" y="4625"/>
                </a:lnTo>
                <a:lnTo>
                  <a:pt x="8417" y="4625"/>
                </a:lnTo>
                <a:lnTo>
                  <a:pt x="8417" y="4633"/>
                </a:lnTo>
                <a:lnTo>
                  <a:pt x="8417" y="4642"/>
                </a:lnTo>
                <a:lnTo>
                  <a:pt x="8417" y="4669"/>
                </a:lnTo>
                <a:lnTo>
                  <a:pt x="8425" y="4669"/>
                </a:lnTo>
                <a:lnTo>
                  <a:pt x="8434" y="4660"/>
                </a:lnTo>
                <a:lnTo>
                  <a:pt x="8443" y="4660"/>
                </a:lnTo>
                <a:lnTo>
                  <a:pt x="8443" y="4669"/>
                </a:lnTo>
                <a:lnTo>
                  <a:pt x="8452" y="4669"/>
                </a:lnTo>
                <a:lnTo>
                  <a:pt x="8461" y="4669"/>
                </a:lnTo>
                <a:lnTo>
                  <a:pt x="8461" y="4660"/>
                </a:lnTo>
                <a:lnTo>
                  <a:pt x="8461" y="4651"/>
                </a:lnTo>
                <a:lnTo>
                  <a:pt x="8469" y="4633"/>
                </a:lnTo>
                <a:lnTo>
                  <a:pt x="8469" y="4625"/>
                </a:lnTo>
                <a:lnTo>
                  <a:pt x="8487" y="4598"/>
                </a:lnTo>
                <a:lnTo>
                  <a:pt x="8487" y="4589"/>
                </a:lnTo>
                <a:lnTo>
                  <a:pt x="8487" y="4581"/>
                </a:lnTo>
                <a:lnTo>
                  <a:pt x="8487" y="4572"/>
                </a:lnTo>
                <a:lnTo>
                  <a:pt x="8487" y="4563"/>
                </a:lnTo>
                <a:lnTo>
                  <a:pt x="8478" y="4563"/>
                </a:lnTo>
                <a:lnTo>
                  <a:pt x="8478" y="4572"/>
                </a:lnTo>
                <a:lnTo>
                  <a:pt x="8469" y="4581"/>
                </a:lnTo>
                <a:lnTo>
                  <a:pt x="8461" y="4589"/>
                </a:lnTo>
                <a:lnTo>
                  <a:pt x="8452" y="4589"/>
                </a:lnTo>
                <a:lnTo>
                  <a:pt x="8452" y="4572"/>
                </a:lnTo>
                <a:lnTo>
                  <a:pt x="8452" y="4563"/>
                </a:lnTo>
                <a:lnTo>
                  <a:pt x="8461" y="4545"/>
                </a:lnTo>
                <a:lnTo>
                  <a:pt x="8469" y="4536"/>
                </a:lnTo>
                <a:lnTo>
                  <a:pt x="8469" y="4528"/>
                </a:lnTo>
                <a:lnTo>
                  <a:pt x="8452" y="4536"/>
                </a:lnTo>
                <a:lnTo>
                  <a:pt x="8443" y="4545"/>
                </a:lnTo>
                <a:lnTo>
                  <a:pt x="8425" y="4563"/>
                </a:lnTo>
                <a:lnTo>
                  <a:pt x="8417" y="4572"/>
                </a:lnTo>
                <a:lnTo>
                  <a:pt x="8408" y="4572"/>
                </a:lnTo>
                <a:lnTo>
                  <a:pt x="8399" y="4572"/>
                </a:lnTo>
                <a:lnTo>
                  <a:pt x="8399" y="4563"/>
                </a:lnTo>
                <a:lnTo>
                  <a:pt x="8408" y="4545"/>
                </a:lnTo>
                <a:lnTo>
                  <a:pt x="8417" y="4545"/>
                </a:lnTo>
                <a:lnTo>
                  <a:pt x="8417" y="4536"/>
                </a:lnTo>
                <a:lnTo>
                  <a:pt x="8408" y="4545"/>
                </a:lnTo>
                <a:lnTo>
                  <a:pt x="8399" y="4536"/>
                </a:lnTo>
                <a:lnTo>
                  <a:pt x="8408" y="4536"/>
                </a:lnTo>
                <a:lnTo>
                  <a:pt x="8417" y="4536"/>
                </a:lnTo>
                <a:lnTo>
                  <a:pt x="8425" y="4528"/>
                </a:lnTo>
                <a:lnTo>
                  <a:pt x="8417" y="4528"/>
                </a:lnTo>
                <a:lnTo>
                  <a:pt x="8417" y="4519"/>
                </a:lnTo>
                <a:lnTo>
                  <a:pt x="8425" y="4519"/>
                </a:lnTo>
                <a:lnTo>
                  <a:pt x="8434" y="4510"/>
                </a:lnTo>
                <a:lnTo>
                  <a:pt x="8443" y="4510"/>
                </a:lnTo>
                <a:lnTo>
                  <a:pt x="8452" y="4510"/>
                </a:lnTo>
                <a:lnTo>
                  <a:pt x="8452" y="4501"/>
                </a:lnTo>
                <a:lnTo>
                  <a:pt x="8461" y="4501"/>
                </a:lnTo>
                <a:lnTo>
                  <a:pt x="8461" y="4492"/>
                </a:lnTo>
                <a:lnTo>
                  <a:pt x="8461" y="4483"/>
                </a:lnTo>
                <a:lnTo>
                  <a:pt x="8452" y="4483"/>
                </a:lnTo>
                <a:lnTo>
                  <a:pt x="8443" y="4483"/>
                </a:lnTo>
                <a:lnTo>
                  <a:pt x="8443" y="4492"/>
                </a:lnTo>
                <a:lnTo>
                  <a:pt x="8434" y="4492"/>
                </a:lnTo>
                <a:lnTo>
                  <a:pt x="8425" y="4492"/>
                </a:lnTo>
                <a:lnTo>
                  <a:pt x="8417" y="4492"/>
                </a:lnTo>
                <a:lnTo>
                  <a:pt x="8408" y="4492"/>
                </a:lnTo>
                <a:lnTo>
                  <a:pt x="8399" y="4501"/>
                </a:lnTo>
                <a:lnTo>
                  <a:pt x="8390" y="4501"/>
                </a:lnTo>
                <a:lnTo>
                  <a:pt x="8381" y="4501"/>
                </a:lnTo>
                <a:lnTo>
                  <a:pt x="8399" y="4492"/>
                </a:lnTo>
                <a:lnTo>
                  <a:pt x="8408" y="4492"/>
                </a:lnTo>
                <a:lnTo>
                  <a:pt x="8408" y="4483"/>
                </a:lnTo>
                <a:lnTo>
                  <a:pt x="8408" y="4475"/>
                </a:lnTo>
                <a:lnTo>
                  <a:pt x="8399" y="4475"/>
                </a:lnTo>
                <a:lnTo>
                  <a:pt x="8390" y="4475"/>
                </a:lnTo>
                <a:lnTo>
                  <a:pt x="8399" y="4466"/>
                </a:lnTo>
                <a:lnTo>
                  <a:pt x="8390" y="4466"/>
                </a:lnTo>
                <a:lnTo>
                  <a:pt x="8381" y="4466"/>
                </a:lnTo>
                <a:lnTo>
                  <a:pt x="8372" y="4466"/>
                </a:lnTo>
                <a:lnTo>
                  <a:pt x="8399" y="4457"/>
                </a:lnTo>
                <a:lnTo>
                  <a:pt x="8399" y="4448"/>
                </a:lnTo>
                <a:lnTo>
                  <a:pt x="8408" y="4448"/>
                </a:lnTo>
                <a:lnTo>
                  <a:pt x="8417" y="4439"/>
                </a:lnTo>
                <a:lnTo>
                  <a:pt x="8417" y="4430"/>
                </a:lnTo>
                <a:lnTo>
                  <a:pt x="8417" y="4422"/>
                </a:lnTo>
                <a:lnTo>
                  <a:pt x="8417" y="4413"/>
                </a:lnTo>
                <a:lnTo>
                  <a:pt x="8408" y="4413"/>
                </a:lnTo>
                <a:lnTo>
                  <a:pt x="8399" y="4404"/>
                </a:lnTo>
                <a:lnTo>
                  <a:pt x="8390" y="4404"/>
                </a:lnTo>
                <a:lnTo>
                  <a:pt x="8372" y="4404"/>
                </a:lnTo>
                <a:lnTo>
                  <a:pt x="8364" y="4404"/>
                </a:lnTo>
                <a:lnTo>
                  <a:pt x="8364" y="4413"/>
                </a:lnTo>
                <a:lnTo>
                  <a:pt x="8355" y="4413"/>
                </a:lnTo>
                <a:lnTo>
                  <a:pt x="8355" y="4404"/>
                </a:lnTo>
                <a:lnTo>
                  <a:pt x="8355" y="4395"/>
                </a:lnTo>
                <a:lnTo>
                  <a:pt x="8346" y="4404"/>
                </a:lnTo>
                <a:lnTo>
                  <a:pt x="8337" y="4404"/>
                </a:lnTo>
                <a:lnTo>
                  <a:pt x="8337" y="4413"/>
                </a:lnTo>
                <a:lnTo>
                  <a:pt x="8328" y="4413"/>
                </a:lnTo>
                <a:lnTo>
                  <a:pt x="8319" y="4422"/>
                </a:lnTo>
                <a:lnTo>
                  <a:pt x="8311" y="4422"/>
                </a:lnTo>
                <a:lnTo>
                  <a:pt x="8302" y="4422"/>
                </a:lnTo>
                <a:lnTo>
                  <a:pt x="8293" y="4430"/>
                </a:lnTo>
                <a:lnTo>
                  <a:pt x="8293" y="4439"/>
                </a:lnTo>
                <a:lnTo>
                  <a:pt x="8293" y="4430"/>
                </a:lnTo>
                <a:lnTo>
                  <a:pt x="8293" y="4422"/>
                </a:lnTo>
                <a:lnTo>
                  <a:pt x="8302" y="4413"/>
                </a:lnTo>
                <a:lnTo>
                  <a:pt x="8302" y="4404"/>
                </a:lnTo>
                <a:lnTo>
                  <a:pt x="8302" y="4395"/>
                </a:lnTo>
                <a:lnTo>
                  <a:pt x="8293" y="4395"/>
                </a:lnTo>
                <a:lnTo>
                  <a:pt x="8293" y="4413"/>
                </a:lnTo>
                <a:lnTo>
                  <a:pt x="8293" y="4404"/>
                </a:lnTo>
                <a:lnTo>
                  <a:pt x="8284" y="4404"/>
                </a:lnTo>
                <a:lnTo>
                  <a:pt x="8275" y="4404"/>
                </a:lnTo>
                <a:lnTo>
                  <a:pt x="8267" y="4404"/>
                </a:lnTo>
                <a:lnTo>
                  <a:pt x="8258" y="4395"/>
                </a:lnTo>
                <a:lnTo>
                  <a:pt x="8240" y="4404"/>
                </a:lnTo>
                <a:lnTo>
                  <a:pt x="8231" y="4404"/>
                </a:lnTo>
                <a:lnTo>
                  <a:pt x="8249" y="4395"/>
                </a:lnTo>
                <a:lnTo>
                  <a:pt x="8249" y="4386"/>
                </a:lnTo>
                <a:lnTo>
                  <a:pt x="8240" y="4386"/>
                </a:lnTo>
                <a:lnTo>
                  <a:pt x="8231" y="4386"/>
                </a:lnTo>
                <a:lnTo>
                  <a:pt x="8240" y="4378"/>
                </a:lnTo>
                <a:lnTo>
                  <a:pt x="8258" y="4369"/>
                </a:lnTo>
                <a:lnTo>
                  <a:pt x="8275" y="4360"/>
                </a:lnTo>
                <a:lnTo>
                  <a:pt x="8275" y="4351"/>
                </a:lnTo>
                <a:lnTo>
                  <a:pt x="8267" y="4360"/>
                </a:lnTo>
                <a:lnTo>
                  <a:pt x="8258" y="4360"/>
                </a:lnTo>
                <a:lnTo>
                  <a:pt x="8249" y="4351"/>
                </a:lnTo>
                <a:lnTo>
                  <a:pt x="8240" y="4351"/>
                </a:lnTo>
                <a:lnTo>
                  <a:pt x="8231" y="4360"/>
                </a:lnTo>
                <a:lnTo>
                  <a:pt x="8231" y="4351"/>
                </a:lnTo>
                <a:lnTo>
                  <a:pt x="8231" y="4342"/>
                </a:lnTo>
                <a:lnTo>
                  <a:pt x="8222" y="4342"/>
                </a:lnTo>
                <a:lnTo>
                  <a:pt x="8214" y="4351"/>
                </a:lnTo>
                <a:lnTo>
                  <a:pt x="8214" y="4360"/>
                </a:lnTo>
                <a:lnTo>
                  <a:pt x="8205" y="4369"/>
                </a:lnTo>
                <a:lnTo>
                  <a:pt x="8196" y="4369"/>
                </a:lnTo>
                <a:lnTo>
                  <a:pt x="8187" y="4386"/>
                </a:lnTo>
                <a:lnTo>
                  <a:pt x="8178" y="4386"/>
                </a:lnTo>
                <a:lnTo>
                  <a:pt x="8178" y="4378"/>
                </a:lnTo>
                <a:lnTo>
                  <a:pt x="8178" y="4369"/>
                </a:lnTo>
                <a:lnTo>
                  <a:pt x="8187" y="4369"/>
                </a:lnTo>
                <a:lnTo>
                  <a:pt x="8187" y="4360"/>
                </a:lnTo>
                <a:lnTo>
                  <a:pt x="8187" y="4351"/>
                </a:lnTo>
                <a:lnTo>
                  <a:pt x="8205" y="4333"/>
                </a:lnTo>
                <a:lnTo>
                  <a:pt x="8205" y="4325"/>
                </a:lnTo>
                <a:lnTo>
                  <a:pt x="8205" y="4316"/>
                </a:lnTo>
                <a:lnTo>
                  <a:pt x="8214" y="4316"/>
                </a:lnTo>
                <a:lnTo>
                  <a:pt x="8231" y="4298"/>
                </a:lnTo>
                <a:lnTo>
                  <a:pt x="8231" y="4289"/>
                </a:lnTo>
                <a:lnTo>
                  <a:pt x="8231" y="4280"/>
                </a:lnTo>
                <a:lnTo>
                  <a:pt x="8240" y="4272"/>
                </a:lnTo>
                <a:lnTo>
                  <a:pt x="8249" y="4263"/>
                </a:lnTo>
                <a:lnTo>
                  <a:pt x="8258" y="4254"/>
                </a:lnTo>
                <a:lnTo>
                  <a:pt x="8258" y="4245"/>
                </a:lnTo>
                <a:lnTo>
                  <a:pt x="8258" y="4236"/>
                </a:lnTo>
                <a:lnTo>
                  <a:pt x="8249" y="4236"/>
                </a:lnTo>
                <a:lnTo>
                  <a:pt x="8240" y="4236"/>
                </a:lnTo>
                <a:lnTo>
                  <a:pt x="8240" y="4227"/>
                </a:lnTo>
                <a:lnTo>
                  <a:pt x="8249" y="4219"/>
                </a:lnTo>
                <a:lnTo>
                  <a:pt x="8258" y="4219"/>
                </a:lnTo>
                <a:lnTo>
                  <a:pt x="8267" y="4219"/>
                </a:lnTo>
                <a:lnTo>
                  <a:pt x="8275" y="4219"/>
                </a:lnTo>
                <a:lnTo>
                  <a:pt x="8275" y="4210"/>
                </a:lnTo>
                <a:close/>
                <a:moveTo>
                  <a:pt x="8293" y="4166"/>
                </a:moveTo>
                <a:lnTo>
                  <a:pt x="8293" y="4157"/>
                </a:lnTo>
                <a:lnTo>
                  <a:pt x="8284" y="4166"/>
                </a:lnTo>
                <a:close/>
                <a:moveTo>
                  <a:pt x="8267" y="4280"/>
                </a:moveTo>
                <a:lnTo>
                  <a:pt x="8275" y="4280"/>
                </a:lnTo>
                <a:lnTo>
                  <a:pt x="8284" y="4280"/>
                </a:lnTo>
                <a:lnTo>
                  <a:pt x="8284" y="4272"/>
                </a:lnTo>
                <a:lnTo>
                  <a:pt x="8275" y="4272"/>
                </a:lnTo>
                <a:close/>
                <a:moveTo>
                  <a:pt x="4411" y="2506"/>
                </a:moveTo>
                <a:lnTo>
                  <a:pt x="4411" y="2515"/>
                </a:lnTo>
                <a:lnTo>
                  <a:pt x="4420" y="2524"/>
                </a:lnTo>
                <a:lnTo>
                  <a:pt x="4420" y="2533"/>
                </a:lnTo>
                <a:lnTo>
                  <a:pt x="4429" y="2524"/>
                </a:lnTo>
                <a:lnTo>
                  <a:pt x="4429" y="2515"/>
                </a:lnTo>
                <a:lnTo>
                  <a:pt x="4420" y="2515"/>
                </a:lnTo>
                <a:close/>
                <a:moveTo>
                  <a:pt x="8337" y="2136"/>
                </a:moveTo>
                <a:lnTo>
                  <a:pt x="8328" y="2136"/>
                </a:lnTo>
                <a:lnTo>
                  <a:pt x="8319" y="2162"/>
                </a:lnTo>
                <a:lnTo>
                  <a:pt x="8328" y="2171"/>
                </a:lnTo>
                <a:lnTo>
                  <a:pt x="8328" y="2180"/>
                </a:lnTo>
                <a:lnTo>
                  <a:pt x="8337" y="2180"/>
                </a:lnTo>
                <a:lnTo>
                  <a:pt x="8355" y="2180"/>
                </a:lnTo>
                <a:lnTo>
                  <a:pt x="8381" y="2180"/>
                </a:lnTo>
                <a:lnTo>
                  <a:pt x="8390" y="2189"/>
                </a:lnTo>
                <a:lnTo>
                  <a:pt x="8399" y="2189"/>
                </a:lnTo>
                <a:lnTo>
                  <a:pt x="8408" y="2189"/>
                </a:lnTo>
                <a:lnTo>
                  <a:pt x="8408" y="2198"/>
                </a:lnTo>
                <a:lnTo>
                  <a:pt x="8417" y="2198"/>
                </a:lnTo>
                <a:lnTo>
                  <a:pt x="8399" y="2198"/>
                </a:lnTo>
                <a:lnTo>
                  <a:pt x="8381" y="2198"/>
                </a:lnTo>
                <a:lnTo>
                  <a:pt x="8372" y="2206"/>
                </a:lnTo>
                <a:lnTo>
                  <a:pt x="8381" y="2206"/>
                </a:lnTo>
                <a:lnTo>
                  <a:pt x="8381" y="2215"/>
                </a:lnTo>
                <a:lnTo>
                  <a:pt x="8399" y="2215"/>
                </a:lnTo>
                <a:lnTo>
                  <a:pt x="8408" y="2224"/>
                </a:lnTo>
                <a:lnTo>
                  <a:pt x="8417" y="2224"/>
                </a:lnTo>
                <a:lnTo>
                  <a:pt x="8461" y="2215"/>
                </a:lnTo>
                <a:lnTo>
                  <a:pt x="8478" y="2206"/>
                </a:lnTo>
                <a:lnTo>
                  <a:pt x="8531" y="2198"/>
                </a:lnTo>
                <a:lnTo>
                  <a:pt x="8540" y="2189"/>
                </a:lnTo>
                <a:lnTo>
                  <a:pt x="8540" y="2180"/>
                </a:lnTo>
                <a:lnTo>
                  <a:pt x="8540" y="2171"/>
                </a:lnTo>
                <a:lnTo>
                  <a:pt x="8531" y="2171"/>
                </a:lnTo>
                <a:lnTo>
                  <a:pt x="8540" y="2162"/>
                </a:lnTo>
                <a:lnTo>
                  <a:pt x="8531" y="2153"/>
                </a:lnTo>
                <a:lnTo>
                  <a:pt x="8505" y="2145"/>
                </a:lnTo>
                <a:lnTo>
                  <a:pt x="8478" y="2136"/>
                </a:lnTo>
                <a:lnTo>
                  <a:pt x="8452" y="2109"/>
                </a:lnTo>
                <a:lnTo>
                  <a:pt x="8443" y="2101"/>
                </a:lnTo>
                <a:lnTo>
                  <a:pt x="8434" y="2101"/>
                </a:lnTo>
                <a:lnTo>
                  <a:pt x="8390" y="2092"/>
                </a:lnTo>
                <a:lnTo>
                  <a:pt x="8364" y="2083"/>
                </a:lnTo>
                <a:lnTo>
                  <a:pt x="8337" y="2092"/>
                </a:lnTo>
                <a:lnTo>
                  <a:pt x="8328" y="2101"/>
                </a:lnTo>
                <a:lnTo>
                  <a:pt x="8328" y="2109"/>
                </a:lnTo>
                <a:lnTo>
                  <a:pt x="8328" y="2118"/>
                </a:lnTo>
                <a:lnTo>
                  <a:pt x="8337" y="2127"/>
                </a:lnTo>
                <a:lnTo>
                  <a:pt x="8364" y="2136"/>
                </a:lnTo>
                <a:close/>
                <a:moveTo>
                  <a:pt x="5505" y="3115"/>
                </a:moveTo>
                <a:lnTo>
                  <a:pt x="5514" y="3124"/>
                </a:lnTo>
                <a:lnTo>
                  <a:pt x="5523" y="3115"/>
                </a:lnTo>
                <a:lnTo>
                  <a:pt x="5514" y="3115"/>
                </a:lnTo>
                <a:close/>
                <a:moveTo>
                  <a:pt x="7878" y="3742"/>
                </a:moveTo>
                <a:lnTo>
                  <a:pt x="7870" y="3742"/>
                </a:lnTo>
                <a:lnTo>
                  <a:pt x="7861" y="3742"/>
                </a:lnTo>
                <a:lnTo>
                  <a:pt x="7861" y="3751"/>
                </a:lnTo>
                <a:lnTo>
                  <a:pt x="7878" y="3751"/>
                </a:lnTo>
                <a:close/>
                <a:moveTo>
                  <a:pt x="6511" y="4166"/>
                </a:moveTo>
                <a:lnTo>
                  <a:pt x="6520" y="4166"/>
                </a:lnTo>
                <a:lnTo>
                  <a:pt x="6529" y="4166"/>
                </a:lnTo>
                <a:lnTo>
                  <a:pt x="6529" y="4157"/>
                </a:lnTo>
                <a:lnTo>
                  <a:pt x="6529" y="4148"/>
                </a:lnTo>
                <a:lnTo>
                  <a:pt x="6502" y="4157"/>
                </a:lnTo>
                <a:lnTo>
                  <a:pt x="6511" y="4157"/>
                </a:lnTo>
                <a:close/>
                <a:moveTo>
                  <a:pt x="7746" y="7068"/>
                </a:moveTo>
                <a:lnTo>
                  <a:pt x="7737" y="7068"/>
                </a:lnTo>
                <a:lnTo>
                  <a:pt x="7746" y="7077"/>
                </a:lnTo>
                <a:lnTo>
                  <a:pt x="7755" y="7077"/>
                </a:lnTo>
                <a:close/>
                <a:moveTo>
                  <a:pt x="7587" y="6989"/>
                </a:moveTo>
                <a:lnTo>
                  <a:pt x="7578" y="6998"/>
                </a:lnTo>
                <a:lnTo>
                  <a:pt x="7587" y="6998"/>
                </a:lnTo>
                <a:close/>
                <a:moveTo>
                  <a:pt x="7640" y="7545"/>
                </a:moveTo>
                <a:lnTo>
                  <a:pt x="7649" y="7554"/>
                </a:lnTo>
                <a:lnTo>
                  <a:pt x="7658" y="7554"/>
                </a:lnTo>
                <a:lnTo>
                  <a:pt x="7667" y="7545"/>
                </a:lnTo>
                <a:lnTo>
                  <a:pt x="7667" y="7536"/>
                </a:lnTo>
                <a:lnTo>
                  <a:pt x="7658" y="7536"/>
                </a:lnTo>
                <a:lnTo>
                  <a:pt x="7649" y="7536"/>
                </a:lnTo>
                <a:lnTo>
                  <a:pt x="7649" y="7545"/>
                </a:lnTo>
                <a:lnTo>
                  <a:pt x="7640" y="7545"/>
                </a:lnTo>
                <a:lnTo>
                  <a:pt x="7640" y="7536"/>
                </a:lnTo>
                <a:lnTo>
                  <a:pt x="7631" y="7536"/>
                </a:lnTo>
                <a:lnTo>
                  <a:pt x="7631" y="7545"/>
                </a:lnTo>
                <a:lnTo>
                  <a:pt x="7623" y="7545"/>
                </a:lnTo>
                <a:close/>
                <a:moveTo>
                  <a:pt x="7614" y="7042"/>
                </a:moveTo>
                <a:lnTo>
                  <a:pt x="7605" y="7042"/>
                </a:lnTo>
                <a:lnTo>
                  <a:pt x="7596" y="7033"/>
                </a:lnTo>
                <a:lnTo>
                  <a:pt x="7587" y="7042"/>
                </a:lnTo>
                <a:lnTo>
                  <a:pt x="7605" y="7042"/>
                </a:lnTo>
                <a:close/>
                <a:moveTo>
                  <a:pt x="7561" y="7015"/>
                </a:moveTo>
                <a:lnTo>
                  <a:pt x="7552" y="7007"/>
                </a:lnTo>
                <a:lnTo>
                  <a:pt x="7543" y="7007"/>
                </a:lnTo>
                <a:lnTo>
                  <a:pt x="7534" y="7015"/>
                </a:lnTo>
                <a:lnTo>
                  <a:pt x="7543" y="7015"/>
                </a:lnTo>
                <a:lnTo>
                  <a:pt x="7552" y="7015"/>
                </a:lnTo>
                <a:close/>
                <a:moveTo>
                  <a:pt x="7561" y="7554"/>
                </a:moveTo>
                <a:lnTo>
                  <a:pt x="7561" y="7545"/>
                </a:lnTo>
                <a:lnTo>
                  <a:pt x="7552" y="7545"/>
                </a:lnTo>
                <a:lnTo>
                  <a:pt x="7552" y="7554"/>
                </a:lnTo>
                <a:close/>
                <a:moveTo>
                  <a:pt x="7623" y="6980"/>
                </a:moveTo>
                <a:lnTo>
                  <a:pt x="7623" y="6989"/>
                </a:lnTo>
                <a:lnTo>
                  <a:pt x="7631" y="6980"/>
                </a:lnTo>
                <a:close/>
                <a:moveTo>
                  <a:pt x="7605" y="5896"/>
                </a:moveTo>
                <a:lnTo>
                  <a:pt x="7596" y="5904"/>
                </a:lnTo>
                <a:lnTo>
                  <a:pt x="7587" y="5904"/>
                </a:lnTo>
                <a:lnTo>
                  <a:pt x="7587" y="5913"/>
                </a:lnTo>
                <a:lnTo>
                  <a:pt x="7596" y="5913"/>
                </a:lnTo>
                <a:lnTo>
                  <a:pt x="7596" y="5904"/>
                </a:lnTo>
                <a:close/>
                <a:moveTo>
                  <a:pt x="7596" y="6998"/>
                </a:moveTo>
                <a:lnTo>
                  <a:pt x="7605" y="6998"/>
                </a:lnTo>
                <a:close/>
                <a:moveTo>
                  <a:pt x="7614" y="6989"/>
                </a:moveTo>
                <a:lnTo>
                  <a:pt x="7605" y="6989"/>
                </a:lnTo>
                <a:close/>
                <a:moveTo>
                  <a:pt x="6837" y="6874"/>
                </a:moveTo>
                <a:lnTo>
                  <a:pt x="6846" y="6874"/>
                </a:lnTo>
                <a:lnTo>
                  <a:pt x="6855" y="6874"/>
                </a:lnTo>
                <a:lnTo>
                  <a:pt x="6873" y="6865"/>
                </a:lnTo>
                <a:lnTo>
                  <a:pt x="6890" y="6865"/>
                </a:lnTo>
                <a:lnTo>
                  <a:pt x="6899" y="6865"/>
                </a:lnTo>
                <a:lnTo>
                  <a:pt x="6908" y="6857"/>
                </a:lnTo>
                <a:lnTo>
                  <a:pt x="6908" y="6848"/>
                </a:lnTo>
                <a:lnTo>
                  <a:pt x="6899" y="6848"/>
                </a:lnTo>
                <a:lnTo>
                  <a:pt x="6890" y="6848"/>
                </a:lnTo>
                <a:lnTo>
                  <a:pt x="6881" y="6839"/>
                </a:lnTo>
                <a:lnTo>
                  <a:pt x="6873" y="6830"/>
                </a:lnTo>
                <a:lnTo>
                  <a:pt x="6864" y="6830"/>
                </a:lnTo>
                <a:lnTo>
                  <a:pt x="6855" y="6821"/>
                </a:lnTo>
                <a:lnTo>
                  <a:pt x="6846" y="6821"/>
                </a:lnTo>
                <a:lnTo>
                  <a:pt x="6829" y="6812"/>
                </a:lnTo>
                <a:lnTo>
                  <a:pt x="6820" y="6821"/>
                </a:lnTo>
                <a:lnTo>
                  <a:pt x="6802" y="6812"/>
                </a:lnTo>
                <a:lnTo>
                  <a:pt x="6793" y="6812"/>
                </a:lnTo>
                <a:lnTo>
                  <a:pt x="6784" y="6812"/>
                </a:lnTo>
                <a:lnTo>
                  <a:pt x="6793" y="6812"/>
                </a:lnTo>
                <a:lnTo>
                  <a:pt x="6802" y="6804"/>
                </a:lnTo>
                <a:lnTo>
                  <a:pt x="6793" y="6804"/>
                </a:lnTo>
                <a:lnTo>
                  <a:pt x="6793" y="6795"/>
                </a:lnTo>
                <a:lnTo>
                  <a:pt x="6802" y="6795"/>
                </a:lnTo>
                <a:lnTo>
                  <a:pt x="6802" y="6786"/>
                </a:lnTo>
                <a:lnTo>
                  <a:pt x="6793" y="6786"/>
                </a:lnTo>
                <a:lnTo>
                  <a:pt x="6776" y="6786"/>
                </a:lnTo>
                <a:lnTo>
                  <a:pt x="6767" y="6786"/>
                </a:lnTo>
                <a:lnTo>
                  <a:pt x="6749" y="6777"/>
                </a:lnTo>
                <a:lnTo>
                  <a:pt x="6740" y="6777"/>
                </a:lnTo>
                <a:lnTo>
                  <a:pt x="6731" y="6777"/>
                </a:lnTo>
                <a:lnTo>
                  <a:pt x="6723" y="6768"/>
                </a:lnTo>
                <a:lnTo>
                  <a:pt x="6714" y="6768"/>
                </a:lnTo>
                <a:lnTo>
                  <a:pt x="6705" y="6768"/>
                </a:lnTo>
                <a:lnTo>
                  <a:pt x="6714" y="6759"/>
                </a:lnTo>
                <a:lnTo>
                  <a:pt x="6705" y="6759"/>
                </a:lnTo>
                <a:lnTo>
                  <a:pt x="6687" y="6751"/>
                </a:lnTo>
                <a:lnTo>
                  <a:pt x="6679" y="6759"/>
                </a:lnTo>
                <a:lnTo>
                  <a:pt x="6679" y="6751"/>
                </a:lnTo>
                <a:lnTo>
                  <a:pt x="6670" y="6751"/>
                </a:lnTo>
                <a:lnTo>
                  <a:pt x="6679" y="6751"/>
                </a:lnTo>
                <a:lnTo>
                  <a:pt x="6687" y="6751"/>
                </a:lnTo>
                <a:lnTo>
                  <a:pt x="6687" y="6742"/>
                </a:lnTo>
                <a:lnTo>
                  <a:pt x="6679" y="6742"/>
                </a:lnTo>
                <a:lnTo>
                  <a:pt x="6670" y="6733"/>
                </a:lnTo>
                <a:lnTo>
                  <a:pt x="6661" y="6724"/>
                </a:lnTo>
                <a:lnTo>
                  <a:pt x="6652" y="6724"/>
                </a:lnTo>
                <a:lnTo>
                  <a:pt x="6661" y="6733"/>
                </a:lnTo>
                <a:lnTo>
                  <a:pt x="6652" y="6733"/>
                </a:lnTo>
                <a:lnTo>
                  <a:pt x="6634" y="6724"/>
                </a:lnTo>
                <a:lnTo>
                  <a:pt x="6626" y="6724"/>
                </a:lnTo>
                <a:lnTo>
                  <a:pt x="6617" y="6706"/>
                </a:lnTo>
                <a:lnTo>
                  <a:pt x="6573" y="6689"/>
                </a:lnTo>
                <a:lnTo>
                  <a:pt x="6564" y="6689"/>
                </a:lnTo>
                <a:lnTo>
                  <a:pt x="6555" y="6689"/>
                </a:lnTo>
                <a:lnTo>
                  <a:pt x="6537" y="6689"/>
                </a:lnTo>
                <a:lnTo>
                  <a:pt x="6529" y="6689"/>
                </a:lnTo>
                <a:lnTo>
                  <a:pt x="6529" y="6680"/>
                </a:lnTo>
                <a:lnTo>
                  <a:pt x="6520" y="6680"/>
                </a:lnTo>
                <a:lnTo>
                  <a:pt x="6511" y="6671"/>
                </a:lnTo>
                <a:lnTo>
                  <a:pt x="6502" y="6662"/>
                </a:lnTo>
                <a:lnTo>
                  <a:pt x="6484" y="6654"/>
                </a:lnTo>
                <a:lnTo>
                  <a:pt x="6493" y="6654"/>
                </a:lnTo>
                <a:lnTo>
                  <a:pt x="6484" y="6654"/>
                </a:lnTo>
                <a:lnTo>
                  <a:pt x="6476" y="6654"/>
                </a:lnTo>
                <a:lnTo>
                  <a:pt x="6476" y="6645"/>
                </a:lnTo>
                <a:lnTo>
                  <a:pt x="6467" y="6645"/>
                </a:lnTo>
                <a:lnTo>
                  <a:pt x="6458" y="6645"/>
                </a:lnTo>
                <a:lnTo>
                  <a:pt x="6449" y="6645"/>
                </a:lnTo>
                <a:lnTo>
                  <a:pt x="6440" y="6645"/>
                </a:lnTo>
                <a:lnTo>
                  <a:pt x="6440" y="6636"/>
                </a:lnTo>
                <a:lnTo>
                  <a:pt x="6432" y="6636"/>
                </a:lnTo>
                <a:lnTo>
                  <a:pt x="6405" y="6636"/>
                </a:lnTo>
                <a:lnTo>
                  <a:pt x="6396" y="6636"/>
                </a:lnTo>
                <a:lnTo>
                  <a:pt x="6387" y="6636"/>
                </a:lnTo>
                <a:lnTo>
                  <a:pt x="6387" y="6627"/>
                </a:lnTo>
                <a:lnTo>
                  <a:pt x="6379" y="6627"/>
                </a:lnTo>
                <a:lnTo>
                  <a:pt x="6361" y="6636"/>
                </a:lnTo>
                <a:lnTo>
                  <a:pt x="6343" y="6627"/>
                </a:lnTo>
                <a:lnTo>
                  <a:pt x="6326" y="6627"/>
                </a:lnTo>
                <a:lnTo>
                  <a:pt x="6308" y="6627"/>
                </a:lnTo>
                <a:lnTo>
                  <a:pt x="6290" y="6636"/>
                </a:lnTo>
                <a:lnTo>
                  <a:pt x="6282" y="6636"/>
                </a:lnTo>
                <a:lnTo>
                  <a:pt x="6246" y="6645"/>
                </a:lnTo>
                <a:lnTo>
                  <a:pt x="6237" y="6645"/>
                </a:lnTo>
                <a:lnTo>
                  <a:pt x="6176" y="6662"/>
                </a:lnTo>
                <a:lnTo>
                  <a:pt x="6176" y="6671"/>
                </a:lnTo>
                <a:lnTo>
                  <a:pt x="6158" y="6680"/>
                </a:lnTo>
                <a:lnTo>
                  <a:pt x="6158" y="6689"/>
                </a:lnTo>
                <a:lnTo>
                  <a:pt x="6158" y="6698"/>
                </a:lnTo>
                <a:lnTo>
                  <a:pt x="6158" y="6715"/>
                </a:lnTo>
                <a:lnTo>
                  <a:pt x="6149" y="6715"/>
                </a:lnTo>
                <a:lnTo>
                  <a:pt x="6140" y="6715"/>
                </a:lnTo>
                <a:lnTo>
                  <a:pt x="6123" y="6724"/>
                </a:lnTo>
                <a:lnTo>
                  <a:pt x="6114" y="6733"/>
                </a:lnTo>
                <a:lnTo>
                  <a:pt x="6123" y="6733"/>
                </a:lnTo>
                <a:lnTo>
                  <a:pt x="6132" y="6724"/>
                </a:lnTo>
                <a:lnTo>
                  <a:pt x="6140" y="6724"/>
                </a:lnTo>
                <a:lnTo>
                  <a:pt x="6149" y="6724"/>
                </a:lnTo>
                <a:lnTo>
                  <a:pt x="6149" y="6733"/>
                </a:lnTo>
                <a:lnTo>
                  <a:pt x="6167" y="6724"/>
                </a:lnTo>
                <a:lnTo>
                  <a:pt x="6176" y="6724"/>
                </a:lnTo>
                <a:lnTo>
                  <a:pt x="6184" y="6724"/>
                </a:lnTo>
                <a:lnTo>
                  <a:pt x="6184" y="6715"/>
                </a:lnTo>
                <a:lnTo>
                  <a:pt x="6184" y="6706"/>
                </a:lnTo>
                <a:lnTo>
                  <a:pt x="6193" y="6706"/>
                </a:lnTo>
                <a:lnTo>
                  <a:pt x="6202" y="6706"/>
                </a:lnTo>
                <a:lnTo>
                  <a:pt x="6211" y="6706"/>
                </a:lnTo>
                <a:lnTo>
                  <a:pt x="6211" y="6698"/>
                </a:lnTo>
                <a:lnTo>
                  <a:pt x="6220" y="6698"/>
                </a:lnTo>
                <a:lnTo>
                  <a:pt x="6220" y="6706"/>
                </a:lnTo>
                <a:lnTo>
                  <a:pt x="6229" y="6698"/>
                </a:lnTo>
                <a:lnTo>
                  <a:pt x="6237" y="6698"/>
                </a:lnTo>
                <a:lnTo>
                  <a:pt x="6246" y="6689"/>
                </a:lnTo>
                <a:lnTo>
                  <a:pt x="6255" y="6680"/>
                </a:lnTo>
                <a:lnTo>
                  <a:pt x="6264" y="6671"/>
                </a:lnTo>
                <a:lnTo>
                  <a:pt x="6273" y="6671"/>
                </a:lnTo>
                <a:lnTo>
                  <a:pt x="6273" y="6662"/>
                </a:lnTo>
                <a:lnTo>
                  <a:pt x="6334" y="6662"/>
                </a:lnTo>
                <a:lnTo>
                  <a:pt x="6343" y="6662"/>
                </a:lnTo>
                <a:lnTo>
                  <a:pt x="6343" y="6671"/>
                </a:lnTo>
                <a:lnTo>
                  <a:pt x="6352" y="6671"/>
                </a:lnTo>
                <a:lnTo>
                  <a:pt x="6352" y="6680"/>
                </a:lnTo>
                <a:lnTo>
                  <a:pt x="6334" y="6689"/>
                </a:lnTo>
                <a:lnTo>
                  <a:pt x="6326" y="6689"/>
                </a:lnTo>
                <a:lnTo>
                  <a:pt x="6334" y="6698"/>
                </a:lnTo>
                <a:lnTo>
                  <a:pt x="6343" y="6698"/>
                </a:lnTo>
                <a:lnTo>
                  <a:pt x="6343" y="6706"/>
                </a:lnTo>
                <a:lnTo>
                  <a:pt x="6370" y="6706"/>
                </a:lnTo>
                <a:lnTo>
                  <a:pt x="6379" y="6706"/>
                </a:lnTo>
                <a:lnTo>
                  <a:pt x="6387" y="6706"/>
                </a:lnTo>
                <a:lnTo>
                  <a:pt x="6387" y="6698"/>
                </a:lnTo>
                <a:lnTo>
                  <a:pt x="6396" y="6698"/>
                </a:lnTo>
                <a:lnTo>
                  <a:pt x="6396" y="6706"/>
                </a:lnTo>
                <a:lnTo>
                  <a:pt x="6405" y="6715"/>
                </a:lnTo>
                <a:lnTo>
                  <a:pt x="6440" y="6715"/>
                </a:lnTo>
                <a:lnTo>
                  <a:pt x="6440" y="6706"/>
                </a:lnTo>
                <a:lnTo>
                  <a:pt x="6449" y="6715"/>
                </a:lnTo>
                <a:lnTo>
                  <a:pt x="6458" y="6724"/>
                </a:lnTo>
                <a:lnTo>
                  <a:pt x="6467" y="6733"/>
                </a:lnTo>
                <a:lnTo>
                  <a:pt x="6484" y="6733"/>
                </a:lnTo>
                <a:lnTo>
                  <a:pt x="6529" y="6751"/>
                </a:lnTo>
                <a:lnTo>
                  <a:pt x="6537" y="6751"/>
                </a:lnTo>
                <a:lnTo>
                  <a:pt x="6564" y="6751"/>
                </a:lnTo>
                <a:lnTo>
                  <a:pt x="6573" y="6751"/>
                </a:lnTo>
                <a:lnTo>
                  <a:pt x="6581" y="6751"/>
                </a:lnTo>
                <a:lnTo>
                  <a:pt x="6581" y="6759"/>
                </a:lnTo>
                <a:lnTo>
                  <a:pt x="6581" y="6768"/>
                </a:lnTo>
                <a:lnTo>
                  <a:pt x="6590" y="6786"/>
                </a:lnTo>
                <a:lnTo>
                  <a:pt x="6590" y="6795"/>
                </a:lnTo>
                <a:lnTo>
                  <a:pt x="6599" y="6804"/>
                </a:lnTo>
                <a:lnTo>
                  <a:pt x="6617" y="6812"/>
                </a:lnTo>
                <a:lnTo>
                  <a:pt x="6626" y="6812"/>
                </a:lnTo>
                <a:lnTo>
                  <a:pt x="6634" y="6812"/>
                </a:lnTo>
                <a:lnTo>
                  <a:pt x="6652" y="6821"/>
                </a:lnTo>
                <a:lnTo>
                  <a:pt x="6661" y="6821"/>
                </a:lnTo>
                <a:lnTo>
                  <a:pt x="6670" y="6821"/>
                </a:lnTo>
                <a:lnTo>
                  <a:pt x="6679" y="6821"/>
                </a:lnTo>
                <a:lnTo>
                  <a:pt x="6687" y="6830"/>
                </a:lnTo>
                <a:lnTo>
                  <a:pt x="6687" y="6839"/>
                </a:lnTo>
                <a:lnTo>
                  <a:pt x="6687" y="6848"/>
                </a:lnTo>
                <a:lnTo>
                  <a:pt x="6679" y="6848"/>
                </a:lnTo>
                <a:lnTo>
                  <a:pt x="6661" y="6865"/>
                </a:lnTo>
                <a:lnTo>
                  <a:pt x="6643" y="6883"/>
                </a:lnTo>
                <a:lnTo>
                  <a:pt x="6661" y="6883"/>
                </a:lnTo>
                <a:lnTo>
                  <a:pt x="6679" y="6874"/>
                </a:lnTo>
                <a:lnTo>
                  <a:pt x="6696" y="6874"/>
                </a:lnTo>
                <a:lnTo>
                  <a:pt x="6705" y="6874"/>
                </a:lnTo>
                <a:lnTo>
                  <a:pt x="6714" y="6874"/>
                </a:lnTo>
                <a:lnTo>
                  <a:pt x="6731" y="6874"/>
                </a:lnTo>
                <a:lnTo>
                  <a:pt x="6749" y="6874"/>
                </a:lnTo>
                <a:lnTo>
                  <a:pt x="6758" y="6874"/>
                </a:lnTo>
                <a:lnTo>
                  <a:pt x="6784" y="6874"/>
                </a:lnTo>
                <a:lnTo>
                  <a:pt x="6793" y="6874"/>
                </a:lnTo>
                <a:lnTo>
                  <a:pt x="6802" y="6883"/>
                </a:lnTo>
                <a:lnTo>
                  <a:pt x="6820" y="6874"/>
                </a:lnTo>
                <a:lnTo>
                  <a:pt x="6829" y="6874"/>
                </a:lnTo>
                <a:lnTo>
                  <a:pt x="6837" y="6865"/>
                </a:lnTo>
                <a:close/>
                <a:moveTo>
                  <a:pt x="7287" y="7457"/>
                </a:moveTo>
                <a:lnTo>
                  <a:pt x="7278" y="7448"/>
                </a:lnTo>
                <a:lnTo>
                  <a:pt x="7278" y="7439"/>
                </a:lnTo>
                <a:lnTo>
                  <a:pt x="7270" y="7439"/>
                </a:lnTo>
                <a:lnTo>
                  <a:pt x="7278" y="7448"/>
                </a:lnTo>
                <a:lnTo>
                  <a:pt x="7287" y="7457"/>
                </a:lnTo>
                <a:lnTo>
                  <a:pt x="7296" y="7466"/>
                </a:lnTo>
                <a:lnTo>
                  <a:pt x="7305" y="7466"/>
                </a:lnTo>
                <a:lnTo>
                  <a:pt x="7296" y="7457"/>
                </a:lnTo>
                <a:close/>
                <a:moveTo>
                  <a:pt x="7217" y="7439"/>
                </a:moveTo>
                <a:lnTo>
                  <a:pt x="7217" y="7430"/>
                </a:lnTo>
                <a:lnTo>
                  <a:pt x="7208" y="7421"/>
                </a:lnTo>
                <a:lnTo>
                  <a:pt x="7208" y="7430"/>
                </a:lnTo>
                <a:close/>
                <a:moveTo>
                  <a:pt x="6723" y="7024"/>
                </a:moveTo>
                <a:lnTo>
                  <a:pt x="6723" y="7033"/>
                </a:lnTo>
                <a:lnTo>
                  <a:pt x="6731" y="7033"/>
                </a:lnTo>
                <a:lnTo>
                  <a:pt x="6740" y="7033"/>
                </a:lnTo>
                <a:lnTo>
                  <a:pt x="6749" y="7033"/>
                </a:lnTo>
                <a:lnTo>
                  <a:pt x="6758" y="7024"/>
                </a:lnTo>
                <a:lnTo>
                  <a:pt x="6749" y="7007"/>
                </a:lnTo>
                <a:lnTo>
                  <a:pt x="6723" y="7007"/>
                </a:lnTo>
                <a:lnTo>
                  <a:pt x="6714" y="6998"/>
                </a:lnTo>
                <a:lnTo>
                  <a:pt x="6705" y="6989"/>
                </a:lnTo>
                <a:lnTo>
                  <a:pt x="6696" y="6989"/>
                </a:lnTo>
                <a:lnTo>
                  <a:pt x="6687" y="6989"/>
                </a:lnTo>
                <a:lnTo>
                  <a:pt x="6679" y="6989"/>
                </a:lnTo>
                <a:lnTo>
                  <a:pt x="6670" y="6989"/>
                </a:lnTo>
                <a:lnTo>
                  <a:pt x="6661" y="6989"/>
                </a:lnTo>
                <a:lnTo>
                  <a:pt x="6634" y="6980"/>
                </a:lnTo>
                <a:lnTo>
                  <a:pt x="6626" y="6980"/>
                </a:lnTo>
                <a:lnTo>
                  <a:pt x="6626" y="6989"/>
                </a:lnTo>
                <a:lnTo>
                  <a:pt x="6617" y="6989"/>
                </a:lnTo>
                <a:lnTo>
                  <a:pt x="6608" y="6989"/>
                </a:lnTo>
                <a:lnTo>
                  <a:pt x="6599" y="6998"/>
                </a:lnTo>
                <a:lnTo>
                  <a:pt x="6599" y="7007"/>
                </a:lnTo>
                <a:lnTo>
                  <a:pt x="6617" y="7007"/>
                </a:lnTo>
                <a:lnTo>
                  <a:pt x="6626" y="7015"/>
                </a:lnTo>
                <a:lnTo>
                  <a:pt x="6634" y="7024"/>
                </a:lnTo>
                <a:lnTo>
                  <a:pt x="6643" y="7033"/>
                </a:lnTo>
                <a:lnTo>
                  <a:pt x="6652" y="7033"/>
                </a:lnTo>
                <a:lnTo>
                  <a:pt x="6661" y="7033"/>
                </a:lnTo>
                <a:lnTo>
                  <a:pt x="6670" y="7033"/>
                </a:lnTo>
                <a:lnTo>
                  <a:pt x="6679" y="7042"/>
                </a:lnTo>
                <a:lnTo>
                  <a:pt x="6687" y="7033"/>
                </a:lnTo>
                <a:lnTo>
                  <a:pt x="6696" y="7033"/>
                </a:lnTo>
                <a:lnTo>
                  <a:pt x="6705" y="7033"/>
                </a:lnTo>
                <a:lnTo>
                  <a:pt x="6705" y="7024"/>
                </a:lnTo>
                <a:lnTo>
                  <a:pt x="6714" y="7024"/>
                </a:lnTo>
                <a:close/>
                <a:moveTo>
                  <a:pt x="7490" y="4872"/>
                </a:moveTo>
                <a:lnTo>
                  <a:pt x="7481" y="4881"/>
                </a:lnTo>
                <a:lnTo>
                  <a:pt x="7481" y="4889"/>
                </a:lnTo>
                <a:lnTo>
                  <a:pt x="7490" y="4881"/>
                </a:lnTo>
                <a:close/>
                <a:moveTo>
                  <a:pt x="7455" y="4845"/>
                </a:moveTo>
                <a:lnTo>
                  <a:pt x="7455" y="4836"/>
                </a:lnTo>
                <a:lnTo>
                  <a:pt x="7446" y="4836"/>
                </a:lnTo>
                <a:lnTo>
                  <a:pt x="7437" y="4854"/>
                </a:lnTo>
                <a:lnTo>
                  <a:pt x="7446" y="4845"/>
                </a:lnTo>
                <a:close/>
                <a:moveTo>
                  <a:pt x="7305" y="7007"/>
                </a:moveTo>
                <a:lnTo>
                  <a:pt x="7314" y="7007"/>
                </a:lnTo>
                <a:lnTo>
                  <a:pt x="7314" y="6998"/>
                </a:lnTo>
                <a:lnTo>
                  <a:pt x="7323" y="6989"/>
                </a:lnTo>
                <a:lnTo>
                  <a:pt x="7331" y="6980"/>
                </a:lnTo>
                <a:lnTo>
                  <a:pt x="7331" y="6971"/>
                </a:lnTo>
                <a:lnTo>
                  <a:pt x="7323" y="6971"/>
                </a:lnTo>
                <a:lnTo>
                  <a:pt x="7305" y="6954"/>
                </a:lnTo>
                <a:lnTo>
                  <a:pt x="7296" y="6945"/>
                </a:lnTo>
                <a:lnTo>
                  <a:pt x="7287" y="6945"/>
                </a:lnTo>
                <a:lnTo>
                  <a:pt x="7270" y="6945"/>
                </a:lnTo>
                <a:lnTo>
                  <a:pt x="7261" y="6945"/>
                </a:lnTo>
                <a:lnTo>
                  <a:pt x="7261" y="6936"/>
                </a:lnTo>
                <a:lnTo>
                  <a:pt x="7252" y="6936"/>
                </a:lnTo>
                <a:lnTo>
                  <a:pt x="7243" y="6936"/>
                </a:lnTo>
                <a:lnTo>
                  <a:pt x="7243" y="6927"/>
                </a:lnTo>
                <a:lnTo>
                  <a:pt x="7261" y="6927"/>
                </a:lnTo>
                <a:lnTo>
                  <a:pt x="7270" y="6927"/>
                </a:lnTo>
                <a:lnTo>
                  <a:pt x="7261" y="6918"/>
                </a:lnTo>
                <a:lnTo>
                  <a:pt x="7234" y="6927"/>
                </a:lnTo>
                <a:lnTo>
                  <a:pt x="7226" y="6918"/>
                </a:lnTo>
                <a:lnTo>
                  <a:pt x="7217" y="6909"/>
                </a:lnTo>
                <a:lnTo>
                  <a:pt x="7217" y="6901"/>
                </a:lnTo>
                <a:lnTo>
                  <a:pt x="7217" y="6892"/>
                </a:lnTo>
                <a:lnTo>
                  <a:pt x="7208" y="6892"/>
                </a:lnTo>
                <a:lnTo>
                  <a:pt x="7199" y="6901"/>
                </a:lnTo>
                <a:lnTo>
                  <a:pt x="7190" y="6892"/>
                </a:lnTo>
                <a:lnTo>
                  <a:pt x="7181" y="6892"/>
                </a:lnTo>
                <a:lnTo>
                  <a:pt x="7173" y="6883"/>
                </a:lnTo>
                <a:lnTo>
                  <a:pt x="7164" y="6892"/>
                </a:lnTo>
                <a:lnTo>
                  <a:pt x="7164" y="6883"/>
                </a:lnTo>
                <a:lnTo>
                  <a:pt x="7155" y="6883"/>
                </a:lnTo>
                <a:lnTo>
                  <a:pt x="7146" y="6874"/>
                </a:lnTo>
                <a:lnTo>
                  <a:pt x="7128" y="6883"/>
                </a:lnTo>
                <a:lnTo>
                  <a:pt x="7120" y="6883"/>
                </a:lnTo>
                <a:lnTo>
                  <a:pt x="7102" y="6874"/>
                </a:lnTo>
                <a:lnTo>
                  <a:pt x="7093" y="6883"/>
                </a:lnTo>
                <a:lnTo>
                  <a:pt x="7084" y="6883"/>
                </a:lnTo>
                <a:lnTo>
                  <a:pt x="7084" y="6892"/>
                </a:lnTo>
                <a:lnTo>
                  <a:pt x="7076" y="6892"/>
                </a:lnTo>
                <a:lnTo>
                  <a:pt x="7067" y="6892"/>
                </a:lnTo>
                <a:lnTo>
                  <a:pt x="7049" y="6892"/>
                </a:lnTo>
                <a:lnTo>
                  <a:pt x="7031" y="6883"/>
                </a:lnTo>
                <a:lnTo>
                  <a:pt x="7023" y="6874"/>
                </a:lnTo>
                <a:lnTo>
                  <a:pt x="7005" y="6874"/>
                </a:lnTo>
                <a:lnTo>
                  <a:pt x="6987" y="6874"/>
                </a:lnTo>
                <a:lnTo>
                  <a:pt x="6978" y="6883"/>
                </a:lnTo>
                <a:lnTo>
                  <a:pt x="6970" y="6883"/>
                </a:lnTo>
                <a:lnTo>
                  <a:pt x="6961" y="6883"/>
                </a:lnTo>
                <a:lnTo>
                  <a:pt x="6961" y="6892"/>
                </a:lnTo>
                <a:lnTo>
                  <a:pt x="6961" y="6901"/>
                </a:lnTo>
                <a:lnTo>
                  <a:pt x="6970" y="6901"/>
                </a:lnTo>
                <a:lnTo>
                  <a:pt x="6987" y="6901"/>
                </a:lnTo>
                <a:lnTo>
                  <a:pt x="7005" y="6909"/>
                </a:lnTo>
                <a:lnTo>
                  <a:pt x="7014" y="6909"/>
                </a:lnTo>
                <a:lnTo>
                  <a:pt x="7014" y="6918"/>
                </a:lnTo>
                <a:lnTo>
                  <a:pt x="7005" y="6927"/>
                </a:lnTo>
                <a:lnTo>
                  <a:pt x="7014" y="6936"/>
                </a:lnTo>
                <a:lnTo>
                  <a:pt x="7005" y="6945"/>
                </a:lnTo>
                <a:lnTo>
                  <a:pt x="7014" y="6954"/>
                </a:lnTo>
                <a:lnTo>
                  <a:pt x="7031" y="6962"/>
                </a:lnTo>
                <a:lnTo>
                  <a:pt x="7040" y="6971"/>
                </a:lnTo>
                <a:lnTo>
                  <a:pt x="7040" y="6980"/>
                </a:lnTo>
                <a:lnTo>
                  <a:pt x="7031" y="6980"/>
                </a:lnTo>
                <a:lnTo>
                  <a:pt x="7023" y="6980"/>
                </a:lnTo>
                <a:lnTo>
                  <a:pt x="7014" y="6980"/>
                </a:lnTo>
                <a:lnTo>
                  <a:pt x="7014" y="6989"/>
                </a:lnTo>
                <a:lnTo>
                  <a:pt x="7005" y="6989"/>
                </a:lnTo>
                <a:lnTo>
                  <a:pt x="6996" y="6989"/>
                </a:lnTo>
                <a:lnTo>
                  <a:pt x="6952" y="6980"/>
                </a:lnTo>
                <a:lnTo>
                  <a:pt x="6943" y="6980"/>
                </a:lnTo>
                <a:lnTo>
                  <a:pt x="6926" y="6980"/>
                </a:lnTo>
                <a:lnTo>
                  <a:pt x="6917" y="6980"/>
                </a:lnTo>
                <a:lnTo>
                  <a:pt x="6908" y="6971"/>
                </a:lnTo>
                <a:lnTo>
                  <a:pt x="6899" y="6971"/>
                </a:lnTo>
                <a:lnTo>
                  <a:pt x="6890" y="6971"/>
                </a:lnTo>
                <a:lnTo>
                  <a:pt x="6881" y="6989"/>
                </a:lnTo>
                <a:lnTo>
                  <a:pt x="6890" y="6998"/>
                </a:lnTo>
                <a:lnTo>
                  <a:pt x="6908" y="6998"/>
                </a:lnTo>
                <a:lnTo>
                  <a:pt x="6908" y="7007"/>
                </a:lnTo>
                <a:lnTo>
                  <a:pt x="6917" y="7015"/>
                </a:lnTo>
                <a:lnTo>
                  <a:pt x="6926" y="7015"/>
                </a:lnTo>
                <a:lnTo>
                  <a:pt x="6934" y="7015"/>
                </a:lnTo>
                <a:lnTo>
                  <a:pt x="6934" y="7007"/>
                </a:lnTo>
                <a:lnTo>
                  <a:pt x="6943" y="7007"/>
                </a:lnTo>
                <a:lnTo>
                  <a:pt x="6952" y="7007"/>
                </a:lnTo>
                <a:lnTo>
                  <a:pt x="6961" y="7007"/>
                </a:lnTo>
                <a:lnTo>
                  <a:pt x="6970" y="7007"/>
                </a:lnTo>
                <a:lnTo>
                  <a:pt x="6978" y="7007"/>
                </a:lnTo>
                <a:lnTo>
                  <a:pt x="7005" y="7007"/>
                </a:lnTo>
                <a:lnTo>
                  <a:pt x="7014" y="7007"/>
                </a:lnTo>
                <a:lnTo>
                  <a:pt x="7023" y="7007"/>
                </a:lnTo>
                <a:lnTo>
                  <a:pt x="7031" y="7007"/>
                </a:lnTo>
                <a:lnTo>
                  <a:pt x="7058" y="7007"/>
                </a:lnTo>
                <a:lnTo>
                  <a:pt x="7067" y="7007"/>
                </a:lnTo>
                <a:lnTo>
                  <a:pt x="7076" y="7015"/>
                </a:lnTo>
                <a:lnTo>
                  <a:pt x="7084" y="7015"/>
                </a:lnTo>
                <a:lnTo>
                  <a:pt x="7084" y="7024"/>
                </a:lnTo>
                <a:lnTo>
                  <a:pt x="7093" y="7024"/>
                </a:lnTo>
                <a:lnTo>
                  <a:pt x="7093" y="7033"/>
                </a:lnTo>
                <a:lnTo>
                  <a:pt x="7093" y="7042"/>
                </a:lnTo>
                <a:lnTo>
                  <a:pt x="7102" y="7042"/>
                </a:lnTo>
                <a:lnTo>
                  <a:pt x="7102" y="7051"/>
                </a:lnTo>
                <a:lnTo>
                  <a:pt x="7111" y="7051"/>
                </a:lnTo>
                <a:lnTo>
                  <a:pt x="7111" y="7042"/>
                </a:lnTo>
                <a:lnTo>
                  <a:pt x="7120" y="7033"/>
                </a:lnTo>
                <a:lnTo>
                  <a:pt x="7128" y="7015"/>
                </a:lnTo>
                <a:lnTo>
                  <a:pt x="7128" y="7007"/>
                </a:lnTo>
                <a:lnTo>
                  <a:pt x="7137" y="7007"/>
                </a:lnTo>
                <a:lnTo>
                  <a:pt x="7137" y="6998"/>
                </a:lnTo>
                <a:lnTo>
                  <a:pt x="7146" y="6998"/>
                </a:lnTo>
                <a:lnTo>
                  <a:pt x="7155" y="6998"/>
                </a:lnTo>
                <a:lnTo>
                  <a:pt x="7164" y="6998"/>
                </a:lnTo>
                <a:lnTo>
                  <a:pt x="7173" y="6998"/>
                </a:lnTo>
                <a:lnTo>
                  <a:pt x="7173" y="7007"/>
                </a:lnTo>
                <a:lnTo>
                  <a:pt x="7199" y="7007"/>
                </a:lnTo>
                <a:lnTo>
                  <a:pt x="7199" y="6998"/>
                </a:lnTo>
                <a:lnTo>
                  <a:pt x="7208" y="6998"/>
                </a:lnTo>
                <a:lnTo>
                  <a:pt x="7217" y="6989"/>
                </a:lnTo>
                <a:lnTo>
                  <a:pt x="7226" y="6989"/>
                </a:lnTo>
                <a:lnTo>
                  <a:pt x="7234" y="6989"/>
                </a:lnTo>
                <a:lnTo>
                  <a:pt x="7243" y="6989"/>
                </a:lnTo>
                <a:lnTo>
                  <a:pt x="7261" y="6989"/>
                </a:lnTo>
                <a:lnTo>
                  <a:pt x="7270" y="6989"/>
                </a:lnTo>
                <a:lnTo>
                  <a:pt x="7278" y="6989"/>
                </a:lnTo>
                <a:lnTo>
                  <a:pt x="7287" y="6989"/>
                </a:lnTo>
                <a:lnTo>
                  <a:pt x="7296" y="6998"/>
                </a:lnTo>
                <a:lnTo>
                  <a:pt x="7305" y="6998"/>
                </a:lnTo>
                <a:close/>
                <a:moveTo>
                  <a:pt x="7420" y="7024"/>
                </a:moveTo>
                <a:lnTo>
                  <a:pt x="7428" y="7024"/>
                </a:lnTo>
                <a:lnTo>
                  <a:pt x="7437" y="7024"/>
                </a:lnTo>
                <a:lnTo>
                  <a:pt x="7446" y="7024"/>
                </a:lnTo>
                <a:lnTo>
                  <a:pt x="7464" y="7024"/>
                </a:lnTo>
                <a:lnTo>
                  <a:pt x="7473" y="7024"/>
                </a:lnTo>
                <a:lnTo>
                  <a:pt x="7481" y="7024"/>
                </a:lnTo>
                <a:lnTo>
                  <a:pt x="7490" y="7024"/>
                </a:lnTo>
                <a:lnTo>
                  <a:pt x="7499" y="7024"/>
                </a:lnTo>
                <a:lnTo>
                  <a:pt x="7508" y="7024"/>
                </a:lnTo>
                <a:lnTo>
                  <a:pt x="7517" y="7015"/>
                </a:lnTo>
                <a:lnTo>
                  <a:pt x="7525" y="7015"/>
                </a:lnTo>
                <a:lnTo>
                  <a:pt x="7525" y="7007"/>
                </a:lnTo>
                <a:lnTo>
                  <a:pt x="7534" y="7007"/>
                </a:lnTo>
                <a:lnTo>
                  <a:pt x="7534" y="6989"/>
                </a:lnTo>
                <a:lnTo>
                  <a:pt x="7525" y="6989"/>
                </a:lnTo>
                <a:lnTo>
                  <a:pt x="7517" y="6989"/>
                </a:lnTo>
                <a:lnTo>
                  <a:pt x="7499" y="6989"/>
                </a:lnTo>
                <a:lnTo>
                  <a:pt x="7490" y="6989"/>
                </a:lnTo>
                <a:lnTo>
                  <a:pt x="7446" y="6989"/>
                </a:lnTo>
                <a:lnTo>
                  <a:pt x="7428" y="6980"/>
                </a:lnTo>
                <a:lnTo>
                  <a:pt x="7420" y="6980"/>
                </a:lnTo>
                <a:lnTo>
                  <a:pt x="7420" y="6989"/>
                </a:lnTo>
                <a:lnTo>
                  <a:pt x="7411" y="6998"/>
                </a:lnTo>
                <a:lnTo>
                  <a:pt x="7420" y="6998"/>
                </a:lnTo>
                <a:lnTo>
                  <a:pt x="7420" y="7007"/>
                </a:lnTo>
                <a:close/>
                <a:moveTo>
                  <a:pt x="7817" y="4439"/>
                </a:moveTo>
                <a:lnTo>
                  <a:pt x="7825" y="4430"/>
                </a:lnTo>
                <a:lnTo>
                  <a:pt x="7817" y="4430"/>
                </a:lnTo>
                <a:lnTo>
                  <a:pt x="7817" y="4422"/>
                </a:lnTo>
                <a:lnTo>
                  <a:pt x="7799" y="4413"/>
                </a:lnTo>
                <a:lnTo>
                  <a:pt x="7790" y="4413"/>
                </a:lnTo>
                <a:lnTo>
                  <a:pt x="7755" y="4386"/>
                </a:lnTo>
                <a:lnTo>
                  <a:pt x="7737" y="4378"/>
                </a:lnTo>
                <a:lnTo>
                  <a:pt x="7720" y="4378"/>
                </a:lnTo>
                <a:lnTo>
                  <a:pt x="7702" y="4369"/>
                </a:lnTo>
                <a:lnTo>
                  <a:pt x="7667" y="4369"/>
                </a:lnTo>
                <a:lnTo>
                  <a:pt x="7640" y="4360"/>
                </a:lnTo>
                <a:lnTo>
                  <a:pt x="7631" y="4360"/>
                </a:lnTo>
                <a:lnTo>
                  <a:pt x="7623" y="4360"/>
                </a:lnTo>
                <a:lnTo>
                  <a:pt x="7614" y="4360"/>
                </a:lnTo>
                <a:lnTo>
                  <a:pt x="7623" y="4369"/>
                </a:lnTo>
                <a:lnTo>
                  <a:pt x="7658" y="4386"/>
                </a:lnTo>
                <a:lnTo>
                  <a:pt x="7667" y="4386"/>
                </a:lnTo>
                <a:lnTo>
                  <a:pt x="7675" y="4395"/>
                </a:lnTo>
                <a:lnTo>
                  <a:pt x="7684" y="4404"/>
                </a:lnTo>
                <a:lnTo>
                  <a:pt x="7684" y="4413"/>
                </a:lnTo>
                <a:lnTo>
                  <a:pt x="7720" y="4430"/>
                </a:lnTo>
                <a:lnTo>
                  <a:pt x="7737" y="4430"/>
                </a:lnTo>
                <a:lnTo>
                  <a:pt x="7764" y="4430"/>
                </a:lnTo>
                <a:lnTo>
                  <a:pt x="7781" y="4439"/>
                </a:lnTo>
                <a:close/>
                <a:moveTo>
                  <a:pt x="7940" y="4916"/>
                </a:moveTo>
                <a:lnTo>
                  <a:pt x="7949" y="4916"/>
                </a:lnTo>
                <a:lnTo>
                  <a:pt x="7967" y="4916"/>
                </a:lnTo>
                <a:lnTo>
                  <a:pt x="7967" y="4907"/>
                </a:lnTo>
                <a:lnTo>
                  <a:pt x="7958" y="4916"/>
                </a:lnTo>
                <a:lnTo>
                  <a:pt x="7949" y="4916"/>
                </a:lnTo>
                <a:close/>
                <a:moveTo>
                  <a:pt x="7773" y="4704"/>
                </a:moveTo>
                <a:lnTo>
                  <a:pt x="7790" y="4695"/>
                </a:lnTo>
                <a:lnTo>
                  <a:pt x="7799" y="4686"/>
                </a:lnTo>
                <a:lnTo>
                  <a:pt x="7790" y="4686"/>
                </a:lnTo>
                <a:lnTo>
                  <a:pt x="7773" y="4686"/>
                </a:lnTo>
                <a:lnTo>
                  <a:pt x="7746" y="4686"/>
                </a:lnTo>
                <a:lnTo>
                  <a:pt x="7728" y="4686"/>
                </a:lnTo>
                <a:lnTo>
                  <a:pt x="7720" y="4686"/>
                </a:lnTo>
                <a:lnTo>
                  <a:pt x="7702" y="4686"/>
                </a:lnTo>
                <a:lnTo>
                  <a:pt x="7702" y="4678"/>
                </a:lnTo>
                <a:lnTo>
                  <a:pt x="7693" y="4678"/>
                </a:lnTo>
                <a:lnTo>
                  <a:pt x="7684" y="4678"/>
                </a:lnTo>
                <a:lnTo>
                  <a:pt x="7675" y="4678"/>
                </a:lnTo>
                <a:lnTo>
                  <a:pt x="7675" y="4686"/>
                </a:lnTo>
                <a:lnTo>
                  <a:pt x="7667" y="4686"/>
                </a:lnTo>
                <a:lnTo>
                  <a:pt x="7667" y="4678"/>
                </a:lnTo>
                <a:lnTo>
                  <a:pt x="7658" y="4678"/>
                </a:lnTo>
                <a:lnTo>
                  <a:pt x="7667" y="4678"/>
                </a:lnTo>
                <a:lnTo>
                  <a:pt x="7658" y="4669"/>
                </a:lnTo>
                <a:lnTo>
                  <a:pt x="7649" y="4660"/>
                </a:lnTo>
                <a:lnTo>
                  <a:pt x="7658" y="4642"/>
                </a:lnTo>
                <a:lnTo>
                  <a:pt x="7649" y="4633"/>
                </a:lnTo>
                <a:lnTo>
                  <a:pt x="7658" y="4633"/>
                </a:lnTo>
                <a:lnTo>
                  <a:pt x="7640" y="4642"/>
                </a:lnTo>
                <a:lnTo>
                  <a:pt x="7631" y="4651"/>
                </a:lnTo>
                <a:lnTo>
                  <a:pt x="7631" y="4660"/>
                </a:lnTo>
                <a:lnTo>
                  <a:pt x="7623" y="4660"/>
                </a:lnTo>
                <a:lnTo>
                  <a:pt x="7623" y="4669"/>
                </a:lnTo>
                <a:lnTo>
                  <a:pt x="7640" y="4669"/>
                </a:lnTo>
                <a:lnTo>
                  <a:pt x="7649" y="4678"/>
                </a:lnTo>
                <a:lnTo>
                  <a:pt x="7649" y="4686"/>
                </a:lnTo>
                <a:lnTo>
                  <a:pt x="7667" y="4686"/>
                </a:lnTo>
                <a:lnTo>
                  <a:pt x="7675" y="4695"/>
                </a:lnTo>
                <a:lnTo>
                  <a:pt x="7667" y="4695"/>
                </a:lnTo>
                <a:lnTo>
                  <a:pt x="7675" y="4704"/>
                </a:lnTo>
                <a:lnTo>
                  <a:pt x="7684" y="4704"/>
                </a:lnTo>
                <a:lnTo>
                  <a:pt x="7711" y="4713"/>
                </a:lnTo>
                <a:lnTo>
                  <a:pt x="7720" y="4713"/>
                </a:lnTo>
                <a:lnTo>
                  <a:pt x="7711" y="4713"/>
                </a:lnTo>
                <a:lnTo>
                  <a:pt x="7711" y="4704"/>
                </a:lnTo>
                <a:lnTo>
                  <a:pt x="7720" y="4704"/>
                </a:lnTo>
                <a:lnTo>
                  <a:pt x="7728" y="4695"/>
                </a:lnTo>
                <a:lnTo>
                  <a:pt x="7728" y="4704"/>
                </a:lnTo>
                <a:lnTo>
                  <a:pt x="7720" y="4704"/>
                </a:lnTo>
                <a:lnTo>
                  <a:pt x="7728" y="4713"/>
                </a:lnTo>
                <a:lnTo>
                  <a:pt x="7737" y="4713"/>
                </a:lnTo>
                <a:lnTo>
                  <a:pt x="7728" y="4722"/>
                </a:lnTo>
                <a:lnTo>
                  <a:pt x="7737" y="4722"/>
                </a:lnTo>
                <a:lnTo>
                  <a:pt x="7737" y="4731"/>
                </a:lnTo>
                <a:lnTo>
                  <a:pt x="7746" y="4731"/>
                </a:lnTo>
                <a:lnTo>
                  <a:pt x="7764" y="4731"/>
                </a:lnTo>
                <a:lnTo>
                  <a:pt x="7764" y="4722"/>
                </a:lnTo>
                <a:lnTo>
                  <a:pt x="7764" y="4713"/>
                </a:lnTo>
                <a:close/>
                <a:moveTo>
                  <a:pt x="7878" y="7324"/>
                </a:moveTo>
                <a:lnTo>
                  <a:pt x="7878" y="7315"/>
                </a:lnTo>
                <a:lnTo>
                  <a:pt x="7870" y="7324"/>
                </a:lnTo>
                <a:lnTo>
                  <a:pt x="7870" y="7333"/>
                </a:lnTo>
                <a:lnTo>
                  <a:pt x="7870" y="7342"/>
                </a:lnTo>
                <a:lnTo>
                  <a:pt x="7878" y="7342"/>
                </a:lnTo>
                <a:lnTo>
                  <a:pt x="7878" y="7333"/>
                </a:lnTo>
                <a:close/>
                <a:moveTo>
                  <a:pt x="7128" y="4642"/>
                </a:moveTo>
                <a:lnTo>
                  <a:pt x="7128" y="4651"/>
                </a:lnTo>
                <a:lnTo>
                  <a:pt x="7137" y="4651"/>
                </a:lnTo>
                <a:lnTo>
                  <a:pt x="7146" y="4642"/>
                </a:lnTo>
                <a:lnTo>
                  <a:pt x="7155" y="4633"/>
                </a:lnTo>
                <a:lnTo>
                  <a:pt x="7146" y="4633"/>
                </a:lnTo>
                <a:lnTo>
                  <a:pt x="7137" y="4642"/>
                </a:lnTo>
                <a:close/>
                <a:moveTo>
                  <a:pt x="7887" y="7289"/>
                </a:moveTo>
                <a:lnTo>
                  <a:pt x="7887" y="7280"/>
                </a:lnTo>
                <a:lnTo>
                  <a:pt x="7878" y="7271"/>
                </a:lnTo>
                <a:lnTo>
                  <a:pt x="7878" y="7263"/>
                </a:lnTo>
                <a:lnTo>
                  <a:pt x="7870" y="7263"/>
                </a:lnTo>
                <a:lnTo>
                  <a:pt x="7861" y="7254"/>
                </a:lnTo>
                <a:lnTo>
                  <a:pt x="7861" y="7263"/>
                </a:lnTo>
                <a:lnTo>
                  <a:pt x="7861" y="7271"/>
                </a:lnTo>
                <a:lnTo>
                  <a:pt x="7870" y="7271"/>
                </a:lnTo>
                <a:lnTo>
                  <a:pt x="7870" y="7280"/>
                </a:lnTo>
                <a:lnTo>
                  <a:pt x="7870" y="7289"/>
                </a:lnTo>
                <a:lnTo>
                  <a:pt x="7878" y="7289"/>
                </a:lnTo>
                <a:close/>
                <a:moveTo>
                  <a:pt x="6926" y="4775"/>
                </a:moveTo>
                <a:lnTo>
                  <a:pt x="6934" y="4775"/>
                </a:lnTo>
                <a:lnTo>
                  <a:pt x="6943" y="4775"/>
                </a:lnTo>
                <a:lnTo>
                  <a:pt x="6952" y="4775"/>
                </a:lnTo>
                <a:lnTo>
                  <a:pt x="6952" y="4766"/>
                </a:lnTo>
                <a:lnTo>
                  <a:pt x="6961" y="4757"/>
                </a:lnTo>
                <a:lnTo>
                  <a:pt x="6952" y="4757"/>
                </a:lnTo>
                <a:lnTo>
                  <a:pt x="6943" y="4766"/>
                </a:lnTo>
                <a:lnTo>
                  <a:pt x="6926" y="4775"/>
                </a:lnTo>
                <a:lnTo>
                  <a:pt x="6917" y="4775"/>
                </a:lnTo>
                <a:close/>
                <a:moveTo>
                  <a:pt x="7878" y="4775"/>
                </a:moveTo>
                <a:lnTo>
                  <a:pt x="7878" y="4766"/>
                </a:lnTo>
                <a:lnTo>
                  <a:pt x="7870" y="4766"/>
                </a:lnTo>
                <a:lnTo>
                  <a:pt x="7870" y="4775"/>
                </a:lnTo>
                <a:close/>
                <a:moveTo>
                  <a:pt x="7817" y="4598"/>
                </a:moveTo>
                <a:lnTo>
                  <a:pt x="7825" y="4589"/>
                </a:lnTo>
                <a:lnTo>
                  <a:pt x="7834" y="4581"/>
                </a:lnTo>
                <a:lnTo>
                  <a:pt x="7843" y="4581"/>
                </a:lnTo>
                <a:lnTo>
                  <a:pt x="7843" y="4572"/>
                </a:lnTo>
                <a:lnTo>
                  <a:pt x="7834" y="4581"/>
                </a:lnTo>
                <a:lnTo>
                  <a:pt x="7825" y="4581"/>
                </a:lnTo>
                <a:lnTo>
                  <a:pt x="7817" y="4589"/>
                </a:lnTo>
                <a:lnTo>
                  <a:pt x="7808" y="4598"/>
                </a:lnTo>
                <a:lnTo>
                  <a:pt x="7799" y="4616"/>
                </a:lnTo>
                <a:lnTo>
                  <a:pt x="7808" y="4616"/>
                </a:lnTo>
                <a:lnTo>
                  <a:pt x="7817" y="4616"/>
                </a:lnTo>
                <a:lnTo>
                  <a:pt x="7817" y="4607"/>
                </a:lnTo>
                <a:lnTo>
                  <a:pt x="7808" y="4607"/>
                </a:lnTo>
                <a:close/>
                <a:moveTo>
                  <a:pt x="7605" y="4563"/>
                </a:moveTo>
                <a:lnTo>
                  <a:pt x="7614" y="4563"/>
                </a:lnTo>
                <a:lnTo>
                  <a:pt x="7614" y="4554"/>
                </a:lnTo>
                <a:lnTo>
                  <a:pt x="7605" y="4554"/>
                </a:lnTo>
                <a:close/>
                <a:moveTo>
                  <a:pt x="6943" y="4766"/>
                </a:moveTo>
                <a:lnTo>
                  <a:pt x="6952" y="4757"/>
                </a:lnTo>
                <a:lnTo>
                  <a:pt x="6934" y="4757"/>
                </a:lnTo>
                <a:lnTo>
                  <a:pt x="6926" y="4766"/>
                </a:lnTo>
                <a:lnTo>
                  <a:pt x="6934" y="4766"/>
                </a:lnTo>
                <a:close/>
                <a:moveTo>
                  <a:pt x="7728" y="6998"/>
                </a:moveTo>
                <a:lnTo>
                  <a:pt x="7720" y="7007"/>
                </a:lnTo>
                <a:lnTo>
                  <a:pt x="7711" y="7007"/>
                </a:lnTo>
                <a:lnTo>
                  <a:pt x="7728" y="7007"/>
                </a:lnTo>
                <a:close/>
                <a:moveTo>
                  <a:pt x="7755" y="7086"/>
                </a:moveTo>
                <a:lnTo>
                  <a:pt x="7764" y="7086"/>
                </a:lnTo>
                <a:close/>
                <a:moveTo>
                  <a:pt x="6379" y="6918"/>
                </a:moveTo>
                <a:lnTo>
                  <a:pt x="6370" y="6918"/>
                </a:lnTo>
                <a:lnTo>
                  <a:pt x="6370" y="6927"/>
                </a:lnTo>
                <a:lnTo>
                  <a:pt x="6379" y="6927"/>
                </a:lnTo>
                <a:lnTo>
                  <a:pt x="6387" y="6927"/>
                </a:lnTo>
                <a:lnTo>
                  <a:pt x="6396" y="6927"/>
                </a:lnTo>
                <a:lnTo>
                  <a:pt x="6396" y="6918"/>
                </a:lnTo>
                <a:close/>
                <a:moveTo>
                  <a:pt x="7720" y="7015"/>
                </a:moveTo>
                <a:lnTo>
                  <a:pt x="7728" y="7024"/>
                </a:lnTo>
                <a:lnTo>
                  <a:pt x="7728" y="7015"/>
                </a:lnTo>
                <a:close/>
                <a:moveTo>
                  <a:pt x="7614" y="4545"/>
                </a:moveTo>
                <a:lnTo>
                  <a:pt x="7614" y="4536"/>
                </a:lnTo>
                <a:lnTo>
                  <a:pt x="7614" y="4545"/>
                </a:lnTo>
                <a:lnTo>
                  <a:pt x="7614" y="4554"/>
                </a:lnTo>
                <a:lnTo>
                  <a:pt x="7623" y="4545"/>
                </a:lnTo>
                <a:close/>
                <a:moveTo>
                  <a:pt x="7781" y="7112"/>
                </a:moveTo>
                <a:lnTo>
                  <a:pt x="7781" y="7121"/>
                </a:lnTo>
                <a:lnTo>
                  <a:pt x="7790" y="7121"/>
                </a:lnTo>
                <a:lnTo>
                  <a:pt x="7790" y="7112"/>
                </a:lnTo>
                <a:close/>
                <a:moveTo>
                  <a:pt x="11125" y="6240"/>
                </a:moveTo>
                <a:lnTo>
                  <a:pt x="11134" y="6249"/>
                </a:lnTo>
                <a:lnTo>
                  <a:pt x="11143" y="6249"/>
                </a:lnTo>
                <a:lnTo>
                  <a:pt x="11151" y="6240"/>
                </a:lnTo>
                <a:lnTo>
                  <a:pt x="11160" y="6222"/>
                </a:lnTo>
                <a:lnTo>
                  <a:pt x="11169" y="6213"/>
                </a:lnTo>
                <a:lnTo>
                  <a:pt x="11169" y="6204"/>
                </a:lnTo>
                <a:lnTo>
                  <a:pt x="11160" y="6204"/>
                </a:lnTo>
                <a:lnTo>
                  <a:pt x="11143" y="6222"/>
                </a:lnTo>
                <a:lnTo>
                  <a:pt x="11125" y="6222"/>
                </a:lnTo>
                <a:lnTo>
                  <a:pt x="11116" y="6222"/>
                </a:lnTo>
                <a:lnTo>
                  <a:pt x="11116" y="6231"/>
                </a:lnTo>
                <a:close/>
                <a:moveTo>
                  <a:pt x="19196" y="7430"/>
                </a:moveTo>
                <a:lnTo>
                  <a:pt x="19188" y="7404"/>
                </a:lnTo>
                <a:lnTo>
                  <a:pt x="19188" y="7395"/>
                </a:lnTo>
                <a:lnTo>
                  <a:pt x="19196" y="7386"/>
                </a:lnTo>
                <a:lnTo>
                  <a:pt x="19196" y="7377"/>
                </a:lnTo>
                <a:lnTo>
                  <a:pt x="19196" y="7368"/>
                </a:lnTo>
                <a:lnTo>
                  <a:pt x="19196" y="7360"/>
                </a:lnTo>
                <a:lnTo>
                  <a:pt x="19188" y="7360"/>
                </a:lnTo>
                <a:lnTo>
                  <a:pt x="19179" y="7368"/>
                </a:lnTo>
                <a:lnTo>
                  <a:pt x="19179" y="7377"/>
                </a:lnTo>
                <a:lnTo>
                  <a:pt x="19179" y="7395"/>
                </a:lnTo>
                <a:lnTo>
                  <a:pt x="19179" y="7404"/>
                </a:lnTo>
                <a:lnTo>
                  <a:pt x="19179" y="7413"/>
                </a:lnTo>
                <a:lnTo>
                  <a:pt x="19170" y="7413"/>
                </a:lnTo>
                <a:lnTo>
                  <a:pt x="19179" y="7421"/>
                </a:lnTo>
                <a:lnTo>
                  <a:pt x="19170" y="7421"/>
                </a:lnTo>
                <a:lnTo>
                  <a:pt x="19170" y="7430"/>
                </a:lnTo>
                <a:lnTo>
                  <a:pt x="19170" y="7448"/>
                </a:lnTo>
                <a:lnTo>
                  <a:pt x="19179" y="7448"/>
                </a:lnTo>
                <a:lnTo>
                  <a:pt x="19179" y="7457"/>
                </a:lnTo>
                <a:lnTo>
                  <a:pt x="19170" y="7457"/>
                </a:lnTo>
                <a:lnTo>
                  <a:pt x="19170" y="7466"/>
                </a:lnTo>
                <a:lnTo>
                  <a:pt x="19161" y="7474"/>
                </a:lnTo>
                <a:lnTo>
                  <a:pt x="19161" y="7483"/>
                </a:lnTo>
                <a:lnTo>
                  <a:pt x="19161" y="7492"/>
                </a:lnTo>
                <a:lnTo>
                  <a:pt x="19170" y="7501"/>
                </a:lnTo>
                <a:lnTo>
                  <a:pt x="19170" y="7510"/>
                </a:lnTo>
                <a:lnTo>
                  <a:pt x="19170" y="7501"/>
                </a:lnTo>
                <a:lnTo>
                  <a:pt x="19179" y="7501"/>
                </a:lnTo>
                <a:lnTo>
                  <a:pt x="19179" y="7492"/>
                </a:lnTo>
                <a:lnTo>
                  <a:pt x="19179" y="7483"/>
                </a:lnTo>
                <a:lnTo>
                  <a:pt x="19179" y="7474"/>
                </a:lnTo>
                <a:lnTo>
                  <a:pt x="19179" y="7466"/>
                </a:lnTo>
                <a:lnTo>
                  <a:pt x="19188" y="7457"/>
                </a:lnTo>
                <a:lnTo>
                  <a:pt x="19179" y="7439"/>
                </a:lnTo>
                <a:lnTo>
                  <a:pt x="19188" y="7439"/>
                </a:lnTo>
                <a:close/>
                <a:moveTo>
                  <a:pt x="19223" y="7766"/>
                </a:moveTo>
                <a:lnTo>
                  <a:pt x="19214" y="7766"/>
                </a:lnTo>
                <a:lnTo>
                  <a:pt x="19214" y="7774"/>
                </a:lnTo>
                <a:lnTo>
                  <a:pt x="19223" y="7774"/>
                </a:lnTo>
                <a:close/>
                <a:moveTo>
                  <a:pt x="19232" y="7748"/>
                </a:moveTo>
                <a:lnTo>
                  <a:pt x="19223" y="7757"/>
                </a:lnTo>
                <a:lnTo>
                  <a:pt x="19232" y="7757"/>
                </a:lnTo>
                <a:lnTo>
                  <a:pt x="19232" y="7766"/>
                </a:lnTo>
                <a:lnTo>
                  <a:pt x="19232" y="7757"/>
                </a:lnTo>
                <a:close/>
                <a:moveTo>
                  <a:pt x="19196" y="7739"/>
                </a:moveTo>
                <a:lnTo>
                  <a:pt x="19196" y="7748"/>
                </a:lnTo>
                <a:lnTo>
                  <a:pt x="19205" y="7748"/>
                </a:lnTo>
                <a:close/>
                <a:moveTo>
                  <a:pt x="19241" y="6971"/>
                </a:moveTo>
                <a:lnTo>
                  <a:pt x="19249" y="6971"/>
                </a:lnTo>
                <a:lnTo>
                  <a:pt x="19249" y="6962"/>
                </a:lnTo>
                <a:lnTo>
                  <a:pt x="19249" y="6954"/>
                </a:lnTo>
                <a:lnTo>
                  <a:pt x="19241" y="6954"/>
                </a:lnTo>
                <a:lnTo>
                  <a:pt x="19232" y="6954"/>
                </a:lnTo>
                <a:lnTo>
                  <a:pt x="19232" y="6962"/>
                </a:lnTo>
                <a:close/>
                <a:moveTo>
                  <a:pt x="19170" y="7404"/>
                </a:moveTo>
                <a:lnTo>
                  <a:pt x="19170" y="7395"/>
                </a:lnTo>
                <a:lnTo>
                  <a:pt x="19170" y="7404"/>
                </a:lnTo>
                <a:lnTo>
                  <a:pt x="19170" y="7413"/>
                </a:lnTo>
                <a:close/>
                <a:moveTo>
                  <a:pt x="19196" y="6883"/>
                </a:moveTo>
                <a:lnTo>
                  <a:pt x="19196" y="6874"/>
                </a:lnTo>
                <a:lnTo>
                  <a:pt x="19188" y="6865"/>
                </a:lnTo>
                <a:lnTo>
                  <a:pt x="19188" y="6874"/>
                </a:lnTo>
                <a:lnTo>
                  <a:pt x="19188" y="6883"/>
                </a:lnTo>
                <a:close/>
                <a:moveTo>
                  <a:pt x="19196" y="7466"/>
                </a:moveTo>
                <a:lnTo>
                  <a:pt x="19188" y="7474"/>
                </a:lnTo>
                <a:lnTo>
                  <a:pt x="19196" y="7474"/>
                </a:lnTo>
                <a:close/>
                <a:moveTo>
                  <a:pt x="19232" y="6892"/>
                </a:moveTo>
                <a:lnTo>
                  <a:pt x="19232" y="6874"/>
                </a:lnTo>
                <a:lnTo>
                  <a:pt x="19223" y="6874"/>
                </a:lnTo>
                <a:lnTo>
                  <a:pt x="19223" y="6883"/>
                </a:lnTo>
                <a:close/>
                <a:moveTo>
                  <a:pt x="19514" y="8198"/>
                </a:moveTo>
                <a:lnTo>
                  <a:pt x="19505" y="8189"/>
                </a:lnTo>
                <a:lnTo>
                  <a:pt x="19496" y="8189"/>
                </a:lnTo>
                <a:lnTo>
                  <a:pt x="19505" y="8189"/>
                </a:lnTo>
                <a:close/>
                <a:moveTo>
                  <a:pt x="19549" y="8269"/>
                </a:moveTo>
                <a:lnTo>
                  <a:pt x="19541" y="8269"/>
                </a:lnTo>
                <a:lnTo>
                  <a:pt x="19523" y="8242"/>
                </a:lnTo>
                <a:lnTo>
                  <a:pt x="19514" y="8242"/>
                </a:lnTo>
                <a:lnTo>
                  <a:pt x="19505" y="8251"/>
                </a:lnTo>
                <a:lnTo>
                  <a:pt x="19496" y="8251"/>
                </a:lnTo>
                <a:lnTo>
                  <a:pt x="19505" y="8269"/>
                </a:lnTo>
                <a:lnTo>
                  <a:pt x="19514" y="8277"/>
                </a:lnTo>
                <a:lnTo>
                  <a:pt x="19514" y="8286"/>
                </a:lnTo>
                <a:lnTo>
                  <a:pt x="19523" y="8286"/>
                </a:lnTo>
                <a:lnTo>
                  <a:pt x="19532" y="8286"/>
                </a:lnTo>
                <a:lnTo>
                  <a:pt x="19541" y="8304"/>
                </a:lnTo>
                <a:lnTo>
                  <a:pt x="19549" y="8313"/>
                </a:lnTo>
                <a:lnTo>
                  <a:pt x="19549" y="8304"/>
                </a:lnTo>
                <a:lnTo>
                  <a:pt x="19549" y="8286"/>
                </a:lnTo>
                <a:lnTo>
                  <a:pt x="19558" y="8277"/>
                </a:lnTo>
                <a:lnTo>
                  <a:pt x="19549" y="8277"/>
                </a:lnTo>
                <a:close/>
                <a:moveTo>
                  <a:pt x="19444" y="8172"/>
                </a:moveTo>
                <a:lnTo>
                  <a:pt x="19426" y="8154"/>
                </a:lnTo>
                <a:lnTo>
                  <a:pt x="19417" y="8154"/>
                </a:lnTo>
                <a:lnTo>
                  <a:pt x="19417" y="8145"/>
                </a:lnTo>
                <a:lnTo>
                  <a:pt x="19408" y="8136"/>
                </a:lnTo>
                <a:lnTo>
                  <a:pt x="19399" y="8136"/>
                </a:lnTo>
                <a:lnTo>
                  <a:pt x="19399" y="8145"/>
                </a:lnTo>
                <a:lnTo>
                  <a:pt x="19391" y="8145"/>
                </a:lnTo>
                <a:lnTo>
                  <a:pt x="19399" y="8154"/>
                </a:lnTo>
                <a:lnTo>
                  <a:pt x="19408" y="8154"/>
                </a:lnTo>
                <a:lnTo>
                  <a:pt x="19408" y="8163"/>
                </a:lnTo>
                <a:lnTo>
                  <a:pt x="19417" y="8163"/>
                </a:lnTo>
                <a:lnTo>
                  <a:pt x="19435" y="8172"/>
                </a:lnTo>
                <a:lnTo>
                  <a:pt x="19435" y="8180"/>
                </a:lnTo>
                <a:lnTo>
                  <a:pt x="19444" y="8180"/>
                </a:lnTo>
                <a:close/>
                <a:moveTo>
                  <a:pt x="19241" y="7810"/>
                </a:moveTo>
                <a:lnTo>
                  <a:pt x="19241" y="7819"/>
                </a:lnTo>
                <a:lnTo>
                  <a:pt x="19249" y="7810"/>
                </a:lnTo>
                <a:close/>
                <a:moveTo>
                  <a:pt x="19593" y="8348"/>
                </a:moveTo>
                <a:lnTo>
                  <a:pt x="19585" y="8348"/>
                </a:lnTo>
                <a:lnTo>
                  <a:pt x="19593" y="8366"/>
                </a:lnTo>
                <a:lnTo>
                  <a:pt x="19593" y="8375"/>
                </a:lnTo>
                <a:lnTo>
                  <a:pt x="19585" y="8375"/>
                </a:lnTo>
                <a:lnTo>
                  <a:pt x="19585" y="8383"/>
                </a:lnTo>
                <a:lnTo>
                  <a:pt x="19585" y="8392"/>
                </a:lnTo>
                <a:lnTo>
                  <a:pt x="19593" y="8392"/>
                </a:lnTo>
                <a:lnTo>
                  <a:pt x="19602" y="8375"/>
                </a:lnTo>
                <a:lnTo>
                  <a:pt x="19602" y="8366"/>
                </a:lnTo>
                <a:lnTo>
                  <a:pt x="19593" y="8366"/>
                </a:lnTo>
                <a:close/>
                <a:moveTo>
                  <a:pt x="19249" y="7819"/>
                </a:moveTo>
                <a:lnTo>
                  <a:pt x="19241" y="7827"/>
                </a:lnTo>
                <a:lnTo>
                  <a:pt x="19241" y="7836"/>
                </a:lnTo>
                <a:lnTo>
                  <a:pt x="19249" y="7836"/>
                </a:lnTo>
                <a:lnTo>
                  <a:pt x="19258" y="7854"/>
                </a:lnTo>
                <a:lnTo>
                  <a:pt x="19258" y="7845"/>
                </a:lnTo>
                <a:lnTo>
                  <a:pt x="19258" y="7827"/>
                </a:lnTo>
                <a:close/>
                <a:moveTo>
                  <a:pt x="19320" y="7183"/>
                </a:moveTo>
                <a:lnTo>
                  <a:pt x="19320" y="7192"/>
                </a:lnTo>
                <a:lnTo>
                  <a:pt x="19329" y="7183"/>
                </a:lnTo>
                <a:lnTo>
                  <a:pt x="19329" y="7174"/>
                </a:lnTo>
                <a:close/>
                <a:moveTo>
                  <a:pt x="19311" y="7157"/>
                </a:moveTo>
                <a:lnTo>
                  <a:pt x="19302" y="7165"/>
                </a:lnTo>
                <a:lnTo>
                  <a:pt x="19294" y="7174"/>
                </a:lnTo>
                <a:lnTo>
                  <a:pt x="19294" y="7183"/>
                </a:lnTo>
                <a:lnTo>
                  <a:pt x="19302" y="7174"/>
                </a:lnTo>
                <a:lnTo>
                  <a:pt x="19311" y="7174"/>
                </a:lnTo>
                <a:lnTo>
                  <a:pt x="19311" y="7165"/>
                </a:lnTo>
                <a:close/>
                <a:moveTo>
                  <a:pt x="17750" y="8119"/>
                </a:moveTo>
                <a:lnTo>
                  <a:pt x="17758" y="8110"/>
                </a:lnTo>
                <a:lnTo>
                  <a:pt x="17750" y="8110"/>
                </a:lnTo>
                <a:close/>
                <a:moveTo>
                  <a:pt x="18235" y="7642"/>
                </a:moveTo>
                <a:lnTo>
                  <a:pt x="18226" y="7633"/>
                </a:lnTo>
                <a:lnTo>
                  <a:pt x="18226" y="7642"/>
                </a:lnTo>
                <a:close/>
                <a:moveTo>
                  <a:pt x="17758" y="8048"/>
                </a:moveTo>
                <a:lnTo>
                  <a:pt x="17758" y="8039"/>
                </a:lnTo>
                <a:close/>
                <a:moveTo>
                  <a:pt x="18376" y="7810"/>
                </a:moveTo>
                <a:lnTo>
                  <a:pt x="18367" y="7801"/>
                </a:lnTo>
                <a:lnTo>
                  <a:pt x="18367" y="7792"/>
                </a:lnTo>
                <a:lnTo>
                  <a:pt x="18358" y="7792"/>
                </a:lnTo>
                <a:lnTo>
                  <a:pt x="18358" y="7783"/>
                </a:lnTo>
                <a:lnTo>
                  <a:pt x="18341" y="7757"/>
                </a:lnTo>
                <a:lnTo>
                  <a:pt x="18341" y="7748"/>
                </a:lnTo>
                <a:lnTo>
                  <a:pt x="18341" y="7730"/>
                </a:lnTo>
                <a:lnTo>
                  <a:pt x="18332" y="7730"/>
                </a:lnTo>
                <a:lnTo>
                  <a:pt x="18323" y="7721"/>
                </a:lnTo>
                <a:lnTo>
                  <a:pt x="18323" y="7713"/>
                </a:lnTo>
                <a:lnTo>
                  <a:pt x="18314" y="7695"/>
                </a:lnTo>
                <a:lnTo>
                  <a:pt x="18305" y="7695"/>
                </a:lnTo>
                <a:lnTo>
                  <a:pt x="18305" y="7686"/>
                </a:lnTo>
                <a:lnTo>
                  <a:pt x="18288" y="7668"/>
                </a:lnTo>
                <a:lnTo>
                  <a:pt x="18261" y="7642"/>
                </a:lnTo>
                <a:lnTo>
                  <a:pt x="18252" y="7633"/>
                </a:lnTo>
                <a:lnTo>
                  <a:pt x="18244" y="7633"/>
                </a:lnTo>
                <a:lnTo>
                  <a:pt x="18235" y="7633"/>
                </a:lnTo>
                <a:lnTo>
                  <a:pt x="18235" y="7642"/>
                </a:lnTo>
                <a:lnTo>
                  <a:pt x="18244" y="7642"/>
                </a:lnTo>
                <a:lnTo>
                  <a:pt x="18252" y="7651"/>
                </a:lnTo>
                <a:lnTo>
                  <a:pt x="18270" y="7651"/>
                </a:lnTo>
                <a:lnTo>
                  <a:pt x="18270" y="7660"/>
                </a:lnTo>
                <a:lnTo>
                  <a:pt x="18261" y="7660"/>
                </a:lnTo>
                <a:lnTo>
                  <a:pt x="18252" y="7660"/>
                </a:lnTo>
                <a:lnTo>
                  <a:pt x="18252" y="7651"/>
                </a:lnTo>
                <a:lnTo>
                  <a:pt x="18244" y="7651"/>
                </a:lnTo>
                <a:lnTo>
                  <a:pt x="18244" y="7660"/>
                </a:lnTo>
                <a:lnTo>
                  <a:pt x="18244" y="7668"/>
                </a:lnTo>
                <a:lnTo>
                  <a:pt x="18244" y="7677"/>
                </a:lnTo>
                <a:lnTo>
                  <a:pt x="18244" y="7686"/>
                </a:lnTo>
                <a:lnTo>
                  <a:pt x="18235" y="7704"/>
                </a:lnTo>
                <a:lnTo>
                  <a:pt x="18235" y="7713"/>
                </a:lnTo>
                <a:lnTo>
                  <a:pt x="18226" y="7739"/>
                </a:lnTo>
                <a:lnTo>
                  <a:pt x="18226" y="7766"/>
                </a:lnTo>
                <a:lnTo>
                  <a:pt x="18217" y="7766"/>
                </a:lnTo>
                <a:lnTo>
                  <a:pt x="18217" y="7748"/>
                </a:lnTo>
                <a:lnTo>
                  <a:pt x="18217" y="7757"/>
                </a:lnTo>
                <a:lnTo>
                  <a:pt x="18217" y="7783"/>
                </a:lnTo>
                <a:lnTo>
                  <a:pt x="18226" y="7792"/>
                </a:lnTo>
                <a:lnTo>
                  <a:pt x="18226" y="7854"/>
                </a:lnTo>
                <a:lnTo>
                  <a:pt x="18235" y="7871"/>
                </a:lnTo>
                <a:lnTo>
                  <a:pt x="18235" y="7889"/>
                </a:lnTo>
                <a:lnTo>
                  <a:pt x="18244" y="7898"/>
                </a:lnTo>
                <a:lnTo>
                  <a:pt x="18261" y="7916"/>
                </a:lnTo>
                <a:lnTo>
                  <a:pt x="18270" y="7916"/>
                </a:lnTo>
                <a:lnTo>
                  <a:pt x="18288" y="7916"/>
                </a:lnTo>
                <a:lnTo>
                  <a:pt x="18305" y="7907"/>
                </a:lnTo>
                <a:lnTo>
                  <a:pt x="18332" y="7898"/>
                </a:lnTo>
                <a:lnTo>
                  <a:pt x="18341" y="7898"/>
                </a:lnTo>
                <a:lnTo>
                  <a:pt x="18358" y="7880"/>
                </a:lnTo>
                <a:lnTo>
                  <a:pt x="18367" y="7871"/>
                </a:lnTo>
                <a:lnTo>
                  <a:pt x="18367" y="7854"/>
                </a:lnTo>
                <a:lnTo>
                  <a:pt x="18376" y="7845"/>
                </a:lnTo>
                <a:lnTo>
                  <a:pt x="18376" y="7836"/>
                </a:lnTo>
                <a:lnTo>
                  <a:pt x="18376" y="7819"/>
                </a:lnTo>
                <a:close/>
                <a:moveTo>
                  <a:pt x="18217" y="7686"/>
                </a:moveTo>
                <a:lnTo>
                  <a:pt x="18226" y="7686"/>
                </a:lnTo>
                <a:lnTo>
                  <a:pt x="18235" y="7695"/>
                </a:lnTo>
                <a:lnTo>
                  <a:pt x="18226" y="7686"/>
                </a:lnTo>
                <a:close/>
                <a:moveTo>
                  <a:pt x="19646" y="8463"/>
                </a:moveTo>
                <a:lnTo>
                  <a:pt x="19646" y="8454"/>
                </a:lnTo>
                <a:lnTo>
                  <a:pt x="19638" y="8445"/>
                </a:lnTo>
                <a:lnTo>
                  <a:pt x="19629" y="8427"/>
                </a:lnTo>
                <a:lnTo>
                  <a:pt x="19629" y="8419"/>
                </a:lnTo>
                <a:lnTo>
                  <a:pt x="19611" y="8419"/>
                </a:lnTo>
                <a:lnTo>
                  <a:pt x="19602" y="8436"/>
                </a:lnTo>
                <a:lnTo>
                  <a:pt x="19611" y="8445"/>
                </a:lnTo>
                <a:lnTo>
                  <a:pt x="19620" y="8463"/>
                </a:lnTo>
                <a:lnTo>
                  <a:pt x="19620" y="8472"/>
                </a:lnTo>
                <a:lnTo>
                  <a:pt x="19629" y="8472"/>
                </a:lnTo>
                <a:lnTo>
                  <a:pt x="19638" y="8480"/>
                </a:lnTo>
                <a:lnTo>
                  <a:pt x="19646" y="8480"/>
                </a:lnTo>
                <a:lnTo>
                  <a:pt x="19655" y="8480"/>
                </a:lnTo>
                <a:lnTo>
                  <a:pt x="19655" y="8472"/>
                </a:lnTo>
                <a:close/>
                <a:moveTo>
                  <a:pt x="17705" y="7527"/>
                </a:moveTo>
                <a:close/>
                <a:moveTo>
                  <a:pt x="19179" y="7677"/>
                </a:moveTo>
                <a:lnTo>
                  <a:pt x="19170" y="7677"/>
                </a:lnTo>
                <a:lnTo>
                  <a:pt x="19170" y="7686"/>
                </a:lnTo>
                <a:lnTo>
                  <a:pt x="19179" y="7686"/>
                </a:lnTo>
                <a:close/>
                <a:moveTo>
                  <a:pt x="17732" y="7739"/>
                </a:moveTo>
                <a:lnTo>
                  <a:pt x="17723" y="7748"/>
                </a:lnTo>
                <a:lnTo>
                  <a:pt x="17732" y="7748"/>
                </a:lnTo>
                <a:close/>
                <a:moveTo>
                  <a:pt x="17767" y="12646"/>
                </a:moveTo>
                <a:lnTo>
                  <a:pt x="17750" y="12646"/>
                </a:lnTo>
                <a:lnTo>
                  <a:pt x="17750" y="12637"/>
                </a:lnTo>
                <a:lnTo>
                  <a:pt x="17741" y="12637"/>
                </a:lnTo>
                <a:lnTo>
                  <a:pt x="17741" y="12646"/>
                </a:lnTo>
                <a:lnTo>
                  <a:pt x="17750" y="12646"/>
                </a:lnTo>
                <a:lnTo>
                  <a:pt x="17750" y="12655"/>
                </a:lnTo>
                <a:lnTo>
                  <a:pt x="17758" y="12664"/>
                </a:lnTo>
                <a:lnTo>
                  <a:pt x="17767" y="12664"/>
                </a:lnTo>
                <a:lnTo>
                  <a:pt x="17776" y="12655"/>
                </a:lnTo>
                <a:lnTo>
                  <a:pt x="17785" y="12655"/>
                </a:lnTo>
                <a:lnTo>
                  <a:pt x="17776" y="12655"/>
                </a:lnTo>
                <a:close/>
                <a:moveTo>
                  <a:pt x="19117" y="6742"/>
                </a:moveTo>
                <a:lnTo>
                  <a:pt x="19108" y="6742"/>
                </a:lnTo>
                <a:lnTo>
                  <a:pt x="19108" y="6751"/>
                </a:lnTo>
                <a:lnTo>
                  <a:pt x="19108" y="6759"/>
                </a:lnTo>
                <a:lnTo>
                  <a:pt x="19117" y="6759"/>
                </a:lnTo>
                <a:lnTo>
                  <a:pt x="19117" y="6751"/>
                </a:lnTo>
                <a:close/>
                <a:moveTo>
                  <a:pt x="19161" y="7554"/>
                </a:moveTo>
                <a:lnTo>
                  <a:pt x="19152" y="7554"/>
                </a:lnTo>
                <a:lnTo>
                  <a:pt x="19144" y="7563"/>
                </a:lnTo>
                <a:lnTo>
                  <a:pt x="19144" y="7571"/>
                </a:lnTo>
                <a:lnTo>
                  <a:pt x="19144" y="7580"/>
                </a:lnTo>
                <a:lnTo>
                  <a:pt x="19152" y="7580"/>
                </a:lnTo>
                <a:lnTo>
                  <a:pt x="19161" y="7563"/>
                </a:lnTo>
                <a:close/>
                <a:moveTo>
                  <a:pt x="19170" y="7510"/>
                </a:moveTo>
                <a:lnTo>
                  <a:pt x="19161" y="7518"/>
                </a:lnTo>
                <a:lnTo>
                  <a:pt x="19170" y="7518"/>
                </a:lnTo>
                <a:close/>
                <a:moveTo>
                  <a:pt x="19108" y="6724"/>
                </a:moveTo>
                <a:lnTo>
                  <a:pt x="19108" y="6733"/>
                </a:lnTo>
                <a:close/>
                <a:moveTo>
                  <a:pt x="19020" y="6645"/>
                </a:moveTo>
                <a:lnTo>
                  <a:pt x="19011" y="6636"/>
                </a:lnTo>
                <a:lnTo>
                  <a:pt x="19011" y="6645"/>
                </a:lnTo>
                <a:close/>
                <a:moveTo>
                  <a:pt x="19020" y="6662"/>
                </a:moveTo>
                <a:lnTo>
                  <a:pt x="19020" y="6654"/>
                </a:lnTo>
                <a:lnTo>
                  <a:pt x="19011" y="6654"/>
                </a:lnTo>
                <a:lnTo>
                  <a:pt x="19011" y="6662"/>
                </a:lnTo>
                <a:lnTo>
                  <a:pt x="19011" y="6671"/>
                </a:lnTo>
                <a:lnTo>
                  <a:pt x="19020" y="6680"/>
                </a:lnTo>
                <a:lnTo>
                  <a:pt x="19020" y="6689"/>
                </a:lnTo>
                <a:lnTo>
                  <a:pt x="19011" y="6715"/>
                </a:lnTo>
                <a:lnTo>
                  <a:pt x="19020" y="6715"/>
                </a:lnTo>
                <a:lnTo>
                  <a:pt x="19029" y="6706"/>
                </a:lnTo>
                <a:lnTo>
                  <a:pt x="19038" y="6706"/>
                </a:lnTo>
                <a:lnTo>
                  <a:pt x="19038" y="6689"/>
                </a:lnTo>
                <a:lnTo>
                  <a:pt x="19038" y="6680"/>
                </a:lnTo>
                <a:lnTo>
                  <a:pt x="19029" y="6671"/>
                </a:lnTo>
                <a:close/>
                <a:moveTo>
                  <a:pt x="19082" y="6680"/>
                </a:moveTo>
                <a:lnTo>
                  <a:pt x="19082" y="6671"/>
                </a:lnTo>
                <a:lnTo>
                  <a:pt x="19073" y="6680"/>
                </a:lnTo>
                <a:lnTo>
                  <a:pt x="19082" y="6689"/>
                </a:lnTo>
                <a:lnTo>
                  <a:pt x="19091" y="6689"/>
                </a:lnTo>
                <a:close/>
                <a:moveTo>
                  <a:pt x="19055" y="6680"/>
                </a:moveTo>
                <a:lnTo>
                  <a:pt x="19046" y="6706"/>
                </a:lnTo>
                <a:lnTo>
                  <a:pt x="19055" y="6706"/>
                </a:lnTo>
                <a:lnTo>
                  <a:pt x="19055" y="6698"/>
                </a:lnTo>
                <a:lnTo>
                  <a:pt x="19055" y="6689"/>
                </a:lnTo>
                <a:close/>
                <a:moveTo>
                  <a:pt x="19585" y="7757"/>
                </a:moveTo>
                <a:lnTo>
                  <a:pt x="19576" y="7774"/>
                </a:lnTo>
                <a:lnTo>
                  <a:pt x="19585" y="7783"/>
                </a:lnTo>
                <a:lnTo>
                  <a:pt x="19585" y="7774"/>
                </a:lnTo>
                <a:lnTo>
                  <a:pt x="19593" y="7774"/>
                </a:lnTo>
                <a:lnTo>
                  <a:pt x="19593" y="7766"/>
                </a:lnTo>
                <a:lnTo>
                  <a:pt x="19593" y="7757"/>
                </a:lnTo>
                <a:close/>
                <a:moveTo>
                  <a:pt x="19805" y="8127"/>
                </a:moveTo>
                <a:lnTo>
                  <a:pt x="19796" y="8136"/>
                </a:lnTo>
                <a:lnTo>
                  <a:pt x="19805" y="8136"/>
                </a:lnTo>
                <a:close/>
                <a:moveTo>
                  <a:pt x="19682" y="7889"/>
                </a:moveTo>
                <a:lnTo>
                  <a:pt x="19691" y="7889"/>
                </a:lnTo>
                <a:lnTo>
                  <a:pt x="19699" y="7889"/>
                </a:lnTo>
                <a:lnTo>
                  <a:pt x="19699" y="7880"/>
                </a:lnTo>
                <a:lnTo>
                  <a:pt x="19691" y="7880"/>
                </a:lnTo>
                <a:lnTo>
                  <a:pt x="19682" y="7880"/>
                </a:lnTo>
                <a:close/>
                <a:moveTo>
                  <a:pt x="19735" y="7960"/>
                </a:moveTo>
                <a:lnTo>
                  <a:pt x="19735" y="7951"/>
                </a:lnTo>
                <a:lnTo>
                  <a:pt x="19726" y="7951"/>
                </a:lnTo>
                <a:lnTo>
                  <a:pt x="19726" y="7969"/>
                </a:lnTo>
                <a:lnTo>
                  <a:pt x="19726" y="7960"/>
                </a:lnTo>
                <a:close/>
                <a:moveTo>
                  <a:pt x="19638" y="7792"/>
                </a:moveTo>
                <a:lnTo>
                  <a:pt x="19638" y="7801"/>
                </a:lnTo>
                <a:close/>
                <a:moveTo>
                  <a:pt x="19682" y="7871"/>
                </a:moveTo>
                <a:lnTo>
                  <a:pt x="19682" y="7863"/>
                </a:lnTo>
                <a:close/>
                <a:moveTo>
                  <a:pt x="19567" y="7439"/>
                </a:moveTo>
                <a:lnTo>
                  <a:pt x="19558" y="7439"/>
                </a:lnTo>
                <a:lnTo>
                  <a:pt x="19558" y="7448"/>
                </a:lnTo>
                <a:lnTo>
                  <a:pt x="19567" y="7448"/>
                </a:lnTo>
                <a:close/>
                <a:moveTo>
                  <a:pt x="17679" y="8878"/>
                </a:moveTo>
                <a:lnTo>
                  <a:pt x="17688" y="8886"/>
                </a:lnTo>
                <a:lnTo>
                  <a:pt x="17679" y="8895"/>
                </a:lnTo>
                <a:lnTo>
                  <a:pt x="17679" y="8886"/>
                </a:lnTo>
                <a:lnTo>
                  <a:pt x="17679" y="8895"/>
                </a:lnTo>
                <a:lnTo>
                  <a:pt x="17688" y="8895"/>
                </a:lnTo>
                <a:lnTo>
                  <a:pt x="17688" y="8886"/>
                </a:lnTo>
                <a:close/>
                <a:moveTo>
                  <a:pt x="19602" y="7766"/>
                </a:moveTo>
                <a:lnTo>
                  <a:pt x="19602" y="7757"/>
                </a:lnTo>
                <a:lnTo>
                  <a:pt x="19602" y="7774"/>
                </a:lnTo>
                <a:close/>
                <a:moveTo>
                  <a:pt x="19955" y="8295"/>
                </a:moveTo>
                <a:lnTo>
                  <a:pt x="19964" y="8304"/>
                </a:lnTo>
                <a:lnTo>
                  <a:pt x="19964" y="8295"/>
                </a:lnTo>
                <a:lnTo>
                  <a:pt x="19955" y="8286"/>
                </a:lnTo>
                <a:close/>
                <a:moveTo>
                  <a:pt x="19955" y="8269"/>
                </a:moveTo>
                <a:lnTo>
                  <a:pt x="19955" y="8277"/>
                </a:lnTo>
                <a:lnTo>
                  <a:pt x="19964" y="8277"/>
                </a:lnTo>
                <a:lnTo>
                  <a:pt x="19955" y="8277"/>
                </a:lnTo>
                <a:close/>
                <a:moveTo>
                  <a:pt x="19885" y="8251"/>
                </a:moveTo>
                <a:lnTo>
                  <a:pt x="19876" y="8251"/>
                </a:lnTo>
                <a:lnTo>
                  <a:pt x="19876" y="8260"/>
                </a:lnTo>
                <a:lnTo>
                  <a:pt x="19876" y="8269"/>
                </a:lnTo>
                <a:lnTo>
                  <a:pt x="19876" y="8277"/>
                </a:lnTo>
                <a:lnTo>
                  <a:pt x="19885" y="8277"/>
                </a:lnTo>
                <a:lnTo>
                  <a:pt x="19885" y="8269"/>
                </a:lnTo>
                <a:lnTo>
                  <a:pt x="19885" y="8260"/>
                </a:lnTo>
                <a:close/>
                <a:moveTo>
                  <a:pt x="19567" y="7492"/>
                </a:moveTo>
                <a:lnTo>
                  <a:pt x="19558" y="7483"/>
                </a:lnTo>
                <a:lnTo>
                  <a:pt x="19558" y="7492"/>
                </a:lnTo>
                <a:lnTo>
                  <a:pt x="19567" y="7501"/>
                </a:lnTo>
                <a:close/>
                <a:moveTo>
                  <a:pt x="19893" y="8242"/>
                </a:moveTo>
                <a:lnTo>
                  <a:pt x="19858" y="8233"/>
                </a:lnTo>
                <a:lnTo>
                  <a:pt x="19858" y="8242"/>
                </a:lnTo>
                <a:lnTo>
                  <a:pt x="19867" y="8242"/>
                </a:lnTo>
                <a:lnTo>
                  <a:pt x="19876" y="8242"/>
                </a:lnTo>
                <a:lnTo>
                  <a:pt x="19885" y="8251"/>
                </a:lnTo>
                <a:lnTo>
                  <a:pt x="19893" y="8251"/>
                </a:lnTo>
                <a:close/>
                <a:moveTo>
                  <a:pt x="19814" y="8225"/>
                </a:moveTo>
                <a:lnTo>
                  <a:pt x="19823" y="8225"/>
                </a:lnTo>
                <a:lnTo>
                  <a:pt x="19832" y="8225"/>
                </a:lnTo>
                <a:lnTo>
                  <a:pt x="19832" y="8216"/>
                </a:lnTo>
                <a:lnTo>
                  <a:pt x="19841" y="8207"/>
                </a:lnTo>
                <a:lnTo>
                  <a:pt x="19832" y="8198"/>
                </a:lnTo>
                <a:lnTo>
                  <a:pt x="19823" y="8198"/>
                </a:lnTo>
                <a:lnTo>
                  <a:pt x="19814" y="8198"/>
                </a:lnTo>
                <a:lnTo>
                  <a:pt x="19814" y="8207"/>
                </a:lnTo>
                <a:lnTo>
                  <a:pt x="19814" y="8216"/>
                </a:lnTo>
                <a:close/>
                <a:moveTo>
                  <a:pt x="19893" y="8269"/>
                </a:moveTo>
                <a:lnTo>
                  <a:pt x="19893" y="8277"/>
                </a:lnTo>
                <a:lnTo>
                  <a:pt x="19885" y="8286"/>
                </a:lnTo>
                <a:lnTo>
                  <a:pt x="19893" y="8286"/>
                </a:lnTo>
                <a:lnTo>
                  <a:pt x="19911" y="8295"/>
                </a:lnTo>
                <a:lnTo>
                  <a:pt x="19929" y="8295"/>
                </a:lnTo>
                <a:lnTo>
                  <a:pt x="19929" y="8286"/>
                </a:lnTo>
                <a:lnTo>
                  <a:pt x="19920" y="8286"/>
                </a:lnTo>
                <a:lnTo>
                  <a:pt x="19911" y="8277"/>
                </a:lnTo>
                <a:lnTo>
                  <a:pt x="19902" y="8277"/>
                </a:lnTo>
                <a:close/>
                <a:moveTo>
                  <a:pt x="19929" y="8277"/>
                </a:moveTo>
                <a:lnTo>
                  <a:pt x="19911" y="8269"/>
                </a:lnTo>
                <a:lnTo>
                  <a:pt x="19902" y="8277"/>
                </a:lnTo>
                <a:lnTo>
                  <a:pt x="19911" y="8277"/>
                </a:lnTo>
                <a:lnTo>
                  <a:pt x="19920" y="8277"/>
                </a:lnTo>
                <a:lnTo>
                  <a:pt x="19929" y="8286"/>
                </a:lnTo>
                <a:lnTo>
                  <a:pt x="19938" y="8286"/>
                </a:lnTo>
                <a:lnTo>
                  <a:pt x="19938" y="8277"/>
                </a:lnTo>
                <a:close/>
                <a:moveTo>
                  <a:pt x="19938" y="8313"/>
                </a:moveTo>
                <a:lnTo>
                  <a:pt x="19946" y="8313"/>
                </a:lnTo>
                <a:lnTo>
                  <a:pt x="19946" y="8304"/>
                </a:lnTo>
                <a:lnTo>
                  <a:pt x="19938" y="8304"/>
                </a:lnTo>
                <a:close/>
                <a:moveTo>
                  <a:pt x="19726" y="8551"/>
                </a:moveTo>
                <a:lnTo>
                  <a:pt x="19708" y="8533"/>
                </a:lnTo>
                <a:lnTo>
                  <a:pt x="19708" y="8542"/>
                </a:lnTo>
                <a:lnTo>
                  <a:pt x="19708" y="8551"/>
                </a:lnTo>
                <a:lnTo>
                  <a:pt x="19708" y="8560"/>
                </a:lnTo>
                <a:lnTo>
                  <a:pt x="19717" y="8560"/>
                </a:lnTo>
                <a:close/>
                <a:moveTo>
                  <a:pt x="19364" y="7924"/>
                </a:moveTo>
                <a:lnTo>
                  <a:pt x="19364" y="7916"/>
                </a:lnTo>
                <a:lnTo>
                  <a:pt x="19355" y="7916"/>
                </a:lnTo>
                <a:lnTo>
                  <a:pt x="19355" y="7924"/>
                </a:lnTo>
                <a:close/>
                <a:moveTo>
                  <a:pt x="19532" y="7157"/>
                </a:moveTo>
                <a:lnTo>
                  <a:pt x="19532" y="7139"/>
                </a:lnTo>
                <a:lnTo>
                  <a:pt x="19523" y="7130"/>
                </a:lnTo>
                <a:lnTo>
                  <a:pt x="19523" y="7139"/>
                </a:lnTo>
                <a:lnTo>
                  <a:pt x="19523" y="7148"/>
                </a:lnTo>
                <a:lnTo>
                  <a:pt x="19523" y="7157"/>
                </a:lnTo>
                <a:close/>
                <a:moveTo>
                  <a:pt x="20096" y="8763"/>
                </a:moveTo>
                <a:lnTo>
                  <a:pt x="20105" y="8754"/>
                </a:lnTo>
                <a:lnTo>
                  <a:pt x="20114" y="8763"/>
                </a:lnTo>
                <a:lnTo>
                  <a:pt x="20114" y="8772"/>
                </a:lnTo>
                <a:lnTo>
                  <a:pt x="20123" y="8772"/>
                </a:lnTo>
                <a:lnTo>
                  <a:pt x="20123" y="8781"/>
                </a:lnTo>
                <a:lnTo>
                  <a:pt x="20132" y="8781"/>
                </a:lnTo>
                <a:lnTo>
                  <a:pt x="20132" y="8772"/>
                </a:lnTo>
                <a:lnTo>
                  <a:pt x="20132" y="8763"/>
                </a:lnTo>
                <a:lnTo>
                  <a:pt x="20140" y="8719"/>
                </a:lnTo>
                <a:lnTo>
                  <a:pt x="20140" y="8701"/>
                </a:lnTo>
                <a:lnTo>
                  <a:pt x="20140" y="8692"/>
                </a:lnTo>
                <a:lnTo>
                  <a:pt x="20140" y="8683"/>
                </a:lnTo>
                <a:lnTo>
                  <a:pt x="20140" y="8657"/>
                </a:lnTo>
                <a:lnTo>
                  <a:pt x="20140" y="8648"/>
                </a:lnTo>
                <a:lnTo>
                  <a:pt x="20140" y="8630"/>
                </a:lnTo>
                <a:lnTo>
                  <a:pt x="20140" y="8622"/>
                </a:lnTo>
                <a:lnTo>
                  <a:pt x="20140" y="8613"/>
                </a:lnTo>
                <a:lnTo>
                  <a:pt x="20140" y="8604"/>
                </a:lnTo>
                <a:lnTo>
                  <a:pt x="20149" y="8586"/>
                </a:lnTo>
                <a:lnTo>
                  <a:pt x="20149" y="8578"/>
                </a:lnTo>
                <a:lnTo>
                  <a:pt x="20140" y="8560"/>
                </a:lnTo>
                <a:lnTo>
                  <a:pt x="20114" y="8533"/>
                </a:lnTo>
                <a:lnTo>
                  <a:pt x="20114" y="8525"/>
                </a:lnTo>
                <a:lnTo>
                  <a:pt x="20105" y="8525"/>
                </a:lnTo>
                <a:lnTo>
                  <a:pt x="20096" y="8525"/>
                </a:lnTo>
                <a:lnTo>
                  <a:pt x="20079" y="8525"/>
                </a:lnTo>
                <a:lnTo>
                  <a:pt x="20070" y="8525"/>
                </a:lnTo>
                <a:lnTo>
                  <a:pt x="20052" y="8542"/>
                </a:lnTo>
                <a:lnTo>
                  <a:pt x="20052" y="8533"/>
                </a:lnTo>
                <a:lnTo>
                  <a:pt x="20052" y="8525"/>
                </a:lnTo>
                <a:lnTo>
                  <a:pt x="20061" y="8516"/>
                </a:lnTo>
                <a:lnTo>
                  <a:pt x="20061" y="8507"/>
                </a:lnTo>
                <a:lnTo>
                  <a:pt x="20061" y="8498"/>
                </a:lnTo>
                <a:lnTo>
                  <a:pt x="20052" y="8498"/>
                </a:lnTo>
                <a:lnTo>
                  <a:pt x="20043" y="8489"/>
                </a:lnTo>
                <a:lnTo>
                  <a:pt x="20043" y="8480"/>
                </a:lnTo>
                <a:lnTo>
                  <a:pt x="20043" y="8472"/>
                </a:lnTo>
                <a:lnTo>
                  <a:pt x="20035" y="8472"/>
                </a:lnTo>
                <a:lnTo>
                  <a:pt x="20035" y="8454"/>
                </a:lnTo>
                <a:lnTo>
                  <a:pt x="20035" y="8445"/>
                </a:lnTo>
                <a:lnTo>
                  <a:pt x="20026" y="8427"/>
                </a:lnTo>
                <a:lnTo>
                  <a:pt x="20017" y="8427"/>
                </a:lnTo>
                <a:lnTo>
                  <a:pt x="20008" y="8427"/>
                </a:lnTo>
                <a:lnTo>
                  <a:pt x="19999" y="8419"/>
                </a:lnTo>
                <a:lnTo>
                  <a:pt x="19982" y="8419"/>
                </a:lnTo>
                <a:lnTo>
                  <a:pt x="19973" y="8410"/>
                </a:lnTo>
                <a:lnTo>
                  <a:pt x="19964" y="8410"/>
                </a:lnTo>
                <a:lnTo>
                  <a:pt x="19964" y="8392"/>
                </a:lnTo>
                <a:lnTo>
                  <a:pt x="19964" y="8383"/>
                </a:lnTo>
                <a:lnTo>
                  <a:pt x="19955" y="8375"/>
                </a:lnTo>
                <a:lnTo>
                  <a:pt x="19964" y="8375"/>
                </a:lnTo>
                <a:lnTo>
                  <a:pt x="19955" y="8366"/>
                </a:lnTo>
                <a:lnTo>
                  <a:pt x="19964" y="8366"/>
                </a:lnTo>
                <a:lnTo>
                  <a:pt x="19973" y="8357"/>
                </a:lnTo>
                <a:lnTo>
                  <a:pt x="19982" y="8357"/>
                </a:lnTo>
                <a:lnTo>
                  <a:pt x="19990" y="8348"/>
                </a:lnTo>
                <a:lnTo>
                  <a:pt x="19982" y="8339"/>
                </a:lnTo>
                <a:lnTo>
                  <a:pt x="19982" y="8330"/>
                </a:lnTo>
                <a:lnTo>
                  <a:pt x="19973" y="8322"/>
                </a:lnTo>
                <a:lnTo>
                  <a:pt x="19964" y="8313"/>
                </a:lnTo>
                <a:lnTo>
                  <a:pt x="19955" y="8313"/>
                </a:lnTo>
                <a:lnTo>
                  <a:pt x="19946" y="8313"/>
                </a:lnTo>
                <a:lnTo>
                  <a:pt x="19938" y="8322"/>
                </a:lnTo>
                <a:lnTo>
                  <a:pt x="19929" y="8330"/>
                </a:lnTo>
                <a:lnTo>
                  <a:pt x="19920" y="8330"/>
                </a:lnTo>
                <a:lnTo>
                  <a:pt x="19911" y="8330"/>
                </a:lnTo>
                <a:lnTo>
                  <a:pt x="19893" y="8339"/>
                </a:lnTo>
                <a:lnTo>
                  <a:pt x="19911" y="8330"/>
                </a:lnTo>
                <a:lnTo>
                  <a:pt x="19929" y="8322"/>
                </a:lnTo>
                <a:lnTo>
                  <a:pt x="19938" y="8313"/>
                </a:lnTo>
                <a:lnTo>
                  <a:pt x="19929" y="8313"/>
                </a:lnTo>
                <a:lnTo>
                  <a:pt x="19929" y="8304"/>
                </a:lnTo>
                <a:lnTo>
                  <a:pt x="19920" y="8295"/>
                </a:lnTo>
                <a:lnTo>
                  <a:pt x="19893" y="8295"/>
                </a:lnTo>
                <a:lnTo>
                  <a:pt x="19885" y="8286"/>
                </a:lnTo>
                <a:lnTo>
                  <a:pt x="19876" y="8277"/>
                </a:lnTo>
                <a:lnTo>
                  <a:pt x="19867" y="8277"/>
                </a:lnTo>
                <a:lnTo>
                  <a:pt x="19867" y="8269"/>
                </a:lnTo>
                <a:lnTo>
                  <a:pt x="19867" y="8260"/>
                </a:lnTo>
                <a:lnTo>
                  <a:pt x="19858" y="8251"/>
                </a:lnTo>
                <a:lnTo>
                  <a:pt x="19858" y="8242"/>
                </a:lnTo>
                <a:lnTo>
                  <a:pt x="19841" y="8233"/>
                </a:lnTo>
                <a:lnTo>
                  <a:pt x="19832" y="8233"/>
                </a:lnTo>
                <a:lnTo>
                  <a:pt x="19823" y="8233"/>
                </a:lnTo>
                <a:lnTo>
                  <a:pt x="19814" y="8225"/>
                </a:lnTo>
                <a:lnTo>
                  <a:pt x="19805" y="8216"/>
                </a:lnTo>
                <a:lnTo>
                  <a:pt x="19805" y="8207"/>
                </a:lnTo>
                <a:lnTo>
                  <a:pt x="19796" y="8198"/>
                </a:lnTo>
                <a:lnTo>
                  <a:pt x="19788" y="8189"/>
                </a:lnTo>
                <a:lnTo>
                  <a:pt x="19779" y="8180"/>
                </a:lnTo>
                <a:lnTo>
                  <a:pt x="19770" y="8180"/>
                </a:lnTo>
                <a:lnTo>
                  <a:pt x="19770" y="8189"/>
                </a:lnTo>
                <a:lnTo>
                  <a:pt x="19770" y="8198"/>
                </a:lnTo>
                <a:lnTo>
                  <a:pt x="19770" y="8207"/>
                </a:lnTo>
                <a:lnTo>
                  <a:pt x="19761" y="8198"/>
                </a:lnTo>
                <a:lnTo>
                  <a:pt x="19752" y="8198"/>
                </a:lnTo>
                <a:lnTo>
                  <a:pt x="19743" y="8189"/>
                </a:lnTo>
                <a:lnTo>
                  <a:pt x="19735" y="8180"/>
                </a:lnTo>
                <a:lnTo>
                  <a:pt x="19735" y="8172"/>
                </a:lnTo>
                <a:lnTo>
                  <a:pt x="19717" y="8154"/>
                </a:lnTo>
                <a:lnTo>
                  <a:pt x="19708" y="8145"/>
                </a:lnTo>
                <a:lnTo>
                  <a:pt x="19708" y="8136"/>
                </a:lnTo>
                <a:lnTo>
                  <a:pt x="19699" y="8136"/>
                </a:lnTo>
                <a:lnTo>
                  <a:pt x="19691" y="8119"/>
                </a:lnTo>
                <a:lnTo>
                  <a:pt x="19673" y="8110"/>
                </a:lnTo>
                <a:lnTo>
                  <a:pt x="19646" y="8092"/>
                </a:lnTo>
                <a:lnTo>
                  <a:pt x="19629" y="8083"/>
                </a:lnTo>
                <a:lnTo>
                  <a:pt x="19620" y="8074"/>
                </a:lnTo>
                <a:lnTo>
                  <a:pt x="19611" y="8074"/>
                </a:lnTo>
                <a:lnTo>
                  <a:pt x="19611" y="8066"/>
                </a:lnTo>
                <a:lnTo>
                  <a:pt x="19602" y="8057"/>
                </a:lnTo>
                <a:lnTo>
                  <a:pt x="19585" y="8048"/>
                </a:lnTo>
                <a:lnTo>
                  <a:pt x="19576" y="8048"/>
                </a:lnTo>
                <a:lnTo>
                  <a:pt x="19585" y="8039"/>
                </a:lnTo>
                <a:lnTo>
                  <a:pt x="19576" y="8030"/>
                </a:lnTo>
                <a:lnTo>
                  <a:pt x="19558" y="8013"/>
                </a:lnTo>
                <a:lnTo>
                  <a:pt x="19558" y="8004"/>
                </a:lnTo>
                <a:lnTo>
                  <a:pt x="19558" y="7995"/>
                </a:lnTo>
                <a:lnTo>
                  <a:pt x="19541" y="7986"/>
                </a:lnTo>
                <a:lnTo>
                  <a:pt x="19532" y="7977"/>
                </a:lnTo>
                <a:lnTo>
                  <a:pt x="19532" y="7969"/>
                </a:lnTo>
                <a:lnTo>
                  <a:pt x="19523" y="7969"/>
                </a:lnTo>
                <a:lnTo>
                  <a:pt x="19505" y="7969"/>
                </a:lnTo>
                <a:lnTo>
                  <a:pt x="19496" y="7969"/>
                </a:lnTo>
                <a:lnTo>
                  <a:pt x="19488" y="7969"/>
                </a:lnTo>
                <a:lnTo>
                  <a:pt x="19479" y="7969"/>
                </a:lnTo>
                <a:lnTo>
                  <a:pt x="19461" y="7969"/>
                </a:lnTo>
                <a:lnTo>
                  <a:pt x="19452" y="7969"/>
                </a:lnTo>
                <a:lnTo>
                  <a:pt x="19435" y="7969"/>
                </a:lnTo>
                <a:lnTo>
                  <a:pt x="19426" y="7960"/>
                </a:lnTo>
                <a:lnTo>
                  <a:pt x="19417" y="7960"/>
                </a:lnTo>
                <a:lnTo>
                  <a:pt x="19399" y="7951"/>
                </a:lnTo>
                <a:lnTo>
                  <a:pt x="19391" y="7942"/>
                </a:lnTo>
                <a:lnTo>
                  <a:pt x="19382" y="7942"/>
                </a:lnTo>
                <a:lnTo>
                  <a:pt x="19373" y="7942"/>
                </a:lnTo>
                <a:lnTo>
                  <a:pt x="19364" y="7942"/>
                </a:lnTo>
                <a:lnTo>
                  <a:pt x="19355" y="7942"/>
                </a:lnTo>
                <a:lnTo>
                  <a:pt x="19355" y="7951"/>
                </a:lnTo>
                <a:lnTo>
                  <a:pt x="19355" y="7960"/>
                </a:lnTo>
                <a:lnTo>
                  <a:pt x="19355" y="7969"/>
                </a:lnTo>
                <a:lnTo>
                  <a:pt x="19364" y="7986"/>
                </a:lnTo>
                <a:lnTo>
                  <a:pt x="19373" y="7995"/>
                </a:lnTo>
                <a:lnTo>
                  <a:pt x="19373" y="8004"/>
                </a:lnTo>
                <a:lnTo>
                  <a:pt x="19382" y="8013"/>
                </a:lnTo>
                <a:lnTo>
                  <a:pt x="19417" y="8039"/>
                </a:lnTo>
                <a:lnTo>
                  <a:pt x="19435" y="8057"/>
                </a:lnTo>
                <a:lnTo>
                  <a:pt x="19444" y="8074"/>
                </a:lnTo>
                <a:lnTo>
                  <a:pt x="19452" y="8074"/>
                </a:lnTo>
                <a:lnTo>
                  <a:pt x="19470" y="8083"/>
                </a:lnTo>
                <a:lnTo>
                  <a:pt x="19479" y="8083"/>
                </a:lnTo>
                <a:lnTo>
                  <a:pt x="19488" y="8092"/>
                </a:lnTo>
                <a:lnTo>
                  <a:pt x="19505" y="8110"/>
                </a:lnTo>
                <a:lnTo>
                  <a:pt x="19505" y="8119"/>
                </a:lnTo>
                <a:lnTo>
                  <a:pt x="19514" y="8127"/>
                </a:lnTo>
                <a:lnTo>
                  <a:pt x="19514" y="8136"/>
                </a:lnTo>
                <a:lnTo>
                  <a:pt x="19532" y="8145"/>
                </a:lnTo>
                <a:lnTo>
                  <a:pt x="19532" y="8154"/>
                </a:lnTo>
                <a:lnTo>
                  <a:pt x="19532" y="8172"/>
                </a:lnTo>
                <a:lnTo>
                  <a:pt x="19541" y="8180"/>
                </a:lnTo>
                <a:lnTo>
                  <a:pt x="19549" y="8180"/>
                </a:lnTo>
                <a:lnTo>
                  <a:pt x="19558" y="8189"/>
                </a:lnTo>
                <a:lnTo>
                  <a:pt x="19567" y="8189"/>
                </a:lnTo>
                <a:lnTo>
                  <a:pt x="19602" y="8216"/>
                </a:lnTo>
                <a:lnTo>
                  <a:pt x="19611" y="8225"/>
                </a:lnTo>
                <a:lnTo>
                  <a:pt x="19620" y="8242"/>
                </a:lnTo>
                <a:lnTo>
                  <a:pt x="19629" y="8277"/>
                </a:lnTo>
                <a:lnTo>
                  <a:pt x="19638" y="8304"/>
                </a:lnTo>
                <a:lnTo>
                  <a:pt x="19646" y="8322"/>
                </a:lnTo>
                <a:lnTo>
                  <a:pt x="19655" y="8330"/>
                </a:lnTo>
                <a:lnTo>
                  <a:pt x="19655" y="8339"/>
                </a:lnTo>
                <a:lnTo>
                  <a:pt x="19682" y="8348"/>
                </a:lnTo>
                <a:lnTo>
                  <a:pt x="19691" y="8357"/>
                </a:lnTo>
                <a:lnTo>
                  <a:pt x="19699" y="8375"/>
                </a:lnTo>
                <a:lnTo>
                  <a:pt x="19699" y="8383"/>
                </a:lnTo>
                <a:lnTo>
                  <a:pt x="19708" y="8383"/>
                </a:lnTo>
                <a:lnTo>
                  <a:pt x="19717" y="8392"/>
                </a:lnTo>
                <a:lnTo>
                  <a:pt x="19726" y="8410"/>
                </a:lnTo>
                <a:lnTo>
                  <a:pt x="19735" y="8410"/>
                </a:lnTo>
                <a:lnTo>
                  <a:pt x="19735" y="8427"/>
                </a:lnTo>
                <a:lnTo>
                  <a:pt x="19743" y="8445"/>
                </a:lnTo>
                <a:lnTo>
                  <a:pt x="19770" y="8489"/>
                </a:lnTo>
                <a:lnTo>
                  <a:pt x="19770" y="8507"/>
                </a:lnTo>
                <a:lnTo>
                  <a:pt x="19770" y="8516"/>
                </a:lnTo>
                <a:lnTo>
                  <a:pt x="19779" y="8525"/>
                </a:lnTo>
                <a:lnTo>
                  <a:pt x="19788" y="8542"/>
                </a:lnTo>
                <a:lnTo>
                  <a:pt x="19796" y="8542"/>
                </a:lnTo>
                <a:lnTo>
                  <a:pt x="19805" y="8551"/>
                </a:lnTo>
                <a:lnTo>
                  <a:pt x="19805" y="8560"/>
                </a:lnTo>
                <a:lnTo>
                  <a:pt x="19814" y="8560"/>
                </a:lnTo>
                <a:lnTo>
                  <a:pt x="19823" y="8586"/>
                </a:lnTo>
                <a:lnTo>
                  <a:pt x="19832" y="8586"/>
                </a:lnTo>
                <a:lnTo>
                  <a:pt x="19841" y="8595"/>
                </a:lnTo>
                <a:lnTo>
                  <a:pt x="19867" y="8613"/>
                </a:lnTo>
                <a:lnTo>
                  <a:pt x="19867" y="8622"/>
                </a:lnTo>
                <a:lnTo>
                  <a:pt x="19885" y="8639"/>
                </a:lnTo>
                <a:lnTo>
                  <a:pt x="19893" y="8657"/>
                </a:lnTo>
                <a:lnTo>
                  <a:pt x="19920" y="8675"/>
                </a:lnTo>
                <a:lnTo>
                  <a:pt x="19938" y="8683"/>
                </a:lnTo>
                <a:lnTo>
                  <a:pt x="19946" y="8692"/>
                </a:lnTo>
                <a:lnTo>
                  <a:pt x="19955" y="8701"/>
                </a:lnTo>
                <a:lnTo>
                  <a:pt x="19982" y="8719"/>
                </a:lnTo>
                <a:lnTo>
                  <a:pt x="19990" y="8719"/>
                </a:lnTo>
                <a:lnTo>
                  <a:pt x="20008" y="8745"/>
                </a:lnTo>
                <a:lnTo>
                  <a:pt x="20017" y="8754"/>
                </a:lnTo>
                <a:lnTo>
                  <a:pt x="20026" y="8772"/>
                </a:lnTo>
                <a:lnTo>
                  <a:pt x="20035" y="8772"/>
                </a:lnTo>
                <a:lnTo>
                  <a:pt x="20043" y="8781"/>
                </a:lnTo>
                <a:lnTo>
                  <a:pt x="20052" y="8781"/>
                </a:lnTo>
                <a:lnTo>
                  <a:pt x="20043" y="8763"/>
                </a:lnTo>
                <a:lnTo>
                  <a:pt x="20052" y="8754"/>
                </a:lnTo>
                <a:lnTo>
                  <a:pt x="20070" y="8763"/>
                </a:lnTo>
                <a:lnTo>
                  <a:pt x="20079" y="8772"/>
                </a:lnTo>
                <a:lnTo>
                  <a:pt x="20088" y="8772"/>
                </a:lnTo>
                <a:close/>
                <a:moveTo>
                  <a:pt x="19567" y="7448"/>
                </a:moveTo>
                <a:lnTo>
                  <a:pt x="19567" y="7457"/>
                </a:lnTo>
                <a:close/>
                <a:moveTo>
                  <a:pt x="19567" y="7545"/>
                </a:moveTo>
                <a:lnTo>
                  <a:pt x="19567" y="7554"/>
                </a:lnTo>
                <a:lnTo>
                  <a:pt x="19576" y="7554"/>
                </a:lnTo>
                <a:lnTo>
                  <a:pt x="19576" y="7563"/>
                </a:lnTo>
                <a:lnTo>
                  <a:pt x="19585" y="7563"/>
                </a:lnTo>
                <a:lnTo>
                  <a:pt x="19576" y="7545"/>
                </a:lnTo>
                <a:close/>
                <a:moveTo>
                  <a:pt x="19691" y="8516"/>
                </a:moveTo>
                <a:lnTo>
                  <a:pt x="19691" y="8507"/>
                </a:lnTo>
                <a:lnTo>
                  <a:pt x="19682" y="8498"/>
                </a:lnTo>
                <a:lnTo>
                  <a:pt x="19673" y="8498"/>
                </a:lnTo>
                <a:lnTo>
                  <a:pt x="19673" y="8507"/>
                </a:lnTo>
                <a:lnTo>
                  <a:pt x="19682" y="8516"/>
                </a:lnTo>
                <a:lnTo>
                  <a:pt x="19699" y="8525"/>
                </a:lnTo>
                <a:close/>
                <a:moveTo>
                  <a:pt x="19743" y="8578"/>
                </a:moveTo>
                <a:lnTo>
                  <a:pt x="19743" y="8569"/>
                </a:lnTo>
                <a:lnTo>
                  <a:pt x="19726" y="8551"/>
                </a:lnTo>
                <a:lnTo>
                  <a:pt x="19717" y="8560"/>
                </a:lnTo>
                <a:lnTo>
                  <a:pt x="19726" y="8569"/>
                </a:lnTo>
                <a:lnTo>
                  <a:pt x="19726" y="8578"/>
                </a:lnTo>
                <a:lnTo>
                  <a:pt x="19735" y="8578"/>
                </a:lnTo>
                <a:lnTo>
                  <a:pt x="19735" y="8586"/>
                </a:lnTo>
                <a:lnTo>
                  <a:pt x="19743" y="8595"/>
                </a:lnTo>
                <a:lnTo>
                  <a:pt x="19735" y="8586"/>
                </a:lnTo>
                <a:close/>
                <a:moveTo>
                  <a:pt x="19602" y="7483"/>
                </a:moveTo>
                <a:lnTo>
                  <a:pt x="19585" y="7483"/>
                </a:lnTo>
                <a:lnTo>
                  <a:pt x="19593" y="7492"/>
                </a:lnTo>
                <a:lnTo>
                  <a:pt x="19593" y="7501"/>
                </a:lnTo>
                <a:lnTo>
                  <a:pt x="19602" y="7501"/>
                </a:lnTo>
                <a:lnTo>
                  <a:pt x="19602" y="7492"/>
                </a:lnTo>
                <a:close/>
                <a:moveTo>
                  <a:pt x="19867" y="8736"/>
                </a:moveTo>
                <a:lnTo>
                  <a:pt x="19867" y="8745"/>
                </a:lnTo>
                <a:lnTo>
                  <a:pt x="19876" y="8754"/>
                </a:lnTo>
                <a:lnTo>
                  <a:pt x="19885" y="8754"/>
                </a:lnTo>
                <a:lnTo>
                  <a:pt x="19885" y="8745"/>
                </a:lnTo>
                <a:close/>
                <a:moveTo>
                  <a:pt x="19585" y="7616"/>
                </a:moveTo>
                <a:lnTo>
                  <a:pt x="19576" y="7616"/>
                </a:lnTo>
                <a:lnTo>
                  <a:pt x="19567" y="7624"/>
                </a:lnTo>
                <a:lnTo>
                  <a:pt x="19576" y="7624"/>
                </a:lnTo>
                <a:close/>
                <a:moveTo>
                  <a:pt x="19593" y="7545"/>
                </a:moveTo>
                <a:lnTo>
                  <a:pt x="19602" y="7545"/>
                </a:lnTo>
                <a:lnTo>
                  <a:pt x="19602" y="7536"/>
                </a:lnTo>
                <a:close/>
                <a:moveTo>
                  <a:pt x="19576" y="7501"/>
                </a:moveTo>
                <a:lnTo>
                  <a:pt x="19576" y="7510"/>
                </a:lnTo>
                <a:lnTo>
                  <a:pt x="19585" y="7501"/>
                </a:lnTo>
                <a:lnTo>
                  <a:pt x="19585" y="7492"/>
                </a:lnTo>
                <a:lnTo>
                  <a:pt x="19585" y="7483"/>
                </a:lnTo>
                <a:lnTo>
                  <a:pt x="19585" y="7492"/>
                </a:lnTo>
                <a:close/>
                <a:moveTo>
                  <a:pt x="19585" y="7386"/>
                </a:moveTo>
                <a:lnTo>
                  <a:pt x="19576" y="7377"/>
                </a:lnTo>
                <a:lnTo>
                  <a:pt x="19576" y="7386"/>
                </a:lnTo>
                <a:lnTo>
                  <a:pt x="19576" y="7395"/>
                </a:lnTo>
                <a:lnTo>
                  <a:pt x="19585" y="7404"/>
                </a:lnTo>
                <a:close/>
                <a:moveTo>
                  <a:pt x="19602" y="7474"/>
                </a:moveTo>
                <a:lnTo>
                  <a:pt x="19593" y="7466"/>
                </a:lnTo>
                <a:lnTo>
                  <a:pt x="19593" y="7474"/>
                </a:lnTo>
                <a:close/>
                <a:moveTo>
                  <a:pt x="19585" y="7686"/>
                </a:moveTo>
                <a:lnTo>
                  <a:pt x="19576" y="7686"/>
                </a:lnTo>
                <a:close/>
                <a:moveTo>
                  <a:pt x="19593" y="7430"/>
                </a:moveTo>
                <a:lnTo>
                  <a:pt x="19593" y="7421"/>
                </a:lnTo>
                <a:lnTo>
                  <a:pt x="19585" y="7421"/>
                </a:lnTo>
                <a:lnTo>
                  <a:pt x="19585" y="7430"/>
                </a:lnTo>
                <a:lnTo>
                  <a:pt x="19585" y="7448"/>
                </a:lnTo>
                <a:lnTo>
                  <a:pt x="19593" y="7439"/>
                </a:lnTo>
                <a:close/>
                <a:moveTo>
                  <a:pt x="10657" y="7227"/>
                </a:moveTo>
                <a:lnTo>
                  <a:pt x="10649" y="7227"/>
                </a:lnTo>
                <a:lnTo>
                  <a:pt x="10649" y="7236"/>
                </a:lnTo>
                <a:lnTo>
                  <a:pt x="10657" y="7236"/>
                </a:lnTo>
                <a:close/>
                <a:moveTo>
                  <a:pt x="11054" y="6187"/>
                </a:moveTo>
                <a:lnTo>
                  <a:pt x="11046" y="6187"/>
                </a:lnTo>
                <a:lnTo>
                  <a:pt x="11037" y="6187"/>
                </a:lnTo>
                <a:lnTo>
                  <a:pt x="11046" y="6204"/>
                </a:lnTo>
                <a:lnTo>
                  <a:pt x="11046" y="6213"/>
                </a:lnTo>
                <a:lnTo>
                  <a:pt x="11054" y="6204"/>
                </a:lnTo>
                <a:lnTo>
                  <a:pt x="11054" y="6196"/>
                </a:lnTo>
                <a:close/>
                <a:moveTo>
                  <a:pt x="10569" y="2198"/>
                </a:moveTo>
                <a:lnTo>
                  <a:pt x="10578" y="2198"/>
                </a:lnTo>
                <a:lnTo>
                  <a:pt x="10578" y="2189"/>
                </a:lnTo>
                <a:lnTo>
                  <a:pt x="10569" y="2180"/>
                </a:lnTo>
                <a:lnTo>
                  <a:pt x="10578" y="2180"/>
                </a:lnTo>
                <a:lnTo>
                  <a:pt x="10596" y="2189"/>
                </a:lnTo>
                <a:lnTo>
                  <a:pt x="10604" y="2180"/>
                </a:lnTo>
                <a:lnTo>
                  <a:pt x="10613" y="2180"/>
                </a:lnTo>
                <a:lnTo>
                  <a:pt x="10613" y="2171"/>
                </a:lnTo>
                <a:lnTo>
                  <a:pt x="10604" y="2162"/>
                </a:lnTo>
                <a:lnTo>
                  <a:pt x="10622" y="2162"/>
                </a:lnTo>
                <a:lnTo>
                  <a:pt x="10649" y="2153"/>
                </a:lnTo>
                <a:lnTo>
                  <a:pt x="10666" y="2153"/>
                </a:lnTo>
                <a:lnTo>
                  <a:pt x="10657" y="2145"/>
                </a:lnTo>
                <a:lnTo>
                  <a:pt x="10666" y="2145"/>
                </a:lnTo>
                <a:lnTo>
                  <a:pt x="10684" y="2136"/>
                </a:lnTo>
                <a:lnTo>
                  <a:pt x="10693" y="2136"/>
                </a:lnTo>
                <a:lnTo>
                  <a:pt x="10710" y="2127"/>
                </a:lnTo>
                <a:lnTo>
                  <a:pt x="10719" y="2127"/>
                </a:lnTo>
                <a:lnTo>
                  <a:pt x="10719" y="2118"/>
                </a:lnTo>
                <a:lnTo>
                  <a:pt x="10728" y="2109"/>
                </a:lnTo>
                <a:lnTo>
                  <a:pt x="10719" y="2109"/>
                </a:lnTo>
                <a:lnTo>
                  <a:pt x="10657" y="2109"/>
                </a:lnTo>
                <a:lnTo>
                  <a:pt x="10622" y="2109"/>
                </a:lnTo>
                <a:lnTo>
                  <a:pt x="10587" y="2101"/>
                </a:lnTo>
                <a:lnTo>
                  <a:pt x="10543" y="2092"/>
                </a:lnTo>
                <a:lnTo>
                  <a:pt x="10481" y="2083"/>
                </a:lnTo>
                <a:lnTo>
                  <a:pt x="10472" y="2083"/>
                </a:lnTo>
                <a:lnTo>
                  <a:pt x="10437" y="2092"/>
                </a:lnTo>
                <a:lnTo>
                  <a:pt x="10419" y="2101"/>
                </a:lnTo>
                <a:lnTo>
                  <a:pt x="10393" y="2092"/>
                </a:lnTo>
                <a:lnTo>
                  <a:pt x="10375" y="2101"/>
                </a:lnTo>
                <a:lnTo>
                  <a:pt x="10366" y="2109"/>
                </a:lnTo>
                <a:lnTo>
                  <a:pt x="10349" y="2118"/>
                </a:lnTo>
                <a:lnTo>
                  <a:pt x="10349" y="2127"/>
                </a:lnTo>
                <a:lnTo>
                  <a:pt x="10331" y="2127"/>
                </a:lnTo>
                <a:lnTo>
                  <a:pt x="10331" y="2109"/>
                </a:lnTo>
                <a:lnTo>
                  <a:pt x="10349" y="2101"/>
                </a:lnTo>
                <a:lnTo>
                  <a:pt x="10357" y="2092"/>
                </a:lnTo>
                <a:lnTo>
                  <a:pt x="10366" y="2092"/>
                </a:lnTo>
                <a:lnTo>
                  <a:pt x="10393" y="2083"/>
                </a:lnTo>
                <a:lnTo>
                  <a:pt x="10402" y="2083"/>
                </a:lnTo>
                <a:lnTo>
                  <a:pt x="10410" y="2074"/>
                </a:lnTo>
                <a:lnTo>
                  <a:pt x="10402" y="2065"/>
                </a:lnTo>
                <a:lnTo>
                  <a:pt x="10393" y="2065"/>
                </a:lnTo>
                <a:lnTo>
                  <a:pt x="10331" y="2074"/>
                </a:lnTo>
                <a:lnTo>
                  <a:pt x="10296" y="2074"/>
                </a:lnTo>
                <a:lnTo>
                  <a:pt x="10260" y="2065"/>
                </a:lnTo>
                <a:lnTo>
                  <a:pt x="10252" y="2065"/>
                </a:lnTo>
                <a:lnTo>
                  <a:pt x="10225" y="2065"/>
                </a:lnTo>
                <a:lnTo>
                  <a:pt x="10216" y="2065"/>
                </a:lnTo>
                <a:lnTo>
                  <a:pt x="10225" y="2065"/>
                </a:lnTo>
                <a:lnTo>
                  <a:pt x="10260" y="2056"/>
                </a:lnTo>
                <a:lnTo>
                  <a:pt x="10269" y="2048"/>
                </a:lnTo>
                <a:lnTo>
                  <a:pt x="10287" y="2039"/>
                </a:lnTo>
                <a:lnTo>
                  <a:pt x="10296" y="2039"/>
                </a:lnTo>
                <a:lnTo>
                  <a:pt x="10296" y="2030"/>
                </a:lnTo>
                <a:lnTo>
                  <a:pt x="10305" y="2012"/>
                </a:lnTo>
                <a:lnTo>
                  <a:pt x="10296" y="2012"/>
                </a:lnTo>
                <a:lnTo>
                  <a:pt x="10287" y="2003"/>
                </a:lnTo>
                <a:lnTo>
                  <a:pt x="10278" y="2003"/>
                </a:lnTo>
                <a:lnTo>
                  <a:pt x="10269" y="1995"/>
                </a:lnTo>
                <a:lnTo>
                  <a:pt x="10278" y="1995"/>
                </a:lnTo>
                <a:lnTo>
                  <a:pt x="10305" y="1995"/>
                </a:lnTo>
                <a:lnTo>
                  <a:pt x="10322" y="1995"/>
                </a:lnTo>
                <a:lnTo>
                  <a:pt x="10349" y="2003"/>
                </a:lnTo>
                <a:lnTo>
                  <a:pt x="10366" y="2003"/>
                </a:lnTo>
                <a:lnTo>
                  <a:pt x="10393" y="2003"/>
                </a:lnTo>
                <a:lnTo>
                  <a:pt x="10402" y="1995"/>
                </a:lnTo>
                <a:lnTo>
                  <a:pt x="10437" y="1986"/>
                </a:lnTo>
                <a:lnTo>
                  <a:pt x="10446" y="1986"/>
                </a:lnTo>
                <a:lnTo>
                  <a:pt x="10463" y="1968"/>
                </a:lnTo>
                <a:lnTo>
                  <a:pt x="10472" y="1959"/>
                </a:lnTo>
                <a:lnTo>
                  <a:pt x="10472" y="1942"/>
                </a:lnTo>
                <a:lnTo>
                  <a:pt x="10463" y="1933"/>
                </a:lnTo>
                <a:lnTo>
                  <a:pt x="10455" y="1933"/>
                </a:lnTo>
                <a:lnTo>
                  <a:pt x="10437" y="1924"/>
                </a:lnTo>
                <a:lnTo>
                  <a:pt x="10410" y="1924"/>
                </a:lnTo>
                <a:lnTo>
                  <a:pt x="10393" y="1924"/>
                </a:lnTo>
                <a:lnTo>
                  <a:pt x="10366" y="1924"/>
                </a:lnTo>
                <a:lnTo>
                  <a:pt x="10357" y="1915"/>
                </a:lnTo>
                <a:lnTo>
                  <a:pt x="10366" y="1906"/>
                </a:lnTo>
                <a:lnTo>
                  <a:pt x="10375" y="1906"/>
                </a:lnTo>
                <a:lnTo>
                  <a:pt x="10393" y="1915"/>
                </a:lnTo>
                <a:lnTo>
                  <a:pt x="10428" y="1915"/>
                </a:lnTo>
                <a:lnTo>
                  <a:pt x="10455" y="1915"/>
                </a:lnTo>
                <a:lnTo>
                  <a:pt x="10472" y="1924"/>
                </a:lnTo>
                <a:lnTo>
                  <a:pt x="10490" y="1933"/>
                </a:lnTo>
                <a:lnTo>
                  <a:pt x="10499" y="1942"/>
                </a:lnTo>
                <a:lnTo>
                  <a:pt x="10516" y="1950"/>
                </a:lnTo>
                <a:lnTo>
                  <a:pt x="10534" y="1959"/>
                </a:lnTo>
                <a:lnTo>
                  <a:pt x="10552" y="1968"/>
                </a:lnTo>
                <a:lnTo>
                  <a:pt x="10569" y="1977"/>
                </a:lnTo>
                <a:lnTo>
                  <a:pt x="10578" y="1986"/>
                </a:lnTo>
                <a:lnTo>
                  <a:pt x="10578" y="2003"/>
                </a:lnTo>
                <a:lnTo>
                  <a:pt x="10587" y="2021"/>
                </a:lnTo>
                <a:lnTo>
                  <a:pt x="10596" y="2039"/>
                </a:lnTo>
                <a:lnTo>
                  <a:pt x="10604" y="2056"/>
                </a:lnTo>
                <a:lnTo>
                  <a:pt x="10640" y="2065"/>
                </a:lnTo>
                <a:lnTo>
                  <a:pt x="10657" y="2065"/>
                </a:lnTo>
                <a:lnTo>
                  <a:pt x="10675" y="2065"/>
                </a:lnTo>
                <a:lnTo>
                  <a:pt x="10693" y="2065"/>
                </a:lnTo>
                <a:lnTo>
                  <a:pt x="10702" y="2030"/>
                </a:lnTo>
                <a:lnTo>
                  <a:pt x="10702" y="2021"/>
                </a:lnTo>
                <a:lnTo>
                  <a:pt x="10710" y="2012"/>
                </a:lnTo>
                <a:lnTo>
                  <a:pt x="10710" y="2039"/>
                </a:lnTo>
                <a:lnTo>
                  <a:pt x="10710" y="2048"/>
                </a:lnTo>
                <a:lnTo>
                  <a:pt x="10710" y="2056"/>
                </a:lnTo>
                <a:lnTo>
                  <a:pt x="10710" y="2065"/>
                </a:lnTo>
                <a:lnTo>
                  <a:pt x="10737" y="2065"/>
                </a:lnTo>
                <a:lnTo>
                  <a:pt x="10746" y="2065"/>
                </a:lnTo>
                <a:lnTo>
                  <a:pt x="10772" y="2065"/>
                </a:lnTo>
                <a:lnTo>
                  <a:pt x="10772" y="2056"/>
                </a:lnTo>
                <a:lnTo>
                  <a:pt x="10772" y="2048"/>
                </a:lnTo>
                <a:lnTo>
                  <a:pt x="10772" y="2021"/>
                </a:lnTo>
                <a:lnTo>
                  <a:pt x="10763" y="2012"/>
                </a:lnTo>
                <a:lnTo>
                  <a:pt x="10763" y="2003"/>
                </a:lnTo>
                <a:lnTo>
                  <a:pt x="10763" y="1986"/>
                </a:lnTo>
                <a:lnTo>
                  <a:pt x="10763" y="1968"/>
                </a:lnTo>
                <a:lnTo>
                  <a:pt x="10763" y="1950"/>
                </a:lnTo>
                <a:lnTo>
                  <a:pt x="10754" y="1933"/>
                </a:lnTo>
                <a:lnTo>
                  <a:pt x="10746" y="1924"/>
                </a:lnTo>
                <a:lnTo>
                  <a:pt x="10728" y="1933"/>
                </a:lnTo>
                <a:lnTo>
                  <a:pt x="10719" y="1933"/>
                </a:lnTo>
                <a:lnTo>
                  <a:pt x="10719" y="1942"/>
                </a:lnTo>
                <a:lnTo>
                  <a:pt x="10710" y="1959"/>
                </a:lnTo>
                <a:lnTo>
                  <a:pt x="10702" y="1942"/>
                </a:lnTo>
                <a:lnTo>
                  <a:pt x="10702" y="1933"/>
                </a:lnTo>
                <a:lnTo>
                  <a:pt x="10702" y="1924"/>
                </a:lnTo>
                <a:lnTo>
                  <a:pt x="10710" y="1924"/>
                </a:lnTo>
                <a:lnTo>
                  <a:pt x="10719" y="1915"/>
                </a:lnTo>
                <a:lnTo>
                  <a:pt x="10737" y="1898"/>
                </a:lnTo>
                <a:lnTo>
                  <a:pt x="10746" y="1889"/>
                </a:lnTo>
                <a:lnTo>
                  <a:pt x="10719" y="1889"/>
                </a:lnTo>
                <a:lnTo>
                  <a:pt x="10710" y="1889"/>
                </a:lnTo>
                <a:lnTo>
                  <a:pt x="10702" y="1871"/>
                </a:lnTo>
                <a:lnTo>
                  <a:pt x="10675" y="1862"/>
                </a:lnTo>
                <a:lnTo>
                  <a:pt x="10666" y="1862"/>
                </a:lnTo>
                <a:lnTo>
                  <a:pt x="10649" y="1845"/>
                </a:lnTo>
                <a:lnTo>
                  <a:pt x="10622" y="1836"/>
                </a:lnTo>
                <a:lnTo>
                  <a:pt x="10604" y="1827"/>
                </a:lnTo>
                <a:lnTo>
                  <a:pt x="10578" y="1818"/>
                </a:lnTo>
                <a:lnTo>
                  <a:pt x="10560" y="1809"/>
                </a:lnTo>
                <a:lnTo>
                  <a:pt x="10552" y="1800"/>
                </a:lnTo>
                <a:lnTo>
                  <a:pt x="10543" y="1800"/>
                </a:lnTo>
                <a:lnTo>
                  <a:pt x="10534" y="1800"/>
                </a:lnTo>
                <a:lnTo>
                  <a:pt x="10507" y="1809"/>
                </a:lnTo>
                <a:lnTo>
                  <a:pt x="10507" y="1800"/>
                </a:lnTo>
                <a:lnTo>
                  <a:pt x="10534" y="1792"/>
                </a:lnTo>
                <a:lnTo>
                  <a:pt x="10543" y="1792"/>
                </a:lnTo>
                <a:lnTo>
                  <a:pt x="10543" y="1774"/>
                </a:lnTo>
                <a:lnTo>
                  <a:pt x="10534" y="1739"/>
                </a:lnTo>
                <a:lnTo>
                  <a:pt x="10534" y="1730"/>
                </a:lnTo>
                <a:lnTo>
                  <a:pt x="10525" y="1730"/>
                </a:lnTo>
                <a:lnTo>
                  <a:pt x="10499" y="1739"/>
                </a:lnTo>
                <a:lnTo>
                  <a:pt x="10490" y="1747"/>
                </a:lnTo>
                <a:lnTo>
                  <a:pt x="10472" y="1747"/>
                </a:lnTo>
                <a:lnTo>
                  <a:pt x="10437" y="1756"/>
                </a:lnTo>
                <a:lnTo>
                  <a:pt x="10428" y="1765"/>
                </a:lnTo>
                <a:lnTo>
                  <a:pt x="10419" y="1765"/>
                </a:lnTo>
                <a:lnTo>
                  <a:pt x="10410" y="1765"/>
                </a:lnTo>
                <a:lnTo>
                  <a:pt x="10402" y="1756"/>
                </a:lnTo>
                <a:lnTo>
                  <a:pt x="10428" y="1747"/>
                </a:lnTo>
                <a:lnTo>
                  <a:pt x="10437" y="1747"/>
                </a:lnTo>
                <a:lnTo>
                  <a:pt x="10455" y="1739"/>
                </a:lnTo>
                <a:lnTo>
                  <a:pt x="10499" y="1730"/>
                </a:lnTo>
                <a:lnTo>
                  <a:pt x="10507" y="1721"/>
                </a:lnTo>
                <a:lnTo>
                  <a:pt x="10516" y="1721"/>
                </a:lnTo>
                <a:lnTo>
                  <a:pt x="10534" y="1712"/>
                </a:lnTo>
                <a:lnTo>
                  <a:pt x="10552" y="1712"/>
                </a:lnTo>
                <a:lnTo>
                  <a:pt x="10552" y="1730"/>
                </a:lnTo>
                <a:lnTo>
                  <a:pt x="10569" y="1765"/>
                </a:lnTo>
                <a:lnTo>
                  <a:pt x="10587" y="1792"/>
                </a:lnTo>
                <a:lnTo>
                  <a:pt x="10604" y="1792"/>
                </a:lnTo>
                <a:lnTo>
                  <a:pt x="10613" y="1800"/>
                </a:lnTo>
                <a:lnTo>
                  <a:pt x="10649" y="1809"/>
                </a:lnTo>
                <a:lnTo>
                  <a:pt x="10693" y="1827"/>
                </a:lnTo>
                <a:lnTo>
                  <a:pt x="10702" y="1836"/>
                </a:lnTo>
                <a:lnTo>
                  <a:pt x="10719" y="1845"/>
                </a:lnTo>
                <a:lnTo>
                  <a:pt x="10719" y="1827"/>
                </a:lnTo>
                <a:lnTo>
                  <a:pt x="10719" y="1809"/>
                </a:lnTo>
                <a:lnTo>
                  <a:pt x="10737" y="1800"/>
                </a:lnTo>
                <a:lnTo>
                  <a:pt x="10737" y="1774"/>
                </a:lnTo>
                <a:lnTo>
                  <a:pt x="10737" y="1756"/>
                </a:lnTo>
                <a:lnTo>
                  <a:pt x="10737" y="1730"/>
                </a:lnTo>
                <a:lnTo>
                  <a:pt x="10728" y="1721"/>
                </a:lnTo>
                <a:lnTo>
                  <a:pt x="10710" y="1721"/>
                </a:lnTo>
                <a:lnTo>
                  <a:pt x="10675" y="1703"/>
                </a:lnTo>
                <a:lnTo>
                  <a:pt x="10666" y="1695"/>
                </a:lnTo>
                <a:lnTo>
                  <a:pt x="10649" y="1695"/>
                </a:lnTo>
                <a:lnTo>
                  <a:pt x="10631" y="1686"/>
                </a:lnTo>
                <a:lnTo>
                  <a:pt x="10613" y="1677"/>
                </a:lnTo>
                <a:lnTo>
                  <a:pt x="10604" y="1659"/>
                </a:lnTo>
                <a:lnTo>
                  <a:pt x="10587" y="1659"/>
                </a:lnTo>
                <a:lnTo>
                  <a:pt x="10552" y="1659"/>
                </a:lnTo>
                <a:lnTo>
                  <a:pt x="10516" y="1659"/>
                </a:lnTo>
                <a:lnTo>
                  <a:pt x="10499" y="1668"/>
                </a:lnTo>
                <a:lnTo>
                  <a:pt x="10490" y="1677"/>
                </a:lnTo>
                <a:lnTo>
                  <a:pt x="10446" y="1695"/>
                </a:lnTo>
                <a:lnTo>
                  <a:pt x="10428" y="1695"/>
                </a:lnTo>
                <a:lnTo>
                  <a:pt x="10410" y="1695"/>
                </a:lnTo>
                <a:lnTo>
                  <a:pt x="10393" y="1703"/>
                </a:lnTo>
                <a:lnTo>
                  <a:pt x="10366" y="1703"/>
                </a:lnTo>
                <a:lnTo>
                  <a:pt x="10357" y="1703"/>
                </a:lnTo>
                <a:lnTo>
                  <a:pt x="10349" y="1712"/>
                </a:lnTo>
                <a:lnTo>
                  <a:pt x="10340" y="1712"/>
                </a:lnTo>
                <a:lnTo>
                  <a:pt x="10340" y="1703"/>
                </a:lnTo>
                <a:lnTo>
                  <a:pt x="10331" y="1703"/>
                </a:lnTo>
                <a:lnTo>
                  <a:pt x="10340" y="1695"/>
                </a:lnTo>
                <a:lnTo>
                  <a:pt x="10357" y="1695"/>
                </a:lnTo>
                <a:lnTo>
                  <a:pt x="10366" y="1695"/>
                </a:lnTo>
                <a:lnTo>
                  <a:pt x="10384" y="1695"/>
                </a:lnTo>
                <a:lnTo>
                  <a:pt x="10393" y="1695"/>
                </a:lnTo>
                <a:lnTo>
                  <a:pt x="10402" y="1695"/>
                </a:lnTo>
                <a:lnTo>
                  <a:pt x="10410" y="1686"/>
                </a:lnTo>
                <a:lnTo>
                  <a:pt x="10402" y="1677"/>
                </a:lnTo>
                <a:lnTo>
                  <a:pt x="10357" y="1668"/>
                </a:lnTo>
                <a:lnTo>
                  <a:pt x="10357" y="1659"/>
                </a:lnTo>
                <a:lnTo>
                  <a:pt x="10375" y="1668"/>
                </a:lnTo>
                <a:lnTo>
                  <a:pt x="10393" y="1668"/>
                </a:lnTo>
                <a:lnTo>
                  <a:pt x="10419" y="1677"/>
                </a:lnTo>
                <a:lnTo>
                  <a:pt x="10437" y="1686"/>
                </a:lnTo>
                <a:lnTo>
                  <a:pt x="10446" y="1686"/>
                </a:lnTo>
                <a:lnTo>
                  <a:pt x="10463" y="1677"/>
                </a:lnTo>
                <a:lnTo>
                  <a:pt x="10472" y="1677"/>
                </a:lnTo>
                <a:lnTo>
                  <a:pt x="10490" y="1659"/>
                </a:lnTo>
                <a:lnTo>
                  <a:pt x="10499" y="1659"/>
                </a:lnTo>
                <a:lnTo>
                  <a:pt x="10516" y="1650"/>
                </a:lnTo>
                <a:lnTo>
                  <a:pt x="10534" y="1650"/>
                </a:lnTo>
                <a:lnTo>
                  <a:pt x="10534" y="1642"/>
                </a:lnTo>
                <a:lnTo>
                  <a:pt x="10525" y="1633"/>
                </a:lnTo>
                <a:lnTo>
                  <a:pt x="10499" y="1615"/>
                </a:lnTo>
                <a:lnTo>
                  <a:pt x="10490" y="1606"/>
                </a:lnTo>
                <a:lnTo>
                  <a:pt x="10481" y="1597"/>
                </a:lnTo>
                <a:lnTo>
                  <a:pt x="10499" y="1606"/>
                </a:lnTo>
                <a:lnTo>
                  <a:pt x="10516" y="1615"/>
                </a:lnTo>
                <a:lnTo>
                  <a:pt x="10525" y="1624"/>
                </a:lnTo>
                <a:lnTo>
                  <a:pt x="10534" y="1633"/>
                </a:lnTo>
                <a:lnTo>
                  <a:pt x="10543" y="1633"/>
                </a:lnTo>
                <a:lnTo>
                  <a:pt x="10552" y="1633"/>
                </a:lnTo>
                <a:lnTo>
                  <a:pt x="10560" y="1633"/>
                </a:lnTo>
                <a:lnTo>
                  <a:pt x="10569" y="1624"/>
                </a:lnTo>
                <a:lnTo>
                  <a:pt x="10578" y="1606"/>
                </a:lnTo>
                <a:lnTo>
                  <a:pt x="10613" y="1642"/>
                </a:lnTo>
                <a:lnTo>
                  <a:pt x="10649" y="1659"/>
                </a:lnTo>
                <a:lnTo>
                  <a:pt x="10666" y="1668"/>
                </a:lnTo>
                <a:lnTo>
                  <a:pt x="10719" y="1677"/>
                </a:lnTo>
                <a:lnTo>
                  <a:pt x="10728" y="1677"/>
                </a:lnTo>
                <a:lnTo>
                  <a:pt x="10746" y="1668"/>
                </a:lnTo>
                <a:lnTo>
                  <a:pt x="10772" y="1659"/>
                </a:lnTo>
                <a:lnTo>
                  <a:pt x="10790" y="1650"/>
                </a:lnTo>
                <a:lnTo>
                  <a:pt x="10843" y="1650"/>
                </a:lnTo>
                <a:lnTo>
                  <a:pt x="10852" y="1650"/>
                </a:lnTo>
                <a:lnTo>
                  <a:pt x="10852" y="1624"/>
                </a:lnTo>
                <a:lnTo>
                  <a:pt x="10860" y="1606"/>
                </a:lnTo>
                <a:lnTo>
                  <a:pt x="10860" y="1597"/>
                </a:lnTo>
                <a:lnTo>
                  <a:pt x="10816" y="1589"/>
                </a:lnTo>
                <a:lnTo>
                  <a:pt x="10790" y="1580"/>
                </a:lnTo>
                <a:lnTo>
                  <a:pt x="10746" y="1580"/>
                </a:lnTo>
                <a:lnTo>
                  <a:pt x="10728" y="1580"/>
                </a:lnTo>
                <a:lnTo>
                  <a:pt x="10719" y="1571"/>
                </a:lnTo>
                <a:lnTo>
                  <a:pt x="10719" y="1562"/>
                </a:lnTo>
                <a:lnTo>
                  <a:pt x="10728" y="1553"/>
                </a:lnTo>
                <a:lnTo>
                  <a:pt x="10728" y="1544"/>
                </a:lnTo>
                <a:lnTo>
                  <a:pt x="10719" y="1536"/>
                </a:lnTo>
                <a:lnTo>
                  <a:pt x="10728" y="1527"/>
                </a:lnTo>
                <a:lnTo>
                  <a:pt x="10746" y="1518"/>
                </a:lnTo>
                <a:lnTo>
                  <a:pt x="10746" y="1509"/>
                </a:lnTo>
                <a:lnTo>
                  <a:pt x="10746" y="1492"/>
                </a:lnTo>
                <a:lnTo>
                  <a:pt x="10754" y="1509"/>
                </a:lnTo>
                <a:lnTo>
                  <a:pt x="10754" y="1527"/>
                </a:lnTo>
                <a:lnTo>
                  <a:pt x="10746" y="1544"/>
                </a:lnTo>
                <a:lnTo>
                  <a:pt x="10772" y="1553"/>
                </a:lnTo>
                <a:lnTo>
                  <a:pt x="10807" y="1562"/>
                </a:lnTo>
                <a:lnTo>
                  <a:pt x="10843" y="1553"/>
                </a:lnTo>
                <a:lnTo>
                  <a:pt x="10869" y="1544"/>
                </a:lnTo>
                <a:lnTo>
                  <a:pt x="10869" y="1536"/>
                </a:lnTo>
                <a:lnTo>
                  <a:pt x="10887" y="1536"/>
                </a:lnTo>
                <a:lnTo>
                  <a:pt x="10913" y="1536"/>
                </a:lnTo>
                <a:lnTo>
                  <a:pt x="10931" y="1536"/>
                </a:lnTo>
                <a:lnTo>
                  <a:pt x="10940" y="1536"/>
                </a:lnTo>
                <a:lnTo>
                  <a:pt x="10940" y="1527"/>
                </a:lnTo>
                <a:lnTo>
                  <a:pt x="10940" y="1518"/>
                </a:lnTo>
                <a:lnTo>
                  <a:pt x="10949" y="1509"/>
                </a:lnTo>
                <a:lnTo>
                  <a:pt x="10940" y="1500"/>
                </a:lnTo>
                <a:lnTo>
                  <a:pt x="10931" y="1492"/>
                </a:lnTo>
                <a:lnTo>
                  <a:pt x="10922" y="1483"/>
                </a:lnTo>
                <a:lnTo>
                  <a:pt x="10904" y="1456"/>
                </a:lnTo>
                <a:lnTo>
                  <a:pt x="10887" y="1430"/>
                </a:lnTo>
                <a:lnTo>
                  <a:pt x="10869" y="1430"/>
                </a:lnTo>
                <a:lnTo>
                  <a:pt x="10860" y="1430"/>
                </a:lnTo>
                <a:lnTo>
                  <a:pt x="10852" y="1456"/>
                </a:lnTo>
                <a:lnTo>
                  <a:pt x="10843" y="1474"/>
                </a:lnTo>
                <a:lnTo>
                  <a:pt x="10825" y="1483"/>
                </a:lnTo>
                <a:lnTo>
                  <a:pt x="10807" y="1483"/>
                </a:lnTo>
                <a:lnTo>
                  <a:pt x="10816" y="1474"/>
                </a:lnTo>
                <a:lnTo>
                  <a:pt x="10825" y="1465"/>
                </a:lnTo>
                <a:lnTo>
                  <a:pt x="10825" y="1456"/>
                </a:lnTo>
                <a:lnTo>
                  <a:pt x="10834" y="1447"/>
                </a:lnTo>
                <a:lnTo>
                  <a:pt x="10825" y="1430"/>
                </a:lnTo>
                <a:lnTo>
                  <a:pt x="10816" y="1421"/>
                </a:lnTo>
                <a:lnTo>
                  <a:pt x="10807" y="1421"/>
                </a:lnTo>
                <a:lnTo>
                  <a:pt x="10781" y="1430"/>
                </a:lnTo>
                <a:lnTo>
                  <a:pt x="10772" y="1439"/>
                </a:lnTo>
                <a:lnTo>
                  <a:pt x="10763" y="1439"/>
                </a:lnTo>
                <a:lnTo>
                  <a:pt x="10754" y="1439"/>
                </a:lnTo>
                <a:lnTo>
                  <a:pt x="10746" y="1430"/>
                </a:lnTo>
                <a:lnTo>
                  <a:pt x="10737" y="1421"/>
                </a:lnTo>
                <a:lnTo>
                  <a:pt x="10719" y="1412"/>
                </a:lnTo>
                <a:lnTo>
                  <a:pt x="10754" y="1421"/>
                </a:lnTo>
                <a:lnTo>
                  <a:pt x="10763" y="1430"/>
                </a:lnTo>
                <a:lnTo>
                  <a:pt x="10781" y="1421"/>
                </a:lnTo>
                <a:lnTo>
                  <a:pt x="10799" y="1412"/>
                </a:lnTo>
                <a:lnTo>
                  <a:pt x="10807" y="1412"/>
                </a:lnTo>
                <a:lnTo>
                  <a:pt x="10825" y="1403"/>
                </a:lnTo>
                <a:lnTo>
                  <a:pt x="10852" y="1386"/>
                </a:lnTo>
                <a:lnTo>
                  <a:pt x="10869" y="1386"/>
                </a:lnTo>
                <a:lnTo>
                  <a:pt x="10887" y="1394"/>
                </a:lnTo>
                <a:lnTo>
                  <a:pt x="10896" y="1403"/>
                </a:lnTo>
                <a:lnTo>
                  <a:pt x="10904" y="1403"/>
                </a:lnTo>
                <a:lnTo>
                  <a:pt x="10913" y="1412"/>
                </a:lnTo>
                <a:lnTo>
                  <a:pt x="10922" y="1403"/>
                </a:lnTo>
                <a:lnTo>
                  <a:pt x="10931" y="1394"/>
                </a:lnTo>
                <a:lnTo>
                  <a:pt x="10931" y="1386"/>
                </a:lnTo>
                <a:lnTo>
                  <a:pt x="10931" y="1377"/>
                </a:lnTo>
                <a:lnTo>
                  <a:pt x="10931" y="1359"/>
                </a:lnTo>
                <a:lnTo>
                  <a:pt x="10931" y="1350"/>
                </a:lnTo>
                <a:lnTo>
                  <a:pt x="10931" y="1341"/>
                </a:lnTo>
                <a:lnTo>
                  <a:pt x="10922" y="1333"/>
                </a:lnTo>
                <a:lnTo>
                  <a:pt x="10922" y="1324"/>
                </a:lnTo>
                <a:lnTo>
                  <a:pt x="10922" y="1315"/>
                </a:lnTo>
                <a:lnTo>
                  <a:pt x="10904" y="1297"/>
                </a:lnTo>
                <a:lnTo>
                  <a:pt x="10887" y="1280"/>
                </a:lnTo>
                <a:lnTo>
                  <a:pt x="10896" y="1262"/>
                </a:lnTo>
                <a:lnTo>
                  <a:pt x="10878" y="1244"/>
                </a:lnTo>
                <a:lnTo>
                  <a:pt x="10869" y="1244"/>
                </a:lnTo>
                <a:lnTo>
                  <a:pt x="10852" y="1244"/>
                </a:lnTo>
                <a:lnTo>
                  <a:pt x="10843" y="1244"/>
                </a:lnTo>
                <a:lnTo>
                  <a:pt x="10834" y="1236"/>
                </a:lnTo>
                <a:lnTo>
                  <a:pt x="10825" y="1236"/>
                </a:lnTo>
                <a:lnTo>
                  <a:pt x="10799" y="1244"/>
                </a:lnTo>
                <a:lnTo>
                  <a:pt x="10781" y="1244"/>
                </a:lnTo>
                <a:lnTo>
                  <a:pt x="10781" y="1236"/>
                </a:lnTo>
                <a:lnTo>
                  <a:pt x="10772" y="1236"/>
                </a:lnTo>
                <a:lnTo>
                  <a:pt x="10754" y="1218"/>
                </a:lnTo>
                <a:lnTo>
                  <a:pt x="10746" y="1191"/>
                </a:lnTo>
                <a:lnTo>
                  <a:pt x="10737" y="1191"/>
                </a:lnTo>
                <a:lnTo>
                  <a:pt x="10719" y="1191"/>
                </a:lnTo>
                <a:lnTo>
                  <a:pt x="10710" y="1191"/>
                </a:lnTo>
                <a:lnTo>
                  <a:pt x="10710" y="1183"/>
                </a:lnTo>
                <a:lnTo>
                  <a:pt x="10693" y="1174"/>
                </a:lnTo>
                <a:lnTo>
                  <a:pt x="10702" y="1174"/>
                </a:lnTo>
                <a:lnTo>
                  <a:pt x="10719" y="1156"/>
                </a:lnTo>
                <a:lnTo>
                  <a:pt x="10728" y="1156"/>
                </a:lnTo>
                <a:lnTo>
                  <a:pt x="10746" y="1165"/>
                </a:lnTo>
                <a:lnTo>
                  <a:pt x="10763" y="1174"/>
                </a:lnTo>
                <a:lnTo>
                  <a:pt x="10772" y="1174"/>
                </a:lnTo>
                <a:lnTo>
                  <a:pt x="10816" y="1156"/>
                </a:lnTo>
                <a:lnTo>
                  <a:pt x="10816" y="1147"/>
                </a:lnTo>
                <a:lnTo>
                  <a:pt x="10852" y="1139"/>
                </a:lnTo>
                <a:lnTo>
                  <a:pt x="10887" y="1139"/>
                </a:lnTo>
                <a:lnTo>
                  <a:pt x="10896" y="1139"/>
                </a:lnTo>
                <a:lnTo>
                  <a:pt x="10922" y="1147"/>
                </a:lnTo>
                <a:lnTo>
                  <a:pt x="10949" y="1156"/>
                </a:lnTo>
                <a:lnTo>
                  <a:pt x="10966" y="1156"/>
                </a:lnTo>
                <a:lnTo>
                  <a:pt x="10975" y="1165"/>
                </a:lnTo>
                <a:lnTo>
                  <a:pt x="10984" y="1165"/>
                </a:lnTo>
                <a:lnTo>
                  <a:pt x="10993" y="1165"/>
                </a:lnTo>
                <a:lnTo>
                  <a:pt x="11001" y="1165"/>
                </a:lnTo>
                <a:lnTo>
                  <a:pt x="11001" y="1147"/>
                </a:lnTo>
                <a:lnTo>
                  <a:pt x="11010" y="1139"/>
                </a:lnTo>
                <a:lnTo>
                  <a:pt x="11010" y="1130"/>
                </a:lnTo>
                <a:lnTo>
                  <a:pt x="11010" y="1103"/>
                </a:lnTo>
                <a:lnTo>
                  <a:pt x="11010" y="1094"/>
                </a:lnTo>
                <a:lnTo>
                  <a:pt x="11001" y="1086"/>
                </a:lnTo>
                <a:lnTo>
                  <a:pt x="10993" y="1086"/>
                </a:lnTo>
                <a:lnTo>
                  <a:pt x="10966" y="1086"/>
                </a:lnTo>
                <a:lnTo>
                  <a:pt x="10949" y="1094"/>
                </a:lnTo>
                <a:lnTo>
                  <a:pt x="10940" y="1094"/>
                </a:lnTo>
                <a:lnTo>
                  <a:pt x="10931" y="1086"/>
                </a:lnTo>
                <a:lnTo>
                  <a:pt x="10922" y="1086"/>
                </a:lnTo>
                <a:lnTo>
                  <a:pt x="10904" y="1077"/>
                </a:lnTo>
                <a:lnTo>
                  <a:pt x="10869" y="1068"/>
                </a:lnTo>
                <a:lnTo>
                  <a:pt x="10852" y="1059"/>
                </a:lnTo>
                <a:lnTo>
                  <a:pt x="10834" y="1033"/>
                </a:lnTo>
                <a:lnTo>
                  <a:pt x="10852" y="1024"/>
                </a:lnTo>
                <a:lnTo>
                  <a:pt x="10878" y="1024"/>
                </a:lnTo>
                <a:lnTo>
                  <a:pt x="10887" y="1024"/>
                </a:lnTo>
                <a:lnTo>
                  <a:pt x="10922" y="1041"/>
                </a:lnTo>
                <a:lnTo>
                  <a:pt x="10931" y="1041"/>
                </a:lnTo>
                <a:lnTo>
                  <a:pt x="10940" y="1033"/>
                </a:lnTo>
                <a:lnTo>
                  <a:pt x="10931" y="1024"/>
                </a:lnTo>
                <a:lnTo>
                  <a:pt x="10922" y="1015"/>
                </a:lnTo>
                <a:lnTo>
                  <a:pt x="10904" y="1006"/>
                </a:lnTo>
                <a:lnTo>
                  <a:pt x="10887" y="997"/>
                </a:lnTo>
                <a:lnTo>
                  <a:pt x="10860" y="988"/>
                </a:lnTo>
                <a:lnTo>
                  <a:pt x="10843" y="988"/>
                </a:lnTo>
                <a:lnTo>
                  <a:pt x="10825" y="988"/>
                </a:lnTo>
                <a:lnTo>
                  <a:pt x="10807" y="997"/>
                </a:lnTo>
                <a:lnTo>
                  <a:pt x="10790" y="1015"/>
                </a:lnTo>
                <a:lnTo>
                  <a:pt x="10772" y="1024"/>
                </a:lnTo>
                <a:lnTo>
                  <a:pt x="10763" y="1015"/>
                </a:lnTo>
                <a:lnTo>
                  <a:pt x="10763" y="1006"/>
                </a:lnTo>
                <a:lnTo>
                  <a:pt x="10763" y="988"/>
                </a:lnTo>
                <a:lnTo>
                  <a:pt x="10772" y="971"/>
                </a:lnTo>
                <a:lnTo>
                  <a:pt x="10781" y="962"/>
                </a:lnTo>
                <a:lnTo>
                  <a:pt x="10790" y="944"/>
                </a:lnTo>
                <a:lnTo>
                  <a:pt x="10799" y="927"/>
                </a:lnTo>
                <a:lnTo>
                  <a:pt x="10799" y="909"/>
                </a:lnTo>
                <a:lnTo>
                  <a:pt x="10816" y="883"/>
                </a:lnTo>
                <a:lnTo>
                  <a:pt x="10816" y="874"/>
                </a:lnTo>
                <a:lnTo>
                  <a:pt x="10807" y="865"/>
                </a:lnTo>
                <a:lnTo>
                  <a:pt x="10843" y="838"/>
                </a:lnTo>
                <a:lnTo>
                  <a:pt x="10860" y="838"/>
                </a:lnTo>
                <a:lnTo>
                  <a:pt x="10869" y="838"/>
                </a:lnTo>
                <a:lnTo>
                  <a:pt x="10887" y="838"/>
                </a:lnTo>
                <a:lnTo>
                  <a:pt x="10887" y="830"/>
                </a:lnTo>
                <a:lnTo>
                  <a:pt x="10896" y="821"/>
                </a:lnTo>
                <a:lnTo>
                  <a:pt x="10896" y="812"/>
                </a:lnTo>
                <a:lnTo>
                  <a:pt x="10904" y="803"/>
                </a:lnTo>
                <a:lnTo>
                  <a:pt x="10904" y="794"/>
                </a:lnTo>
                <a:lnTo>
                  <a:pt x="10940" y="785"/>
                </a:lnTo>
                <a:lnTo>
                  <a:pt x="10957" y="785"/>
                </a:lnTo>
                <a:lnTo>
                  <a:pt x="10957" y="777"/>
                </a:lnTo>
                <a:lnTo>
                  <a:pt x="10966" y="777"/>
                </a:lnTo>
                <a:lnTo>
                  <a:pt x="10957" y="768"/>
                </a:lnTo>
                <a:lnTo>
                  <a:pt x="10957" y="759"/>
                </a:lnTo>
                <a:lnTo>
                  <a:pt x="10949" y="759"/>
                </a:lnTo>
                <a:lnTo>
                  <a:pt x="10949" y="750"/>
                </a:lnTo>
                <a:lnTo>
                  <a:pt x="10940" y="750"/>
                </a:lnTo>
                <a:lnTo>
                  <a:pt x="10931" y="750"/>
                </a:lnTo>
                <a:lnTo>
                  <a:pt x="10931" y="741"/>
                </a:lnTo>
                <a:lnTo>
                  <a:pt x="10931" y="733"/>
                </a:lnTo>
                <a:lnTo>
                  <a:pt x="10931" y="715"/>
                </a:lnTo>
                <a:lnTo>
                  <a:pt x="10940" y="706"/>
                </a:lnTo>
                <a:lnTo>
                  <a:pt x="10940" y="697"/>
                </a:lnTo>
                <a:lnTo>
                  <a:pt x="10931" y="688"/>
                </a:lnTo>
                <a:lnTo>
                  <a:pt x="10922" y="680"/>
                </a:lnTo>
                <a:lnTo>
                  <a:pt x="10896" y="688"/>
                </a:lnTo>
                <a:lnTo>
                  <a:pt x="10887" y="680"/>
                </a:lnTo>
                <a:lnTo>
                  <a:pt x="10878" y="680"/>
                </a:lnTo>
                <a:lnTo>
                  <a:pt x="10878" y="671"/>
                </a:lnTo>
                <a:lnTo>
                  <a:pt x="10869" y="653"/>
                </a:lnTo>
                <a:lnTo>
                  <a:pt x="10878" y="644"/>
                </a:lnTo>
                <a:lnTo>
                  <a:pt x="10887" y="627"/>
                </a:lnTo>
                <a:lnTo>
                  <a:pt x="10896" y="618"/>
                </a:lnTo>
                <a:lnTo>
                  <a:pt x="10922" y="600"/>
                </a:lnTo>
                <a:lnTo>
                  <a:pt x="10931" y="600"/>
                </a:lnTo>
                <a:lnTo>
                  <a:pt x="10949" y="600"/>
                </a:lnTo>
                <a:lnTo>
                  <a:pt x="10957" y="600"/>
                </a:lnTo>
                <a:lnTo>
                  <a:pt x="10984" y="609"/>
                </a:lnTo>
                <a:lnTo>
                  <a:pt x="11028" y="618"/>
                </a:lnTo>
                <a:lnTo>
                  <a:pt x="11054" y="609"/>
                </a:lnTo>
                <a:lnTo>
                  <a:pt x="11081" y="609"/>
                </a:lnTo>
                <a:lnTo>
                  <a:pt x="11090" y="609"/>
                </a:lnTo>
                <a:lnTo>
                  <a:pt x="11107" y="609"/>
                </a:lnTo>
                <a:lnTo>
                  <a:pt x="11116" y="609"/>
                </a:lnTo>
                <a:lnTo>
                  <a:pt x="11143" y="600"/>
                </a:lnTo>
                <a:lnTo>
                  <a:pt x="11169" y="591"/>
                </a:lnTo>
                <a:lnTo>
                  <a:pt x="11187" y="574"/>
                </a:lnTo>
                <a:lnTo>
                  <a:pt x="11151" y="565"/>
                </a:lnTo>
                <a:lnTo>
                  <a:pt x="11143" y="556"/>
                </a:lnTo>
                <a:lnTo>
                  <a:pt x="11125" y="547"/>
                </a:lnTo>
                <a:lnTo>
                  <a:pt x="11160" y="530"/>
                </a:lnTo>
                <a:lnTo>
                  <a:pt x="11178" y="530"/>
                </a:lnTo>
                <a:lnTo>
                  <a:pt x="11213" y="530"/>
                </a:lnTo>
                <a:lnTo>
                  <a:pt x="11240" y="521"/>
                </a:lnTo>
                <a:lnTo>
                  <a:pt x="11293" y="512"/>
                </a:lnTo>
                <a:lnTo>
                  <a:pt x="11310" y="503"/>
                </a:lnTo>
                <a:lnTo>
                  <a:pt x="11310" y="494"/>
                </a:lnTo>
                <a:lnTo>
                  <a:pt x="11310" y="485"/>
                </a:lnTo>
                <a:lnTo>
                  <a:pt x="11293" y="477"/>
                </a:lnTo>
                <a:lnTo>
                  <a:pt x="11310" y="468"/>
                </a:lnTo>
                <a:lnTo>
                  <a:pt x="11346" y="468"/>
                </a:lnTo>
                <a:lnTo>
                  <a:pt x="11372" y="468"/>
                </a:lnTo>
                <a:lnTo>
                  <a:pt x="11390" y="459"/>
                </a:lnTo>
                <a:lnTo>
                  <a:pt x="11443" y="432"/>
                </a:lnTo>
                <a:lnTo>
                  <a:pt x="11460" y="415"/>
                </a:lnTo>
                <a:lnTo>
                  <a:pt x="11513" y="397"/>
                </a:lnTo>
                <a:lnTo>
                  <a:pt x="11513" y="388"/>
                </a:lnTo>
                <a:lnTo>
                  <a:pt x="11522" y="388"/>
                </a:lnTo>
                <a:lnTo>
                  <a:pt x="11504" y="380"/>
                </a:lnTo>
                <a:lnTo>
                  <a:pt x="11487" y="371"/>
                </a:lnTo>
                <a:lnTo>
                  <a:pt x="11460" y="362"/>
                </a:lnTo>
                <a:lnTo>
                  <a:pt x="11443" y="353"/>
                </a:lnTo>
                <a:lnTo>
                  <a:pt x="11407" y="344"/>
                </a:lnTo>
                <a:lnTo>
                  <a:pt x="11354" y="335"/>
                </a:lnTo>
                <a:lnTo>
                  <a:pt x="11310" y="327"/>
                </a:lnTo>
                <a:lnTo>
                  <a:pt x="11240" y="327"/>
                </a:lnTo>
                <a:lnTo>
                  <a:pt x="11222" y="327"/>
                </a:lnTo>
                <a:lnTo>
                  <a:pt x="11213" y="327"/>
                </a:lnTo>
                <a:lnTo>
                  <a:pt x="11187" y="335"/>
                </a:lnTo>
                <a:lnTo>
                  <a:pt x="11169" y="335"/>
                </a:lnTo>
                <a:lnTo>
                  <a:pt x="11160" y="335"/>
                </a:lnTo>
                <a:lnTo>
                  <a:pt x="11151" y="344"/>
                </a:lnTo>
                <a:lnTo>
                  <a:pt x="11134" y="362"/>
                </a:lnTo>
                <a:lnTo>
                  <a:pt x="11116" y="380"/>
                </a:lnTo>
                <a:lnTo>
                  <a:pt x="11099" y="397"/>
                </a:lnTo>
                <a:lnTo>
                  <a:pt x="11090" y="397"/>
                </a:lnTo>
                <a:lnTo>
                  <a:pt x="11072" y="406"/>
                </a:lnTo>
                <a:lnTo>
                  <a:pt x="11054" y="397"/>
                </a:lnTo>
                <a:lnTo>
                  <a:pt x="11037" y="397"/>
                </a:lnTo>
                <a:lnTo>
                  <a:pt x="11028" y="388"/>
                </a:lnTo>
                <a:lnTo>
                  <a:pt x="11001" y="388"/>
                </a:lnTo>
                <a:lnTo>
                  <a:pt x="10984" y="388"/>
                </a:lnTo>
                <a:lnTo>
                  <a:pt x="10949" y="380"/>
                </a:lnTo>
                <a:lnTo>
                  <a:pt x="10949" y="362"/>
                </a:lnTo>
                <a:lnTo>
                  <a:pt x="10913" y="362"/>
                </a:lnTo>
                <a:lnTo>
                  <a:pt x="10887" y="371"/>
                </a:lnTo>
                <a:lnTo>
                  <a:pt x="10834" y="415"/>
                </a:lnTo>
                <a:lnTo>
                  <a:pt x="10825" y="424"/>
                </a:lnTo>
                <a:lnTo>
                  <a:pt x="10807" y="432"/>
                </a:lnTo>
                <a:lnTo>
                  <a:pt x="10781" y="441"/>
                </a:lnTo>
                <a:lnTo>
                  <a:pt x="10746" y="459"/>
                </a:lnTo>
                <a:lnTo>
                  <a:pt x="10737" y="468"/>
                </a:lnTo>
                <a:lnTo>
                  <a:pt x="10684" y="485"/>
                </a:lnTo>
                <a:lnTo>
                  <a:pt x="10675" y="494"/>
                </a:lnTo>
                <a:lnTo>
                  <a:pt x="10666" y="503"/>
                </a:lnTo>
                <a:lnTo>
                  <a:pt x="10657" y="512"/>
                </a:lnTo>
                <a:lnTo>
                  <a:pt x="10649" y="512"/>
                </a:lnTo>
                <a:lnTo>
                  <a:pt x="10649" y="494"/>
                </a:lnTo>
                <a:lnTo>
                  <a:pt x="10657" y="485"/>
                </a:lnTo>
                <a:lnTo>
                  <a:pt x="10702" y="459"/>
                </a:lnTo>
                <a:lnTo>
                  <a:pt x="10710" y="450"/>
                </a:lnTo>
                <a:lnTo>
                  <a:pt x="10746" y="424"/>
                </a:lnTo>
                <a:lnTo>
                  <a:pt x="10763" y="415"/>
                </a:lnTo>
                <a:lnTo>
                  <a:pt x="10781" y="397"/>
                </a:lnTo>
                <a:lnTo>
                  <a:pt x="10799" y="371"/>
                </a:lnTo>
                <a:lnTo>
                  <a:pt x="10807" y="353"/>
                </a:lnTo>
                <a:lnTo>
                  <a:pt x="10807" y="335"/>
                </a:lnTo>
                <a:lnTo>
                  <a:pt x="10807" y="318"/>
                </a:lnTo>
                <a:lnTo>
                  <a:pt x="10807" y="309"/>
                </a:lnTo>
                <a:lnTo>
                  <a:pt x="10799" y="300"/>
                </a:lnTo>
                <a:lnTo>
                  <a:pt x="10790" y="282"/>
                </a:lnTo>
                <a:lnTo>
                  <a:pt x="10772" y="282"/>
                </a:lnTo>
                <a:lnTo>
                  <a:pt x="10702" y="282"/>
                </a:lnTo>
                <a:lnTo>
                  <a:pt x="10675" y="291"/>
                </a:lnTo>
                <a:lnTo>
                  <a:pt x="10657" y="291"/>
                </a:lnTo>
                <a:lnTo>
                  <a:pt x="10657" y="300"/>
                </a:lnTo>
                <a:lnTo>
                  <a:pt x="10649" y="309"/>
                </a:lnTo>
                <a:lnTo>
                  <a:pt x="10649" y="318"/>
                </a:lnTo>
                <a:lnTo>
                  <a:pt x="10640" y="327"/>
                </a:lnTo>
                <a:lnTo>
                  <a:pt x="10631" y="335"/>
                </a:lnTo>
                <a:lnTo>
                  <a:pt x="10622" y="344"/>
                </a:lnTo>
                <a:lnTo>
                  <a:pt x="10569" y="353"/>
                </a:lnTo>
                <a:lnTo>
                  <a:pt x="10552" y="318"/>
                </a:lnTo>
                <a:lnTo>
                  <a:pt x="10507" y="291"/>
                </a:lnTo>
                <a:lnTo>
                  <a:pt x="10366" y="291"/>
                </a:lnTo>
                <a:lnTo>
                  <a:pt x="10313" y="291"/>
                </a:lnTo>
                <a:lnTo>
                  <a:pt x="10234" y="300"/>
                </a:lnTo>
                <a:lnTo>
                  <a:pt x="10190" y="309"/>
                </a:lnTo>
                <a:lnTo>
                  <a:pt x="10163" y="300"/>
                </a:lnTo>
                <a:lnTo>
                  <a:pt x="10163" y="282"/>
                </a:lnTo>
                <a:lnTo>
                  <a:pt x="10172" y="274"/>
                </a:lnTo>
                <a:lnTo>
                  <a:pt x="10181" y="265"/>
                </a:lnTo>
                <a:lnTo>
                  <a:pt x="10604" y="247"/>
                </a:lnTo>
                <a:lnTo>
                  <a:pt x="10657" y="238"/>
                </a:lnTo>
                <a:lnTo>
                  <a:pt x="10702" y="229"/>
                </a:lnTo>
                <a:lnTo>
                  <a:pt x="10737" y="212"/>
                </a:lnTo>
                <a:lnTo>
                  <a:pt x="10772" y="194"/>
                </a:lnTo>
                <a:lnTo>
                  <a:pt x="10772" y="185"/>
                </a:lnTo>
                <a:lnTo>
                  <a:pt x="10763" y="177"/>
                </a:lnTo>
                <a:lnTo>
                  <a:pt x="10746" y="168"/>
                </a:lnTo>
                <a:lnTo>
                  <a:pt x="10702" y="150"/>
                </a:lnTo>
                <a:lnTo>
                  <a:pt x="10640" y="141"/>
                </a:lnTo>
                <a:lnTo>
                  <a:pt x="10613" y="150"/>
                </a:lnTo>
                <a:lnTo>
                  <a:pt x="10604" y="141"/>
                </a:lnTo>
                <a:lnTo>
                  <a:pt x="10596" y="132"/>
                </a:lnTo>
                <a:lnTo>
                  <a:pt x="10578" y="132"/>
                </a:lnTo>
                <a:lnTo>
                  <a:pt x="10560" y="132"/>
                </a:lnTo>
                <a:lnTo>
                  <a:pt x="10534" y="115"/>
                </a:lnTo>
                <a:lnTo>
                  <a:pt x="10507" y="88"/>
                </a:lnTo>
                <a:lnTo>
                  <a:pt x="10437" y="97"/>
                </a:lnTo>
                <a:lnTo>
                  <a:pt x="10375" y="106"/>
                </a:lnTo>
                <a:lnTo>
                  <a:pt x="10322" y="97"/>
                </a:lnTo>
                <a:lnTo>
                  <a:pt x="10287" y="106"/>
                </a:lnTo>
                <a:lnTo>
                  <a:pt x="10216" y="97"/>
                </a:lnTo>
                <a:lnTo>
                  <a:pt x="10155" y="97"/>
                </a:lnTo>
                <a:lnTo>
                  <a:pt x="10128" y="97"/>
                </a:lnTo>
                <a:lnTo>
                  <a:pt x="10040" y="115"/>
                </a:lnTo>
                <a:lnTo>
                  <a:pt x="10013" y="115"/>
                </a:lnTo>
                <a:lnTo>
                  <a:pt x="10005" y="115"/>
                </a:lnTo>
                <a:lnTo>
                  <a:pt x="10005" y="97"/>
                </a:lnTo>
                <a:lnTo>
                  <a:pt x="10040" y="97"/>
                </a:lnTo>
                <a:lnTo>
                  <a:pt x="10146" y="88"/>
                </a:lnTo>
                <a:lnTo>
                  <a:pt x="10331" y="79"/>
                </a:lnTo>
                <a:lnTo>
                  <a:pt x="10437" y="71"/>
                </a:lnTo>
                <a:lnTo>
                  <a:pt x="10455" y="71"/>
                </a:lnTo>
                <a:lnTo>
                  <a:pt x="10463" y="62"/>
                </a:lnTo>
                <a:lnTo>
                  <a:pt x="10455" y="62"/>
                </a:lnTo>
                <a:lnTo>
                  <a:pt x="10366" y="44"/>
                </a:lnTo>
                <a:lnTo>
                  <a:pt x="10322" y="35"/>
                </a:lnTo>
                <a:lnTo>
                  <a:pt x="10269" y="35"/>
                </a:lnTo>
                <a:lnTo>
                  <a:pt x="10260" y="35"/>
                </a:lnTo>
                <a:lnTo>
                  <a:pt x="10225" y="18"/>
                </a:lnTo>
                <a:lnTo>
                  <a:pt x="10155" y="9"/>
                </a:lnTo>
                <a:lnTo>
                  <a:pt x="10102" y="0"/>
                </a:lnTo>
                <a:lnTo>
                  <a:pt x="9934" y="0"/>
                </a:lnTo>
                <a:lnTo>
                  <a:pt x="9899" y="9"/>
                </a:lnTo>
                <a:lnTo>
                  <a:pt x="9872" y="18"/>
                </a:lnTo>
                <a:lnTo>
                  <a:pt x="9846" y="18"/>
                </a:lnTo>
                <a:lnTo>
                  <a:pt x="9828" y="9"/>
                </a:lnTo>
                <a:lnTo>
                  <a:pt x="9810" y="9"/>
                </a:lnTo>
                <a:lnTo>
                  <a:pt x="9793" y="9"/>
                </a:lnTo>
                <a:lnTo>
                  <a:pt x="9775" y="9"/>
                </a:lnTo>
                <a:lnTo>
                  <a:pt x="9749" y="18"/>
                </a:lnTo>
                <a:lnTo>
                  <a:pt x="9669" y="18"/>
                </a:lnTo>
                <a:lnTo>
                  <a:pt x="9660" y="18"/>
                </a:lnTo>
                <a:lnTo>
                  <a:pt x="9660" y="26"/>
                </a:lnTo>
                <a:lnTo>
                  <a:pt x="9652" y="26"/>
                </a:lnTo>
                <a:lnTo>
                  <a:pt x="9625" y="26"/>
                </a:lnTo>
                <a:lnTo>
                  <a:pt x="9599" y="18"/>
                </a:lnTo>
                <a:lnTo>
                  <a:pt x="9581" y="18"/>
                </a:lnTo>
                <a:lnTo>
                  <a:pt x="9581" y="26"/>
                </a:lnTo>
                <a:lnTo>
                  <a:pt x="9563" y="35"/>
                </a:lnTo>
                <a:lnTo>
                  <a:pt x="9555" y="35"/>
                </a:lnTo>
                <a:lnTo>
                  <a:pt x="9528" y="35"/>
                </a:lnTo>
                <a:lnTo>
                  <a:pt x="9519" y="35"/>
                </a:lnTo>
                <a:lnTo>
                  <a:pt x="9511" y="44"/>
                </a:lnTo>
                <a:lnTo>
                  <a:pt x="9511" y="53"/>
                </a:lnTo>
                <a:lnTo>
                  <a:pt x="9519" y="62"/>
                </a:lnTo>
                <a:lnTo>
                  <a:pt x="9528" y="62"/>
                </a:lnTo>
                <a:lnTo>
                  <a:pt x="9563" y="79"/>
                </a:lnTo>
                <a:lnTo>
                  <a:pt x="9572" y="88"/>
                </a:lnTo>
                <a:lnTo>
                  <a:pt x="9563" y="97"/>
                </a:lnTo>
                <a:lnTo>
                  <a:pt x="9563" y="106"/>
                </a:lnTo>
                <a:lnTo>
                  <a:pt x="9555" y="115"/>
                </a:lnTo>
                <a:lnTo>
                  <a:pt x="9546" y="115"/>
                </a:lnTo>
                <a:lnTo>
                  <a:pt x="9493" y="79"/>
                </a:lnTo>
                <a:lnTo>
                  <a:pt x="9466" y="79"/>
                </a:lnTo>
                <a:lnTo>
                  <a:pt x="9449" y="71"/>
                </a:lnTo>
                <a:lnTo>
                  <a:pt x="9422" y="62"/>
                </a:lnTo>
                <a:lnTo>
                  <a:pt x="9387" y="53"/>
                </a:lnTo>
                <a:lnTo>
                  <a:pt x="9369" y="62"/>
                </a:lnTo>
                <a:lnTo>
                  <a:pt x="9343" y="79"/>
                </a:lnTo>
                <a:lnTo>
                  <a:pt x="9325" y="97"/>
                </a:lnTo>
                <a:lnTo>
                  <a:pt x="9308" y="88"/>
                </a:lnTo>
                <a:lnTo>
                  <a:pt x="9290" y="88"/>
                </a:lnTo>
                <a:lnTo>
                  <a:pt x="9281" y="88"/>
                </a:lnTo>
                <a:lnTo>
                  <a:pt x="9263" y="79"/>
                </a:lnTo>
                <a:lnTo>
                  <a:pt x="9255" y="71"/>
                </a:lnTo>
                <a:lnTo>
                  <a:pt x="9211" y="62"/>
                </a:lnTo>
                <a:lnTo>
                  <a:pt x="9193" y="62"/>
                </a:lnTo>
                <a:lnTo>
                  <a:pt x="9184" y="71"/>
                </a:lnTo>
                <a:lnTo>
                  <a:pt x="9105" y="88"/>
                </a:lnTo>
                <a:lnTo>
                  <a:pt x="9078" y="88"/>
                </a:lnTo>
                <a:lnTo>
                  <a:pt x="9043" y="97"/>
                </a:lnTo>
                <a:lnTo>
                  <a:pt x="9016" y="115"/>
                </a:lnTo>
                <a:lnTo>
                  <a:pt x="8981" y="106"/>
                </a:lnTo>
                <a:lnTo>
                  <a:pt x="8964" y="106"/>
                </a:lnTo>
                <a:lnTo>
                  <a:pt x="8937" y="124"/>
                </a:lnTo>
                <a:lnTo>
                  <a:pt x="8964" y="141"/>
                </a:lnTo>
                <a:lnTo>
                  <a:pt x="8990" y="141"/>
                </a:lnTo>
                <a:lnTo>
                  <a:pt x="9025" y="141"/>
                </a:lnTo>
                <a:lnTo>
                  <a:pt x="9052" y="132"/>
                </a:lnTo>
                <a:lnTo>
                  <a:pt x="9069" y="132"/>
                </a:lnTo>
                <a:lnTo>
                  <a:pt x="9105" y="141"/>
                </a:lnTo>
                <a:lnTo>
                  <a:pt x="9308" y="159"/>
                </a:lnTo>
                <a:lnTo>
                  <a:pt x="9316" y="159"/>
                </a:lnTo>
                <a:lnTo>
                  <a:pt x="9316" y="168"/>
                </a:lnTo>
                <a:lnTo>
                  <a:pt x="9281" y="177"/>
                </a:lnTo>
                <a:lnTo>
                  <a:pt x="9272" y="168"/>
                </a:lnTo>
                <a:lnTo>
                  <a:pt x="9263" y="168"/>
                </a:lnTo>
                <a:lnTo>
                  <a:pt x="9255" y="168"/>
                </a:lnTo>
                <a:lnTo>
                  <a:pt x="9219" y="159"/>
                </a:lnTo>
                <a:lnTo>
                  <a:pt x="9043" y="150"/>
                </a:lnTo>
                <a:lnTo>
                  <a:pt x="9025" y="159"/>
                </a:lnTo>
                <a:lnTo>
                  <a:pt x="9008" y="159"/>
                </a:lnTo>
                <a:lnTo>
                  <a:pt x="9008" y="168"/>
                </a:lnTo>
                <a:lnTo>
                  <a:pt x="9078" y="194"/>
                </a:lnTo>
                <a:lnTo>
                  <a:pt x="9096" y="212"/>
                </a:lnTo>
                <a:lnTo>
                  <a:pt x="9105" y="229"/>
                </a:lnTo>
                <a:lnTo>
                  <a:pt x="9096" y="238"/>
                </a:lnTo>
                <a:lnTo>
                  <a:pt x="9087" y="247"/>
                </a:lnTo>
                <a:lnTo>
                  <a:pt x="9078" y="274"/>
                </a:lnTo>
                <a:lnTo>
                  <a:pt x="9078" y="291"/>
                </a:lnTo>
                <a:lnTo>
                  <a:pt x="9078" y="300"/>
                </a:lnTo>
                <a:lnTo>
                  <a:pt x="9087" y="318"/>
                </a:lnTo>
                <a:lnTo>
                  <a:pt x="9087" y="327"/>
                </a:lnTo>
                <a:lnTo>
                  <a:pt x="9078" y="327"/>
                </a:lnTo>
                <a:lnTo>
                  <a:pt x="9069" y="335"/>
                </a:lnTo>
                <a:lnTo>
                  <a:pt x="9061" y="335"/>
                </a:lnTo>
                <a:lnTo>
                  <a:pt x="9025" y="327"/>
                </a:lnTo>
                <a:lnTo>
                  <a:pt x="8928" y="282"/>
                </a:lnTo>
                <a:lnTo>
                  <a:pt x="8875" y="265"/>
                </a:lnTo>
                <a:lnTo>
                  <a:pt x="8769" y="221"/>
                </a:lnTo>
                <a:lnTo>
                  <a:pt x="8681" y="212"/>
                </a:lnTo>
                <a:lnTo>
                  <a:pt x="8619" y="212"/>
                </a:lnTo>
                <a:lnTo>
                  <a:pt x="8611" y="212"/>
                </a:lnTo>
                <a:lnTo>
                  <a:pt x="8611" y="229"/>
                </a:lnTo>
                <a:lnTo>
                  <a:pt x="8628" y="256"/>
                </a:lnTo>
                <a:lnTo>
                  <a:pt x="8655" y="274"/>
                </a:lnTo>
                <a:lnTo>
                  <a:pt x="8708" y="300"/>
                </a:lnTo>
                <a:lnTo>
                  <a:pt x="8717" y="309"/>
                </a:lnTo>
                <a:lnTo>
                  <a:pt x="8708" y="318"/>
                </a:lnTo>
                <a:lnTo>
                  <a:pt x="8690" y="318"/>
                </a:lnTo>
                <a:lnTo>
                  <a:pt x="8655" y="309"/>
                </a:lnTo>
                <a:lnTo>
                  <a:pt x="8619" y="318"/>
                </a:lnTo>
                <a:lnTo>
                  <a:pt x="8584" y="291"/>
                </a:lnTo>
                <a:lnTo>
                  <a:pt x="8558" y="282"/>
                </a:lnTo>
                <a:lnTo>
                  <a:pt x="8478" y="238"/>
                </a:lnTo>
                <a:lnTo>
                  <a:pt x="8461" y="238"/>
                </a:lnTo>
                <a:lnTo>
                  <a:pt x="8452" y="247"/>
                </a:lnTo>
                <a:lnTo>
                  <a:pt x="8452" y="274"/>
                </a:lnTo>
                <a:lnTo>
                  <a:pt x="8469" y="291"/>
                </a:lnTo>
                <a:lnTo>
                  <a:pt x="8461" y="300"/>
                </a:lnTo>
                <a:lnTo>
                  <a:pt x="8461" y="318"/>
                </a:lnTo>
                <a:lnTo>
                  <a:pt x="8452" y="335"/>
                </a:lnTo>
                <a:lnTo>
                  <a:pt x="8443" y="335"/>
                </a:lnTo>
                <a:lnTo>
                  <a:pt x="8434" y="353"/>
                </a:lnTo>
                <a:lnTo>
                  <a:pt x="8417" y="353"/>
                </a:lnTo>
                <a:lnTo>
                  <a:pt x="8417" y="344"/>
                </a:lnTo>
                <a:lnTo>
                  <a:pt x="8417" y="282"/>
                </a:lnTo>
                <a:lnTo>
                  <a:pt x="8417" y="265"/>
                </a:lnTo>
                <a:lnTo>
                  <a:pt x="8399" y="256"/>
                </a:lnTo>
                <a:lnTo>
                  <a:pt x="8390" y="247"/>
                </a:lnTo>
                <a:lnTo>
                  <a:pt x="8364" y="238"/>
                </a:lnTo>
                <a:lnTo>
                  <a:pt x="8346" y="229"/>
                </a:lnTo>
                <a:lnTo>
                  <a:pt x="8337" y="229"/>
                </a:lnTo>
                <a:lnTo>
                  <a:pt x="8293" y="238"/>
                </a:lnTo>
                <a:lnTo>
                  <a:pt x="8275" y="247"/>
                </a:lnTo>
                <a:lnTo>
                  <a:pt x="8222" y="256"/>
                </a:lnTo>
                <a:lnTo>
                  <a:pt x="8196" y="256"/>
                </a:lnTo>
                <a:lnTo>
                  <a:pt x="8117" y="265"/>
                </a:lnTo>
                <a:lnTo>
                  <a:pt x="8037" y="282"/>
                </a:lnTo>
                <a:lnTo>
                  <a:pt x="8002" y="291"/>
                </a:lnTo>
                <a:lnTo>
                  <a:pt x="8002" y="300"/>
                </a:lnTo>
                <a:lnTo>
                  <a:pt x="8037" y="309"/>
                </a:lnTo>
                <a:lnTo>
                  <a:pt x="8055" y="318"/>
                </a:lnTo>
                <a:lnTo>
                  <a:pt x="8081" y="335"/>
                </a:lnTo>
                <a:lnTo>
                  <a:pt x="8108" y="353"/>
                </a:lnTo>
                <a:lnTo>
                  <a:pt x="8152" y="380"/>
                </a:lnTo>
                <a:lnTo>
                  <a:pt x="8178" y="388"/>
                </a:lnTo>
                <a:lnTo>
                  <a:pt x="8196" y="406"/>
                </a:lnTo>
                <a:lnTo>
                  <a:pt x="8187" y="406"/>
                </a:lnTo>
                <a:lnTo>
                  <a:pt x="8178" y="406"/>
                </a:lnTo>
                <a:lnTo>
                  <a:pt x="8161" y="397"/>
                </a:lnTo>
                <a:lnTo>
                  <a:pt x="8134" y="380"/>
                </a:lnTo>
                <a:lnTo>
                  <a:pt x="8108" y="371"/>
                </a:lnTo>
                <a:lnTo>
                  <a:pt x="8090" y="362"/>
                </a:lnTo>
                <a:lnTo>
                  <a:pt x="8064" y="353"/>
                </a:lnTo>
                <a:lnTo>
                  <a:pt x="8020" y="327"/>
                </a:lnTo>
                <a:lnTo>
                  <a:pt x="8002" y="318"/>
                </a:lnTo>
                <a:lnTo>
                  <a:pt x="7975" y="309"/>
                </a:lnTo>
                <a:lnTo>
                  <a:pt x="7958" y="309"/>
                </a:lnTo>
                <a:lnTo>
                  <a:pt x="7940" y="309"/>
                </a:lnTo>
                <a:lnTo>
                  <a:pt x="7914" y="309"/>
                </a:lnTo>
                <a:lnTo>
                  <a:pt x="7887" y="318"/>
                </a:lnTo>
                <a:lnTo>
                  <a:pt x="7870" y="327"/>
                </a:lnTo>
                <a:lnTo>
                  <a:pt x="7861" y="344"/>
                </a:lnTo>
                <a:lnTo>
                  <a:pt x="7861" y="353"/>
                </a:lnTo>
                <a:lnTo>
                  <a:pt x="7861" y="362"/>
                </a:lnTo>
                <a:lnTo>
                  <a:pt x="7861" y="380"/>
                </a:lnTo>
                <a:lnTo>
                  <a:pt x="7870" y="406"/>
                </a:lnTo>
                <a:lnTo>
                  <a:pt x="7861" y="424"/>
                </a:lnTo>
                <a:lnTo>
                  <a:pt x="7852" y="441"/>
                </a:lnTo>
                <a:lnTo>
                  <a:pt x="7843" y="450"/>
                </a:lnTo>
                <a:lnTo>
                  <a:pt x="7834" y="450"/>
                </a:lnTo>
                <a:lnTo>
                  <a:pt x="7825" y="450"/>
                </a:lnTo>
                <a:lnTo>
                  <a:pt x="7808" y="450"/>
                </a:lnTo>
                <a:lnTo>
                  <a:pt x="7799" y="441"/>
                </a:lnTo>
                <a:lnTo>
                  <a:pt x="7781" y="441"/>
                </a:lnTo>
                <a:lnTo>
                  <a:pt x="7755" y="432"/>
                </a:lnTo>
                <a:lnTo>
                  <a:pt x="7737" y="432"/>
                </a:lnTo>
                <a:lnTo>
                  <a:pt x="7728" y="432"/>
                </a:lnTo>
                <a:lnTo>
                  <a:pt x="7711" y="450"/>
                </a:lnTo>
                <a:lnTo>
                  <a:pt x="7711" y="459"/>
                </a:lnTo>
                <a:lnTo>
                  <a:pt x="7720" y="485"/>
                </a:lnTo>
                <a:lnTo>
                  <a:pt x="7728" y="494"/>
                </a:lnTo>
                <a:lnTo>
                  <a:pt x="7720" y="494"/>
                </a:lnTo>
                <a:lnTo>
                  <a:pt x="7693" y="468"/>
                </a:lnTo>
                <a:lnTo>
                  <a:pt x="7684" y="468"/>
                </a:lnTo>
                <a:lnTo>
                  <a:pt x="7675" y="459"/>
                </a:lnTo>
                <a:lnTo>
                  <a:pt x="7658" y="459"/>
                </a:lnTo>
                <a:lnTo>
                  <a:pt x="7614" y="468"/>
                </a:lnTo>
                <a:lnTo>
                  <a:pt x="7605" y="477"/>
                </a:lnTo>
                <a:lnTo>
                  <a:pt x="7578" y="503"/>
                </a:lnTo>
                <a:lnTo>
                  <a:pt x="7552" y="512"/>
                </a:lnTo>
                <a:lnTo>
                  <a:pt x="7534" y="530"/>
                </a:lnTo>
                <a:lnTo>
                  <a:pt x="7517" y="530"/>
                </a:lnTo>
                <a:lnTo>
                  <a:pt x="7508" y="530"/>
                </a:lnTo>
                <a:lnTo>
                  <a:pt x="7499" y="538"/>
                </a:lnTo>
                <a:lnTo>
                  <a:pt x="7481" y="547"/>
                </a:lnTo>
                <a:lnTo>
                  <a:pt x="7464" y="556"/>
                </a:lnTo>
                <a:lnTo>
                  <a:pt x="7437" y="574"/>
                </a:lnTo>
                <a:lnTo>
                  <a:pt x="7428" y="574"/>
                </a:lnTo>
                <a:lnTo>
                  <a:pt x="7420" y="591"/>
                </a:lnTo>
                <a:lnTo>
                  <a:pt x="7420" y="609"/>
                </a:lnTo>
                <a:lnTo>
                  <a:pt x="7420" y="618"/>
                </a:lnTo>
                <a:lnTo>
                  <a:pt x="7428" y="618"/>
                </a:lnTo>
                <a:lnTo>
                  <a:pt x="7437" y="627"/>
                </a:lnTo>
                <a:lnTo>
                  <a:pt x="7446" y="627"/>
                </a:lnTo>
                <a:lnTo>
                  <a:pt x="7473" y="627"/>
                </a:lnTo>
                <a:lnTo>
                  <a:pt x="7481" y="627"/>
                </a:lnTo>
                <a:lnTo>
                  <a:pt x="7508" y="635"/>
                </a:lnTo>
                <a:lnTo>
                  <a:pt x="7517" y="635"/>
                </a:lnTo>
                <a:lnTo>
                  <a:pt x="7543" y="635"/>
                </a:lnTo>
                <a:lnTo>
                  <a:pt x="7552" y="627"/>
                </a:lnTo>
                <a:lnTo>
                  <a:pt x="7561" y="627"/>
                </a:lnTo>
                <a:lnTo>
                  <a:pt x="7578" y="627"/>
                </a:lnTo>
                <a:lnTo>
                  <a:pt x="7596" y="627"/>
                </a:lnTo>
                <a:lnTo>
                  <a:pt x="7614" y="618"/>
                </a:lnTo>
                <a:lnTo>
                  <a:pt x="7623" y="618"/>
                </a:lnTo>
                <a:lnTo>
                  <a:pt x="7631" y="618"/>
                </a:lnTo>
                <a:lnTo>
                  <a:pt x="7640" y="627"/>
                </a:lnTo>
                <a:lnTo>
                  <a:pt x="7623" y="627"/>
                </a:lnTo>
                <a:lnTo>
                  <a:pt x="7605" y="635"/>
                </a:lnTo>
                <a:lnTo>
                  <a:pt x="7596" y="644"/>
                </a:lnTo>
                <a:lnTo>
                  <a:pt x="7587" y="644"/>
                </a:lnTo>
                <a:lnTo>
                  <a:pt x="7587" y="662"/>
                </a:lnTo>
                <a:lnTo>
                  <a:pt x="7578" y="688"/>
                </a:lnTo>
                <a:lnTo>
                  <a:pt x="7570" y="715"/>
                </a:lnTo>
                <a:lnTo>
                  <a:pt x="7561" y="733"/>
                </a:lnTo>
                <a:lnTo>
                  <a:pt x="7552" y="750"/>
                </a:lnTo>
                <a:lnTo>
                  <a:pt x="7534" y="768"/>
                </a:lnTo>
                <a:lnTo>
                  <a:pt x="7517" y="777"/>
                </a:lnTo>
                <a:lnTo>
                  <a:pt x="7508" y="785"/>
                </a:lnTo>
                <a:lnTo>
                  <a:pt x="7499" y="785"/>
                </a:lnTo>
                <a:lnTo>
                  <a:pt x="7490" y="785"/>
                </a:lnTo>
                <a:lnTo>
                  <a:pt x="7464" y="785"/>
                </a:lnTo>
                <a:lnTo>
                  <a:pt x="7411" y="785"/>
                </a:lnTo>
                <a:lnTo>
                  <a:pt x="7393" y="785"/>
                </a:lnTo>
                <a:lnTo>
                  <a:pt x="7384" y="794"/>
                </a:lnTo>
                <a:lnTo>
                  <a:pt x="7367" y="794"/>
                </a:lnTo>
                <a:lnTo>
                  <a:pt x="7358" y="794"/>
                </a:lnTo>
                <a:lnTo>
                  <a:pt x="7331" y="803"/>
                </a:lnTo>
                <a:lnTo>
                  <a:pt x="7296" y="812"/>
                </a:lnTo>
                <a:lnTo>
                  <a:pt x="7287" y="821"/>
                </a:lnTo>
                <a:lnTo>
                  <a:pt x="7287" y="830"/>
                </a:lnTo>
                <a:lnTo>
                  <a:pt x="7217" y="847"/>
                </a:lnTo>
                <a:lnTo>
                  <a:pt x="7181" y="856"/>
                </a:lnTo>
                <a:lnTo>
                  <a:pt x="7164" y="856"/>
                </a:lnTo>
                <a:lnTo>
                  <a:pt x="7155" y="865"/>
                </a:lnTo>
                <a:lnTo>
                  <a:pt x="7146" y="865"/>
                </a:lnTo>
                <a:lnTo>
                  <a:pt x="7111" y="865"/>
                </a:lnTo>
                <a:lnTo>
                  <a:pt x="7102" y="865"/>
                </a:lnTo>
                <a:lnTo>
                  <a:pt x="7093" y="874"/>
                </a:lnTo>
                <a:lnTo>
                  <a:pt x="7067" y="883"/>
                </a:lnTo>
                <a:lnTo>
                  <a:pt x="7040" y="891"/>
                </a:lnTo>
                <a:lnTo>
                  <a:pt x="7031" y="891"/>
                </a:lnTo>
                <a:lnTo>
                  <a:pt x="7014" y="909"/>
                </a:lnTo>
                <a:lnTo>
                  <a:pt x="7014" y="918"/>
                </a:lnTo>
                <a:lnTo>
                  <a:pt x="7023" y="927"/>
                </a:lnTo>
                <a:lnTo>
                  <a:pt x="7005" y="936"/>
                </a:lnTo>
                <a:lnTo>
                  <a:pt x="7005" y="944"/>
                </a:lnTo>
                <a:lnTo>
                  <a:pt x="7023" y="953"/>
                </a:lnTo>
                <a:lnTo>
                  <a:pt x="7049" y="971"/>
                </a:lnTo>
                <a:lnTo>
                  <a:pt x="7049" y="980"/>
                </a:lnTo>
                <a:lnTo>
                  <a:pt x="7058" y="980"/>
                </a:lnTo>
                <a:lnTo>
                  <a:pt x="7093" y="988"/>
                </a:lnTo>
                <a:lnTo>
                  <a:pt x="7102" y="988"/>
                </a:lnTo>
                <a:lnTo>
                  <a:pt x="7111" y="997"/>
                </a:lnTo>
                <a:lnTo>
                  <a:pt x="7120" y="997"/>
                </a:lnTo>
                <a:lnTo>
                  <a:pt x="7137" y="1006"/>
                </a:lnTo>
                <a:lnTo>
                  <a:pt x="7155" y="1006"/>
                </a:lnTo>
                <a:lnTo>
                  <a:pt x="7164" y="1006"/>
                </a:lnTo>
                <a:lnTo>
                  <a:pt x="7181" y="997"/>
                </a:lnTo>
                <a:lnTo>
                  <a:pt x="7208" y="997"/>
                </a:lnTo>
                <a:lnTo>
                  <a:pt x="7190" y="1006"/>
                </a:lnTo>
                <a:lnTo>
                  <a:pt x="7173" y="1015"/>
                </a:lnTo>
                <a:lnTo>
                  <a:pt x="7190" y="1024"/>
                </a:lnTo>
                <a:lnTo>
                  <a:pt x="7199" y="1024"/>
                </a:lnTo>
                <a:lnTo>
                  <a:pt x="7199" y="1033"/>
                </a:lnTo>
                <a:lnTo>
                  <a:pt x="7217" y="1041"/>
                </a:lnTo>
                <a:lnTo>
                  <a:pt x="7261" y="1059"/>
                </a:lnTo>
                <a:lnTo>
                  <a:pt x="7270" y="1059"/>
                </a:lnTo>
                <a:lnTo>
                  <a:pt x="7278" y="1050"/>
                </a:lnTo>
                <a:lnTo>
                  <a:pt x="7287" y="1050"/>
                </a:lnTo>
                <a:lnTo>
                  <a:pt x="7296" y="1041"/>
                </a:lnTo>
                <a:lnTo>
                  <a:pt x="7305" y="1033"/>
                </a:lnTo>
                <a:lnTo>
                  <a:pt x="7314" y="1033"/>
                </a:lnTo>
                <a:lnTo>
                  <a:pt x="7323" y="1033"/>
                </a:lnTo>
                <a:lnTo>
                  <a:pt x="7340" y="1041"/>
                </a:lnTo>
                <a:lnTo>
                  <a:pt x="7349" y="1041"/>
                </a:lnTo>
                <a:lnTo>
                  <a:pt x="7358" y="1050"/>
                </a:lnTo>
                <a:lnTo>
                  <a:pt x="7384" y="1050"/>
                </a:lnTo>
                <a:lnTo>
                  <a:pt x="7393" y="1041"/>
                </a:lnTo>
                <a:lnTo>
                  <a:pt x="7420" y="1033"/>
                </a:lnTo>
                <a:lnTo>
                  <a:pt x="7437" y="1024"/>
                </a:lnTo>
                <a:lnTo>
                  <a:pt x="7446" y="1024"/>
                </a:lnTo>
                <a:lnTo>
                  <a:pt x="7455" y="1024"/>
                </a:lnTo>
                <a:lnTo>
                  <a:pt x="7473" y="1033"/>
                </a:lnTo>
                <a:lnTo>
                  <a:pt x="7481" y="1041"/>
                </a:lnTo>
                <a:lnTo>
                  <a:pt x="7490" y="1050"/>
                </a:lnTo>
                <a:lnTo>
                  <a:pt x="7481" y="1050"/>
                </a:lnTo>
                <a:lnTo>
                  <a:pt x="7473" y="1068"/>
                </a:lnTo>
                <a:lnTo>
                  <a:pt x="7473" y="1077"/>
                </a:lnTo>
                <a:lnTo>
                  <a:pt x="7481" y="1086"/>
                </a:lnTo>
                <a:lnTo>
                  <a:pt x="7455" y="1077"/>
                </a:lnTo>
                <a:lnTo>
                  <a:pt x="7437" y="1068"/>
                </a:lnTo>
                <a:lnTo>
                  <a:pt x="7402" y="1068"/>
                </a:lnTo>
                <a:lnTo>
                  <a:pt x="7349" y="1068"/>
                </a:lnTo>
                <a:lnTo>
                  <a:pt x="7314" y="1077"/>
                </a:lnTo>
                <a:lnTo>
                  <a:pt x="7305" y="1077"/>
                </a:lnTo>
                <a:lnTo>
                  <a:pt x="7287" y="1094"/>
                </a:lnTo>
                <a:lnTo>
                  <a:pt x="7234" y="1094"/>
                </a:lnTo>
                <a:lnTo>
                  <a:pt x="7164" y="1094"/>
                </a:lnTo>
                <a:lnTo>
                  <a:pt x="7146" y="1103"/>
                </a:lnTo>
                <a:lnTo>
                  <a:pt x="7137" y="1103"/>
                </a:lnTo>
                <a:lnTo>
                  <a:pt x="7137" y="1112"/>
                </a:lnTo>
                <a:lnTo>
                  <a:pt x="7128" y="1112"/>
                </a:lnTo>
                <a:lnTo>
                  <a:pt x="7128" y="1121"/>
                </a:lnTo>
                <a:lnTo>
                  <a:pt x="7137" y="1130"/>
                </a:lnTo>
                <a:lnTo>
                  <a:pt x="7155" y="1139"/>
                </a:lnTo>
                <a:lnTo>
                  <a:pt x="7155" y="1147"/>
                </a:lnTo>
                <a:lnTo>
                  <a:pt x="7155" y="1156"/>
                </a:lnTo>
                <a:lnTo>
                  <a:pt x="7164" y="1156"/>
                </a:lnTo>
                <a:lnTo>
                  <a:pt x="7181" y="1156"/>
                </a:lnTo>
                <a:lnTo>
                  <a:pt x="7199" y="1147"/>
                </a:lnTo>
                <a:lnTo>
                  <a:pt x="7234" y="1130"/>
                </a:lnTo>
                <a:lnTo>
                  <a:pt x="7226" y="1139"/>
                </a:lnTo>
                <a:lnTo>
                  <a:pt x="7226" y="1147"/>
                </a:lnTo>
                <a:lnTo>
                  <a:pt x="7217" y="1156"/>
                </a:lnTo>
                <a:lnTo>
                  <a:pt x="7226" y="1165"/>
                </a:lnTo>
                <a:lnTo>
                  <a:pt x="7234" y="1165"/>
                </a:lnTo>
                <a:lnTo>
                  <a:pt x="7270" y="1174"/>
                </a:lnTo>
                <a:lnTo>
                  <a:pt x="7305" y="1183"/>
                </a:lnTo>
                <a:lnTo>
                  <a:pt x="7340" y="1174"/>
                </a:lnTo>
                <a:lnTo>
                  <a:pt x="7349" y="1183"/>
                </a:lnTo>
                <a:lnTo>
                  <a:pt x="7340" y="1183"/>
                </a:lnTo>
                <a:lnTo>
                  <a:pt x="7314" y="1191"/>
                </a:lnTo>
                <a:lnTo>
                  <a:pt x="7296" y="1191"/>
                </a:lnTo>
                <a:lnTo>
                  <a:pt x="7252" y="1218"/>
                </a:lnTo>
                <a:lnTo>
                  <a:pt x="7252" y="1227"/>
                </a:lnTo>
                <a:lnTo>
                  <a:pt x="7261" y="1227"/>
                </a:lnTo>
                <a:lnTo>
                  <a:pt x="7278" y="1236"/>
                </a:lnTo>
                <a:lnTo>
                  <a:pt x="7305" y="1253"/>
                </a:lnTo>
                <a:lnTo>
                  <a:pt x="7314" y="1262"/>
                </a:lnTo>
                <a:lnTo>
                  <a:pt x="7340" y="1271"/>
                </a:lnTo>
                <a:lnTo>
                  <a:pt x="7349" y="1271"/>
                </a:lnTo>
                <a:lnTo>
                  <a:pt x="7446" y="1289"/>
                </a:lnTo>
                <a:lnTo>
                  <a:pt x="7455" y="1289"/>
                </a:lnTo>
                <a:lnTo>
                  <a:pt x="7446" y="1271"/>
                </a:lnTo>
                <a:lnTo>
                  <a:pt x="7428" y="1262"/>
                </a:lnTo>
                <a:lnTo>
                  <a:pt x="7428" y="1253"/>
                </a:lnTo>
                <a:lnTo>
                  <a:pt x="7437" y="1244"/>
                </a:lnTo>
                <a:lnTo>
                  <a:pt x="7446" y="1244"/>
                </a:lnTo>
                <a:lnTo>
                  <a:pt x="7455" y="1253"/>
                </a:lnTo>
                <a:lnTo>
                  <a:pt x="7464" y="1262"/>
                </a:lnTo>
                <a:lnTo>
                  <a:pt x="7473" y="1262"/>
                </a:lnTo>
                <a:lnTo>
                  <a:pt x="7481" y="1253"/>
                </a:lnTo>
                <a:lnTo>
                  <a:pt x="7499" y="1244"/>
                </a:lnTo>
                <a:lnTo>
                  <a:pt x="7508" y="1244"/>
                </a:lnTo>
                <a:lnTo>
                  <a:pt x="7517" y="1244"/>
                </a:lnTo>
                <a:lnTo>
                  <a:pt x="7525" y="1244"/>
                </a:lnTo>
                <a:lnTo>
                  <a:pt x="7525" y="1253"/>
                </a:lnTo>
                <a:lnTo>
                  <a:pt x="7534" y="1262"/>
                </a:lnTo>
                <a:lnTo>
                  <a:pt x="7543" y="1262"/>
                </a:lnTo>
                <a:lnTo>
                  <a:pt x="7552" y="1262"/>
                </a:lnTo>
                <a:lnTo>
                  <a:pt x="7561" y="1262"/>
                </a:lnTo>
                <a:lnTo>
                  <a:pt x="7570" y="1262"/>
                </a:lnTo>
                <a:lnTo>
                  <a:pt x="7587" y="1253"/>
                </a:lnTo>
                <a:lnTo>
                  <a:pt x="7605" y="1244"/>
                </a:lnTo>
                <a:lnTo>
                  <a:pt x="7614" y="1244"/>
                </a:lnTo>
                <a:lnTo>
                  <a:pt x="7623" y="1236"/>
                </a:lnTo>
                <a:lnTo>
                  <a:pt x="7631" y="1236"/>
                </a:lnTo>
                <a:lnTo>
                  <a:pt x="7640" y="1236"/>
                </a:lnTo>
                <a:lnTo>
                  <a:pt x="7640" y="1244"/>
                </a:lnTo>
                <a:lnTo>
                  <a:pt x="7658" y="1253"/>
                </a:lnTo>
                <a:lnTo>
                  <a:pt x="7667" y="1244"/>
                </a:lnTo>
                <a:lnTo>
                  <a:pt x="7684" y="1236"/>
                </a:lnTo>
                <a:lnTo>
                  <a:pt x="7693" y="1227"/>
                </a:lnTo>
                <a:lnTo>
                  <a:pt x="7702" y="1227"/>
                </a:lnTo>
                <a:lnTo>
                  <a:pt x="7728" y="1236"/>
                </a:lnTo>
                <a:lnTo>
                  <a:pt x="7737" y="1244"/>
                </a:lnTo>
                <a:lnTo>
                  <a:pt x="7746" y="1244"/>
                </a:lnTo>
                <a:lnTo>
                  <a:pt x="7764" y="1244"/>
                </a:lnTo>
                <a:lnTo>
                  <a:pt x="7790" y="1244"/>
                </a:lnTo>
                <a:lnTo>
                  <a:pt x="7825" y="1253"/>
                </a:lnTo>
                <a:lnTo>
                  <a:pt x="7843" y="1253"/>
                </a:lnTo>
                <a:lnTo>
                  <a:pt x="7861" y="1253"/>
                </a:lnTo>
                <a:lnTo>
                  <a:pt x="7887" y="1262"/>
                </a:lnTo>
                <a:lnTo>
                  <a:pt x="7931" y="1280"/>
                </a:lnTo>
                <a:lnTo>
                  <a:pt x="7967" y="1297"/>
                </a:lnTo>
                <a:lnTo>
                  <a:pt x="7984" y="1306"/>
                </a:lnTo>
                <a:lnTo>
                  <a:pt x="8002" y="1306"/>
                </a:lnTo>
                <a:lnTo>
                  <a:pt x="8011" y="1315"/>
                </a:lnTo>
                <a:lnTo>
                  <a:pt x="8028" y="1324"/>
                </a:lnTo>
                <a:lnTo>
                  <a:pt x="8046" y="1324"/>
                </a:lnTo>
                <a:lnTo>
                  <a:pt x="8055" y="1324"/>
                </a:lnTo>
                <a:lnTo>
                  <a:pt x="8064" y="1341"/>
                </a:lnTo>
                <a:lnTo>
                  <a:pt x="8072" y="1359"/>
                </a:lnTo>
                <a:lnTo>
                  <a:pt x="8046" y="1377"/>
                </a:lnTo>
                <a:lnTo>
                  <a:pt x="8055" y="1377"/>
                </a:lnTo>
                <a:lnTo>
                  <a:pt x="8072" y="1386"/>
                </a:lnTo>
                <a:lnTo>
                  <a:pt x="8081" y="1394"/>
                </a:lnTo>
                <a:lnTo>
                  <a:pt x="8090" y="1403"/>
                </a:lnTo>
                <a:lnTo>
                  <a:pt x="8099" y="1412"/>
                </a:lnTo>
                <a:lnTo>
                  <a:pt x="8108" y="1421"/>
                </a:lnTo>
                <a:lnTo>
                  <a:pt x="8143" y="1439"/>
                </a:lnTo>
                <a:lnTo>
                  <a:pt x="8152" y="1447"/>
                </a:lnTo>
                <a:lnTo>
                  <a:pt x="8161" y="1456"/>
                </a:lnTo>
                <a:lnTo>
                  <a:pt x="8170" y="1465"/>
                </a:lnTo>
                <a:lnTo>
                  <a:pt x="8170" y="1474"/>
                </a:lnTo>
                <a:lnTo>
                  <a:pt x="8178" y="1474"/>
                </a:lnTo>
                <a:lnTo>
                  <a:pt x="8178" y="1483"/>
                </a:lnTo>
                <a:lnTo>
                  <a:pt x="8205" y="1483"/>
                </a:lnTo>
                <a:lnTo>
                  <a:pt x="8222" y="1500"/>
                </a:lnTo>
                <a:lnTo>
                  <a:pt x="8214" y="1509"/>
                </a:lnTo>
                <a:lnTo>
                  <a:pt x="8205" y="1509"/>
                </a:lnTo>
                <a:lnTo>
                  <a:pt x="8196" y="1509"/>
                </a:lnTo>
                <a:lnTo>
                  <a:pt x="8187" y="1518"/>
                </a:lnTo>
                <a:lnTo>
                  <a:pt x="8196" y="1518"/>
                </a:lnTo>
                <a:lnTo>
                  <a:pt x="8196" y="1527"/>
                </a:lnTo>
                <a:lnTo>
                  <a:pt x="8196" y="1536"/>
                </a:lnTo>
                <a:lnTo>
                  <a:pt x="8187" y="1544"/>
                </a:lnTo>
                <a:lnTo>
                  <a:pt x="8170" y="1544"/>
                </a:lnTo>
                <a:lnTo>
                  <a:pt x="8161" y="1553"/>
                </a:lnTo>
                <a:lnTo>
                  <a:pt x="8152" y="1562"/>
                </a:lnTo>
                <a:lnTo>
                  <a:pt x="8170" y="1553"/>
                </a:lnTo>
                <a:lnTo>
                  <a:pt x="8196" y="1553"/>
                </a:lnTo>
                <a:lnTo>
                  <a:pt x="8205" y="1553"/>
                </a:lnTo>
                <a:lnTo>
                  <a:pt x="8214" y="1553"/>
                </a:lnTo>
                <a:lnTo>
                  <a:pt x="8222" y="1553"/>
                </a:lnTo>
                <a:lnTo>
                  <a:pt x="8231" y="1571"/>
                </a:lnTo>
                <a:lnTo>
                  <a:pt x="8240" y="1571"/>
                </a:lnTo>
                <a:lnTo>
                  <a:pt x="8240" y="1580"/>
                </a:lnTo>
                <a:lnTo>
                  <a:pt x="8240" y="1589"/>
                </a:lnTo>
                <a:lnTo>
                  <a:pt x="8249" y="1589"/>
                </a:lnTo>
                <a:lnTo>
                  <a:pt x="8249" y="1597"/>
                </a:lnTo>
                <a:lnTo>
                  <a:pt x="8249" y="1615"/>
                </a:lnTo>
                <a:lnTo>
                  <a:pt x="8240" y="1615"/>
                </a:lnTo>
                <a:lnTo>
                  <a:pt x="8240" y="1624"/>
                </a:lnTo>
                <a:lnTo>
                  <a:pt x="8231" y="1633"/>
                </a:lnTo>
                <a:lnTo>
                  <a:pt x="8231" y="1642"/>
                </a:lnTo>
                <a:lnTo>
                  <a:pt x="8240" y="1642"/>
                </a:lnTo>
                <a:lnTo>
                  <a:pt x="8249" y="1650"/>
                </a:lnTo>
                <a:lnTo>
                  <a:pt x="8258" y="1650"/>
                </a:lnTo>
                <a:lnTo>
                  <a:pt x="8258" y="1659"/>
                </a:lnTo>
                <a:lnTo>
                  <a:pt x="8258" y="1668"/>
                </a:lnTo>
                <a:lnTo>
                  <a:pt x="8267" y="1659"/>
                </a:lnTo>
                <a:lnTo>
                  <a:pt x="8284" y="1650"/>
                </a:lnTo>
                <a:lnTo>
                  <a:pt x="8293" y="1659"/>
                </a:lnTo>
                <a:lnTo>
                  <a:pt x="8293" y="1668"/>
                </a:lnTo>
                <a:lnTo>
                  <a:pt x="8293" y="1686"/>
                </a:lnTo>
                <a:lnTo>
                  <a:pt x="8284" y="1686"/>
                </a:lnTo>
                <a:lnTo>
                  <a:pt x="8284" y="1695"/>
                </a:lnTo>
                <a:lnTo>
                  <a:pt x="8275" y="1695"/>
                </a:lnTo>
                <a:lnTo>
                  <a:pt x="8267" y="1703"/>
                </a:lnTo>
                <a:lnTo>
                  <a:pt x="8267" y="1712"/>
                </a:lnTo>
                <a:lnTo>
                  <a:pt x="8267" y="1721"/>
                </a:lnTo>
                <a:lnTo>
                  <a:pt x="8275" y="1721"/>
                </a:lnTo>
                <a:lnTo>
                  <a:pt x="8284" y="1721"/>
                </a:lnTo>
                <a:lnTo>
                  <a:pt x="8293" y="1730"/>
                </a:lnTo>
                <a:lnTo>
                  <a:pt x="8302" y="1730"/>
                </a:lnTo>
                <a:lnTo>
                  <a:pt x="8302" y="1721"/>
                </a:lnTo>
                <a:lnTo>
                  <a:pt x="8311" y="1712"/>
                </a:lnTo>
                <a:lnTo>
                  <a:pt x="8328" y="1721"/>
                </a:lnTo>
                <a:lnTo>
                  <a:pt x="8328" y="1730"/>
                </a:lnTo>
                <a:lnTo>
                  <a:pt x="8337" y="1739"/>
                </a:lnTo>
                <a:lnTo>
                  <a:pt x="8328" y="1739"/>
                </a:lnTo>
                <a:lnTo>
                  <a:pt x="8328" y="1747"/>
                </a:lnTo>
                <a:lnTo>
                  <a:pt x="8337" y="1756"/>
                </a:lnTo>
                <a:lnTo>
                  <a:pt x="8328" y="1765"/>
                </a:lnTo>
                <a:lnTo>
                  <a:pt x="8319" y="1783"/>
                </a:lnTo>
                <a:lnTo>
                  <a:pt x="8311" y="1783"/>
                </a:lnTo>
                <a:lnTo>
                  <a:pt x="8302" y="1792"/>
                </a:lnTo>
                <a:lnTo>
                  <a:pt x="8284" y="1792"/>
                </a:lnTo>
                <a:lnTo>
                  <a:pt x="8267" y="1792"/>
                </a:lnTo>
                <a:lnTo>
                  <a:pt x="8275" y="1800"/>
                </a:lnTo>
                <a:lnTo>
                  <a:pt x="8284" y="1800"/>
                </a:lnTo>
                <a:lnTo>
                  <a:pt x="8293" y="1809"/>
                </a:lnTo>
                <a:lnTo>
                  <a:pt x="8284" y="1818"/>
                </a:lnTo>
                <a:lnTo>
                  <a:pt x="8275" y="1818"/>
                </a:lnTo>
                <a:lnTo>
                  <a:pt x="8267" y="1818"/>
                </a:lnTo>
                <a:lnTo>
                  <a:pt x="8267" y="1827"/>
                </a:lnTo>
                <a:lnTo>
                  <a:pt x="8275" y="1836"/>
                </a:lnTo>
                <a:lnTo>
                  <a:pt x="8293" y="1827"/>
                </a:lnTo>
                <a:lnTo>
                  <a:pt x="8319" y="1800"/>
                </a:lnTo>
                <a:lnTo>
                  <a:pt x="8328" y="1809"/>
                </a:lnTo>
                <a:lnTo>
                  <a:pt x="8319" y="1818"/>
                </a:lnTo>
                <a:lnTo>
                  <a:pt x="8293" y="1845"/>
                </a:lnTo>
                <a:lnTo>
                  <a:pt x="8284" y="1862"/>
                </a:lnTo>
                <a:lnTo>
                  <a:pt x="8275" y="1889"/>
                </a:lnTo>
                <a:lnTo>
                  <a:pt x="8267" y="1898"/>
                </a:lnTo>
                <a:lnTo>
                  <a:pt x="8267" y="1906"/>
                </a:lnTo>
                <a:lnTo>
                  <a:pt x="8275" y="1915"/>
                </a:lnTo>
                <a:lnTo>
                  <a:pt x="8284" y="1933"/>
                </a:lnTo>
                <a:lnTo>
                  <a:pt x="8293" y="1933"/>
                </a:lnTo>
                <a:lnTo>
                  <a:pt x="8311" y="1942"/>
                </a:lnTo>
                <a:lnTo>
                  <a:pt x="8328" y="1942"/>
                </a:lnTo>
                <a:lnTo>
                  <a:pt x="8337" y="1942"/>
                </a:lnTo>
                <a:lnTo>
                  <a:pt x="8364" y="1942"/>
                </a:lnTo>
                <a:lnTo>
                  <a:pt x="8372" y="1942"/>
                </a:lnTo>
                <a:lnTo>
                  <a:pt x="8381" y="1942"/>
                </a:lnTo>
                <a:lnTo>
                  <a:pt x="8390" y="1933"/>
                </a:lnTo>
                <a:lnTo>
                  <a:pt x="8399" y="1924"/>
                </a:lnTo>
                <a:lnTo>
                  <a:pt x="8390" y="1915"/>
                </a:lnTo>
                <a:lnTo>
                  <a:pt x="8390" y="1906"/>
                </a:lnTo>
                <a:lnTo>
                  <a:pt x="8399" y="1906"/>
                </a:lnTo>
                <a:lnTo>
                  <a:pt x="8408" y="1898"/>
                </a:lnTo>
                <a:lnTo>
                  <a:pt x="8408" y="1889"/>
                </a:lnTo>
                <a:lnTo>
                  <a:pt x="8417" y="1889"/>
                </a:lnTo>
                <a:lnTo>
                  <a:pt x="8425" y="1880"/>
                </a:lnTo>
                <a:lnTo>
                  <a:pt x="8425" y="1871"/>
                </a:lnTo>
                <a:lnTo>
                  <a:pt x="8425" y="1862"/>
                </a:lnTo>
                <a:lnTo>
                  <a:pt x="8417" y="1853"/>
                </a:lnTo>
                <a:lnTo>
                  <a:pt x="8408" y="1845"/>
                </a:lnTo>
                <a:lnTo>
                  <a:pt x="8408" y="1836"/>
                </a:lnTo>
                <a:lnTo>
                  <a:pt x="8399" y="1836"/>
                </a:lnTo>
                <a:lnTo>
                  <a:pt x="8399" y="1827"/>
                </a:lnTo>
                <a:lnTo>
                  <a:pt x="8399" y="1818"/>
                </a:lnTo>
                <a:lnTo>
                  <a:pt x="8390" y="1818"/>
                </a:lnTo>
                <a:lnTo>
                  <a:pt x="8399" y="1809"/>
                </a:lnTo>
                <a:lnTo>
                  <a:pt x="8417" y="1809"/>
                </a:lnTo>
                <a:lnTo>
                  <a:pt x="8408" y="1809"/>
                </a:lnTo>
                <a:lnTo>
                  <a:pt x="8399" y="1818"/>
                </a:lnTo>
                <a:lnTo>
                  <a:pt x="8408" y="1836"/>
                </a:lnTo>
                <a:lnTo>
                  <a:pt x="8417" y="1845"/>
                </a:lnTo>
                <a:lnTo>
                  <a:pt x="8434" y="1862"/>
                </a:lnTo>
                <a:lnTo>
                  <a:pt x="8434" y="1871"/>
                </a:lnTo>
                <a:lnTo>
                  <a:pt x="8434" y="1880"/>
                </a:lnTo>
                <a:lnTo>
                  <a:pt x="8434" y="1889"/>
                </a:lnTo>
                <a:lnTo>
                  <a:pt x="8452" y="1880"/>
                </a:lnTo>
                <a:lnTo>
                  <a:pt x="8452" y="1889"/>
                </a:lnTo>
                <a:lnTo>
                  <a:pt x="8443" y="1898"/>
                </a:lnTo>
                <a:lnTo>
                  <a:pt x="8425" y="1906"/>
                </a:lnTo>
                <a:lnTo>
                  <a:pt x="8425" y="1915"/>
                </a:lnTo>
                <a:lnTo>
                  <a:pt x="8443" y="1924"/>
                </a:lnTo>
                <a:lnTo>
                  <a:pt x="8452" y="1924"/>
                </a:lnTo>
                <a:lnTo>
                  <a:pt x="8469" y="1915"/>
                </a:lnTo>
                <a:lnTo>
                  <a:pt x="8478" y="1906"/>
                </a:lnTo>
                <a:lnTo>
                  <a:pt x="8487" y="1906"/>
                </a:lnTo>
                <a:lnTo>
                  <a:pt x="8522" y="1906"/>
                </a:lnTo>
                <a:lnTo>
                  <a:pt x="8531" y="1906"/>
                </a:lnTo>
                <a:lnTo>
                  <a:pt x="8540" y="1906"/>
                </a:lnTo>
                <a:lnTo>
                  <a:pt x="8549" y="1898"/>
                </a:lnTo>
                <a:lnTo>
                  <a:pt x="8549" y="1906"/>
                </a:lnTo>
                <a:lnTo>
                  <a:pt x="8540" y="1915"/>
                </a:lnTo>
                <a:lnTo>
                  <a:pt x="8478" y="1924"/>
                </a:lnTo>
                <a:lnTo>
                  <a:pt x="8469" y="1933"/>
                </a:lnTo>
                <a:lnTo>
                  <a:pt x="8469" y="1942"/>
                </a:lnTo>
                <a:lnTo>
                  <a:pt x="8461" y="1942"/>
                </a:lnTo>
                <a:lnTo>
                  <a:pt x="8452" y="1950"/>
                </a:lnTo>
                <a:lnTo>
                  <a:pt x="8461" y="1968"/>
                </a:lnTo>
                <a:lnTo>
                  <a:pt x="8469" y="1968"/>
                </a:lnTo>
                <a:lnTo>
                  <a:pt x="8478" y="1968"/>
                </a:lnTo>
                <a:lnTo>
                  <a:pt x="8496" y="1968"/>
                </a:lnTo>
                <a:lnTo>
                  <a:pt x="8505" y="1968"/>
                </a:lnTo>
                <a:lnTo>
                  <a:pt x="8522" y="1977"/>
                </a:lnTo>
                <a:lnTo>
                  <a:pt x="8531" y="1977"/>
                </a:lnTo>
                <a:lnTo>
                  <a:pt x="8549" y="1977"/>
                </a:lnTo>
                <a:lnTo>
                  <a:pt x="8584" y="1977"/>
                </a:lnTo>
                <a:lnTo>
                  <a:pt x="8593" y="1986"/>
                </a:lnTo>
                <a:lnTo>
                  <a:pt x="8611" y="1995"/>
                </a:lnTo>
                <a:lnTo>
                  <a:pt x="8602" y="1995"/>
                </a:lnTo>
                <a:lnTo>
                  <a:pt x="8593" y="1995"/>
                </a:lnTo>
                <a:lnTo>
                  <a:pt x="8567" y="1995"/>
                </a:lnTo>
                <a:lnTo>
                  <a:pt x="8558" y="1995"/>
                </a:lnTo>
                <a:lnTo>
                  <a:pt x="8549" y="1995"/>
                </a:lnTo>
                <a:lnTo>
                  <a:pt x="8558" y="1995"/>
                </a:lnTo>
                <a:lnTo>
                  <a:pt x="8575" y="2003"/>
                </a:lnTo>
                <a:lnTo>
                  <a:pt x="8593" y="2012"/>
                </a:lnTo>
                <a:lnTo>
                  <a:pt x="8584" y="2021"/>
                </a:lnTo>
                <a:lnTo>
                  <a:pt x="8584" y="2030"/>
                </a:lnTo>
                <a:lnTo>
                  <a:pt x="8584" y="2039"/>
                </a:lnTo>
                <a:lnTo>
                  <a:pt x="8584" y="2048"/>
                </a:lnTo>
                <a:lnTo>
                  <a:pt x="8593" y="2056"/>
                </a:lnTo>
                <a:lnTo>
                  <a:pt x="8611" y="2065"/>
                </a:lnTo>
                <a:lnTo>
                  <a:pt x="8628" y="2065"/>
                </a:lnTo>
                <a:lnTo>
                  <a:pt x="8637" y="2074"/>
                </a:lnTo>
                <a:lnTo>
                  <a:pt x="8628" y="2074"/>
                </a:lnTo>
                <a:lnTo>
                  <a:pt x="8619" y="2083"/>
                </a:lnTo>
                <a:lnTo>
                  <a:pt x="8611" y="2083"/>
                </a:lnTo>
                <a:lnTo>
                  <a:pt x="8575" y="2074"/>
                </a:lnTo>
                <a:lnTo>
                  <a:pt x="8567" y="2065"/>
                </a:lnTo>
                <a:lnTo>
                  <a:pt x="8549" y="2056"/>
                </a:lnTo>
                <a:lnTo>
                  <a:pt x="8505" y="2039"/>
                </a:lnTo>
                <a:lnTo>
                  <a:pt x="8487" y="2030"/>
                </a:lnTo>
                <a:lnTo>
                  <a:pt x="8478" y="2030"/>
                </a:lnTo>
                <a:lnTo>
                  <a:pt x="8452" y="2021"/>
                </a:lnTo>
                <a:lnTo>
                  <a:pt x="8434" y="2030"/>
                </a:lnTo>
                <a:lnTo>
                  <a:pt x="8425" y="2021"/>
                </a:lnTo>
                <a:lnTo>
                  <a:pt x="8408" y="2021"/>
                </a:lnTo>
                <a:lnTo>
                  <a:pt x="8399" y="2021"/>
                </a:lnTo>
                <a:lnTo>
                  <a:pt x="8372" y="2021"/>
                </a:lnTo>
                <a:lnTo>
                  <a:pt x="8364" y="2021"/>
                </a:lnTo>
                <a:lnTo>
                  <a:pt x="8355" y="2030"/>
                </a:lnTo>
                <a:lnTo>
                  <a:pt x="8346" y="2030"/>
                </a:lnTo>
                <a:lnTo>
                  <a:pt x="8355" y="2039"/>
                </a:lnTo>
                <a:lnTo>
                  <a:pt x="8364" y="2048"/>
                </a:lnTo>
                <a:lnTo>
                  <a:pt x="8381" y="2065"/>
                </a:lnTo>
                <a:lnTo>
                  <a:pt x="8390" y="2074"/>
                </a:lnTo>
                <a:lnTo>
                  <a:pt x="8408" y="2074"/>
                </a:lnTo>
                <a:lnTo>
                  <a:pt x="8434" y="2083"/>
                </a:lnTo>
                <a:lnTo>
                  <a:pt x="8461" y="2083"/>
                </a:lnTo>
                <a:lnTo>
                  <a:pt x="8478" y="2101"/>
                </a:lnTo>
                <a:lnTo>
                  <a:pt x="8496" y="2101"/>
                </a:lnTo>
                <a:lnTo>
                  <a:pt x="8514" y="2118"/>
                </a:lnTo>
                <a:lnTo>
                  <a:pt x="8567" y="2127"/>
                </a:lnTo>
                <a:lnTo>
                  <a:pt x="8575" y="2127"/>
                </a:lnTo>
                <a:lnTo>
                  <a:pt x="8593" y="2118"/>
                </a:lnTo>
                <a:lnTo>
                  <a:pt x="8602" y="2118"/>
                </a:lnTo>
                <a:lnTo>
                  <a:pt x="8611" y="2118"/>
                </a:lnTo>
                <a:lnTo>
                  <a:pt x="8619" y="2127"/>
                </a:lnTo>
                <a:lnTo>
                  <a:pt x="8637" y="2127"/>
                </a:lnTo>
                <a:lnTo>
                  <a:pt x="8646" y="2118"/>
                </a:lnTo>
                <a:lnTo>
                  <a:pt x="8655" y="2127"/>
                </a:lnTo>
                <a:lnTo>
                  <a:pt x="8664" y="2127"/>
                </a:lnTo>
                <a:lnTo>
                  <a:pt x="8655" y="2127"/>
                </a:lnTo>
                <a:lnTo>
                  <a:pt x="8646" y="2136"/>
                </a:lnTo>
                <a:lnTo>
                  <a:pt x="8655" y="2153"/>
                </a:lnTo>
                <a:lnTo>
                  <a:pt x="8646" y="2153"/>
                </a:lnTo>
                <a:lnTo>
                  <a:pt x="8628" y="2162"/>
                </a:lnTo>
                <a:lnTo>
                  <a:pt x="8619" y="2171"/>
                </a:lnTo>
                <a:lnTo>
                  <a:pt x="8619" y="2180"/>
                </a:lnTo>
                <a:lnTo>
                  <a:pt x="8619" y="2198"/>
                </a:lnTo>
                <a:lnTo>
                  <a:pt x="8619" y="2206"/>
                </a:lnTo>
                <a:lnTo>
                  <a:pt x="8602" y="2224"/>
                </a:lnTo>
                <a:lnTo>
                  <a:pt x="8602" y="2233"/>
                </a:lnTo>
                <a:lnTo>
                  <a:pt x="8619" y="2233"/>
                </a:lnTo>
                <a:lnTo>
                  <a:pt x="8637" y="2224"/>
                </a:lnTo>
                <a:lnTo>
                  <a:pt x="8646" y="2224"/>
                </a:lnTo>
                <a:lnTo>
                  <a:pt x="8646" y="2233"/>
                </a:lnTo>
                <a:lnTo>
                  <a:pt x="8664" y="2233"/>
                </a:lnTo>
                <a:lnTo>
                  <a:pt x="8655" y="2242"/>
                </a:lnTo>
                <a:lnTo>
                  <a:pt x="8628" y="2242"/>
                </a:lnTo>
                <a:lnTo>
                  <a:pt x="8602" y="2242"/>
                </a:lnTo>
                <a:lnTo>
                  <a:pt x="8593" y="2268"/>
                </a:lnTo>
                <a:lnTo>
                  <a:pt x="8593" y="2295"/>
                </a:lnTo>
                <a:lnTo>
                  <a:pt x="8602" y="2295"/>
                </a:lnTo>
                <a:lnTo>
                  <a:pt x="8611" y="2286"/>
                </a:lnTo>
                <a:lnTo>
                  <a:pt x="8619" y="2277"/>
                </a:lnTo>
                <a:lnTo>
                  <a:pt x="8619" y="2286"/>
                </a:lnTo>
                <a:lnTo>
                  <a:pt x="8611" y="2295"/>
                </a:lnTo>
                <a:lnTo>
                  <a:pt x="8602" y="2303"/>
                </a:lnTo>
                <a:lnTo>
                  <a:pt x="8602" y="2312"/>
                </a:lnTo>
                <a:lnTo>
                  <a:pt x="8575" y="2312"/>
                </a:lnTo>
                <a:lnTo>
                  <a:pt x="8567" y="2321"/>
                </a:lnTo>
                <a:lnTo>
                  <a:pt x="8549" y="2312"/>
                </a:lnTo>
                <a:lnTo>
                  <a:pt x="8514" y="2295"/>
                </a:lnTo>
                <a:lnTo>
                  <a:pt x="8487" y="2295"/>
                </a:lnTo>
                <a:lnTo>
                  <a:pt x="8469" y="2303"/>
                </a:lnTo>
                <a:lnTo>
                  <a:pt x="8461" y="2303"/>
                </a:lnTo>
                <a:lnTo>
                  <a:pt x="8443" y="2330"/>
                </a:lnTo>
                <a:lnTo>
                  <a:pt x="8434" y="2339"/>
                </a:lnTo>
                <a:lnTo>
                  <a:pt x="8434" y="2348"/>
                </a:lnTo>
                <a:lnTo>
                  <a:pt x="8443" y="2348"/>
                </a:lnTo>
                <a:lnTo>
                  <a:pt x="8452" y="2348"/>
                </a:lnTo>
                <a:lnTo>
                  <a:pt x="8478" y="2348"/>
                </a:lnTo>
                <a:lnTo>
                  <a:pt x="8487" y="2356"/>
                </a:lnTo>
                <a:lnTo>
                  <a:pt x="8505" y="2356"/>
                </a:lnTo>
                <a:lnTo>
                  <a:pt x="8522" y="2356"/>
                </a:lnTo>
                <a:lnTo>
                  <a:pt x="8549" y="2356"/>
                </a:lnTo>
                <a:lnTo>
                  <a:pt x="8567" y="2348"/>
                </a:lnTo>
                <a:lnTo>
                  <a:pt x="8575" y="2339"/>
                </a:lnTo>
                <a:lnTo>
                  <a:pt x="8584" y="2330"/>
                </a:lnTo>
                <a:lnTo>
                  <a:pt x="8593" y="2330"/>
                </a:lnTo>
                <a:lnTo>
                  <a:pt x="8593" y="2339"/>
                </a:lnTo>
                <a:lnTo>
                  <a:pt x="8593" y="2348"/>
                </a:lnTo>
                <a:lnTo>
                  <a:pt x="8584" y="2356"/>
                </a:lnTo>
                <a:lnTo>
                  <a:pt x="8575" y="2356"/>
                </a:lnTo>
                <a:lnTo>
                  <a:pt x="8575" y="2365"/>
                </a:lnTo>
                <a:lnTo>
                  <a:pt x="8575" y="2374"/>
                </a:lnTo>
                <a:lnTo>
                  <a:pt x="8567" y="2374"/>
                </a:lnTo>
                <a:lnTo>
                  <a:pt x="8567" y="2383"/>
                </a:lnTo>
                <a:lnTo>
                  <a:pt x="8549" y="2374"/>
                </a:lnTo>
                <a:lnTo>
                  <a:pt x="8531" y="2374"/>
                </a:lnTo>
                <a:lnTo>
                  <a:pt x="8505" y="2365"/>
                </a:lnTo>
                <a:lnTo>
                  <a:pt x="8469" y="2356"/>
                </a:lnTo>
                <a:lnTo>
                  <a:pt x="8461" y="2356"/>
                </a:lnTo>
                <a:lnTo>
                  <a:pt x="8452" y="2356"/>
                </a:lnTo>
                <a:lnTo>
                  <a:pt x="8443" y="2374"/>
                </a:lnTo>
                <a:lnTo>
                  <a:pt x="8434" y="2392"/>
                </a:lnTo>
                <a:lnTo>
                  <a:pt x="8417" y="2409"/>
                </a:lnTo>
                <a:lnTo>
                  <a:pt x="8417" y="2418"/>
                </a:lnTo>
                <a:lnTo>
                  <a:pt x="8417" y="2427"/>
                </a:lnTo>
                <a:lnTo>
                  <a:pt x="8408" y="2445"/>
                </a:lnTo>
                <a:lnTo>
                  <a:pt x="8417" y="2445"/>
                </a:lnTo>
                <a:lnTo>
                  <a:pt x="8434" y="2436"/>
                </a:lnTo>
                <a:lnTo>
                  <a:pt x="8461" y="2418"/>
                </a:lnTo>
                <a:lnTo>
                  <a:pt x="8469" y="2418"/>
                </a:lnTo>
                <a:lnTo>
                  <a:pt x="8487" y="2409"/>
                </a:lnTo>
                <a:lnTo>
                  <a:pt x="8496" y="2409"/>
                </a:lnTo>
                <a:lnTo>
                  <a:pt x="8514" y="2409"/>
                </a:lnTo>
                <a:lnTo>
                  <a:pt x="8531" y="2409"/>
                </a:lnTo>
                <a:lnTo>
                  <a:pt x="8540" y="2418"/>
                </a:lnTo>
                <a:lnTo>
                  <a:pt x="8549" y="2418"/>
                </a:lnTo>
                <a:lnTo>
                  <a:pt x="8575" y="2418"/>
                </a:lnTo>
                <a:lnTo>
                  <a:pt x="8584" y="2409"/>
                </a:lnTo>
                <a:lnTo>
                  <a:pt x="8611" y="2409"/>
                </a:lnTo>
                <a:lnTo>
                  <a:pt x="8619" y="2409"/>
                </a:lnTo>
                <a:lnTo>
                  <a:pt x="8611" y="2418"/>
                </a:lnTo>
                <a:lnTo>
                  <a:pt x="8593" y="2418"/>
                </a:lnTo>
                <a:lnTo>
                  <a:pt x="8593" y="2427"/>
                </a:lnTo>
                <a:lnTo>
                  <a:pt x="8637" y="2445"/>
                </a:lnTo>
                <a:lnTo>
                  <a:pt x="8628" y="2445"/>
                </a:lnTo>
                <a:lnTo>
                  <a:pt x="8593" y="2427"/>
                </a:lnTo>
                <a:lnTo>
                  <a:pt x="8575" y="2427"/>
                </a:lnTo>
                <a:lnTo>
                  <a:pt x="8558" y="2427"/>
                </a:lnTo>
                <a:lnTo>
                  <a:pt x="8540" y="2427"/>
                </a:lnTo>
                <a:lnTo>
                  <a:pt x="8505" y="2418"/>
                </a:lnTo>
                <a:lnTo>
                  <a:pt x="8496" y="2418"/>
                </a:lnTo>
                <a:lnTo>
                  <a:pt x="8487" y="2418"/>
                </a:lnTo>
                <a:lnTo>
                  <a:pt x="8461" y="2427"/>
                </a:lnTo>
                <a:lnTo>
                  <a:pt x="8443" y="2436"/>
                </a:lnTo>
                <a:lnTo>
                  <a:pt x="8434" y="2445"/>
                </a:lnTo>
                <a:lnTo>
                  <a:pt x="8425" y="2445"/>
                </a:lnTo>
                <a:lnTo>
                  <a:pt x="8399" y="2462"/>
                </a:lnTo>
                <a:lnTo>
                  <a:pt x="8399" y="2471"/>
                </a:lnTo>
                <a:lnTo>
                  <a:pt x="8399" y="2498"/>
                </a:lnTo>
                <a:lnTo>
                  <a:pt x="8408" y="2515"/>
                </a:lnTo>
                <a:lnTo>
                  <a:pt x="8417" y="2515"/>
                </a:lnTo>
                <a:lnTo>
                  <a:pt x="8425" y="2524"/>
                </a:lnTo>
                <a:lnTo>
                  <a:pt x="8434" y="2515"/>
                </a:lnTo>
                <a:lnTo>
                  <a:pt x="8443" y="2524"/>
                </a:lnTo>
                <a:lnTo>
                  <a:pt x="8469" y="2524"/>
                </a:lnTo>
                <a:lnTo>
                  <a:pt x="8496" y="2524"/>
                </a:lnTo>
                <a:lnTo>
                  <a:pt x="8505" y="2524"/>
                </a:lnTo>
                <a:lnTo>
                  <a:pt x="8496" y="2533"/>
                </a:lnTo>
                <a:lnTo>
                  <a:pt x="8487" y="2533"/>
                </a:lnTo>
                <a:lnTo>
                  <a:pt x="8461" y="2533"/>
                </a:lnTo>
                <a:lnTo>
                  <a:pt x="8452" y="2542"/>
                </a:lnTo>
                <a:lnTo>
                  <a:pt x="8443" y="2542"/>
                </a:lnTo>
                <a:lnTo>
                  <a:pt x="8434" y="2551"/>
                </a:lnTo>
                <a:lnTo>
                  <a:pt x="8425" y="2559"/>
                </a:lnTo>
                <a:lnTo>
                  <a:pt x="8417" y="2568"/>
                </a:lnTo>
                <a:lnTo>
                  <a:pt x="8417" y="2586"/>
                </a:lnTo>
                <a:lnTo>
                  <a:pt x="8417" y="2595"/>
                </a:lnTo>
                <a:lnTo>
                  <a:pt x="8417" y="2604"/>
                </a:lnTo>
                <a:lnTo>
                  <a:pt x="8417" y="2612"/>
                </a:lnTo>
                <a:lnTo>
                  <a:pt x="8425" y="2621"/>
                </a:lnTo>
                <a:lnTo>
                  <a:pt x="8434" y="2612"/>
                </a:lnTo>
                <a:lnTo>
                  <a:pt x="8452" y="2612"/>
                </a:lnTo>
                <a:lnTo>
                  <a:pt x="8461" y="2612"/>
                </a:lnTo>
                <a:lnTo>
                  <a:pt x="8469" y="2604"/>
                </a:lnTo>
                <a:lnTo>
                  <a:pt x="8478" y="2595"/>
                </a:lnTo>
                <a:lnTo>
                  <a:pt x="8487" y="2595"/>
                </a:lnTo>
                <a:lnTo>
                  <a:pt x="8505" y="2577"/>
                </a:lnTo>
                <a:lnTo>
                  <a:pt x="8549" y="2551"/>
                </a:lnTo>
                <a:lnTo>
                  <a:pt x="8558" y="2542"/>
                </a:lnTo>
                <a:lnTo>
                  <a:pt x="8575" y="2533"/>
                </a:lnTo>
                <a:lnTo>
                  <a:pt x="8584" y="2524"/>
                </a:lnTo>
                <a:lnTo>
                  <a:pt x="8593" y="2524"/>
                </a:lnTo>
                <a:lnTo>
                  <a:pt x="8593" y="2533"/>
                </a:lnTo>
                <a:lnTo>
                  <a:pt x="8567" y="2542"/>
                </a:lnTo>
                <a:lnTo>
                  <a:pt x="8558" y="2551"/>
                </a:lnTo>
                <a:lnTo>
                  <a:pt x="8549" y="2551"/>
                </a:lnTo>
                <a:lnTo>
                  <a:pt x="8540" y="2559"/>
                </a:lnTo>
                <a:lnTo>
                  <a:pt x="8531" y="2568"/>
                </a:lnTo>
                <a:lnTo>
                  <a:pt x="8522" y="2577"/>
                </a:lnTo>
                <a:lnTo>
                  <a:pt x="8514" y="2577"/>
                </a:lnTo>
                <a:lnTo>
                  <a:pt x="8496" y="2586"/>
                </a:lnTo>
                <a:lnTo>
                  <a:pt x="8461" y="2612"/>
                </a:lnTo>
                <a:lnTo>
                  <a:pt x="8434" y="2621"/>
                </a:lnTo>
                <a:lnTo>
                  <a:pt x="8434" y="2630"/>
                </a:lnTo>
                <a:lnTo>
                  <a:pt x="8443" y="2639"/>
                </a:lnTo>
                <a:lnTo>
                  <a:pt x="8452" y="2639"/>
                </a:lnTo>
                <a:lnTo>
                  <a:pt x="8443" y="2665"/>
                </a:lnTo>
                <a:lnTo>
                  <a:pt x="8443" y="2683"/>
                </a:lnTo>
                <a:lnTo>
                  <a:pt x="8452" y="2683"/>
                </a:lnTo>
                <a:lnTo>
                  <a:pt x="8461" y="2683"/>
                </a:lnTo>
                <a:lnTo>
                  <a:pt x="8478" y="2683"/>
                </a:lnTo>
                <a:lnTo>
                  <a:pt x="8496" y="2701"/>
                </a:lnTo>
                <a:lnTo>
                  <a:pt x="8514" y="2701"/>
                </a:lnTo>
                <a:lnTo>
                  <a:pt x="8531" y="2683"/>
                </a:lnTo>
                <a:lnTo>
                  <a:pt x="8540" y="2683"/>
                </a:lnTo>
                <a:lnTo>
                  <a:pt x="8549" y="2674"/>
                </a:lnTo>
                <a:lnTo>
                  <a:pt x="8558" y="2665"/>
                </a:lnTo>
                <a:lnTo>
                  <a:pt x="8584" y="2657"/>
                </a:lnTo>
                <a:lnTo>
                  <a:pt x="8602" y="2657"/>
                </a:lnTo>
                <a:lnTo>
                  <a:pt x="8602" y="2665"/>
                </a:lnTo>
                <a:lnTo>
                  <a:pt x="8593" y="2665"/>
                </a:lnTo>
                <a:lnTo>
                  <a:pt x="8567" y="2665"/>
                </a:lnTo>
                <a:lnTo>
                  <a:pt x="8558" y="2674"/>
                </a:lnTo>
                <a:lnTo>
                  <a:pt x="8540" y="2692"/>
                </a:lnTo>
                <a:lnTo>
                  <a:pt x="8522" y="2701"/>
                </a:lnTo>
                <a:lnTo>
                  <a:pt x="8505" y="2709"/>
                </a:lnTo>
                <a:lnTo>
                  <a:pt x="8496" y="2709"/>
                </a:lnTo>
                <a:lnTo>
                  <a:pt x="8496" y="2718"/>
                </a:lnTo>
                <a:lnTo>
                  <a:pt x="8505" y="2727"/>
                </a:lnTo>
                <a:lnTo>
                  <a:pt x="8514" y="2736"/>
                </a:lnTo>
                <a:lnTo>
                  <a:pt x="8514" y="2745"/>
                </a:lnTo>
                <a:lnTo>
                  <a:pt x="8522" y="2780"/>
                </a:lnTo>
                <a:lnTo>
                  <a:pt x="8531" y="2789"/>
                </a:lnTo>
                <a:lnTo>
                  <a:pt x="8531" y="2807"/>
                </a:lnTo>
                <a:lnTo>
                  <a:pt x="8531" y="2824"/>
                </a:lnTo>
                <a:lnTo>
                  <a:pt x="8531" y="2833"/>
                </a:lnTo>
                <a:lnTo>
                  <a:pt x="8531" y="2842"/>
                </a:lnTo>
                <a:lnTo>
                  <a:pt x="8540" y="2851"/>
                </a:lnTo>
                <a:lnTo>
                  <a:pt x="8549" y="2842"/>
                </a:lnTo>
                <a:lnTo>
                  <a:pt x="8558" y="2833"/>
                </a:lnTo>
                <a:lnTo>
                  <a:pt x="8575" y="2807"/>
                </a:lnTo>
                <a:lnTo>
                  <a:pt x="8575" y="2798"/>
                </a:lnTo>
                <a:lnTo>
                  <a:pt x="8584" y="2789"/>
                </a:lnTo>
                <a:lnTo>
                  <a:pt x="8593" y="2780"/>
                </a:lnTo>
                <a:lnTo>
                  <a:pt x="8602" y="2780"/>
                </a:lnTo>
                <a:lnTo>
                  <a:pt x="8593" y="2789"/>
                </a:lnTo>
                <a:lnTo>
                  <a:pt x="8593" y="2798"/>
                </a:lnTo>
                <a:lnTo>
                  <a:pt x="8611" y="2798"/>
                </a:lnTo>
                <a:lnTo>
                  <a:pt x="8619" y="2789"/>
                </a:lnTo>
                <a:lnTo>
                  <a:pt x="8628" y="2789"/>
                </a:lnTo>
                <a:lnTo>
                  <a:pt x="8628" y="2780"/>
                </a:lnTo>
                <a:lnTo>
                  <a:pt x="8628" y="2771"/>
                </a:lnTo>
                <a:lnTo>
                  <a:pt x="8619" y="2754"/>
                </a:lnTo>
                <a:lnTo>
                  <a:pt x="8619" y="2745"/>
                </a:lnTo>
                <a:lnTo>
                  <a:pt x="8611" y="2727"/>
                </a:lnTo>
                <a:lnTo>
                  <a:pt x="8619" y="2745"/>
                </a:lnTo>
                <a:lnTo>
                  <a:pt x="8628" y="2762"/>
                </a:lnTo>
                <a:lnTo>
                  <a:pt x="8628" y="2771"/>
                </a:lnTo>
                <a:lnTo>
                  <a:pt x="8637" y="2771"/>
                </a:lnTo>
                <a:lnTo>
                  <a:pt x="8646" y="2780"/>
                </a:lnTo>
                <a:lnTo>
                  <a:pt x="8664" y="2780"/>
                </a:lnTo>
                <a:lnTo>
                  <a:pt x="8672" y="2789"/>
                </a:lnTo>
                <a:lnTo>
                  <a:pt x="8672" y="2807"/>
                </a:lnTo>
                <a:lnTo>
                  <a:pt x="8681" y="2815"/>
                </a:lnTo>
                <a:lnTo>
                  <a:pt x="8681" y="2824"/>
                </a:lnTo>
                <a:lnTo>
                  <a:pt x="8672" y="2815"/>
                </a:lnTo>
                <a:lnTo>
                  <a:pt x="8664" y="2798"/>
                </a:lnTo>
                <a:lnTo>
                  <a:pt x="8655" y="2789"/>
                </a:lnTo>
                <a:lnTo>
                  <a:pt x="8646" y="2789"/>
                </a:lnTo>
                <a:lnTo>
                  <a:pt x="8628" y="2789"/>
                </a:lnTo>
                <a:lnTo>
                  <a:pt x="8619" y="2798"/>
                </a:lnTo>
                <a:lnTo>
                  <a:pt x="8619" y="2807"/>
                </a:lnTo>
                <a:lnTo>
                  <a:pt x="8602" y="2807"/>
                </a:lnTo>
                <a:lnTo>
                  <a:pt x="8593" y="2807"/>
                </a:lnTo>
                <a:lnTo>
                  <a:pt x="8575" y="2815"/>
                </a:lnTo>
                <a:lnTo>
                  <a:pt x="8567" y="2833"/>
                </a:lnTo>
                <a:lnTo>
                  <a:pt x="8558" y="2851"/>
                </a:lnTo>
                <a:lnTo>
                  <a:pt x="8567" y="2860"/>
                </a:lnTo>
                <a:lnTo>
                  <a:pt x="8575" y="2860"/>
                </a:lnTo>
                <a:lnTo>
                  <a:pt x="8584" y="2860"/>
                </a:lnTo>
                <a:lnTo>
                  <a:pt x="8602" y="2851"/>
                </a:lnTo>
                <a:lnTo>
                  <a:pt x="8628" y="2851"/>
                </a:lnTo>
                <a:lnTo>
                  <a:pt x="8646" y="2833"/>
                </a:lnTo>
                <a:lnTo>
                  <a:pt x="8646" y="2842"/>
                </a:lnTo>
                <a:lnTo>
                  <a:pt x="8646" y="2851"/>
                </a:lnTo>
                <a:lnTo>
                  <a:pt x="8655" y="2851"/>
                </a:lnTo>
                <a:lnTo>
                  <a:pt x="8664" y="2851"/>
                </a:lnTo>
                <a:lnTo>
                  <a:pt x="8655" y="2851"/>
                </a:lnTo>
                <a:lnTo>
                  <a:pt x="8637" y="2851"/>
                </a:lnTo>
                <a:lnTo>
                  <a:pt x="8628" y="2860"/>
                </a:lnTo>
                <a:lnTo>
                  <a:pt x="8619" y="2860"/>
                </a:lnTo>
                <a:lnTo>
                  <a:pt x="8584" y="2868"/>
                </a:lnTo>
                <a:lnTo>
                  <a:pt x="8567" y="2868"/>
                </a:lnTo>
                <a:lnTo>
                  <a:pt x="8575" y="2886"/>
                </a:lnTo>
                <a:lnTo>
                  <a:pt x="8567" y="2904"/>
                </a:lnTo>
                <a:lnTo>
                  <a:pt x="8575" y="2912"/>
                </a:lnTo>
                <a:lnTo>
                  <a:pt x="8593" y="2939"/>
                </a:lnTo>
                <a:lnTo>
                  <a:pt x="8611" y="2957"/>
                </a:lnTo>
                <a:lnTo>
                  <a:pt x="8619" y="2974"/>
                </a:lnTo>
                <a:lnTo>
                  <a:pt x="8619" y="2983"/>
                </a:lnTo>
                <a:lnTo>
                  <a:pt x="8628" y="2983"/>
                </a:lnTo>
                <a:lnTo>
                  <a:pt x="8637" y="2992"/>
                </a:lnTo>
                <a:lnTo>
                  <a:pt x="8646" y="2992"/>
                </a:lnTo>
                <a:lnTo>
                  <a:pt x="8655" y="3010"/>
                </a:lnTo>
                <a:lnTo>
                  <a:pt x="8672" y="2992"/>
                </a:lnTo>
                <a:lnTo>
                  <a:pt x="8699" y="2983"/>
                </a:lnTo>
                <a:lnTo>
                  <a:pt x="8672" y="3001"/>
                </a:lnTo>
                <a:lnTo>
                  <a:pt x="8664" y="3010"/>
                </a:lnTo>
                <a:lnTo>
                  <a:pt x="8664" y="3018"/>
                </a:lnTo>
                <a:lnTo>
                  <a:pt x="8664" y="3027"/>
                </a:lnTo>
                <a:lnTo>
                  <a:pt x="8664" y="3036"/>
                </a:lnTo>
                <a:lnTo>
                  <a:pt x="8664" y="3045"/>
                </a:lnTo>
                <a:lnTo>
                  <a:pt x="8655" y="3054"/>
                </a:lnTo>
                <a:lnTo>
                  <a:pt x="8664" y="3054"/>
                </a:lnTo>
                <a:lnTo>
                  <a:pt x="8672" y="3054"/>
                </a:lnTo>
                <a:lnTo>
                  <a:pt x="8681" y="3063"/>
                </a:lnTo>
                <a:lnTo>
                  <a:pt x="8690" y="3071"/>
                </a:lnTo>
                <a:lnTo>
                  <a:pt x="8699" y="3071"/>
                </a:lnTo>
                <a:lnTo>
                  <a:pt x="8708" y="3071"/>
                </a:lnTo>
                <a:lnTo>
                  <a:pt x="8717" y="3080"/>
                </a:lnTo>
                <a:lnTo>
                  <a:pt x="8708" y="3089"/>
                </a:lnTo>
                <a:lnTo>
                  <a:pt x="8708" y="3098"/>
                </a:lnTo>
                <a:lnTo>
                  <a:pt x="8708" y="3107"/>
                </a:lnTo>
                <a:lnTo>
                  <a:pt x="8734" y="3107"/>
                </a:lnTo>
                <a:lnTo>
                  <a:pt x="8734" y="3098"/>
                </a:lnTo>
                <a:lnTo>
                  <a:pt x="8743" y="3089"/>
                </a:lnTo>
                <a:lnTo>
                  <a:pt x="8752" y="3089"/>
                </a:lnTo>
                <a:lnTo>
                  <a:pt x="8769" y="3098"/>
                </a:lnTo>
                <a:lnTo>
                  <a:pt x="8752" y="3098"/>
                </a:lnTo>
                <a:lnTo>
                  <a:pt x="8752" y="3107"/>
                </a:lnTo>
                <a:lnTo>
                  <a:pt x="8743" y="3107"/>
                </a:lnTo>
                <a:lnTo>
                  <a:pt x="8734" y="3115"/>
                </a:lnTo>
                <a:lnTo>
                  <a:pt x="8725" y="3115"/>
                </a:lnTo>
                <a:lnTo>
                  <a:pt x="8725" y="3124"/>
                </a:lnTo>
                <a:lnTo>
                  <a:pt x="8734" y="3133"/>
                </a:lnTo>
                <a:lnTo>
                  <a:pt x="8743" y="3142"/>
                </a:lnTo>
                <a:lnTo>
                  <a:pt x="8734" y="3151"/>
                </a:lnTo>
                <a:lnTo>
                  <a:pt x="8743" y="3160"/>
                </a:lnTo>
                <a:lnTo>
                  <a:pt x="8752" y="3160"/>
                </a:lnTo>
                <a:lnTo>
                  <a:pt x="8761" y="3168"/>
                </a:lnTo>
                <a:lnTo>
                  <a:pt x="8761" y="3177"/>
                </a:lnTo>
                <a:lnTo>
                  <a:pt x="8761" y="3186"/>
                </a:lnTo>
                <a:lnTo>
                  <a:pt x="8787" y="3186"/>
                </a:lnTo>
                <a:lnTo>
                  <a:pt x="8787" y="3195"/>
                </a:lnTo>
                <a:lnTo>
                  <a:pt x="8796" y="3195"/>
                </a:lnTo>
                <a:lnTo>
                  <a:pt x="8805" y="3204"/>
                </a:lnTo>
                <a:lnTo>
                  <a:pt x="8805" y="3213"/>
                </a:lnTo>
                <a:lnTo>
                  <a:pt x="8814" y="3213"/>
                </a:lnTo>
                <a:lnTo>
                  <a:pt x="8822" y="3221"/>
                </a:lnTo>
                <a:lnTo>
                  <a:pt x="8840" y="3213"/>
                </a:lnTo>
                <a:lnTo>
                  <a:pt x="8849" y="3221"/>
                </a:lnTo>
                <a:lnTo>
                  <a:pt x="8840" y="3221"/>
                </a:lnTo>
                <a:lnTo>
                  <a:pt x="8814" y="3230"/>
                </a:lnTo>
                <a:lnTo>
                  <a:pt x="8814" y="3239"/>
                </a:lnTo>
                <a:lnTo>
                  <a:pt x="8822" y="3248"/>
                </a:lnTo>
                <a:lnTo>
                  <a:pt x="8831" y="3248"/>
                </a:lnTo>
                <a:lnTo>
                  <a:pt x="8840" y="3248"/>
                </a:lnTo>
                <a:lnTo>
                  <a:pt x="8849" y="3248"/>
                </a:lnTo>
                <a:lnTo>
                  <a:pt x="8849" y="3239"/>
                </a:lnTo>
                <a:lnTo>
                  <a:pt x="8840" y="3239"/>
                </a:lnTo>
                <a:lnTo>
                  <a:pt x="8849" y="3239"/>
                </a:lnTo>
                <a:lnTo>
                  <a:pt x="8858" y="3230"/>
                </a:lnTo>
                <a:lnTo>
                  <a:pt x="8866" y="3230"/>
                </a:lnTo>
                <a:lnTo>
                  <a:pt x="8875" y="3239"/>
                </a:lnTo>
                <a:lnTo>
                  <a:pt x="8884" y="3239"/>
                </a:lnTo>
                <a:lnTo>
                  <a:pt x="8893" y="3239"/>
                </a:lnTo>
                <a:lnTo>
                  <a:pt x="8902" y="3239"/>
                </a:lnTo>
                <a:lnTo>
                  <a:pt x="8911" y="3239"/>
                </a:lnTo>
                <a:lnTo>
                  <a:pt x="8919" y="3230"/>
                </a:lnTo>
                <a:lnTo>
                  <a:pt x="8937" y="3221"/>
                </a:lnTo>
                <a:lnTo>
                  <a:pt x="8955" y="3213"/>
                </a:lnTo>
                <a:lnTo>
                  <a:pt x="8972" y="3204"/>
                </a:lnTo>
                <a:lnTo>
                  <a:pt x="8981" y="3204"/>
                </a:lnTo>
                <a:lnTo>
                  <a:pt x="8981" y="3195"/>
                </a:lnTo>
                <a:lnTo>
                  <a:pt x="8990" y="3195"/>
                </a:lnTo>
                <a:lnTo>
                  <a:pt x="8981" y="3204"/>
                </a:lnTo>
                <a:lnTo>
                  <a:pt x="8981" y="3213"/>
                </a:lnTo>
                <a:lnTo>
                  <a:pt x="8972" y="3221"/>
                </a:lnTo>
                <a:lnTo>
                  <a:pt x="8964" y="3239"/>
                </a:lnTo>
                <a:lnTo>
                  <a:pt x="8972" y="3257"/>
                </a:lnTo>
                <a:lnTo>
                  <a:pt x="8981" y="3265"/>
                </a:lnTo>
                <a:lnTo>
                  <a:pt x="8999" y="3265"/>
                </a:lnTo>
                <a:lnTo>
                  <a:pt x="9008" y="3274"/>
                </a:lnTo>
                <a:lnTo>
                  <a:pt x="9016" y="3274"/>
                </a:lnTo>
                <a:lnTo>
                  <a:pt x="9025" y="3274"/>
                </a:lnTo>
                <a:lnTo>
                  <a:pt x="9043" y="3274"/>
                </a:lnTo>
                <a:lnTo>
                  <a:pt x="9069" y="3257"/>
                </a:lnTo>
                <a:lnTo>
                  <a:pt x="9061" y="3265"/>
                </a:lnTo>
                <a:lnTo>
                  <a:pt x="9052" y="3274"/>
                </a:lnTo>
                <a:lnTo>
                  <a:pt x="9043" y="3283"/>
                </a:lnTo>
                <a:lnTo>
                  <a:pt x="9034" y="3283"/>
                </a:lnTo>
                <a:lnTo>
                  <a:pt x="9025" y="3283"/>
                </a:lnTo>
                <a:lnTo>
                  <a:pt x="9025" y="3292"/>
                </a:lnTo>
                <a:lnTo>
                  <a:pt x="9025" y="3310"/>
                </a:lnTo>
                <a:lnTo>
                  <a:pt x="9061" y="3318"/>
                </a:lnTo>
                <a:lnTo>
                  <a:pt x="9078" y="3327"/>
                </a:lnTo>
                <a:lnTo>
                  <a:pt x="9087" y="3327"/>
                </a:lnTo>
                <a:lnTo>
                  <a:pt x="9087" y="3318"/>
                </a:lnTo>
                <a:lnTo>
                  <a:pt x="9096" y="3310"/>
                </a:lnTo>
                <a:lnTo>
                  <a:pt x="9105" y="3301"/>
                </a:lnTo>
                <a:lnTo>
                  <a:pt x="9114" y="3301"/>
                </a:lnTo>
                <a:lnTo>
                  <a:pt x="9105" y="3310"/>
                </a:lnTo>
                <a:lnTo>
                  <a:pt x="9096" y="3318"/>
                </a:lnTo>
                <a:lnTo>
                  <a:pt x="9087" y="3327"/>
                </a:lnTo>
                <a:lnTo>
                  <a:pt x="9096" y="3336"/>
                </a:lnTo>
                <a:lnTo>
                  <a:pt x="9105" y="3336"/>
                </a:lnTo>
                <a:lnTo>
                  <a:pt x="9114" y="3336"/>
                </a:lnTo>
                <a:lnTo>
                  <a:pt x="9122" y="3336"/>
                </a:lnTo>
                <a:lnTo>
                  <a:pt x="9114" y="3345"/>
                </a:lnTo>
                <a:lnTo>
                  <a:pt x="9131" y="3345"/>
                </a:lnTo>
                <a:lnTo>
                  <a:pt x="9140" y="3345"/>
                </a:lnTo>
                <a:lnTo>
                  <a:pt x="9149" y="3345"/>
                </a:lnTo>
                <a:lnTo>
                  <a:pt x="9140" y="3336"/>
                </a:lnTo>
                <a:lnTo>
                  <a:pt x="9131" y="3327"/>
                </a:lnTo>
                <a:lnTo>
                  <a:pt x="9122" y="3327"/>
                </a:lnTo>
                <a:lnTo>
                  <a:pt x="9149" y="3336"/>
                </a:lnTo>
                <a:lnTo>
                  <a:pt x="9175" y="3336"/>
                </a:lnTo>
                <a:lnTo>
                  <a:pt x="9175" y="3327"/>
                </a:lnTo>
                <a:lnTo>
                  <a:pt x="9184" y="3318"/>
                </a:lnTo>
                <a:lnTo>
                  <a:pt x="9184" y="3301"/>
                </a:lnTo>
                <a:lnTo>
                  <a:pt x="9184" y="3292"/>
                </a:lnTo>
                <a:lnTo>
                  <a:pt x="9184" y="3283"/>
                </a:lnTo>
                <a:lnTo>
                  <a:pt x="9175" y="3274"/>
                </a:lnTo>
                <a:lnTo>
                  <a:pt x="9158" y="3274"/>
                </a:lnTo>
                <a:lnTo>
                  <a:pt x="9149" y="3274"/>
                </a:lnTo>
                <a:lnTo>
                  <a:pt x="9140" y="3274"/>
                </a:lnTo>
                <a:lnTo>
                  <a:pt x="9131" y="3265"/>
                </a:lnTo>
                <a:lnTo>
                  <a:pt x="9140" y="3265"/>
                </a:lnTo>
                <a:lnTo>
                  <a:pt x="9149" y="3265"/>
                </a:lnTo>
                <a:lnTo>
                  <a:pt x="9175" y="3274"/>
                </a:lnTo>
                <a:lnTo>
                  <a:pt x="9184" y="3274"/>
                </a:lnTo>
                <a:lnTo>
                  <a:pt x="9193" y="3274"/>
                </a:lnTo>
                <a:lnTo>
                  <a:pt x="9219" y="3239"/>
                </a:lnTo>
                <a:lnTo>
                  <a:pt x="9219" y="3213"/>
                </a:lnTo>
                <a:lnTo>
                  <a:pt x="9237" y="3177"/>
                </a:lnTo>
                <a:lnTo>
                  <a:pt x="9237" y="3160"/>
                </a:lnTo>
                <a:lnTo>
                  <a:pt x="9246" y="3151"/>
                </a:lnTo>
                <a:lnTo>
                  <a:pt x="9246" y="3142"/>
                </a:lnTo>
                <a:lnTo>
                  <a:pt x="9228" y="3133"/>
                </a:lnTo>
                <a:lnTo>
                  <a:pt x="9246" y="3133"/>
                </a:lnTo>
                <a:lnTo>
                  <a:pt x="9255" y="3133"/>
                </a:lnTo>
                <a:lnTo>
                  <a:pt x="9263" y="3124"/>
                </a:lnTo>
                <a:lnTo>
                  <a:pt x="9255" y="3107"/>
                </a:lnTo>
                <a:lnTo>
                  <a:pt x="9263" y="3107"/>
                </a:lnTo>
                <a:lnTo>
                  <a:pt x="9255" y="3098"/>
                </a:lnTo>
                <a:lnTo>
                  <a:pt x="9246" y="3089"/>
                </a:lnTo>
                <a:lnTo>
                  <a:pt x="9255" y="3071"/>
                </a:lnTo>
                <a:lnTo>
                  <a:pt x="9255" y="3063"/>
                </a:lnTo>
                <a:lnTo>
                  <a:pt x="9255" y="3054"/>
                </a:lnTo>
                <a:lnTo>
                  <a:pt x="9255" y="3045"/>
                </a:lnTo>
                <a:lnTo>
                  <a:pt x="9263" y="3036"/>
                </a:lnTo>
                <a:lnTo>
                  <a:pt x="9237" y="3036"/>
                </a:lnTo>
                <a:lnTo>
                  <a:pt x="9219" y="3027"/>
                </a:lnTo>
                <a:lnTo>
                  <a:pt x="9211" y="3027"/>
                </a:lnTo>
                <a:lnTo>
                  <a:pt x="9202" y="3018"/>
                </a:lnTo>
                <a:lnTo>
                  <a:pt x="9211" y="3018"/>
                </a:lnTo>
                <a:lnTo>
                  <a:pt x="9219" y="3027"/>
                </a:lnTo>
                <a:lnTo>
                  <a:pt x="9237" y="3018"/>
                </a:lnTo>
                <a:lnTo>
                  <a:pt x="9246" y="3027"/>
                </a:lnTo>
                <a:lnTo>
                  <a:pt x="9263" y="3027"/>
                </a:lnTo>
                <a:lnTo>
                  <a:pt x="9272" y="3018"/>
                </a:lnTo>
                <a:lnTo>
                  <a:pt x="9281" y="3018"/>
                </a:lnTo>
                <a:lnTo>
                  <a:pt x="9290" y="3001"/>
                </a:lnTo>
                <a:lnTo>
                  <a:pt x="9299" y="3001"/>
                </a:lnTo>
                <a:lnTo>
                  <a:pt x="9299" y="2992"/>
                </a:lnTo>
                <a:lnTo>
                  <a:pt x="9272" y="2983"/>
                </a:lnTo>
                <a:lnTo>
                  <a:pt x="9263" y="2974"/>
                </a:lnTo>
                <a:lnTo>
                  <a:pt x="9255" y="2965"/>
                </a:lnTo>
                <a:lnTo>
                  <a:pt x="9263" y="2965"/>
                </a:lnTo>
                <a:lnTo>
                  <a:pt x="9272" y="2974"/>
                </a:lnTo>
                <a:lnTo>
                  <a:pt x="9281" y="2983"/>
                </a:lnTo>
                <a:lnTo>
                  <a:pt x="9299" y="2983"/>
                </a:lnTo>
                <a:lnTo>
                  <a:pt x="9308" y="2983"/>
                </a:lnTo>
                <a:lnTo>
                  <a:pt x="9316" y="2983"/>
                </a:lnTo>
                <a:lnTo>
                  <a:pt x="9325" y="2974"/>
                </a:lnTo>
                <a:lnTo>
                  <a:pt x="9325" y="2965"/>
                </a:lnTo>
                <a:lnTo>
                  <a:pt x="9334" y="2957"/>
                </a:lnTo>
                <a:lnTo>
                  <a:pt x="9334" y="2948"/>
                </a:lnTo>
                <a:lnTo>
                  <a:pt x="9343" y="2939"/>
                </a:lnTo>
                <a:lnTo>
                  <a:pt x="9343" y="2930"/>
                </a:lnTo>
                <a:lnTo>
                  <a:pt x="9352" y="2930"/>
                </a:lnTo>
                <a:lnTo>
                  <a:pt x="9361" y="2930"/>
                </a:lnTo>
                <a:lnTo>
                  <a:pt x="9361" y="2921"/>
                </a:lnTo>
                <a:lnTo>
                  <a:pt x="9378" y="2904"/>
                </a:lnTo>
                <a:lnTo>
                  <a:pt x="9369" y="2886"/>
                </a:lnTo>
                <a:lnTo>
                  <a:pt x="9369" y="2860"/>
                </a:lnTo>
                <a:lnTo>
                  <a:pt x="9361" y="2851"/>
                </a:lnTo>
                <a:lnTo>
                  <a:pt x="9343" y="2851"/>
                </a:lnTo>
                <a:lnTo>
                  <a:pt x="9343" y="2860"/>
                </a:lnTo>
                <a:lnTo>
                  <a:pt x="9334" y="2851"/>
                </a:lnTo>
                <a:lnTo>
                  <a:pt x="9299" y="2842"/>
                </a:lnTo>
                <a:lnTo>
                  <a:pt x="9334" y="2842"/>
                </a:lnTo>
                <a:lnTo>
                  <a:pt x="9343" y="2842"/>
                </a:lnTo>
                <a:lnTo>
                  <a:pt x="9361" y="2851"/>
                </a:lnTo>
                <a:lnTo>
                  <a:pt x="9369" y="2842"/>
                </a:lnTo>
                <a:lnTo>
                  <a:pt x="9369" y="2833"/>
                </a:lnTo>
                <a:lnTo>
                  <a:pt x="9378" y="2833"/>
                </a:lnTo>
                <a:lnTo>
                  <a:pt x="9396" y="2824"/>
                </a:lnTo>
                <a:lnTo>
                  <a:pt x="9405" y="2815"/>
                </a:lnTo>
                <a:lnTo>
                  <a:pt x="9405" y="2807"/>
                </a:lnTo>
                <a:lnTo>
                  <a:pt x="9396" y="2807"/>
                </a:lnTo>
                <a:lnTo>
                  <a:pt x="9387" y="2798"/>
                </a:lnTo>
                <a:lnTo>
                  <a:pt x="9378" y="2771"/>
                </a:lnTo>
                <a:lnTo>
                  <a:pt x="9369" y="2762"/>
                </a:lnTo>
                <a:lnTo>
                  <a:pt x="9361" y="2771"/>
                </a:lnTo>
                <a:lnTo>
                  <a:pt x="9343" y="2771"/>
                </a:lnTo>
                <a:lnTo>
                  <a:pt x="9343" y="2754"/>
                </a:lnTo>
                <a:lnTo>
                  <a:pt x="9334" y="2754"/>
                </a:lnTo>
                <a:lnTo>
                  <a:pt x="9334" y="2745"/>
                </a:lnTo>
                <a:lnTo>
                  <a:pt x="9352" y="2745"/>
                </a:lnTo>
                <a:lnTo>
                  <a:pt x="9369" y="2745"/>
                </a:lnTo>
                <a:lnTo>
                  <a:pt x="9396" y="2745"/>
                </a:lnTo>
                <a:lnTo>
                  <a:pt x="9413" y="2745"/>
                </a:lnTo>
                <a:lnTo>
                  <a:pt x="9422" y="2736"/>
                </a:lnTo>
                <a:lnTo>
                  <a:pt x="9431" y="2727"/>
                </a:lnTo>
                <a:lnTo>
                  <a:pt x="9440" y="2718"/>
                </a:lnTo>
                <a:lnTo>
                  <a:pt x="9449" y="2709"/>
                </a:lnTo>
                <a:lnTo>
                  <a:pt x="9440" y="2709"/>
                </a:lnTo>
                <a:lnTo>
                  <a:pt x="9405" y="2692"/>
                </a:lnTo>
                <a:lnTo>
                  <a:pt x="9422" y="2692"/>
                </a:lnTo>
                <a:lnTo>
                  <a:pt x="9458" y="2683"/>
                </a:lnTo>
                <a:lnTo>
                  <a:pt x="9484" y="2683"/>
                </a:lnTo>
                <a:lnTo>
                  <a:pt x="9519" y="2683"/>
                </a:lnTo>
                <a:lnTo>
                  <a:pt x="9546" y="2665"/>
                </a:lnTo>
                <a:lnTo>
                  <a:pt x="9546" y="2657"/>
                </a:lnTo>
                <a:lnTo>
                  <a:pt x="9528" y="2648"/>
                </a:lnTo>
                <a:lnTo>
                  <a:pt x="9528" y="2630"/>
                </a:lnTo>
                <a:lnTo>
                  <a:pt x="9537" y="2639"/>
                </a:lnTo>
                <a:lnTo>
                  <a:pt x="9555" y="2648"/>
                </a:lnTo>
                <a:lnTo>
                  <a:pt x="9555" y="2639"/>
                </a:lnTo>
                <a:lnTo>
                  <a:pt x="9563" y="2612"/>
                </a:lnTo>
                <a:lnTo>
                  <a:pt x="9572" y="2612"/>
                </a:lnTo>
                <a:lnTo>
                  <a:pt x="9581" y="2604"/>
                </a:lnTo>
                <a:lnTo>
                  <a:pt x="9563" y="2595"/>
                </a:lnTo>
                <a:lnTo>
                  <a:pt x="9555" y="2586"/>
                </a:lnTo>
                <a:lnTo>
                  <a:pt x="9563" y="2586"/>
                </a:lnTo>
                <a:lnTo>
                  <a:pt x="9581" y="2586"/>
                </a:lnTo>
                <a:lnTo>
                  <a:pt x="9599" y="2595"/>
                </a:lnTo>
                <a:lnTo>
                  <a:pt x="9616" y="2595"/>
                </a:lnTo>
                <a:lnTo>
                  <a:pt x="9599" y="2612"/>
                </a:lnTo>
                <a:lnTo>
                  <a:pt x="9581" y="2639"/>
                </a:lnTo>
                <a:lnTo>
                  <a:pt x="9581" y="2648"/>
                </a:lnTo>
                <a:lnTo>
                  <a:pt x="9572" y="2657"/>
                </a:lnTo>
                <a:lnTo>
                  <a:pt x="9563" y="2665"/>
                </a:lnTo>
                <a:lnTo>
                  <a:pt x="9563" y="2674"/>
                </a:lnTo>
                <a:lnTo>
                  <a:pt x="9581" y="2683"/>
                </a:lnTo>
                <a:lnTo>
                  <a:pt x="9590" y="2683"/>
                </a:lnTo>
                <a:lnTo>
                  <a:pt x="9599" y="2683"/>
                </a:lnTo>
                <a:lnTo>
                  <a:pt x="9608" y="2674"/>
                </a:lnTo>
                <a:lnTo>
                  <a:pt x="9616" y="2665"/>
                </a:lnTo>
                <a:lnTo>
                  <a:pt x="9616" y="2657"/>
                </a:lnTo>
                <a:lnTo>
                  <a:pt x="9634" y="2648"/>
                </a:lnTo>
                <a:lnTo>
                  <a:pt x="9634" y="2657"/>
                </a:lnTo>
                <a:lnTo>
                  <a:pt x="9643" y="2657"/>
                </a:lnTo>
                <a:lnTo>
                  <a:pt x="9652" y="2665"/>
                </a:lnTo>
                <a:lnTo>
                  <a:pt x="9660" y="2657"/>
                </a:lnTo>
                <a:lnTo>
                  <a:pt x="9669" y="2639"/>
                </a:lnTo>
                <a:lnTo>
                  <a:pt x="9669" y="2630"/>
                </a:lnTo>
                <a:lnTo>
                  <a:pt x="9687" y="2639"/>
                </a:lnTo>
                <a:lnTo>
                  <a:pt x="9678" y="2639"/>
                </a:lnTo>
                <a:lnTo>
                  <a:pt x="9687" y="2657"/>
                </a:lnTo>
                <a:lnTo>
                  <a:pt x="9687" y="2648"/>
                </a:lnTo>
                <a:lnTo>
                  <a:pt x="9705" y="2639"/>
                </a:lnTo>
                <a:lnTo>
                  <a:pt x="9722" y="2630"/>
                </a:lnTo>
                <a:lnTo>
                  <a:pt x="9731" y="2621"/>
                </a:lnTo>
                <a:lnTo>
                  <a:pt x="9740" y="2621"/>
                </a:lnTo>
                <a:lnTo>
                  <a:pt x="9731" y="2595"/>
                </a:lnTo>
                <a:lnTo>
                  <a:pt x="9722" y="2586"/>
                </a:lnTo>
                <a:lnTo>
                  <a:pt x="9722" y="2577"/>
                </a:lnTo>
                <a:lnTo>
                  <a:pt x="9731" y="2586"/>
                </a:lnTo>
                <a:lnTo>
                  <a:pt x="9740" y="2595"/>
                </a:lnTo>
                <a:lnTo>
                  <a:pt x="9758" y="2604"/>
                </a:lnTo>
                <a:lnTo>
                  <a:pt x="9766" y="2604"/>
                </a:lnTo>
                <a:lnTo>
                  <a:pt x="9775" y="2604"/>
                </a:lnTo>
                <a:lnTo>
                  <a:pt x="9810" y="2577"/>
                </a:lnTo>
                <a:lnTo>
                  <a:pt x="9819" y="2577"/>
                </a:lnTo>
                <a:lnTo>
                  <a:pt x="9819" y="2568"/>
                </a:lnTo>
                <a:lnTo>
                  <a:pt x="9819" y="2559"/>
                </a:lnTo>
                <a:lnTo>
                  <a:pt x="9828" y="2559"/>
                </a:lnTo>
                <a:lnTo>
                  <a:pt x="9837" y="2559"/>
                </a:lnTo>
                <a:lnTo>
                  <a:pt x="9846" y="2551"/>
                </a:lnTo>
                <a:lnTo>
                  <a:pt x="9855" y="2542"/>
                </a:lnTo>
                <a:lnTo>
                  <a:pt x="9863" y="2515"/>
                </a:lnTo>
                <a:lnTo>
                  <a:pt x="9890" y="2489"/>
                </a:lnTo>
                <a:lnTo>
                  <a:pt x="9890" y="2480"/>
                </a:lnTo>
                <a:lnTo>
                  <a:pt x="9899" y="2471"/>
                </a:lnTo>
                <a:lnTo>
                  <a:pt x="9890" y="2471"/>
                </a:lnTo>
                <a:lnTo>
                  <a:pt x="9899" y="2462"/>
                </a:lnTo>
                <a:lnTo>
                  <a:pt x="9908" y="2454"/>
                </a:lnTo>
                <a:lnTo>
                  <a:pt x="9916" y="2436"/>
                </a:lnTo>
                <a:lnTo>
                  <a:pt x="9925" y="2427"/>
                </a:lnTo>
                <a:lnTo>
                  <a:pt x="9934" y="2427"/>
                </a:lnTo>
                <a:lnTo>
                  <a:pt x="9969" y="2401"/>
                </a:lnTo>
                <a:lnTo>
                  <a:pt x="9978" y="2401"/>
                </a:lnTo>
                <a:lnTo>
                  <a:pt x="9987" y="2392"/>
                </a:lnTo>
                <a:lnTo>
                  <a:pt x="9996" y="2383"/>
                </a:lnTo>
                <a:lnTo>
                  <a:pt x="9996" y="2374"/>
                </a:lnTo>
                <a:lnTo>
                  <a:pt x="9987" y="2365"/>
                </a:lnTo>
                <a:lnTo>
                  <a:pt x="9978" y="2356"/>
                </a:lnTo>
                <a:lnTo>
                  <a:pt x="9987" y="2356"/>
                </a:lnTo>
                <a:lnTo>
                  <a:pt x="9996" y="2356"/>
                </a:lnTo>
                <a:lnTo>
                  <a:pt x="9987" y="2348"/>
                </a:lnTo>
                <a:lnTo>
                  <a:pt x="9987" y="2339"/>
                </a:lnTo>
                <a:lnTo>
                  <a:pt x="9978" y="2339"/>
                </a:lnTo>
                <a:lnTo>
                  <a:pt x="9978" y="2330"/>
                </a:lnTo>
                <a:lnTo>
                  <a:pt x="9996" y="2339"/>
                </a:lnTo>
                <a:lnTo>
                  <a:pt x="10022" y="2356"/>
                </a:lnTo>
                <a:lnTo>
                  <a:pt x="10049" y="2365"/>
                </a:lnTo>
                <a:lnTo>
                  <a:pt x="10066" y="2374"/>
                </a:lnTo>
                <a:lnTo>
                  <a:pt x="10084" y="2374"/>
                </a:lnTo>
                <a:lnTo>
                  <a:pt x="10093" y="2374"/>
                </a:lnTo>
                <a:lnTo>
                  <a:pt x="10110" y="2374"/>
                </a:lnTo>
                <a:lnTo>
                  <a:pt x="10110" y="2365"/>
                </a:lnTo>
                <a:lnTo>
                  <a:pt x="10102" y="2356"/>
                </a:lnTo>
                <a:lnTo>
                  <a:pt x="10128" y="2365"/>
                </a:lnTo>
                <a:lnTo>
                  <a:pt x="10137" y="2356"/>
                </a:lnTo>
                <a:lnTo>
                  <a:pt x="10146" y="2348"/>
                </a:lnTo>
                <a:lnTo>
                  <a:pt x="10155" y="2348"/>
                </a:lnTo>
                <a:lnTo>
                  <a:pt x="10163" y="2348"/>
                </a:lnTo>
                <a:lnTo>
                  <a:pt x="10172" y="2348"/>
                </a:lnTo>
                <a:lnTo>
                  <a:pt x="10199" y="2348"/>
                </a:lnTo>
                <a:lnTo>
                  <a:pt x="10207" y="2348"/>
                </a:lnTo>
                <a:lnTo>
                  <a:pt x="10216" y="2348"/>
                </a:lnTo>
                <a:lnTo>
                  <a:pt x="10234" y="2339"/>
                </a:lnTo>
                <a:lnTo>
                  <a:pt x="10269" y="2330"/>
                </a:lnTo>
                <a:lnTo>
                  <a:pt x="10287" y="2321"/>
                </a:lnTo>
                <a:lnTo>
                  <a:pt x="10313" y="2321"/>
                </a:lnTo>
                <a:lnTo>
                  <a:pt x="10357" y="2312"/>
                </a:lnTo>
                <a:lnTo>
                  <a:pt x="10366" y="2312"/>
                </a:lnTo>
                <a:lnTo>
                  <a:pt x="10384" y="2303"/>
                </a:lnTo>
                <a:lnTo>
                  <a:pt x="10402" y="2303"/>
                </a:lnTo>
                <a:lnTo>
                  <a:pt x="10410" y="2303"/>
                </a:lnTo>
                <a:lnTo>
                  <a:pt x="10419" y="2295"/>
                </a:lnTo>
                <a:lnTo>
                  <a:pt x="10428" y="2286"/>
                </a:lnTo>
                <a:lnTo>
                  <a:pt x="10437" y="2286"/>
                </a:lnTo>
                <a:lnTo>
                  <a:pt x="10446" y="2277"/>
                </a:lnTo>
                <a:lnTo>
                  <a:pt x="10472" y="2268"/>
                </a:lnTo>
                <a:lnTo>
                  <a:pt x="10472" y="2259"/>
                </a:lnTo>
                <a:lnTo>
                  <a:pt x="10481" y="2259"/>
                </a:lnTo>
                <a:lnTo>
                  <a:pt x="10481" y="2251"/>
                </a:lnTo>
                <a:lnTo>
                  <a:pt x="10499" y="2242"/>
                </a:lnTo>
                <a:lnTo>
                  <a:pt x="10516" y="2233"/>
                </a:lnTo>
                <a:lnTo>
                  <a:pt x="10507" y="2224"/>
                </a:lnTo>
                <a:lnTo>
                  <a:pt x="10534" y="2224"/>
                </a:lnTo>
                <a:lnTo>
                  <a:pt x="10543" y="2215"/>
                </a:lnTo>
                <a:lnTo>
                  <a:pt x="10560" y="2206"/>
                </a:lnTo>
                <a:close/>
                <a:moveTo>
                  <a:pt x="10525" y="7104"/>
                </a:moveTo>
                <a:lnTo>
                  <a:pt x="10516" y="7104"/>
                </a:lnTo>
                <a:lnTo>
                  <a:pt x="10516" y="7112"/>
                </a:lnTo>
                <a:lnTo>
                  <a:pt x="10525" y="7112"/>
                </a:lnTo>
                <a:close/>
                <a:moveTo>
                  <a:pt x="8619" y="2162"/>
                </a:moveTo>
                <a:lnTo>
                  <a:pt x="8628" y="2153"/>
                </a:lnTo>
                <a:lnTo>
                  <a:pt x="8628" y="2145"/>
                </a:lnTo>
                <a:lnTo>
                  <a:pt x="8611" y="2136"/>
                </a:lnTo>
                <a:lnTo>
                  <a:pt x="8602" y="2136"/>
                </a:lnTo>
                <a:lnTo>
                  <a:pt x="8593" y="2136"/>
                </a:lnTo>
                <a:lnTo>
                  <a:pt x="8584" y="2145"/>
                </a:lnTo>
                <a:lnTo>
                  <a:pt x="8584" y="2153"/>
                </a:lnTo>
                <a:lnTo>
                  <a:pt x="8584" y="2162"/>
                </a:lnTo>
                <a:lnTo>
                  <a:pt x="8584" y="2171"/>
                </a:lnTo>
                <a:lnTo>
                  <a:pt x="8593" y="2189"/>
                </a:lnTo>
                <a:lnTo>
                  <a:pt x="8611" y="2189"/>
                </a:lnTo>
                <a:lnTo>
                  <a:pt x="8611" y="2180"/>
                </a:lnTo>
                <a:lnTo>
                  <a:pt x="8611" y="2171"/>
                </a:lnTo>
                <a:close/>
                <a:moveTo>
                  <a:pt x="10507" y="5525"/>
                </a:moveTo>
                <a:lnTo>
                  <a:pt x="10516" y="5525"/>
                </a:lnTo>
                <a:lnTo>
                  <a:pt x="10516" y="5516"/>
                </a:lnTo>
                <a:lnTo>
                  <a:pt x="10507" y="5516"/>
                </a:lnTo>
                <a:close/>
                <a:moveTo>
                  <a:pt x="11346" y="6178"/>
                </a:moveTo>
                <a:lnTo>
                  <a:pt x="11363" y="6178"/>
                </a:lnTo>
                <a:lnTo>
                  <a:pt x="11363" y="6169"/>
                </a:lnTo>
                <a:lnTo>
                  <a:pt x="11372" y="6160"/>
                </a:lnTo>
                <a:lnTo>
                  <a:pt x="11372" y="6151"/>
                </a:lnTo>
                <a:lnTo>
                  <a:pt x="11363" y="6151"/>
                </a:lnTo>
                <a:lnTo>
                  <a:pt x="11363" y="6160"/>
                </a:lnTo>
                <a:lnTo>
                  <a:pt x="11354" y="6160"/>
                </a:lnTo>
                <a:lnTo>
                  <a:pt x="11346" y="6169"/>
                </a:lnTo>
                <a:lnTo>
                  <a:pt x="11337" y="6178"/>
                </a:lnTo>
                <a:lnTo>
                  <a:pt x="11346" y="6187"/>
                </a:lnTo>
                <a:close/>
                <a:moveTo>
                  <a:pt x="10428" y="13202"/>
                </a:moveTo>
                <a:lnTo>
                  <a:pt x="10419" y="13202"/>
                </a:lnTo>
                <a:lnTo>
                  <a:pt x="10410" y="13202"/>
                </a:lnTo>
                <a:lnTo>
                  <a:pt x="10419" y="13202"/>
                </a:lnTo>
                <a:lnTo>
                  <a:pt x="10428" y="13211"/>
                </a:lnTo>
                <a:close/>
                <a:moveTo>
                  <a:pt x="10507" y="5454"/>
                </a:moveTo>
                <a:lnTo>
                  <a:pt x="10507" y="5445"/>
                </a:lnTo>
                <a:lnTo>
                  <a:pt x="10499" y="5445"/>
                </a:lnTo>
                <a:lnTo>
                  <a:pt x="10481" y="5445"/>
                </a:lnTo>
                <a:lnTo>
                  <a:pt x="10472" y="5445"/>
                </a:lnTo>
                <a:lnTo>
                  <a:pt x="10463" y="5437"/>
                </a:lnTo>
                <a:lnTo>
                  <a:pt x="10455" y="5445"/>
                </a:lnTo>
                <a:lnTo>
                  <a:pt x="10463" y="5454"/>
                </a:lnTo>
                <a:lnTo>
                  <a:pt x="10490" y="5454"/>
                </a:lnTo>
                <a:lnTo>
                  <a:pt x="10499" y="5454"/>
                </a:lnTo>
                <a:close/>
                <a:moveTo>
                  <a:pt x="11028" y="6266"/>
                </a:moveTo>
                <a:lnTo>
                  <a:pt x="11019" y="6266"/>
                </a:lnTo>
                <a:lnTo>
                  <a:pt x="11028" y="6275"/>
                </a:lnTo>
                <a:lnTo>
                  <a:pt x="11037" y="6275"/>
                </a:lnTo>
                <a:lnTo>
                  <a:pt x="11046" y="6266"/>
                </a:lnTo>
                <a:lnTo>
                  <a:pt x="11037" y="6266"/>
                </a:lnTo>
                <a:close/>
                <a:moveTo>
                  <a:pt x="11328" y="6196"/>
                </a:moveTo>
                <a:lnTo>
                  <a:pt x="11328" y="6204"/>
                </a:lnTo>
                <a:lnTo>
                  <a:pt x="11319" y="6222"/>
                </a:lnTo>
                <a:lnTo>
                  <a:pt x="11310" y="6231"/>
                </a:lnTo>
                <a:lnTo>
                  <a:pt x="11301" y="6240"/>
                </a:lnTo>
                <a:lnTo>
                  <a:pt x="11293" y="6240"/>
                </a:lnTo>
                <a:lnTo>
                  <a:pt x="11293" y="6249"/>
                </a:lnTo>
                <a:lnTo>
                  <a:pt x="11301" y="6249"/>
                </a:lnTo>
                <a:lnTo>
                  <a:pt x="11310" y="6240"/>
                </a:lnTo>
                <a:lnTo>
                  <a:pt x="11337" y="6231"/>
                </a:lnTo>
                <a:lnTo>
                  <a:pt x="11337" y="6222"/>
                </a:lnTo>
                <a:lnTo>
                  <a:pt x="11346" y="6204"/>
                </a:lnTo>
                <a:lnTo>
                  <a:pt x="11346" y="6196"/>
                </a:lnTo>
                <a:lnTo>
                  <a:pt x="11337" y="6196"/>
                </a:lnTo>
                <a:close/>
                <a:moveTo>
                  <a:pt x="10684" y="7157"/>
                </a:moveTo>
                <a:lnTo>
                  <a:pt x="10675" y="7157"/>
                </a:lnTo>
                <a:lnTo>
                  <a:pt x="10675" y="7165"/>
                </a:lnTo>
                <a:lnTo>
                  <a:pt x="10666" y="7165"/>
                </a:lnTo>
                <a:lnTo>
                  <a:pt x="10675" y="7174"/>
                </a:lnTo>
                <a:lnTo>
                  <a:pt x="10684" y="7174"/>
                </a:lnTo>
                <a:lnTo>
                  <a:pt x="10693" y="7165"/>
                </a:lnTo>
                <a:lnTo>
                  <a:pt x="10693" y="7157"/>
                </a:lnTo>
                <a:close/>
                <a:moveTo>
                  <a:pt x="10675" y="7121"/>
                </a:moveTo>
                <a:lnTo>
                  <a:pt x="10675" y="7112"/>
                </a:lnTo>
                <a:lnTo>
                  <a:pt x="10666" y="7112"/>
                </a:lnTo>
                <a:lnTo>
                  <a:pt x="10666" y="7121"/>
                </a:lnTo>
                <a:lnTo>
                  <a:pt x="10675" y="7130"/>
                </a:lnTo>
                <a:close/>
                <a:moveTo>
                  <a:pt x="10357" y="5366"/>
                </a:moveTo>
                <a:lnTo>
                  <a:pt x="10349" y="5366"/>
                </a:lnTo>
                <a:lnTo>
                  <a:pt x="10349" y="5375"/>
                </a:lnTo>
                <a:lnTo>
                  <a:pt x="10366" y="5375"/>
                </a:lnTo>
                <a:lnTo>
                  <a:pt x="10366" y="5366"/>
                </a:lnTo>
                <a:close/>
                <a:moveTo>
                  <a:pt x="5196" y="6310"/>
                </a:moveTo>
                <a:lnTo>
                  <a:pt x="5196" y="6319"/>
                </a:lnTo>
                <a:lnTo>
                  <a:pt x="5196" y="6346"/>
                </a:lnTo>
                <a:lnTo>
                  <a:pt x="5205" y="6381"/>
                </a:lnTo>
                <a:lnTo>
                  <a:pt x="5214" y="6399"/>
                </a:lnTo>
                <a:lnTo>
                  <a:pt x="5214" y="6381"/>
                </a:lnTo>
                <a:lnTo>
                  <a:pt x="5205" y="6346"/>
                </a:lnTo>
                <a:close/>
                <a:moveTo>
                  <a:pt x="10560" y="7245"/>
                </a:moveTo>
                <a:lnTo>
                  <a:pt x="10552" y="7254"/>
                </a:lnTo>
                <a:lnTo>
                  <a:pt x="10560" y="7254"/>
                </a:lnTo>
                <a:lnTo>
                  <a:pt x="10560" y="7263"/>
                </a:lnTo>
                <a:lnTo>
                  <a:pt x="10569" y="7263"/>
                </a:lnTo>
                <a:lnTo>
                  <a:pt x="10569" y="7254"/>
                </a:lnTo>
                <a:lnTo>
                  <a:pt x="10569" y="7245"/>
                </a:lnTo>
                <a:close/>
                <a:moveTo>
                  <a:pt x="10587" y="7121"/>
                </a:moveTo>
                <a:lnTo>
                  <a:pt x="10578" y="7121"/>
                </a:lnTo>
                <a:lnTo>
                  <a:pt x="10569" y="7121"/>
                </a:lnTo>
                <a:lnTo>
                  <a:pt x="10560" y="7121"/>
                </a:lnTo>
                <a:lnTo>
                  <a:pt x="10560" y="7130"/>
                </a:lnTo>
                <a:lnTo>
                  <a:pt x="10569" y="7139"/>
                </a:lnTo>
                <a:lnTo>
                  <a:pt x="10569" y="7130"/>
                </a:lnTo>
                <a:lnTo>
                  <a:pt x="10578" y="7130"/>
                </a:lnTo>
                <a:lnTo>
                  <a:pt x="10587" y="7130"/>
                </a:lnTo>
                <a:close/>
                <a:moveTo>
                  <a:pt x="10622" y="7236"/>
                </a:moveTo>
                <a:lnTo>
                  <a:pt x="10613" y="7227"/>
                </a:lnTo>
                <a:lnTo>
                  <a:pt x="10613" y="7218"/>
                </a:lnTo>
                <a:lnTo>
                  <a:pt x="10613" y="7227"/>
                </a:lnTo>
                <a:lnTo>
                  <a:pt x="10613" y="7236"/>
                </a:lnTo>
                <a:lnTo>
                  <a:pt x="10613" y="7245"/>
                </a:lnTo>
                <a:lnTo>
                  <a:pt x="10613" y="7254"/>
                </a:lnTo>
                <a:lnTo>
                  <a:pt x="10622" y="7254"/>
                </a:lnTo>
                <a:lnTo>
                  <a:pt x="10631" y="7254"/>
                </a:lnTo>
                <a:lnTo>
                  <a:pt x="10631" y="7245"/>
                </a:lnTo>
                <a:lnTo>
                  <a:pt x="10631" y="7236"/>
                </a:lnTo>
                <a:close/>
                <a:moveTo>
                  <a:pt x="10525" y="7086"/>
                </a:moveTo>
                <a:lnTo>
                  <a:pt x="10516" y="7086"/>
                </a:lnTo>
                <a:lnTo>
                  <a:pt x="10507" y="7086"/>
                </a:lnTo>
                <a:lnTo>
                  <a:pt x="10499" y="7095"/>
                </a:lnTo>
                <a:lnTo>
                  <a:pt x="10499" y="7104"/>
                </a:lnTo>
                <a:lnTo>
                  <a:pt x="10507" y="7104"/>
                </a:lnTo>
                <a:lnTo>
                  <a:pt x="10516" y="7095"/>
                </a:lnTo>
                <a:close/>
                <a:moveTo>
                  <a:pt x="8611" y="8375"/>
                </a:moveTo>
                <a:lnTo>
                  <a:pt x="8637" y="8357"/>
                </a:lnTo>
                <a:lnTo>
                  <a:pt x="8628" y="8357"/>
                </a:lnTo>
                <a:lnTo>
                  <a:pt x="8619" y="8357"/>
                </a:lnTo>
                <a:lnTo>
                  <a:pt x="8611" y="8357"/>
                </a:lnTo>
                <a:lnTo>
                  <a:pt x="8611" y="8366"/>
                </a:lnTo>
                <a:lnTo>
                  <a:pt x="8602" y="8366"/>
                </a:lnTo>
                <a:close/>
                <a:moveTo>
                  <a:pt x="8655" y="8339"/>
                </a:moveTo>
                <a:lnTo>
                  <a:pt x="8655" y="8330"/>
                </a:lnTo>
                <a:lnTo>
                  <a:pt x="8655" y="8322"/>
                </a:lnTo>
                <a:lnTo>
                  <a:pt x="8655" y="8313"/>
                </a:lnTo>
                <a:lnTo>
                  <a:pt x="8655" y="8304"/>
                </a:lnTo>
                <a:lnTo>
                  <a:pt x="8655" y="8313"/>
                </a:lnTo>
                <a:lnTo>
                  <a:pt x="8655" y="8322"/>
                </a:lnTo>
                <a:lnTo>
                  <a:pt x="8646" y="8330"/>
                </a:lnTo>
                <a:lnTo>
                  <a:pt x="8637" y="8339"/>
                </a:lnTo>
                <a:lnTo>
                  <a:pt x="8637" y="8348"/>
                </a:lnTo>
                <a:lnTo>
                  <a:pt x="8646" y="8348"/>
                </a:lnTo>
                <a:close/>
                <a:moveTo>
                  <a:pt x="8717" y="8348"/>
                </a:moveTo>
                <a:lnTo>
                  <a:pt x="8708" y="8348"/>
                </a:lnTo>
                <a:lnTo>
                  <a:pt x="8699" y="8357"/>
                </a:lnTo>
                <a:lnTo>
                  <a:pt x="8708" y="8366"/>
                </a:lnTo>
                <a:lnTo>
                  <a:pt x="8725" y="8357"/>
                </a:lnTo>
                <a:lnTo>
                  <a:pt x="8725" y="8348"/>
                </a:lnTo>
                <a:close/>
                <a:moveTo>
                  <a:pt x="8690" y="8330"/>
                </a:moveTo>
                <a:lnTo>
                  <a:pt x="8672" y="8330"/>
                </a:lnTo>
                <a:lnTo>
                  <a:pt x="8664" y="8330"/>
                </a:lnTo>
                <a:lnTo>
                  <a:pt x="8655" y="8339"/>
                </a:lnTo>
                <a:lnTo>
                  <a:pt x="8655" y="8348"/>
                </a:lnTo>
                <a:lnTo>
                  <a:pt x="8664" y="8348"/>
                </a:lnTo>
                <a:lnTo>
                  <a:pt x="8672" y="8348"/>
                </a:lnTo>
                <a:lnTo>
                  <a:pt x="8681" y="8357"/>
                </a:lnTo>
                <a:lnTo>
                  <a:pt x="8690" y="8357"/>
                </a:lnTo>
                <a:lnTo>
                  <a:pt x="8690" y="8348"/>
                </a:lnTo>
                <a:lnTo>
                  <a:pt x="8708" y="8339"/>
                </a:lnTo>
                <a:lnTo>
                  <a:pt x="8699" y="8330"/>
                </a:lnTo>
                <a:close/>
                <a:moveTo>
                  <a:pt x="5902" y="7007"/>
                </a:moveTo>
                <a:lnTo>
                  <a:pt x="5893" y="7007"/>
                </a:lnTo>
                <a:lnTo>
                  <a:pt x="5893" y="7024"/>
                </a:lnTo>
                <a:lnTo>
                  <a:pt x="5893" y="7033"/>
                </a:lnTo>
                <a:lnTo>
                  <a:pt x="5893" y="7024"/>
                </a:lnTo>
                <a:lnTo>
                  <a:pt x="5902" y="7015"/>
                </a:lnTo>
                <a:close/>
                <a:moveTo>
                  <a:pt x="5902" y="7068"/>
                </a:moveTo>
                <a:lnTo>
                  <a:pt x="5902" y="7060"/>
                </a:lnTo>
                <a:lnTo>
                  <a:pt x="5893" y="7068"/>
                </a:lnTo>
                <a:lnTo>
                  <a:pt x="5893" y="7077"/>
                </a:lnTo>
                <a:close/>
                <a:moveTo>
                  <a:pt x="8672" y="8322"/>
                </a:moveTo>
                <a:lnTo>
                  <a:pt x="8681" y="8313"/>
                </a:lnTo>
                <a:lnTo>
                  <a:pt x="8681" y="8304"/>
                </a:lnTo>
                <a:lnTo>
                  <a:pt x="8672" y="8304"/>
                </a:lnTo>
                <a:lnTo>
                  <a:pt x="8664" y="8313"/>
                </a:lnTo>
                <a:lnTo>
                  <a:pt x="8664" y="8322"/>
                </a:lnTo>
                <a:close/>
                <a:moveTo>
                  <a:pt x="8796" y="8401"/>
                </a:moveTo>
                <a:lnTo>
                  <a:pt x="8796" y="8392"/>
                </a:lnTo>
                <a:lnTo>
                  <a:pt x="8796" y="8383"/>
                </a:lnTo>
                <a:lnTo>
                  <a:pt x="8805" y="8375"/>
                </a:lnTo>
                <a:lnTo>
                  <a:pt x="8796" y="8375"/>
                </a:lnTo>
                <a:lnTo>
                  <a:pt x="8787" y="8366"/>
                </a:lnTo>
                <a:lnTo>
                  <a:pt x="8769" y="8366"/>
                </a:lnTo>
                <a:lnTo>
                  <a:pt x="8743" y="8366"/>
                </a:lnTo>
                <a:lnTo>
                  <a:pt x="8734" y="8366"/>
                </a:lnTo>
                <a:lnTo>
                  <a:pt x="8725" y="8366"/>
                </a:lnTo>
                <a:lnTo>
                  <a:pt x="8717" y="8366"/>
                </a:lnTo>
                <a:lnTo>
                  <a:pt x="8708" y="8366"/>
                </a:lnTo>
                <a:lnTo>
                  <a:pt x="8664" y="8357"/>
                </a:lnTo>
                <a:lnTo>
                  <a:pt x="8646" y="8366"/>
                </a:lnTo>
                <a:lnTo>
                  <a:pt x="8637" y="8375"/>
                </a:lnTo>
                <a:lnTo>
                  <a:pt x="8628" y="8375"/>
                </a:lnTo>
                <a:lnTo>
                  <a:pt x="8628" y="8383"/>
                </a:lnTo>
                <a:lnTo>
                  <a:pt x="8628" y="8392"/>
                </a:lnTo>
                <a:lnTo>
                  <a:pt x="8628" y="8401"/>
                </a:lnTo>
                <a:lnTo>
                  <a:pt x="8619" y="8419"/>
                </a:lnTo>
                <a:lnTo>
                  <a:pt x="8628" y="8427"/>
                </a:lnTo>
                <a:lnTo>
                  <a:pt x="8637" y="8427"/>
                </a:lnTo>
                <a:lnTo>
                  <a:pt x="8637" y="8436"/>
                </a:lnTo>
                <a:lnTo>
                  <a:pt x="8628" y="8436"/>
                </a:lnTo>
                <a:lnTo>
                  <a:pt x="8628" y="8445"/>
                </a:lnTo>
                <a:lnTo>
                  <a:pt x="8628" y="8454"/>
                </a:lnTo>
                <a:lnTo>
                  <a:pt x="8637" y="8463"/>
                </a:lnTo>
                <a:lnTo>
                  <a:pt x="8637" y="8472"/>
                </a:lnTo>
                <a:lnTo>
                  <a:pt x="8646" y="8480"/>
                </a:lnTo>
                <a:lnTo>
                  <a:pt x="8655" y="8480"/>
                </a:lnTo>
                <a:lnTo>
                  <a:pt x="8672" y="8480"/>
                </a:lnTo>
                <a:lnTo>
                  <a:pt x="8681" y="8472"/>
                </a:lnTo>
                <a:lnTo>
                  <a:pt x="8690" y="8480"/>
                </a:lnTo>
                <a:lnTo>
                  <a:pt x="8699" y="8480"/>
                </a:lnTo>
                <a:lnTo>
                  <a:pt x="8708" y="8480"/>
                </a:lnTo>
                <a:lnTo>
                  <a:pt x="8717" y="8480"/>
                </a:lnTo>
                <a:lnTo>
                  <a:pt x="8717" y="8472"/>
                </a:lnTo>
                <a:lnTo>
                  <a:pt x="8717" y="8463"/>
                </a:lnTo>
                <a:lnTo>
                  <a:pt x="8725" y="8463"/>
                </a:lnTo>
                <a:lnTo>
                  <a:pt x="8734" y="8472"/>
                </a:lnTo>
                <a:lnTo>
                  <a:pt x="8743" y="8472"/>
                </a:lnTo>
                <a:lnTo>
                  <a:pt x="8743" y="8463"/>
                </a:lnTo>
                <a:lnTo>
                  <a:pt x="8743" y="8454"/>
                </a:lnTo>
                <a:lnTo>
                  <a:pt x="8752" y="8463"/>
                </a:lnTo>
                <a:lnTo>
                  <a:pt x="8761" y="8463"/>
                </a:lnTo>
                <a:lnTo>
                  <a:pt x="8769" y="8454"/>
                </a:lnTo>
                <a:lnTo>
                  <a:pt x="8769" y="8445"/>
                </a:lnTo>
                <a:lnTo>
                  <a:pt x="8769" y="8436"/>
                </a:lnTo>
                <a:lnTo>
                  <a:pt x="8778" y="8436"/>
                </a:lnTo>
                <a:lnTo>
                  <a:pt x="8787" y="8427"/>
                </a:lnTo>
                <a:lnTo>
                  <a:pt x="8787" y="8419"/>
                </a:lnTo>
                <a:lnTo>
                  <a:pt x="8787" y="8410"/>
                </a:lnTo>
                <a:lnTo>
                  <a:pt x="8787" y="8401"/>
                </a:lnTo>
                <a:close/>
                <a:moveTo>
                  <a:pt x="10252" y="5384"/>
                </a:moveTo>
                <a:lnTo>
                  <a:pt x="10252" y="5375"/>
                </a:lnTo>
                <a:lnTo>
                  <a:pt x="10234" y="5384"/>
                </a:lnTo>
                <a:lnTo>
                  <a:pt x="10243" y="5384"/>
                </a:lnTo>
                <a:close/>
                <a:moveTo>
                  <a:pt x="9643" y="2683"/>
                </a:moveTo>
                <a:lnTo>
                  <a:pt x="9643" y="2674"/>
                </a:lnTo>
                <a:lnTo>
                  <a:pt x="9634" y="2665"/>
                </a:lnTo>
                <a:lnTo>
                  <a:pt x="9625" y="2674"/>
                </a:lnTo>
                <a:lnTo>
                  <a:pt x="9616" y="2683"/>
                </a:lnTo>
                <a:lnTo>
                  <a:pt x="9625" y="2692"/>
                </a:lnTo>
                <a:lnTo>
                  <a:pt x="9634" y="2692"/>
                </a:lnTo>
                <a:close/>
                <a:moveTo>
                  <a:pt x="10278" y="5366"/>
                </a:moveTo>
                <a:lnTo>
                  <a:pt x="10287" y="5375"/>
                </a:lnTo>
                <a:lnTo>
                  <a:pt x="10296" y="5384"/>
                </a:lnTo>
                <a:lnTo>
                  <a:pt x="10313" y="5384"/>
                </a:lnTo>
                <a:lnTo>
                  <a:pt x="10305" y="5375"/>
                </a:lnTo>
                <a:close/>
                <a:moveTo>
                  <a:pt x="8567" y="8401"/>
                </a:moveTo>
                <a:lnTo>
                  <a:pt x="8558" y="8410"/>
                </a:lnTo>
                <a:lnTo>
                  <a:pt x="8558" y="8427"/>
                </a:lnTo>
                <a:lnTo>
                  <a:pt x="8549" y="8436"/>
                </a:lnTo>
                <a:lnTo>
                  <a:pt x="8540" y="8454"/>
                </a:lnTo>
                <a:lnTo>
                  <a:pt x="8549" y="8454"/>
                </a:lnTo>
                <a:lnTo>
                  <a:pt x="8558" y="8445"/>
                </a:lnTo>
                <a:lnTo>
                  <a:pt x="8575" y="8436"/>
                </a:lnTo>
                <a:lnTo>
                  <a:pt x="8584" y="8427"/>
                </a:lnTo>
                <a:lnTo>
                  <a:pt x="8593" y="8401"/>
                </a:lnTo>
                <a:lnTo>
                  <a:pt x="8593" y="8392"/>
                </a:lnTo>
                <a:lnTo>
                  <a:pt x="8575" y="8392"/>
                </a:lnTo>
                <a:close/>
                <a:moveTo>
                  <a:pt x="10269" y="5384"/>
                </a:moveTo>
                <a:lnTo>
                  <a:pt x="10260" y="5384"/>
                </a:lnTo>
                <a:lnTo>
                  <a:pt x="10260" y="5392"/>
                </a:lnTo>
                <a:lnTo>
                  <a:pt x="10269" y="5401"/>
                </a:lnTo>
                <a:lnTo>
                  <a:pt x="10278" y="5401"/>
                </a:lnTo>
                <a:lnTo>
                  <a:pt x="10287" y="5401"/>
                </a:lnTo>
                <a:lnTo>
                  <a:pt x="10296" y="5401"/>
                </a:lnTo>
                <a:lnTo>
                  <a:pt x="10287" y="5392"/>
                </a:lnTo>
                <a:close/>
                <a:moveTo>
                  <a:pt x="17441" y="12258"/>
                </a:moveTo>
                <a:lnTo>
                  <a:pt x="17450" y="12258"/>
                </a:lnTo>
                <a:lnTo>
                  <a:pt x="17458" y="12249"/>
                </a:lnTo>
                <a:lnTo>
                  <a:pt x="17450" y="12240"/>
                </a:lnTo>
                <a:lnTo>
                  <a:pt x="17441" y="12249"/>
                </a:lnTo>
                <a:close/>
                <a:moveTo>
                  <a:pt x="8937" y="3248"/>
                </a:moveTo>
                <a:lnTo>
                  <a:pt x="8946" y="3257"/>
                </a:lnTo>
                <a:lnTo>
                  <a:pt x="8955" y="3239"/>
                </a:lnTo>
                <a:lnTo>
                  <a:pt x="8964" y="3230"/>
                </a:lnTo>
                <a:lnTo>
                  <a:pt x="8964" y="3221"/>
                </a:lnTo>
                <a:lnTo>
                  <a:pt x="8946" y="3230"/>
                </a:lnTo>
                <a:lnTo>
                  <a:pt x="8919" y="3239"/>
                </a:lnTo>
                <a:lnTo>
                  <a:pt x="8919" y="3248"/>
                </a:lnTo>
                <a:lnTo>
                  <a:pt x="8928" y="3239"/>
                </a:lnTo>
                <a:close/>
                <a:moveTo>
                  <a:pt x="9061" y="8445"/>
                </a:moveTo>
                <a:lnTo>
                  <a:pt x="9052" y="8445"/>
                </a:lnTo>
                <a:lnTo>
                  <a:pt x="9052" y="8454"/>
                </a:lnTo>
                <a:lnTo>
                  <a:pt x="9052" y="8445"/>
                </a:lnTo>
                <a:lnTo>
                  <a:pt x="9052" y="8454"/>
                </a:lnTo>
                <a:close/>
                <a:moveTo>
                  <a:pt x="9087" y="8551"/>
                </a:moveTo>
                <a:lnTo>
                  <a:pt x="9078" y="8551"/>
                </a:lnTo>
                <a:lnTo>
                  <a:pt x="9078" y="8560"/>
                </a:lnTo>
                <a:lnTo>
                  <a:pt x="9078" y="8569"/>
                </a:lnTo>
                <a:lnTo>
                  <a:pt x="9078" y="8578"/>
                </a:lnTo>
                <a:lnTo>
                  <a:pt x="9087" y="8569"/>
                </a:lnTo>
                <a:lnTo>
                  <a:pt x="9087" y="8560"/>
                </a:lnTo>
                <a:close/>
                <a:moveTo>
                  <a:pt x="10066" y="5304"/>
                </a:moveTo>
                <a:lnTo>
                  <a:pt x="10058" y="5304"/>
                </a:lnTo>
                <a:lnTo>
                  <a:pt x="10058" y="5313"/>
                </a:lnTo>
                <a:lnTo>
                  <a:pt x="10066" y="5313"/>
                </a:lnTo>
                <a:close/>
                <a:moveTo>
                  <a:pt x="15579" y="9257"/>
                </a:moveTo>
                <a:lnTo>
                  <a:pt x="15570" y="9248"/>
                </a:lnTo>
                <a:lnTo>
                  <a:pt x="15562" y="9248"/>
                </a:lnTo>
                <a:lnTo>
                  <a:pt x="15562" y="9257"/>
                </a:lnTo>
                <a:lnTo>
                  <a:pt x="15570" y="9257"/>
                </a:lnTo>
                <a:close/>
                <a:moveTo>
                  <a:pt x="15676" y="9284"/>
                </a:moveTo>
                <a:lnTo>
                  <a:pt x="15668" y="9284"/>
                </a:lnTo>
                <a:lnTo>
                  <a:pt x="15668" y="9292"/>
                </a:lnTo>
                <a:lnTo>
                  <a:pt x="15668" y="9301"/>
                </a:lnTo>
                <a:lnTo>
                  <a:pt x="15676" y="9301"/>
                </a:lnTo>
                <a:lnTo>
                  <a:pt x="15676" y="9292"/>
                </a:lnTo>
                <a:lnTo>
                  <a:pt x="15685" y="9284"/>
                </a:lnTo>
                <a:close/>
                <a:moveTo>
                  <a:pt x="15632" y="9257"/>
                </a:moveTo>
                <a:lnTo>
                  <a:pt x="15632" y="9248"/>
                </a:lnTo>
                <a:lnTo>
                  <a:pt x="15623" y="9239"/>
                </a:lnTo>
                <a:lnTo>
                  <a:pt x="15623" y="9248"/>
                </a:lnTo>
                <a:lnTo>
                  <a:pt x="15615" y="9248"/>
                </a:lnTo>
                <a:lnTo>
                  <a:pt x="15606" y="9248"/>
                </a:lnTo>
                <a:lnTo>
                  <a:pt x="15615" y="9248"/>
                </a:lnTo>
                <a:lnTo>
                  <a:pt x="15623" y="9257"/>
                </a:lnTo>
                <a:close/>
                <a:moveTo>
                  <a:pt x="16020" y="9601"/>
                </a:moveTo>
                <a:lnTo>
                  <a:pt x="16020" y="9610"/>
                </a:lnTo>
                <a:lnTo>
                  <a:pt x="16029" y="9601"/>
                </a:lnTo>
                <a:lnTo>
                  <a:pt x="16038" y="9584"/>
                </a:lnTo>
                <a:lnTo>
                  <a:pt x="16029" y="9584"/>
                </a:lnTo>
                <a:close/>
                <a:moveTo>
                  <a:pt x="16056" y="9451"/>
                </a:moveTo>
                <a:lnTo>
                  <a:pt x="16047" y="9434"/>
                </a:lnTo>
                <a:lnTo>
                  <a:pt x="16047" y="9416"/>
                </a:lnTo>
                <a:lnTo>
                  <a:pt x="16047" y="9381"/>
                </a:lnTo>
                <a:lnTo>
                  <a:pt x="16038" y="9345"/>
                </a:lnTo>
                <a:lnTo>
                  <a:pt x="16029" y="9328"/>
                </a:lnTo>
                <a:lnTo>
                  <a:pt x="16029" y="9310"/>
                </a:lnTo>
                <a:lnTo>
                  <a:pt x="16020" y="9301"/>
                </a:lnTo>
                <a:lnTo>
                  <a:pt x="16003" y="9284"/>
                </a:lnTo>
                <a:lnTo>
                  <a:pt x="16003" y="9275"/>
                </a:lnTo>
                <a:lnTo>
                  <a:pt x="15994" y="9266"/>
                </a:lnTo>
                <a:lnTo>
                  <a:pt x="15994" y="9257"/>
                </a:lnTo>
                <a:lnTo>
                  <a:pt x="15985" y="9248"/>
                </a:lnTo>
                <a:lnTo>
                  <a:pt x="15985" y="9239"/>
                </a:lnTo>
                <a:lnTo>
                  <a:pt x="15976" y="9239"/>
                </a:lnTo>
                <a:lnTo>
                  <a:pt x="15959" y="9257"/>
                </a:lnTo>
                <a:lnTo>
                  <a:pt x="15950" y="9266"/>
                </a:lnTo>
                <a:lnTo>
                  <a:pt x="15941" y="9266"/>
                </a:lnTo>
                <a:lnTo>
                  <a:pt x="15950" y="9275"/>
                </a:lnTo>
                <a:lnTo>
                  <a:pt x="15950" y="9284"/>
                </a:lnTo>
                <a:lnTo>
                  <a:pt x="15950" y="9292"/>
                </a:lnTo>
                <a:lnTo>
                  <a:pt x="15950" y="9301"/>
                </a:lnTo>
                <a:lnTo>
                  <a:pt x="15941" y="9328"/>
                </a:lnTo>
                <a:lnTo>
                  <a:pt x="15932" y="9337"/>
                </a:lnTo>
                <a:lnTo>
                  <a:pt x="15923" y="9345"/>
                </a:lnTo>
                <a:lnTo>
                  <a:pt x="15915" y="9345"/>
                </a:lnTo>
                <a:lnTo>
                  <a:pt x="15906" y="9354"/>
                </a:lnTo>
                <a:lnTo>
                  <a:pt x="15906" y="9363"/>
                </a:lnTo>
                <a:lnTo>
                  <a:pt x="15897" y="9363"/>
                </a:lnTo>
                <a:lnTo>
                  <a:pt x="15888" y="9354"/>
                </a:lnTo>
                <a:lnTo>
                  <a:pt x="15879" y="9354"/>
                </a:lnTo>
                <a:lnTo>
                  <a:pt x="15879" y="9363"/>
                </a:lnTo>
                <a:lnTo>
                  <a:pt x="15879" y="9372"/>
                </a:lnTo>
                <a:lnTo>
                  <a:pt x="15888" y="9381"/>
                </a:lnTo>
                <a:lnTo>
                  <a:pt x="15879" y="9381"/>
                </a:lnTo>
                <a:lnTo>
                  <a:pt x="15879" y="9389"/>
                </a:lnTo>
                <a:lnTo>
                  <a:pt x="15870" y="9407"/>
                </a:lnTo>
                <a:lnTo>
                  <a:pt x="15870" y="9425"/>
                </a:lnTo>
                <a:lnTo>
                  <a:pt x="15879" y="9434"/>
                </a:lnTo>
                <a:lnTo>
                  <a:pt x="15879" y="9425"/>
                </a:lnTo>
                <a:lnTo>
                  <a:pt x="15870" y="9425"/>
                </a:lnTo>
                <a:lnTo>
                  <a:pt x="15862" y="9434"/>
                </a:lnTo>
                <a:lnTo>
                  <a:pt x="15853" y="9442"/>
                </a:lnTo>
                <a:lnTo>
                  <a:pt x="15853" y="9451"/>
                </a:lnTo>
                <a:lnTo>
                  <a:pt x="15844" y="9460"/>
                </a:lnTo>
                <a:lnTo>
                  <a:pt x="15844" y="9451"/>
                </a:lnTo>
                <a:lnTo>
                  <a:pt x="15844" y="9442"/>
                </a:lnTo>
                <a:lnTo>
                  <a:pt x="15844" y="9434"/>
                </a:lnTo>
                <a:lnTo>
                  <a:pt x="15835" y="9434"/>
                </a:lnTo>
                <a:lnTo>
                  <a:pt x="15835" y="9442"/>
                </a:lnTo>
                <a:lnTo>
                  <a:pt x="15835" y="9451"/>
                </a:lnTo>
                <a:lnTo>
                  <a:pt x="15826" y="9460"/>
                </a:lnTo>
                <a:lnTo>
                  <a:pt x="15818" y="9469"/>
                </a:lnTo>
                <a:lnTo>
                  <a:pt x="15818" y="9478"/>
                </a:lnTo>
                <a:lnTo>
                  <a:pt x="15818" y="9487"/>
                </a:lnTo>
                <a:lnTo>
                  <a:pt x="15809" y="9478"/>
                </a:lnTo>
                <a:lnTo>
                  <a:pt x="15809" y="9469"/>
                </a:lnTo>
                <a:lnTo>
                  <a:pt x="15800" y="9469"/>
                </a:lnTo>
                <a:lnTo>
                  <a:pt x="15791" y="9487"/>
                </a:lnTo>
                <a:lnTo>
                  <a:pt x="15773" y="9495"/>
                </a:lnTo>
                <a:lnTo>
                  <a:pt x="15765" y="9504"/>
                </a:lnTo>
                <a:lnTo>
                  <a:pt x="15765" y="9513"/>
                </a:lnTo>
                <a:lnTo>
                  <a:pt x="15773" y="9522"/>
                </a:lnTo>
                <a:lnTo>
                  <a:pt x="15765" y="9522"/>
                </a:lnTo>
                <a:lnTo>
                  <a:pt x="15756" y="9513"/>
                </a:lnTo>
                <a:lnTo>
                  <a:pt x="15747" y="9513"/>
                </a:lnTo>
                <a:lnTo>
                  <a:pt x="15738" y="9513"/>
                </a:lnTo>
                <a:lnTo>
                  <a:pt x="15729" y="9513"/>
                </a:lnTo>
                <a:lnTo>
                  <a:pt x="15720" y="9513"/>
                </a:lnTo>
                <a:lnTo>
                  <a:pt x="15712" y="9522"/>
                </a:lnTo>
                <a:lnTo>
                  <a:pt x="15712" y="9531"/>
                </a:lnTo>
                <a:lnTo>
                  <a:pt x="15703" y="9531"/>
                </a:lnTo>
                <a:lnTo>
                  <a:pt x="15694" y="9531"/>
                </a:lnTo>
                <a:lnTo>
                  <a:pt x="15685" y="9531"/>
                </a:lnTo>
                <a:lnTo>
                  <a:pt x="15676" y="9531"/>
                </a:lnTo>
                <a:lnTo>
                  <a:pt x="15668" y="9540"/>
                </a:lnTo>
                <a:lnTo>
                  <a:pt x="15659" y="9540"/>
                </a:lnTo>
                <a:lnTo>
                  <a:pt x="15632" y="9548"/>
                </a:lnTo>
                <a:lnTo>
                  <a:pt x="15623" y="9548"/>
                </a:lnTo>
                <a:lnTo>
                  <a:pt x="15623" y="9557"/>
                </a:lnTo>
                <a:lnTo>
                  <a:pt x="15623" y="9575"/>
                </a:lnTo>
                <a:lnTo>
                  <a:pt x="15623" y="9584"/>
                </a:lnTo>
                <a:lnTo>
                  <a:pt x="15588" y="9637"/>
                </a:lnTo>
                <a:lnTo>
                  <a:pt x="15588" y="9645"/>
                </a:lnTo>
                <a:lnTo>
                  <a:pt x="15588" y="9654"/>
                </a:lnTo>
                <a:lnTo>
                  <a:pt x="15588" y="9663"/>
                </a:lnTo>
                <a:lnTo>
                  <a:pt x="15588" y="9672"/>
                </a:lnTo>
                <a:lnTo>
                  <a:pt x="15597" y="9698"/>
                </a:lnTo>
                <a:lnTo>
                  <a:pt x="15597" y="9716"/>
                </a:lnTo>
                <a:lnTo>
                  <a:pt x="15606" y="9725"/>
                </a:lnTo>
                <a:lnTo>
                  <a:pt x="15606" y="9734"/>
                </a:lnTo>
                <a:lnTo>
                  <a:pt x="15606" y="9743"/>
                </a:lnTo>
                <a:lnTo>
                  <a:pt x="15606" y="9760"/>
                </a:lnTo>
                <a:lnTo>
                  <a:pt x="15623" y="9778"/>
                </a:lnTo>
                <a:lnTo>
                  <a:pt x="15623" y="9787"/>
                </a:lnTo>
                <a:lnTo>
                  <a:pt x="15623" y="9795"/>
                </a:lnTo>
                <a:lnTo>
                  <a:pt x="15623" y="9804"/>
                </a:lnTo>
                <a:lnTo>
                  <a:pt x="15623" y="9822"/>
                </a:lnTo>
                <a:lnTo>
                  <a:pt x="15623" y="9831"/>
                </a:lnTo>
                <a:lnTo>
                  <a:pt x="15615" y="9840"/>
                </a:lnTo>
                <a:lnTo>
                  <a:pt x="15606" y="9857"/>
                </a:lnTo>
                <a:lnTo>
                  <a:pt x="15597" y="9875"/>
                </a:lnTo>
                <a:lnTo>
                  <a:pt x="15597" y="9884"/>
                </a:lnTo>
                <a:lnTo>
                  <a:pt x="15588" y="9901"/>
                </a:lnTo>
                <a:lnTo>
                  <a:pt x="15579" y="9910"/>
                </a:lnTo>
                <a:lnTo>
                  <a:pt x="15579" y="9919"/>
                </a:lnTo>
                <a:lnTo>
                  <a:pt x="15570" y="9928"/>
                </a:lnTo>
                <a:lnTo>
                  <a:pt x="15562" y="9928"/>
                </a:lnTo>
                <a:lnTo>
                  <a:pt x="15553" y="9937"/>
                </a:lnTo>
                <a:lnTo>
                  <a:pt x="15553" y="9954"/>
                </a:lnTo>
                <a:lnTo>
                  <a:pt x="15544" y="9963"/>
                </a:lnTo>
                <a:lnTo>
                  <a:pt x="15544" y="9972"/>
                </a:lnTo>
                <a:lnTo>
                  <a:pt x="15535" y="9981"/>
                </a:lnTo>
                <a:lnTo>
                  <a:pt x="15535" y="9990"/>
                </a:lnTo>
                <a:lnTo>
                  <a:pt x="15535" y="10007"/>
                </a:lnTo>
                <a:lnTo>
                  <a:pt x="15535" y="10016"/>
                </a:lnTo>
                <a:lnTo>
                  <a:pt x="15544" y="10034"/>
                </a:lnTo>
                <a:lnTo>
                  <a:pt x="15544" y="10043"/>
                </a:lnTo>
                <a:lnTo>
                  <a:pt x="15544" y="10051"/>
                </a:lnTo>
                <a:lnTo>
                  <a:pt x="15562" y="10069"/>
                </a:lnTo>
                <a:lnTo>
                  <a:pt x="15562" y="10078"/>
                </a:lnTo>
                <a:lnTo>
                  <a:pt x="15562" y="10087"/>
                </a:lnTo>
                <a:lnTo>
                  <a:pt x="15570" y="10096"/>
                </a:lnTo>
                <a:lnTo>
                  <a:pt x="15570" y="10104"/>
                </a:lnTo>
                <a:lnTo>
                  <a:pt x="15570" y="10113"/>
                </a:lnTo>
                <a:lnTo>
                  <a:pt x="15562" y="10122"/>
                </a:lnTo>
                <a:lnTo>
                  <a:pt x="15570" y="10140"/>
                </a:lnTo>
                <a:lnTo>
                  <a:pt x="15562" y="10148"/>
                </a:lnTo>
                <a:lnTo>
                  <a:pt x="15570" y="10166"/>
                </a:lnTo>
                <a:lnTo>
                  <a:pt x="15579" y="10184"/>
                </a:lnTo>
                <a:lnTo>
                  <a:pt x="15588" y="10193"/>
                </a:lnTo>
                <a:lnTo>
                  <a:pt x="15588" y="10201"/>
                </a:lnTo>
                <a:lnTo>
                  <a:pt x="15588" y="10210"/>
                </a:lnTo>
                <a:lnTo>
                  <a:pt x="15597" y="10219"/>
                </a:lnTo>
                <a:lnTo>
                  <a:pt x="15606" y="10228"/>
                </a:lnTo>
                <a:lnTo>
                  <a:pt x="15615" y="10237"/>
                </a:lnTo>
                <a:lnTo>
                  <a:pt x="15623" y="10237"/>
                </a:lnTo>
                <a:lnTo>
                  <a:pt x="15641" y="10237"/>
                </a:lnTo>
                <a:lnTo>
                  <a:pt x="15650" y="10246"/>
                </a:lnTo>
                <a:lnTo>
                  <a:pt x="15676" y="10263"/>
                </a:lnTo>
                <a:lnTo>
                  <a:pt x="15703" y="10263"/>
                </a:lnTo>
                <a:lnTo>
                  <a:pt x="15712" y="10254"/>
                </a:lnTo>
                <a:lnTo>
                  <a:pt x="15729" y="10246"/>
                </a:lnTo>
                <a:lnTo>
                  <a:pt x="15747" y="10237"/>
                </a:lnTo>
                <a:lnTo>
                  <a:pt x="15765" y="10228"/>
                </a:lnTo>
                <a:lnTo>
                  <a:pt x="15782" y="10228"/>
                </a:lnTo>
                <a:lnTo>
                  <a:pt x="15791" y="10228"/>
                </a:lnTo>
                <a:lnTo>
                  <a:pt x="15809" y="10219"/>
                </a:lnTo>
                <a:lnTo>
                  <a:pt x="15818" y="10219"/>
                </a:lnTo>
                <a:lnTo>
                  <a:pt x="15826" y="10201"/>
                </a:lnTo>
                <a:lnTo>
                  <a:pt x="15835" y="10184"/>
                </a:lnTo>
                <a:lnTo>
                  <a:pt x="15835" y="10175"/>
                </a:lnTo>
                <a:lnTo>
                  <a:pt x="15835" y="10166"/>
                </a:lnTo>
                <a:lnTo>
                  <a:pt x="15835" y="10157"/>
                </a:lnTo>
                <a:lnTo>
                  <a:pt x="15844" y="10148"/>
                </a:lnTo>
                <a:lnTo>
                  <a:pt x="15853" y="10131"/>
                </a:lnTo>
                <a:lnTo>
                  <a:pt x="15853" y="10122"/>
                </a:lnTo>
                <a:lnTo>
                  <a:pt x="15853" y="10113"/>
                </a:lnTo>
                <a:lnTo>
                  <a:pt x="15870" y="10078"/>
                </a:lnTo>
                <a:lnTo>
                  <a:pt x="15870" y="10060"/>
                </a:lnTo>
                <a:lnTo>
                  <a:pt x="15870" y="10043"/>
                </a:lnTo>
                <a:lnTo>
                  <a:pt x="15879" y="10025"/>
                </a:lnTo>
                <a:lnTo>
                  <a:pt x="15879" y="10016"/>
                </a:lnTo>
                <a:lnTo>
                  <a:pt x="15897" y="9972"/>
                </a:lnTo>
                <a:lnTo>
                  <a:pt x="15915" y="9937"/>
                </a:lnTo>
                <a:lnTo>
                  <a:pt x="15923" y="9901"/>
                </a:lnTo>
                <a:lnTo>
                  <a:pt x="15932" y="9866"/>
                </a:lnTo>
                <a:lnTo>
                  <a:pt x="15941" y="9848"/>
                </a:lnTo>
                <a:lnTo>
                  <a:pt x="15941" y="9831"/>
                </a:lnTo>
                <a:lnTo>
                  <a:pt x="15950" y="9795"/>
                </a:lnTo>
                <a:lnTo>
                  <a:pt x="15967" y="9769"/>
                </a:lnTo>
                <a:lnTo>
                  <a:pt x="15976" y="9743"/>
                </a:lnTo>
                <a:lnTo>
                  <a:pt x="15976" y="9725"/>
                </a:lnTo>
                <a:lnTo>
                  <a:pt x="15985" y="9707"/>
                </a:lnTo>
                <a:lnTo>
                  <a:pt x="15994" y="9672"/>
                </a:lnTo>
                <a:lnTo>
                  <a:pt x="15994" y="9654"/>
                </a:lnTo>
                <a:lnTo>
                  <a:pt x="15994" y="9628"/>
                </a:lnTo>
                <a:lnTo>
                  <a:pt x="15994" y="9619"/>
                </a:lnTo>
                <a:lnTo>
                  <a:pt x="16003" y="9610"/>
                </a:lnTo>
                <a:lnTo>
                  <a:pt x="16003" y="9601"/>
                </a:lnTo>
                <a:lnTo>
                  <a:pt x="16012" y="9592"/>
                </a:lnTo>
                <a:lnTo>
                  <a:pt x="16012" y="9584"/>
                </a:lnTo>
                <a:lnTo>
                  <a:pt x="16020" y="9575"/>
                </a:lnTo>
                <a:lnTo>
                  <a:pt x="16020" y="9566"/>
                </a:lnTo>
                <a:lnTo>
                  <a:pt x="16020" y="9548"/>
                </a:lnTo>
                <a:lnTo>
                  <a:pt x="16020" y="9540"/>
                </a:lnTo>
                <a:lnTo>
                  <a:pt x="16012" y="9540"/>
                </a:lnTo>
                <a:lnTo>
                  <a:pt x="16012" y="9522"/>
                </a:lnTo>
                <a:lnTo>
                  <a:pt x="16012" y="9513"/>
                </a:lnTo>
                <a:lnTo>
                  <a:pt x="16012" y="9504"/>
                </a:lnTo>
                <a:lnTo>
                  <a:pt x="16003" y="9495"/>
                </a:lnTo>
                <a:lnTo>
                  <a:pt x="16012" y="9495"/>
                </a:lnTo>
                <a:lnTo>
                  <a:pt x="16012" y="9487"/>
                </a:lnTo>
                <a:lnTo>
                  <a:pt x="16020" y="9487"/>
                </a:lnTo>
                <a:lnTo>
                  <a:pt x="16029" y="9495"/>
                </a:lnTo>
                <a:lnTo>
                  <a:pt x="16038" y="9513"/>
                </a:lnTo>
                <a:lnTo>
                  <a:pt x="16038" y="9522"/>
                </a:lnTo>
                <a:lnTo>
                  <a:pt x="16047" y="9531"/>
                </a:lnTo>
                <a:lnTo>
                  <a:pt x="16056" y="9522"/>
                </a:lnTo>
                <a:lnTo>
                  <a:pt x="16065" y="9504"/>
                </a:lnTo>
                <a:lnTo>
                  <a:pt x="16065" y="9487"/>
                </a:lnTo>
                <a:lnTo>
                  <a:pt x="16065" y="9469"/>
                </a:lnTo>
                <a:close/>
                <a:moveTo>
                  <a:pt x="15138" y="12055"/>
                </a:moveTo>
                <a:lnTo>
                  <a:pt x="15129" y="12055"/>
                </a:lnTo>
                <a:lnTo>
                  <a:pt x="15121" y="12055"/>
                </a:lnTo>
                <a:lnTo>
                  <a:pt x="15121" y="12064"/>
                </a:lnTo>
                <a:lnTo>
                  <a:pt x="15138" y="12064"/>
                </a:lnTo>
                <a:close/>
                <a:moveTo>
                  <a:pt x="15376" y="8498"/>
                </a:moveTo>
                <a:lnTo>
                  <a:pt x="15368" y="8507"/>
                </a:lnTo>
                <a:lnTo>
                  <a:pt x="15376" y="8507"/>
                </a:lnTo>
                <a:lnTo>
                  <a:pt x="15385" y="8498"/>
                </a:lnTo>
                <a:close/>
                <a:moveTo>
                  <a:pt x="15544" y="9187"/>
                </a:moveTo>
                <a:lnTo>
                  <a:pt x="15535" y="9187"/>
                </a:lnTo>
                <a:lnTo>
                  <a:pt x="15535" y="9213"/>
                </a:lnTo>
                <a:lnTo>
                  <a:pt x="15544" y="9222"/>
                </a:lnTo>
                <a:lnTo>
                  <a:pt x="15553" y="9222"/>
                </a:lnTo>
                <a:lnTo>
                  <a:pt x="15553" y="9213"/>
                </a:lnTo>
                <a:lnTo>
                  <a:pt x="15544" y="9204"/>
                </a:lnTo>
                <a:close/>
                <a:moveTo>
                  <a:pt x="16682" y="6830"/>
                </a:moveTo>
                <a:lnTo>
                  <a:pt x="16664" y="6848"/>
                </a:lnTo>
                <a:lnTo>
                  <a:pt x="16664" y="6857"/>
                </a:lnTo>
                <a:lnTo>
                  <a:pt x="16673" y="6857"/>
                </a:lnTo>
                <a:lnTo>
                  <a:pt x="16673" y="6848"/>
                </a:lnTo>
                <a:lnTo>
                  <a:pt x="16682" y="6839"/>
                </a:lnTo>
                <a:lnTo>
                  <a:pt x="16691" y="6830"/>
                </a:lnTo>
                <a:lnTo>
                  <a:pt x="16682" y="6821"/>
                </a:lnTo>
                <a:close/>
                <a:moveTo>
                  <a:pt x="16594" y="9831"/>
                </a:moveTo>
                <a:lnTo>
                  <a:pt x="16585" y="9831"/>
                </a:lnTo>
                <a:lnTo>
                  <a:pt x="16585" y="9840"/>
                </a:lnTo>
                <a:lnTo>
                  <a:pt x="16576" y="9848"/>
                </a:lnTo>
                <a:lnTo>
                  <a:pt x="16576" y="9857"/>
                </a:lnTo>
                <a:lnTo>
                  <a:pt x="16576" y="9866"/>
                </a:lnTo>
                <a:lnTo>
                  <a:pt x="16567" y="9866"/>
                </a:lnTo>
                <a:lnTo>
                  <a:pt x="16576" y="9866"/>
                </a:lnTo>
                <a:lnTo>
                  <a:pt x="16585" y="9875"/>
                </a:lnTo>
                <a:lnTo>
                  <a:pt x="16594" y="9866"/>
                </a:lnTo>
                <a:lnTo>
                  <a:pt x="16603" y="9866"/>
                </a:lnTo>
                <a:lnTo>
                  <a:pt x="16603" y="9857"/>
                </a:lnTo>
                <a:lnTo>
                  <a:pt x="16603" y="9848"/>
                </a:lnTo>
                <a:lnTo>
                  <a:pt x="16603" y="9840"/>
                </a:lnTo>
                <a:close/>
                <a:moveTo>
                  <a:pt x="13004" y="8110"/>
                </a:moveTo>
                <a:lnTo>
                  <a:pt x="13004" y="8101"/>
                </a:lnTo>
                <a:lnTo>
                  <a:pt x="13013" y="8083"/>
                </a:lnTo>
                <a:lnTo>
                  <a:pt x="13013" y="8074"/>
                </a:lnTo>
                <a:lnTo>
                  <a:pt x="13004" y="8074"/>
                </a:lnTo>
                <a:lnTo>
                  <a:pt x="12995" y="8074"/>
                </a:lnTo>
                <a:lnTo>
                  <a:pt x="12995" y="8083"/>
                </a:lnTo>
                <a:lnTo>
                  <a:pt x="12995" y="8092"/>
                </a:lnTo>
                <a:lnTo>
                  <a:pt x="12987" y="8101"/>
                </a:lnTo>
                <a:lnTo>
                  <a:pt x="12978" y="8101"/>
                </a:lnTo>
                <a:lnTo>
                  <a:pt x="12978" y="8110"/>
                </a:lnTo>
                <a:lnTo>
                  <a:pt x="12995" y="8119"/>
                </a:lnTo>
                <a:close/>
                <a:moveTo>
                  <a:pt x="16435" y="8701"/>
                </a:moveTo>
                <a:lnTo>
                  <a:pt x="16444" y="8701"/>
                </a:lnTo>
                <a:lnTo>
                  <a:pt x="16444" y="8692"/>
                </a:lnTo>
                <a:lnTo>
                  <a:pt x="16435" y="8683"/>
                </a:lnTo>
                <a:lnTo>
                  <a:pt x="16426" y="8692"/>
                </a:lnTo>
                <a:lnTo>
                  <a:pt x="16435" y="8692"/>
                </a:lnTo>
                <a:close/>
                <a:moveTo>
                  <a:pt x="17538" y="12267"/>
                </a:moveTo>
                <a:lnTo>
                  <a:pt x="17529" y="12258"/>
                </a:lnTo>
                <a:lnTo>
                  <a:pt x="17520" y="12267"/>
                </a:lnTo>
                <a:lnTo>
                  <a:pt x="17503" y="12267"/>
                </a:lnTo>
                <a:lnTo>
                  <a:pt x="17494" y="12275"/>
                </a:lnTo>
                <a:lnTo>
                  <a:pt x="17485" y="12275"/>
                </a:lnTo>
                <a:lnTo>
                  <a:pt x="17476" y="12284"/>
                </a:lnTo>
                <a:lnTo>
                  <a:pt x="17467" y="12284"/>
                </a:lnTo>
                <a:lnTo>
                  <a:pt x="17458" y="12275"/>
                </a:lnTo>
                <a:lnTo>
                  <a:pt x="17458" y="12267"/>
                </a:lnTo>
                <a:lnTo>
                  <a:pt x="17467" y="12267"/>
                </a:lnTo>
                <a:lnTo>
                  <a:pt x="17476" y="12267"/>
                </a:lnTo>
                <a:lnTo>
                  <a:pt x="17476" y="12249"/>
                </a:lnTo>
                <a:lnTo>
                  <a:pt x="17467" y="12249"/>
                </a:lnTo>
                <a:lnTo>
                  <a:pt x="17450" y="12267"/>
                </a:lnTo>
                <a:lnTo>
                  <a:pt x="17441" y="12267"/>
                </a:lnTo>
                <a:lnTo>
                  <a:pt x="17432" y="12267"/>
                </a:lnTo>
                <a:lnTo>
                  <a:pt x="17432" y="12258"/>
                </a:lnTo>
                <a:lnTo>
                  <a:pt x="17432" y="12249"/>
                </a:lnTo>
                <a:lnTo>
                  <a:pt x="17441" y="12249"/>
                </a:lnTo>
                <a:lnTo>
                  <a:pt x="17441" y="12240"/>
                </a:lnTo>
                <a:lnTo>
                  <a:pt x="17441" y="12231"/>
                </a:lnTo>
                <a:lnTo>
                  <a:pt x="17432" y="12231"/>
                </a:lnTo>
                <a:lnTo>
                  <a:pt x="17432" y="12223"/>
                </a:lnTo>
                <a:lnTo>
                  <a:pt x="17423" y="12223"/>
                </a:lnTo>
                <a:lnTo>
                  <a:pt x="17423" y="12231"/>
                </a:lnTo>
                <a:lnTo>
                  <a:pt x="17414" y="12240"/>
                </a:lnTo>
                <a:lnTo>
                  <a:pt x="17414" y="12249"/>
                </a:lnTo>
                <a:lnTo>
                  <a:pt x="17414" y="12258"/>
                </a:lnTo>
                <a:lnTo>
                  <a:pt x="17414" y="12267"/>
                </a:lnTo>
                <a:lnTo>
                  <a:pt x="17423" y="12275"/>
                </a:lnTo>
                <a:lnTo>
                  <a:pt x="17414" y="12275"/>
                </a:lnTo>
                <a:lnTo>
                  <a:pt x="17414" y="12284"/>
                </a:lnTo>
                <a:lnTo>
                  <a:pt x="17414" y="12293"/>
                </a:lnTo>
                <a:lnTo>
                  <a:pt x="17423" y="12293"/>
                </a:lnTo>
                <a:lnTo>
                  <a:pt x="17423" y="12302"/>
                </a:lnTo>
                <a:lnTo>
                  <a:pt x="17414" y="12302"/>
                </a:lnTo>
                <a:lnTo>
                  <a:pt x="17414" y="12311"/>
                </a:lnTo>
                <a:lnTo>
                  <a:pt x="17414" y="12320"/>
                </a:lnTo>
                <a:lnTo>
                  <a:pt x="17423" y="12320"/>
                </a:lnTo>
                <a:lnTo>
                  <a:pt x="17432" y="12320"/>
                </a:lnTo>
                <a:lnTo>
                  <a:pt x="17441" y="12302"/>
                </a:lnTo>
                <a:lnTo>
                  <a:pt x="17450" y="12311"/>
                </a:lnTo>
                <a:lnTo>
                  <a:pt x="17458" y="12311"/>
                </a:lnTo>
                <a:lnTo>
                  <a:pt x="17467" y="12311"/>
                </a:lnTo>
                <a:lnTo>
                  <a:pt x="17476" y="12320"/>
                </a:lnTo>
                <a:lnTo>
                  <a:pt x="17485" y="12311"/>
                </a:lnTo>
                <a:lnTo>
                  <a:pt x="17494" y="12320"/>
                </a:lnTo>
                <a:lnTo>
                  <a:pt x="17511" y="12320"/>
                </a:lnTo>
                <a:lnTo>
                  <a:pt x="17520" y="12320"/>
                </a:lnTo>
                <a:lnTo>
                  <a:pt x="17520" y="12311"/>
                </a:lnTo>
                <a:lnTo>
                  <a:pt x="17529" y="12311"/>
                </a:lnTo>
                <a:lnTo>
                  <a:pt x="17520" y="12302"/>
                </a:lnTo>
                <a:lnTo>
                  <a:pt x="17511" y="12302"/>
                </a:lnTo>
                <a:lnTo>
                  <a:pt x="17511" y="12311"/>
                </a:lnTo>
                <a:lnTo>
                  <a:pt x="17503" y="12311"/>
                </a:lnTo>
                <a:lnTo>
                  <a:pt x="17494" y="12311"/>
                </a:lnTo>
                <a:lnTo>
                  <a:pt x="17485" y="12302"/>
                </a:lnTo>
                <a:lnTo>
                  <a:pt x="17485" y="12293"/>
                </a:lnTo>
                <a:lnTo>
                  <a:pt x="17494" y="12293"/>
                </a:lnTo>
                <a:lnTo>
                  <a:pt x="17503" y="12284"/>
                </a:lnTo>
                <a:lnTo>
                  <a:pt x="17511" y="12284"/>
                </a:lnTo>
                <a:lnTo>
                  <a:pt x="17520" y="12293"/>
                </a:lnTo>
                <a:lnTo>
                  <a:pt x="17529" y="12293"/>
                </a:lnTo>
                <a:lnTo>
                  <a:pt x="17538" y="12284"/>
                </a:lnTo>
                <a:lnTo>
                  <a:pt x="17547" y="12275"/>
                </a:lnTo>
                <a:close/>
                <a:moveTo>
                  <a:pt x="16162" y="12011"/>
                </a:moveTo>
                <a:lnTo>
                  <a:pt x="16162" y="12002"/>
                </a:lnTo>
                <a:lnTo>
                  <a:pt x="16153" y="12011"/>
                </a:lnTo>
                <a:lnTo>
                  <a:pt x="16153" y="12020"/>
                </a:lnTo>
                <a:lnTo>
                  <a:pt x="16162" y="12020"/>
                </a:lnTo>
                <a:lnTo>
                  <a:pt x="16170" y="12020"/>
                </a:lnTo>
                <a:close/>
                <a:moveTo>
                  <a:pt x="15906" y="9319"/>
                </a:moveTo>
                <a:lnTo>
                  <a:pt x="15906" y="9328"/>
                </a:lnTo>
                <a:lnTo>
                  <a:pt x="15897" y="9328"/>
                </a:lnTo>
                <a:lnTo>
                  <a:pt x="15897" y="9337"/>
                </a:lnTo>
                <a:lnTo>
                  <a:pt x="15915" y="9337"/>
                </a:lnTo>
                <a:lnTo>
                  <a:pt x="15915" y="9328"/>
                </a:lnTo>
                <a:close/>
                <a:moveTo>
                  <a:pt x="16320" y="7421"/>
                </a:moveTo>
                <a:lnTo>
                  <a:pt x="16312" y="7421"/>
                </a:lnTo>
                <a:lnTo>
                  <a:pt x="16303" y="7421"/>
                </a:lnTo>
                <a:lnTo>
                  <a:pt x="16294" y="7421"/>
                </a:lnTo>
                <a:lnTo>
                  <a:pt x="16285" y="7421"/>
                </a:lnTo>
                <a:lnTo>
                  <a:pt x="16276" y="7430"/>
                </a:lnTo>
                <a:lnTo>
                  <a:pt x="16294" y="7439"/>
                </a:lnTo>
                <a:lnTo>
                  <a:pt x="16294" y="7448"/>
                </a:lnTo>
                <a:lnTo>
                  <a:pt x="16303" y="7448"/>
                </a:lnTo>
                <a:lnTo>
                  <a:pt x="16338" y="7448"/>
                </a:lnTo>
                <a:lnTo>
                  <a:pt x="16347" y="7439"/>
                </a:lnTo>
                <a:lnTo>
                  <a:pt x="16356" y="7430"/>
                </a:lnTo>
                <a:lnTo>
                  <a:pt x="16364" y="7430"/>
                </a:lnTo>
                <a:lnTo>
                  <a:pt x="16338" y="7421"/>
                </a:lnTo>
                <a:close/>
                <a:moveTo>
                  <a:pt x="16453" y="9901"/>
                </a:moveTo>
                <a:lnTo>
                  <a:pt x="16444" y="9901"/>
                </a:lnTo>
                <a:lnTo>
                  <a:pt x="16435" y="9901"/>
                </a:lnTo>
                <a:lnTo>
                  <a:pt x="16426" y="9901"/>
                </a:lnTo>
                <a:lnTo>
                  <a:pt x="16417" y="9910"/>
                </a:lnTo>
                <a:lnTo>
                  <a:pt x="16426" y="9928"/>
                </a:lnTo>
                <a:lnTo>
                  <a:pt x="16444" y="9937"/>
                </a:lnTo>
                <a:lnTo>
                  <a:pt x="16462" y="9937"/>
                </a:lnTo>
                <a:lnTo>
                  <a:pt x="16462" y="9928"/>
                </a:lnTo>
                <a:lnTo>
                  <a:pt x="16462" y="9919"/>
                </a:lnTo>
                <a:lnTo>
                  <a:pt x="16453" y="9910"/>
                </a:lnTo>
                <a:close/>
                <a:moveTo>
                  <a:pt x="11301" y="8931"/>
                </a:moveTo>
                <a:lnTo>
                  <a:pt x="11301" y="8939"/>
                </a:lnTo>
                <a:lnTo>
                  <a:pt x="11301" y="8931"/>
                </a:lnTo>
                <a:lnTo>
                  <a:pt x="11310" y="8931"/>
                </a:lnTo>
                <a:close/>
                <a:moveTo>
                  <a:pt x="3326" y="4492"/>
                </a:moveTo>
                <a:lnTo>
                  <a:pt x="3317" y="4492"/>
                </a:lnTo>
                <a:lnTo>
                  <a:pt x="3326" y="4501"/>
                </a:lnTo>
                <a:close/>
                <a:moveTo>
                  <a:pt x="11178" y="7527"/>
                </a:moveTo>
                <a:lnTo>
                  <a:pt x="11169" y="7536"/>
                </a:lnTo>
                <a:lnTo>
                  <a:pt x="11160" y="7536"/>
                </a:lnTo>
                <a:lnTo>
                  <a:pt x="11169" y="7545"/>
                </a:lnTo>
                <a:lnTo>
                  <a:pt x="11169" y="7536"/>
                </a:lnTo>
                <a:lnTo>
                  <a:pt x="11178" y="7536"/>
                </a:lnTo>
                <a:close/>
                <a:moveTo>
                  <a:pt x="11178" y="7483"/>
                </a:moveTo>
                <a:lnTo>
                  <a:pt x="11169" y="7483"/>
                </a:lnTo>
                <a:lnTo>
                  <a:pt x="11178" y="7483"/>
                </a:lnTo>
                <a:lnTo>
                  <a:pt x="11178" y="7492"/>
                </a:lnTo>
                <a:lnTo>
                  <a:pt x="11187" y="7483"/>
                </a:lnTo>
                <a:close/>
                <a:moveTo>
                  <a:pt x="12907" y="8225"/>
                </a:moveTo>
                <a:lnTo>
                  <a:pt x="12898" y="8225"/>
                </a:lnTo>
                <a:lnTo>
                  <a:pt x="12898" y="8233"/>
                </a:lnTo>
                <a:lnTo>
                  <a:pt x="12898" y="8242"/>
                </a:lnTo>
                <a:lnTo>
                  <a:pt x="12907" y="8233"/>
                </a:lnTo>
                <a:close/>
                <a:moveTo>
                  <a:pt x="11116" y="5878"/>
                </a:moveTo>
                <a:lnTo>
                  <a:pt x="11125" y="5869"/>
                </a:lnTo>
                <a:lnTo>
                  <a:pt x="11134" y="5869"/>
                </a:lnTo>
                <a:lnTo>
                  <a:pt x="11125" y="5869"/>
                </a:lnTo>
                <a:lnTo>
                  <a:pt x="11116" y="5860"/>
                </a:lnTo>
                <a:lnTo>
                  <a:pt x="11107" y="5860"/>
                </a:lnTo>
                <a:lnTo>
                  <a:pt x="11090" y="5860"/>
                </a:lnTo>
                <a:lnTo>
                  <a:pt x="11090" y="5869"/>
                </a:lnTo>
                <a:lnTo>
                  <a:pt x="11099" y="5869"/>
                </a:lnTo>
                <a:lnTo>
                  <a:pt x="11107" y="5878"/>
                </a:lnTo>
                <a:close/>
                <a:moveTo>
                  <a:pt x="11222" y="6240"/>
                </a:moveTo>
                <a:lnTo>
                  <a:pt x="11204" y="6240"/>
                </a:lnTo>
                <a:lnTo>
                  <a:pt x="11204" y="6249"/>
                </a:lnTo>
                <a:lnTo>
                  <a:pt x="11196" y="6249"/>
                </a:lnTo>
                <a:lnTo>
                  <a:pt x="11196" y="6257"/>
                </a:lnTo>
                <a:lnTo>
                  <a:pt x="11204" y="6266"/>
                </a:lnTo>
                <a:lnTo>
                  <a:pt x="11213" y="6275"/>
                </a:lnTo>
                <a:lnTo>
                  <a:pt x="11222" y="6266"/>
                </a:lnTo>
                <a:lnTo>
                  <a:pt x="11231" y="6257"/>
                </a:lnTo>
                <a:lnTo>
                  <a:pt x="11231" y="6249"/>
                </a:lnTo>
                <a:lnTo>
                  <a:pt x="11222" y="6249"/>
                </a:lnTo>
                <a:close/>
                <a:moveTo>
                  <a:pt x="11187" y="7536"/>
                </a:moveTo>
                <a:lnTo>
                  <a:pt x="11187" y="7527"/>
                </a:lnTo>
                <a:close/>
                <a:moveTo>
                  <a:pt x="11090" y="6240"/>
                </a:moveTo>
                <a:lnTo>
                  <a:pt x="11090" y="6231"/>
                </a:lnTo>
                <a:lnTo>
                  <a:pt x="11090" y="6240"/>
                </a:lnTo>
                <a:lnTo>
                  <a:pt x="11081" y="6240"/>
                </a:lnTo>
                <a:lnTo>
                  <a:pt x="11090" y="6249"/>
                </a:lnTo>
                <a:lnTo>
                  <a:pt x="11099" y="6249"/>
                </a:lnTo>
                <a:lnTo>
                  <a:pt x="11099" y="6240"/>
                </a:lnTo>
                <a:close/>
                <a:moveTo>
                  <a:pt x="11187" y="7510"/>
                </a:moveTo>
                <a:lnTo>
                  <a:pt x="11187" y="7501"/>
                </a:lnTo>
                <a:lnTo>
                  <a:pt x="11178" y="7510"/>
                </a:lnTo>
                <a:close/>
                <a:moveTo>
                  <a:pt x="11937" y="9522"/>
                </a:moveTo>
                <a:lnTo>
                  <a:pt x="11937" y="9531"/>
                </a:lnTo>
                <a:lnTo>
                  <a:pt x="11945" y="9531"/>
                </a:lnTo>
                <a:lnTo>
                  <a:pt x="11945" y="9522"/>
                </a:lnTo>
                <a:close/>
                <a:moveTo>
                  <a:pt x="12845" y="8322"/>
                </a:moveTo>
                <a:lnTo>
                  <a:pt x="12837" y="8330"/>
                </a:lnTo>
                <a:lnTo>
                  <a:pt x="12837" y="8339"/>
                </a:lnTo>
                <a:lnTo>
                  <a:pt x="12837" y="8348"/>
                </a:lnTo>
                <a:lnTo>
                  <a:pt x="12845" y="8339"/>
                </a:lnTo>
                <a:lnTo>
                  <a:pt x="12854" y="8330"/>
                </a:lnTo>
                <a:close/>
                <a:moveTo>
                  <a:pt x="12889" y="8022"/>
                </a:moveTo>
                <a:lnTo>
                  <a:pt x="12881" y="8030"/>
                </a:lnTo>
                <a:lnTo>
                  <a:pt x="12889" y="8030"/>
                </a:lnTo>
                <a:lnTo>
                  <a:pt x="12898" y="8030"/>
                </a:lnTo>
                <a:lnTo>
                  <a:pt x="12898" y="8022"/>
                </a:lnTo>
                <a:close/>
                <a:moveTo>
                  <a:pt x="11213" y="7501"/>
                </a:moveTo>
                <a:lnTo>
                  <a:pt x="11213" y="7510"/>
                </a:lnTo>
                <a:lnTo>
                  <a:pt x="11213" y="7501"/>
                </a:lnTo>
                <a:lnTo>
                  <a:pt x="11222" y="7501"/>
                </a:lnTo>
                <a:close/>
                <a:moveTo>
                  <a:pt x="11434" y="7792"/>
                </a:moveTo>
                <a:lnTo>
                  <a:pt x="11416" y="7792"/>
                </a:lnTo>
                <a:lnTo>
                  <a:pt x="11407" y="7801"/>
                </a:lnTo>
                <a:lnTo>
                  <a:pt x="11434" y="7801"/>
                </a:lnTo>
                <a:lnTo>
                  <a:pt x="11434" y="7810"/>
                </a:lnTo>
                <a:lnTo>
                  <a:pt x="11443" y="7801"/>
                </a:lnTo>
                <a:close/>
                <a:moveTo>
                  <a:pt x="11204" y="7518"/>
                </a:moveTo>
                <a:lnTo>
                  <a:pt x="11196" y="7527"/>
                </a:lnTo>
                <a:lnTo>
                  <a:pt x="11204" y="7527"/>
                </a:lnTo>
                <a:close/>
                <a:moveTo>
                  <a:pt x="11116" y="2895"/>
                </a:moveTo>
                <a:lnTo>
                  <a:pt x="11125" y="2895"/>
                </a:lnTo>
                <a:lnTo>
                  <a:pt x="11134" y="2886"/>
                </a:lnTo>
                <a:lnTo>
                  <a:pt x="11151" y="2886"/>
                </a:lnTo>
                <a:lnTo>
                  <a:pt x="11160" y="2868"/>
                </a:lnTo>
                <a:lnTo>
                  <a:pt x="11178" y="2860"/>
                </a:lnTo>
                <a:lnTo>
                  <a:pt x="11196" y="2851"/>
                </a:lnTo>
                <a:lnTo>
                  <a:pt x="11222" y="2842"/>
                </a:lnTo>
                <a:lnTo>
                  <a:pt x="11240" y="2842"/>
                </a:lnTo>
                <a:lnTo>
                  <a:pt x="11257" y="2842"/>
                </a:lnTo>
                <a:lnTo>
                  <a:pt x="11257" y="2833"/>
                </a:lnTo>
                <a:lnTo>
                  <a:pt x="11275" y="2824"/>
                </a:lnTo>
                <a:lnTo>
                  <a:pt x="11284" y="2824"/>
                </a:lnTo>
                <a:lnTo>
                  <a:pt x="11293" y="2824"/>
                </a:lnTo>
                <a:lnTo>
                  <a:pt x="11293" y="2815"/>
                </a:lnTo>
                <a:lnTo>
                  <a:pt x="11293" y="2807"/>
                </a:lnTo>
                <a:lnTo>
                  <a:pt x="11301" y="2807"/>
                </a:lnTo>
                <a:lnTo>
                  <a:pt x="11293" y="2807"/>
                </a:lnTo>
                <a:lnTo>
                  <a:pt x="11293" y="2798"/>
                </a:lnTo>
                <a:lnTo>
                  <a:pt x="11301" y="2789"/>
                </a:lnTo>
                <a:lnTo>
                  <a:pt x="11310" y="2789"/>
                </a:lnTo>
                <a:lnTo>
                  <a:pt x="11319" y="2789"/>
                </a:lnTo>
                <a:lnTo>
                  <a:pt x="11328" y="2789"/>
                </a:lnTo>
                <a:lnTo>
                  <a:pt x="11328" y="2780"/>
                </a:lnTo>
                <a:lnTo>
                  <a:pt x="11337" y="2771"/>
                </a:lnTo>
                <a:lnTo>
                  <a:pt x="11346" y="2762"/>
                </a:lnTo>
                <a:lnTo>
                  <a:pt x="11337" y="2754"/>
                </a:lnTo>
                <a:lnTo>
                  <a:pt x="11346" y="2754"/>
                </a:lnTo>
                <a:lnTo>
                  <a:pt x="11354" y="2754"/>
                </a:lnTo>
                <a:lnTo>
                  <a:pt x="11363" y="2745"/>
                </a:lnTo>
                <a:lnTo>
                  <a:pt x="11363" y="2736"/>
                </a:lnTo>
                <a:lnTo>
                  <a:pt x="11346" y="2736"/>
                </a:lnTo>
                <a:lnTo>
                  <a:pt x="11354" y="2727"/>
                </a:lnTo>
                <a:lnTo>
                  <a:pt x="11354" y="2718"/>
                </a:lnTo>
                <a:lnTo>
                  <a:pt x="11346" y="2718"/>
                </a:lnTo>
                <a:lnTo>
                  <a:pt x="11346" y="2709"/>
                </a:lnTo>
                <a:lnTo>
                  <a:pt x="11354" y="2709"/>
                </a:lnTo>
                <a:lnTo>
                  <a:pt x="11354" y="2701"/>
                </a:lnTo>
                <a:lnTo>
                  <a:pt x="11354" y="2692"/>
                </a:lnTo>
                <a:lnTo>
                  <a:pt x="11346" y="2692"/>
                </a:lnTo>
                <a:lnTo>
                  <a:pt x="11337" y="2683"/>
                </a:lnTo>
                <a:lnTo>
                  <a:pt x="11319" y="2674"/>
                </a:lnTo>
                <a:lnTo>
                  <a:pt x="11310" y="2683"/>
                </a:lnTo>
                <a:lnTo>
                  <a:pt x="11293" y="2683"/>
                </a:lnTo>
                <a:lnTo>
                  <a:pt x="11301" y="2674"/>
                </a:lnTo>
                <a:lnTo>
                  <a:pt x="11301" y="2665"/>
                </a:lnTo>
                <a:lnTo>
                  <a:pt x="11301" y="2657"/>
                </a:lnTo>
                <a:lnTo>
                  <a:pt x="11275" y="2665"/>
                </a:lnTo>
                <a:lnTo>
                  <a:pt x="11266" y="2665"/>
                </a:lnTo>
                <a:lnTo>
                  <a:pt x="11266" y="2657"/>
                </a:lnTo>
                <a:lnTo>
                  <a:pt x="11275" y="2657"/>
                </a:lnTo>
                <a:lnTo>
                  <a:pt x="11275" y="2648"/>
                </a:lnTo>
                <a:lnTo>
                  <a:pt x="11284" y="2639"/>
                </a:lnTo>
                <a:lnTo>
                  <a:pt x="11275" y="2639"/>
                </a:lnTo>
                <a:lnTo>
                  <a:pt x="11275" y="2630"/>
                </a:lnTo>
                <a:lnTo>
                  <a:pt x="11266" y="2630"/>
                </a:lnTo>
                <a:lnTo>
                  <a:pt x="11257" y="2630"/>
                </a:lnTo>
                <a:lnTo>
                  <a:pt x="11249" y="2621"/>
                </a:lnTo>
                <a:lnTo>
                  <a:pt x="11257" y="2612"/>
                </a:lnTo>
                <a:lnTo>
                  <a:pt x="11257" y="2604"/>
                </a:lnTo>
                <a:lnTo>
                  <a:pt x="11275" y="2595"/>
                </a:lnTo>
                <a:lnTo>
                  <a:pt x="11284" y="2586"/>
                </a:lnTo>
                <a:lnTo>
                  <a:pt x="11275" y="2586"/>
                </a:lnTo>
                <a:lnTo>
                  <a:pt x="11266" y="2586"/>
                </a:lnTo>
                <a:lnTo>
                  <a:pt x="11257" y="2586"/>
                </a:lnTo>
                <a:lnTo>
                  <a:pt x="11240" y="2604"/>
                </a:lnTo>
                <a:lnTo>
                  <a:pt x="11222" y="2604"/>
                </a:lnTo>
                <a:lnTo>
                  <a:pt x="11213" y="2604"/>
                </a:lnTo>
                <a:lnTo>
                  <a:pt x="11204" y="2604"/>
                </a:lnTo>
                <a:lnTo>
                  <a:pt x="11204" y="2595"/>
                </a:lnTo>
                <a:lnTo>
                  <a:pt x="11204" y="2586"/>
                </a:lnTo>
                <a:lnTo>
                  <a:pt x="11196" y="2586"/>
                </a:lnTo>
                <a:lnTo>
                  <a:pt x="11196" y="2577"/>
                </a:lnTo>
                <a:lnTo>
                  <a:pt x="11187" y="2568"/>
                </a:lnTo>
                <a:lnTo>
                  <a:pt x="11178" y="2568"/>
                </a:lnTo>
                <a:lnTo>
                  <a:pt x="11160" y="2568"/>
                </a:lnTo>
                <a:lnTo>
                  <a:pt x="11143" y="2577"/>
                </a:lnTo>
                <a:lnTo>
                  <a:pt x="11151" y="2604"/>
                </a:lnTo>
                <a:lnTo>
                  <a:pt x="11143" y="2612"/>
                </a:lnTo>
                <a:lnTo>
                  <a:pt x="11134" y="2612"/>
                </a:lnTo>
                <a:lnTo>
                  <a:pt x="11125" y="2621"/>
                </a:lnTo>
                <a:lnTo>
                  <a:pt x="11116" y="2621"/>
                </a:lnTo>
                <a:lnTo>
                  <a:pt x="11116" y="2612"/>
                </a:lnTo>
                <a:lnTo>
                  <a:pt x="11107" y="2612"/>
                </a:lnTo>
                <a:lnTo>
                  <a:pt x="11099" y="2612"/>
                </a:lnTo>
                <a:lnTo>
                  <a:pt x="11081" y="2621"/>
                </a:lnTo>
                <a:lnTo>
                  <a:pt x="11081" y="2630"/>
                </a:lnTo>
                <a:lnTo>
                  <a:pt x="11072" y="2630"/>
                </a:lnTo>
                <a:lnTo>
                  <a:pt x="11072" y="2639"/>
                </a:lnTo>
                <a:lnTo>
                  <a:pt x="11063" y="2639"/>
                </a:lnTo>
                <a:lnTo>
                  <a:pt x="11063" y="2630"/>
                </a:lnTo>
                <a:lnTo>
                  <a:pt x="11046" y="2621"/>
                </a:lnTo>
                <a:lnTo>
                  <a:pt x="11046" y="2612"/>
                </a:lnTo>
                <a:lnTo>
                  <a:pt x="11019" y="2612"/>
                </a:lnTo>
                <a:lnTo>
                  <a:pt x="11010" y="2612"/>
                </a:lnTo>
                <a:lnTo>
                  <a:pt x="11010" y="2621"/>
                </a:lnTo>
                <a:lnTo>
                  <a:pt x="11028" y="2648"/>
                </a:lnTo>
                <a:lnTo>
                  <a:pt x="11028" y="2657"/>
                </a:lnTo>
                <a:lnTo>
                  <a:pt x="11028" y="2665"/>
                </a:lnTo>
                <a:lnTo>
                  <a:pt x="11019" y="2665"/>
                </a:lnTo>
                <a:lnTo>
                  <a:pt x="11010" y="2648"/>
                </a:lnTo>
                <a:lnTo>
                  <a:pt x="11001" y="2639"/>
                </a:lnTo>
                <a:lnTo>
                  <a:pt x="10993" y="2621"/>
                </a:lnTo>
                <a:lnTo>
                  <a:pt x="10984" y="2621"/>
                </a:lnTo>
                <a:lnTo>
                  <a:pt x="10975" y="2612"/>
                </a:lnTo>
                <a:lnTo>
                  <a:pt x="10966" y="2612"/>
                </a:lnTo>
                <a:lnTo>
                  <a:pt x="10957" y="2612"/>
                </a:lnTo>
                <a:lnTo>
                  <a:pt x="10957" y="2621"/>
                </a:lnTo>
                <a:lnTo>
                  <a:pt x="10949" y="2621"/>
                </a:lnTo>
                <a:lnTo>
                  <a:pt x="10931" y="2621"/>
                </a:lnTo>
                <a:lnTo>
                  <a:pt x="10931" y="2630"/>
                </a:lnTo>
                <a:lnTo>
                  <a:pt x="10931" y="2639"/>
                </a:lnTo>
                <a:lnTo>
                  <a:pt x="10931" y="2657"/>
                </a:lnTo>
                <a:lnTo>
                  <a:pt x="10931" y="2665"/>
                </a:lnTo>
                <a:lnTo>
                  <a:pt x="10922" y="2665"/>
                </a:lnTo>
                <a:lnTo>
                  <a:pt x="10913" y="2657"/>
                </a:lnTo>
                <a:lnTo>
                  <a:pt x="10904" y="2648"/>
                </a:lnTo>
                <a:lnTo>
                  <a:pt x="10896" y="2639"/>
                </a:lnTo>
                <a:lnTo>
                  <a:pt x="10887" y="2630"/>
                </a:lnTo>
                <a:lnTo>
                  <a:pt x="10878" y="2621"/>
                </a:lnTo>
                <a:lnTo>
                  <a:pt x="10869" y="2621"/>
                </a:lnTo>
                <a:lnTo>
                  <a:pt x="10860" y="2630"/>
                </a:lnTo>
                <a:lnTo>
                  <a:pt x="10860" y="2639"/>
                </a:lnTo>
                <a:lnTo>
                  <a:pt x="10860" y="2657"/>
                </a:lnTo>
                <a:lnTo>
                  <a:pt x="10860" y="2665"/>
                </a:lnTo>
                <a:lnTo>
                  <a:pt x="10860" y="2683"/>
                </a:lnTo>
                <a:lnTo>
                  <a:pt x="10852" y="2683"/>
                </a:lnTo>
                <a:lnTo>
                  <a:pt x="10843" y="2674"/>
                </a:lnTo>
                <a:lnTo>
                  <a:pt x="10834" y="2674"/>
                </a:lnTo>
                <a:lnTo>
                  <a:pt x="10825" y="2674"/>
                </a:lnTo>
                <a:lnTo>
                  <a:pt x="10816" y="2683"/>
                </a:lnTo>
                <a:lnTo>
                  <a:pt x="10816" y="2701"/>
                </a:lnTo>
                <a:lnTo>
                  <a:pt x="10807" y="2701"/>
                </a:lnTo>
                <a:lnTo>
                  <a:pt x="10807" y="2709"/>
                </a:lnTo>
                <a:lnTo>
                  <a:pt x="10807" y="2718"/>
                </a:lnTo>
                <a:lnTo>
                  <a:pt x="10799" y="2718"/>
                </a:lnTo>
                <a:lnTo>
                  <a:pt x="10799" y="2701"/>
                </a:lnTo>
                <a:lnTo>
                  <a:pt x="10790" y="2701"/>
                </a:lnTo>
                <a:lnTo>
                  <a:pt x="10781" y="2701"/>
                </a:lnTo>
                <a:lnTo>
                  <a:pt x="10781" y="2692"/>
                </a:lnTo>
                <a:lnTo>
                  <a:pt x="10790" y="2692"/>
                </a:lnTo>
                <a:lnTo>
                  <a:pt x="10790" y="2683"/>
                </a:lnTo>
                <a:lnTo>
                  <a:pt x="10781" y="2683"/>
                </a:lnTo>
                <a:lnTo>
                  <a:pt x="10781" y="2674"/>
                </a:lnTo>
                <a:lnTo>
                  <a:pt x="10772" y="2674"/>
                </a:lnTo>
                <a:lnTo>
                  <a:pt x="10763" y="2665"/>
                </a:lnTo>
                <a:lnTo>
                  <a:pt x="10781" y="2674"/>
                </a:lnTo>
                <a:lnTo>
                  <a:pt x="10781" y="2665"/>
                </a:lnTo>
                <a:lnTo>
                  <a:pt x="10790" y="2665"/>
                </a:lnTo>
                <a:lnTo>
                  <a:pt x="10790" y="2648"/>
                </a:lnTo>
                <a:lnTo>
                  <a:pt x="10790" y="2639"/>
                </a:lnTo>
                <a:lnTo>
                  <a:pt x="10781" y="2639"/>
                </a:lnTo>
                <a:lnTo>
                  <a:pt x="10772" y="2639"/>
                </a:lnTo>
                <a:lnTo>
                  <a:pt x="10781" y="2639"/>
                </a:lnTo>
                <a:lnTo>
                  <a:pt x="10781" y="2630"/>
                </a:lnTo>
                <a:lnTo>
                  <a:pt x="10772" y="2621"/>
                </a:lnTo>
                <a:lnTo>
                  <a:pt x="10754" y="2612"/>
                </a:lnTo>
                <a:lnTo>
                  <a:pt x="10746" y="2604"/>
                </a:lnTo>
                <a:lnTo>
                  <a:pt x="10728" y="2595"/>
                </a:lnTo>
                <a:lnTo>
                  <a:pt x="10719" y="2586"/>
                </a:lnTo>
                <a:lnTo>
                  <a:pt x="10710" y="2577"/>
                </a:lnTo>
                <a:lnTo>
                  <a:pt x="10702" y="2577"/>
                </a:lnTo>
                <a:lnTo>
                  <a:pt x="10684" y="2577"/>
                </a:lnTo>
                <a:lnTo>
                  <a:pt x="10675" y="2577"/>
                </a:lnTo>
                <a:lnTo>
                  <a:pt x="10666" y="2586"/>
                </a:lnTo>
                <a:lnTo>
                  <a:pt x="10657" y="2586"/>
                </a:lnTo>
                <a:lnTo>
                  <a:pt x="10657" y="2595"/>
                </a:lnTo>
                <a:lnTo>
                  <a:pt x="10666" y="2595"/>
                </a:lnTo>
                <a:lnTo>
                  <a:pt x="10684" y="2595"/>
                </a:lnTo>
                <a:lnTo>
                  <a:pt x="10693" y="2595"/>
                </a:lnTo>
                <a:lnTo>
                  <a:pt x="10702" y="2595"/>
                </a:lnTo>
                <a:lnTo>
                  <a:pt x="10702" y="2604"/>
                </a:lnTo>
                <a:lnTo>
                  <a:pt x="10684" y="2604"/>
                </a:lnTo>
                <a:lnTo>
                  <a:pt x="10675" y="2604"/>
                </a:lnTo>
                <a:lnTo>
                  <a:pt x="10675" y="2612"/>
                </a:lnTo>
                <a:lnTo>
                  <a:pt x="10684" y="2612"/>
                </a:lnTo>
                <a:lnTo>
                  <a:pt x="10710" y="2621"/>
                </a:lnTo>
                <a:lnTo>
                  <a:pt x="10710" y="2630"/>
                </a:lnTo>
                <a:lnTo>
                  <a:pt x="10710" y="2639"/>
                </a:lnTo>
                <a:lnTo>
                  <a:pt x="10710" y="2648"/>
                </a:lnTo>
                <a:lnTo>
                  <a:pt x="10702" y="2648"/>
                </a:lnTo>
                <a:lnTo>
                  <a:pt x="10693" y="2648"/>
                </a:lnTo>
                <a:lnTo>
                  <a:pt x="10693" y="2639"/>
                </a:lnTo>
                <a:lnTo>
                  <a:pt x="10693" y="2630"/>
                </a:lnTo>
                <a:lnTo>
                  <a:pt x="10684" y="2630"/>
                </a:lnTo>
                <a:lnTo>
                  <a:pt x="10684" y="2639"/>
                </a:lnTo>
                <a:lnTo>
                  <a:pt x="10675" y="2639"/>
                </a:lnTo>
                <a:lnTo>
                  <a:pt x="10666" y="2639"/>
                </a:lnTo>
                <a:lnTo>
                  <a:pt x="10666" y="2630"/>
                </a:lnTo>
                <a:lnTo>
                  <a:pt x="10666" y="2621"/>
                </a:lnTo>
                <a:lnTo>
                  <a:pt x="10649" y="2612"/>
                </a:lnTo>
                <a:lnTo>
                  <a:pt x="10640" y="2612"/>
                </a:lnTo>
                <a:lnTo>
                  <a:pt x="10631" y="2612"/>
                </a:lnTo>
                <a:lnTo>
                  <a:pt x="10622" y="2621"/>
                </a:lnTo>
                <a:lnTo>
                  <a:pt x="10631" y="2630"/>
                </a:lnTo>
                <a:lnTo>
                  <a:pt x="10613" y="2621"/>
                </a:lnTo>
                <a:lnTo>
                  <a:pt x="10613" y="2630"/>
                </a:lnTo>
                <a:lnTo>
                  <a:pt x="10622" y="2639"/>
                </a:lnTo>
                <a:lnTo>
                  <a:pt x="10631" y="2648"/>
                </a:lnTo>
                <a:lnTo>
                  <a:pt x="10613" y="2648"/>
                </a:lnTo>
                <a:lnTo>
                  <a:pt x="10604" y="2648"/>
                </a:lnTo>
                <a:lnTo>
                  <a:pt x="10604" y="2657"/>
                </a:lnTo>
                <a:lnTo>
                  <a:pt x="10613" y="2657"/>
                </a:lnTo>
                <a:lnTo>
                  <a:pt x="10622" y="2665"/>
                </a:lnTo>
                <a:lnTo>
                  <a:pt x="10640" y="2665"/>
                </a:lnTo>
                <a:lnTo>
                  <a:pt x="10649" y="2665"/>
                </a:lnTo>
                <a:lnTo>
                  <a:pt x="10640" y="2665"/>
                </a:lnTo>
                <a:lnTo>
                  <a:pt x="10631" y="2674"/>
                </a:lnTo>
                <a:lnTo>
                  <a:pt x="10622" y="2674"/>
                </a:lnTo>
                <a:lnTo>
                  <a:pt x="10604" y="2665"/>
                </a:lnTo>
                <a:lnTo>
                  <a:pt x="10587" y="2657"/>
                </a:lnTo>
                <a:lnTo>
                  <a:pt x="10587" y="2665"/>
                </a:lnTo>
                <a:lnTo>
                  <a:pt x="10596" y="2674"/>
                </a:lnTo>
                <a:lnTo>
                  <a:pt x="10596" y="2683"/>
                </a:lnTo>
                <a:lnTo>
                  <a:pt x="10604" y="2692"/>
                </a:lnTo>
                <a:lnTo>
                  <a:pt x="10596" y="2692"/>
                </a:lnTo>
                <a:lnTo>
                  <a:pt x="10578" y="2683"/>
                </a:lnTo>
                <a:lnTo>
                  <a:pt x="10569" y="2683"/>
                </a:lnTo>
                <a:lnTo>
                  <a:pt x="10560" y="2692"/>
                </a:lnTo>
                <a:lnTo>
                  <a:pt x="10578" y="2692"/>
                </a:lnTo>
                <a:lnTo>
                  <a:pt x="10596" y="2701"/>
                </a:lnTo>
                <a:lnTo>
                  <a:pt x="10604" y="2709"/>
                </a:lnTo>
                <a:lnTo>
                  <a:pt x="10604" y="2701"/>
                </a:lnTo>
                <a:lnTo>
                  <a:pt x="10622" y="2701"/>
                </a:lnTo>
                <a:lnTo>
                  <a:pt x="10657" y="2692"/>
                </a:lnTo>
                <a:lnTo>
                  <a:pt x="10675" y="2683"/>
                </a:lnTo>
                <a:lnTo>
                  <a:pt x="10684" y="2692"/>
                </a:lnTo>
                <a:lnTo>
                  <a:pt x="10693" y="2683"/>
                </a:lnTo>
                <a:lnTo>
                  <a:pt x="10710" y="2692"/>
                </a:lnTo>
                <a:lnTo>
                  <a:pt x="10719" y="2701"/>
                </a:lnTo>
                <a:lnTo>
                  <a:pt x="10737" y="2692"/>
                </a:lnTo>
                <a:lnTo>
                  <a:pt x="10754" y="2701"/>
                </a:lnTo>
                <a:lnTo>
                  <a:pt x="10746" y="2709"/>
                </a:lnTo>
                <a:lnTo>
                  <a:pt x="10728" y="2709"/>
                </a:lnTo>
                <a:lnTo>
                  <a:pt x="10719" y="2718"/>
                </a:lnTo>
                <a:lnTo>
                  <a:pt x="10702" y="2727"/>
                </a:lnTo>
                <a:lnTo>
                  <a:pt x="10710" y="2736"/>
                </a:lnTo>
                <a:lnTo>
                  <a:pt x="10737" y="2736"/>
                </a:lnTo>
                <a:lnTo>
                  <a:pt x="10754" y="2736"/>
                </a:lnTo>
                <a:lnTo>
                  <a:pt x="10754" y="2745"/>
                </a:lnTo>
                <a:lnTo>
                  <a:pt x="10746" y="2745"/>
                </a:lnTo>
                <a:lnTo>
                  <a:pt x="10719" y="2754"/>
                </a:lnTo>
                <a:lnTo>
                  <a:pt x="10702" y="2754"/>
                </a:lnTo>
                <a:lnTo>
                  <a:pt x="10693" y="2754"/>
                </a:lnTo>
                <a:lnTo>
                  <a:pt x="10684" y="2745"/>
                </a:lnTo>
                <a:lnTo>
                  <a:pt x="10684" y="2754"/>
                </a:lnTo>
                <a:lnTo>
                  <a:pt x="10675" y="2754"/>
                </a:lnTo>
                <a:lnTo>
                  <a:pt x="10657" y="2762"/>
                </a:lnTo>
                <a:lnTo>
                  <a:pt x="10657" y="2754"/>
                </a:lnTo>
                <a:lnTo>
                  <a:pt x="10649" y="2754"/>
                </a:lnTo>
                <a:lnTo>
                  <a:pt x="10640" y="2762"/>
                </a:lnTo>
                <a:lnTo>
                  <a:pt x="10631" y="2762"/>
                </a:lnTo>
                <a:lnTo>
                  <a:pt x="10613" y="2762"/>
                </a:lnTo>
                <a:lnTo>
                  <a:pt x="10604" y="2762"/>
                </a:lnTo>
                <a:lnTo>
                  <a:pt x="10596" y="2762"/>
                </a:lnTo>
                <a:lnTo>
                  <a:pt x="10596" y="2771"/>
                </a:lnTo>
                <a:lnTo>
                  <a:pt x="10596" y="2780"/>
                </a:lnTo>
                <a:lnTo>
                  <a:pt x="10604" y="2780"/>
                </a:lnTo>
                <a:lnTo>
                  <a:pt x="10604" y="2789"/>
                </a:lnTo>
                <a:lnTo>
                  <a:pt x="10613" y="2780"/>
                </a:lnTo>
                <a:lnTo>
                  <a:pt x="10631" y="2780"/>
                </a:lnTo>
                <a:lnTo>
                  <a:pt x="10640" y="2771"/>
                </a:lnTo>
                <a:lnTo>
                  <a:pt x="10684" y="2780"/>
                </a:lnTo>
                <a:lnTo>
                  <a:pt x="10710" y="2780"/>
                </a:lnTo>
                <a:lnTo>
                  <a:pt x="10719" y="2789"/>
                </a:lnTo>
                <a:lnTo>
                  <a:pt x="10719" y="2798"/>
                </a:lnTo>
                <a:lnTo>
                  <a:pt x="10719" y="2807"/>
                </a:lnTo>
                <a:lnTo>
                  <a:pt x="10728" y="2807"/>
                </a:lnTo>
                <a:lnTo>
                  <a:pt x="10737" y="2807"/>
                </a:lnTo>
                <a:lnTo>
                  <a:pt x="10746" y="2807"/>
                </a:lnTo>
                <a:lnTo>
                  <a:pt x="10763" y="2798"/>
                </a:lnTo>
                <a:lnTo>
                  <a:pt x="10772" y="2798"/>
                </a:lnTo>
                <a:lnTo>
                  <a:pt x="10763" y="2807"/>
                </a:lnTo>
                <a:lnTo>
                  <a:pt x="10746" y="2815"/>
                </a:lnTo>
                <a:lnTo>
                  <a:pt x="10737" y="2824"/>
                </a:lnTo>
                <a:lnTo>
                  <a:pt x="10746" y="2824"/>
                </a:lnTo>
                <a:lnTo>
                  <a:pt x="10737" y="2833"/>
                </a:lnTo>
                <a:lnTo>
                  <a:pt x="10746" y="2833"/>
                </a:lnTo>
                <a:lnTo>
                  <a:pt x="10763" y="2824"/>
                </a:lnTo>
                <a:lnTo>
                  <a:pt x="10772" y="2824"/>
                </a:lnTo>
                <a:lnTo>
                  <a:pt x="10781" y="2824"/>
                </a:lnTo>
                <a:lnTo>
                  <a:pt x="10772" y="2833"/>
                </a:lnTo>
                <a:lnTo>
                  <a:pt x="10763" y="2833"/>
                </a:lnTo>
                <a:lnTo>
                  <a:pt x="10754" y="2842"/>
                </a:lnTo>
                <a:lnTo>
                  <a:pt x="10754" y="2851"/>
                </a:lnTo>
                <a:lnTo>
                  <a:pt x="10746" y="2860"/>
                </a:lnTo>
                <a:lnTo>
                  <a:pt x="10737" y="2860"/>
                </a:lnTo>
                <a:lnTo>
                  <a:pt x="10737" y="2868"/>
                </a:lnTo>
                <a:lnTo>
                  <a:pt x="10728" y="2868"/>
                </a:lnTo>
                <a:lnTo>
                  <a:pt x="10702" y="2877"/>
                </a:lnTo>
                <a:lnTo>
                  <a:pt x="10702" y="2868"/>
                </a:lnTo>
                <a:lnTo>
                  <a:pt x="10693" y="2868"/>
                </a:lnTo>
                <a:lnTo>
                  <a:pt x="10693" y="2860"/>
                </a:lnTo>
                <a:lnTo>
                  <a:pt x="10684" y="2868"/>
                </a:lnTo>
                <a:lnTo>
                  <a:pt x="10684" y="2877"/>
                </a:lnTo>
                <a:lnTo>
                  <a:pt x="10693" y="2886"/>
                </a:lnTo>
                <a:lnTo>
                  <a:pt x="10693" y="2895"/>
                </a:lnTo>
                <a:lnTo>
                  <a:pt x="10710" y="2895"/>
                </a:lnTo>
                <a:lnTo>
                  <a:pt x="10781" y="2886"/>
                </a:lnTo>
                <a:lnTo>
                  <a:pt x="10790" y="2886"/>
                </a:lnTo>
                <a:lnTo>
                  <a:pt x="10799" y="2877"/>
                </a:lnTo>
                <a:lnTo>
                  <a:pt x="10807" y="2877"/>
                </a:lnTo>
                <a:lnTo>
                  <a:pt x="10799" y="2886"/>
                </a:lnTo>
                <a:lnTo>
                  <a:pt x="10807" y="2886"/>
                </a:lnTo>
                <a:lnTo>
                  <a:pt x="10816" y="2895"/>
                </a:lnTo>
                <a:lnTo>
                  <a:pt x="10825" y="2895"/>
                </a:lnTo>
                <a:lnTo>
                  <a:pt x="10834" y="2895"/>
                </a:lnTo>
                <a:lnTo>
                  <a:pt x="10834" y="2904"/>
                </a:lnTo>
                <a:lnTo>
                  <a:pt x="10843" y="2904"/>
                </a:lnTo>
                <a:lnTo>
                  <a:pt x="10852" y="2895"/>
                </a:lnTo>
                <a:lnTo>
                  <a:pt x="10860" y="2895"/>
                </a:lnTo>
                <a:lnTo>
                  <a:pt x="10860" y="2904"/>
                </a:lnTo>
                <a:lnTo>
                  <a:pt x="10852" y="2904"/>
                </a:lnTo>
                <a:lnTo>
                  <a:pt x="10852" y="2912"/>
                </a:lnTo>
                <a:lnTo>
                  <a:pt x="10860" y="2912"/>
                </a:lnTo>
                <a:lnTo>
                  <a:pt x="10869" y="2921"/>
                </a:lnTo>
                <a:lnTo>
                  <a:pt x="10887" y="2921"/>
                </a:lnTo>
                <a:lnTo>
                  <a:pt x="10904" y="2930"/>
                </a:lnTo>
                <a:lnTo>
                  <a:pt x="10922" y="2930"/>
                </a:lnTo>
                <a:lnTo>
                  <a:pt x="10940" y="2939"/>
                </a:lnTo>
                <a:lnTo>
                  <a:pt x="10984" y="2939"/>
                </a:lnTo>
                <a:lnTo>
                  <a:pt x="11010" y="2939"/>
                </a:lnTo>
                <a:lnTo>
                  <a:pt x="11019" y="2939"/>
                </a:lnTo>
                <a:lnTo>
                  <a:pt x="11019" y="2930"/>
                </a:lnTo>
                <a:lnTo>
                  <a:pt x="11028" y="2930"/>
                </a:lnTo>
                <a:lnTo>
                  <a:pt x="11037" y="2930"/>
                </a:lnTo>
                <a:lnTo>
                  <a:pt x="11046" y="2921"/>
                </a:lnTo>
                <a:lnTo>
                  <a:pt x="11037" y="2921"/>
                </a:lnTo>
                <a:lnTo>
                  <a:pt x="11037" y="2912"/>
                </a:lnTo>
                <a:lnTo>
                  <a:pt x="11046" y="2912"/>
                </a:lnTo>
                <a:lnTo>
                  <a:pt x="11046" y="2904"/>
                </a:lnTo>
                <a:lnTo>
                  <a:pt x="11063" y="2904"/>
                </a:lnTo>
                <a:lnTo>
                  <a:pt x="11099" y="2895"/>
                </a:lnTo>
                <a:close/>
                <a:moveTo>
                  <a:pt x="6590" y="6680"/>
                </a:moveTo>
                <a:lnTo>
                  <a:pt x="6581" y="6671"/>
                </a:lnTo>
                <a:lnTo>
                  <a:pt x="6573" y="6680"/>
                </a:lnTo>
                <a:lnTo>
                  <a:pt x="6581" y="6680"/>
                </a:lnTo>
                <a:lnTo>
                  <a:pt x="6590" y="6680"/>
                </a:lnTo>
                <a:lnTo>
                  <a:pt x="6599" y="6680"/>
                </a:lnTo>
                <a:lnTo>
                  <a:pt x="6590" y="6671"/>
                </a:lnTo>
                <a:close/>
                <a:moveTo>
                  <a:pt x="6096" y="2657"/>
                </a:moveTo>
                <a:lnTo>
                  <a:pt x="6105" y="2665"/>
                </a:lnTo>
                <a:lnTo>
                  <a:pt x="6114" y="2674"/>
                </a:lnTo>
                <a:lnTo>
                  <a:pt x="6123" y="2674"/>
                </a:lnTo>
                <a:lnTo>
                  <a:pt x="6123" y="2683"/>
                </a:lnTo>
                <a:lnTo>
                  <a:pt x="6132" y="2683"/>
                </a:lnTo>
                <a:lnTo>
                  <a:pt x="6140" y="2683"/>
                </a:lnTo>
                <a:lnTo>
                  <a:pt x="6140" y="2674"/>
                </a:lnTo>
                <a:lnTo>
                  <a:pt x="6132" y="2657"/>
                </a:lnTo>
                <a:lnTo>
                  <a:pt x="6132" y="2648"/>
                </a:lnTo>
                <a:lnTo>
                  <a:pt x="6123" y="2639"/>
                </a:lnTo>
                <a:lnTo>
                  <a:pt x="6114" y="2639"/>
                </a:lnTo>
                <a:lnTo>
                  <a:pt x="6114" y="2630"/>
                </a:lnTo>
                <a:lnTo>
                  <a:pt x="6105" y="2630"/>
                </a:lnTo>
                <a:lnTo>
                  <a:pt x="6096" y="2630"/>
                </a:lnTo>
                <a:lnTo>
                  <a:pt x="6096" y="2639"/>
                </a:lnTo>
                <a:lnTo>
                  <a:pt x="6096" y="2648"/>
                </a:lnTo>
                <a:close/>
                <a:moveTo>
                  <a:pt x="5708" y="2206"/>
                </a:moveTo>
                <a:lnTo>
                  <a:pt x="5708" y="2215"/>
                </a:lnTo>
                <a:lnTo>
                  <a:pt x="5717" y="2224"/>
                </a:lnTo>
                <a:lnTo>
                  <a:pt x="5726" y="2224"/>
                </a:lnTo>
                <a:lnTo>
                  <a:pt x="5726" y="2215"/>
                </a:lnTo>
                <a:lnTo>
                  <a:pt x="5726" y="2206"/>
                </a:lnTo>
                <a:lnTo>
                  <a:pt x="5726" y="2198"/>
                </a:lnTo>
                <a:lnTo>
                  <a:pt x="5726" y="2206"/>
                </a:lnTo>
                <a:lnTo>
                  <a:pt x="5717" y="2206"/>
                </a:lnTo>
                <a:close/>
                <a:moveTo>
                  <a:pt x="5699" y="2215"/>
                </a:moveTo>
                <a:lnTo>
                  <a:pt x="5699" y="2206"/>
                </a:lnTo>
                <a:lnTo>
                  <a:pt x="5690" y="2206"/>
                </a:lnTo>
                <a:lnTo>
                  <a:pt x="5690" y="2215"/>
                </a:lnTo>
                <a:lnTo>
                  <a:pt x="5682" y="2215"/>
                </a:lnTo>
                <a:lnTo>
                  <a:pt x="5682" y="2224"/>
                </a:lnTo>
                <a:lnTo>
                  <a:pt x="5690" y="2224"/>
                </a:lnTo>
                <a:lnTo>
                  <a:pt x="5699" y="2224"/>
                </a:lnTo>
                <a:lnTo>
                  <a:pt x="5699" y="2233"/>
                </a:lnTo>
                <a:lnTo>
                  <a:pt x="5708" y="2233"/>
                </a:lnTo>
                <a:lnTo>
                  <a:pt x="5708" y="2224"/>
                </a:lnTo>
                <a:close/>
                <a:moveTo>
                  <a:pt x="5046" y="2268"/>
                </a:moveTo>
                <a:lnTo>
                  <a:pt x="5055" y="2277"/>
                </a:lnTo>
                <a:lnTo>
                  <a:pt x="5064" y="2277"/>
                </a:lnTo>
                <a:lnTo>
                  <a:pt x="5073" y="2277"/>
                </a:lnTo>
                <a:lnTo>
                  <a:pt x="5073" y="2268"/>
                </a:lnTo>
                <a:lnTo>
                  <a:pt x="5082" y="2268"/>
                </a:lnTo>
                <a:lnTo>
                  <a:pt x="5091" y="2268"/>
                </a:lnTo>
                <a:lnTo>
                  <a:pt x="5091" y="2277"/>
                </a:lnTo>
                <a:lnTo>
                  <a:pt x="5099" y="2277"/>
                </a:lnTo>
                <a:lnTo>
                  <a:pt x="5099" y="2286"/>
                </a:lnTo>
                <a:lnTo>
                  <a:pt x="5117" y="2286"/>
                </a:lnTo>
                <a:lnTo>
                  <a:pt x="5126" y="2277"/>
                </a:lnTo>
                <a:lnTo>
                  <a:pt x="5135" y="2277"/>
                </a:lnTo>
                <a:lnTo>
                  <a:pt x="5135" y="2286"/>
                </a:lnTo>
                <a:lnTo>
                  <a:pt x="5135" y="2295"/>
                </a:lnTo>
                <a:lnTo>
                  <a:pt x="5161" y="2303"/>
                </a:lnTo>
                <a:lnTo>
                  <a:pt x="5179" y="2303"/>
                </a:lnTo>
                <a:lnTo>
                  <a:pt x="5196" y="2312"/>
                </a:lnTo>
                <a:lnTo>
                  <a:pt x="5205" y="2321"/>
                </a:lnTo>
                <a:lnTo>
                  <a:pt x="5223" y="2321"/>
                </a:lnTo>
                <a:lnTo>
                  <a:pt x="5258" y="2330"/>
                </a:lnTo>
                <a:lnTo>
                  <a:pt x="5267" y="2330"/>
                </a:lnTo>
                <a:lnTo>
                  <a:pt x="5285" y="2321"/>
                </a:lnTo>
                <a:lnTo>
                  <a:pt x="5302" y="2312"/>
                </a:lnTo>
                <a:lnTo>
                  <a:pt x="5311" y="2303"/>
                </a:lnTo>
                <a:lnTo>
                  <a:pt x="5311" y="2295"/>
                </a:lnTo>
                <a:lnTo>
                  <a:pt x="5320" y="2295"/>
                </a:lnTo>
                <a:lnTo>
                  <a:pt x="5329" y="2295"/>
                </a:lnTo>
                <a:lnTo>
                  <a:pt x="5338" y="2286"/>
                </a:lnTo>
                <a:lnTo>
                  <a:pt x="5346" y="2286"/>
                </a:lnTo>
                <a:lnTo>
                  <a:pt x="5355" y="2286"/>
                </a:lnTo>
                <a:lnTo>
                  <a:pt x="5355" y="2277"/>
                </a:lnTo>
                <a:lnTo>
                  <a:pt x="5346" y="2268"/>
                </a:lnTo>
                <a:lnTo>
                  <a:pt x="5346" y="2277"/>
                </a:lnTo>
                <a:lnTo>
                  <a:pt x="5329" y="2277"/>
                </a:lnTo>
                <a:lnTo>
                  <a:pt x="5320" y="2268"/>
                </a:lnTo>
                <a:lnTo>
                  <a:pt x="5311" y="2259"/>
                </a:lnTo>
                <a:lnTo>
                  <a:pt x="5302" y="2251"/>
                </a:lnTo>
                <a:lnTo>
                  <a:pt x="5293" y="2242"/>
                </a:lnTo>
                <a:lnTo>
                  <a:pt x="5285" y="2224"/>
                </a:lnTo>
                <a:lnTo>
                  <a:pt x="5276" y="2215"/>
                </a:lnTo>
                <a:lnTo>
                  <a:pt x="5249" y="2198"/>
                </a:lnTo>
                <a:lnTo>
                  <a:pt x="5240" y="2189"/>
                </a:lnTo>
                <a:lnTo>
                  <a:pt x="5232" y="2189"/>
                </a:lnTo>
                <a:lnTo>
                  <a:pt x="5223" y="2180"/>
                </a:lnTo>
                <a:lnTo>
                  <a:pt x="5214" y="2171"/>
                </a:lnTo>
                <a:lnTo>
                  <a:pt x="5205" y="2171"/>
                </a:lnTo>
                <a:lnTo>
                  <a:pt x="5196" y="2180"/>
                </a:lnTo>
                <a:lnTo>
                  <a:pt x="5196" y="2171"/>
                </a:lnTo>
                <a:lnTo>
                  <a:pt x="5196" y="2162"/>
                </a:lnTo>
                <a:lnTo>
                  <a:pt x="5179" y="2153"/>
                </a:lnTo>
                <a:lnTo>
                  <a:pt x="5179" y="2145"/>
                </a:lnTo>
                <a:lnTo>
                  <a:pt x="5170" y="2145"/>
                </a:lnTo>
                <a:lnTo>
                  <a:pt x="5161" y="2145"/>
                </a:lnTo>
                <a:lnTo>
                  <a:pt x="5152" y="2153"/>
                </a:lnTo>
                <a:lnTo>
                  <a:pt x="5143" y="2153"/>
                </a:lnTo>
                <a:lnTo>
                  <a:pt x="5135" y="2153"/>
                </a:lnTo>
                <a:lnTo>
                  <a:pt x="5135" y="2162"/>
                </a:lnTo>
                <a:lnTo>
                  <a:pt x="5135" y="2171"/>
                </a:lnTo>
                <a:lnTo>
                  <a:pt x="5135" y="2180"/>
                </a:lnTo>
                <a:lnTo>
                  <a:pt x="5143" y="2189"/>
                </a:lnTo>
                <a:lnTo>
                  <a:pt x="5152" y="2198"/>
                </a:lnTo>
                <a:lnTo>
                  <a:pt x="5143" y="2198"/>
                </a:lnTo>
                <a:lnTo>
                  <a:pt x="5135" y="2198"/>
                </a:lnTo>
                <a:lnTo>
                  <a:pt x="5126" y="2180"/>
                </a:lnTo>
                <a:lnTo>
                  <a:pt x="5117" y="2180"/>
                </a:lnTo>
                <a:lnTo>
                  <a:pt x="5117" y="2189"/>
                </a:lnTo>
                <a:lnTo>
                  <a:pt x="5117" y="2198"/>
                </a:lnTo>
                <a:lnTo>
                  <a:pt x="5117" y="2206"/>
                </a:lnTo>
                <a:lnTo>
                  <a:pt x="5117" y="2215"/>
                </a:lnTo>
                <a:lnTo>
                  <a:pt x="5099" y="2233"/>
                </a:lnTo>
                <a:lnTo>
                  <a:pt x="5091" y="2233"/>
                </a:lnTo>
                <a:lnTo>
                  <a:pt x="5073" y="2242"/>
                </a:lnTo>
                <a:lnTo>
                  <a:pt x="5046" y="2242"/>
                </a:lnTo>
                <a:lnTo>
                  <a:pt x="5038" y="2251"/>
                </a:lnTo>
                <a:lnTo>
                  <a:pt x="5046" y="2259"/>
                </a:lnTo>
                <a:close/>
                <a:moveTo>
                  <a:pt x="6873" y="2409"/>
                </a:moveTo>
                <a:lnTo>
                  <a:pt x="6881" y="2409"/>
                </a:lnTo>
                <a:lnTo>
                  <a:pt x="6890" y="2409"/>
                </a:lnTo>
                <a:lnTo>
                  <a:pt x="6908" y="2409"/>
                </a:lnTo>
                <a:lnTo>
                  <a:pt x="6943" y="2409"/>
                </a:lnTo>
                <a:lnTo>
                  <a:pt x="6961" y="2409"/>
                </a:lnTo>
                <a:lnTo>
                  <a:pt x="6961" y="2401"/>
                </a:lnTo>
                <a:lnTo>
                  <a:pt x="6961" y="2392"/>
                </a:lnTo>
                <a:lnTo>
                  <a:pt x="6961" y="2383"/>
                </a:lnTo>
                <a:lnTo>
                  <a:pt x="6952" y="2383"/>
                </a:lnTo>
                <a:lnTo>
                  <a:pt x="6926" y="2383"/>
                </a:lnTo>
                <a:lnTo>
                  <a:pt x="6908" y="2374"/>
                </a:lnTo>
                <a:lnTo>
                  <a:pt x="6890" y="2374"/>
                </a:lnTo>
                <a:lnTo>
                  <a:pt x="6864" y="2374"/>
                </a:lnTo>
                <a:lnTo>
                  <a:pt x="6864" y="2383"/>
                </a:lnTo>
                <a:lnTo>
                  <a:pt x="6864" y="2392"/>
                </a:lnTo>
                <a:lnTo>
                  <a:pt x="6864" y="2401"/>
                </a:lnTo>
                <a:close/>
                <a:moveTo>
                  <a:pt x="6855" y="2321"/>
                </a:moveTo>
                <a:lnTo>
                  <a:pt x="6855" y="2312"/>
                </a:lnTo>
                <a:lnTo>
                  <a:pt x="6846" y="2303"/>
                </a:lnTo>
                <a:lnTo>
                  <a:pt x="6837" y="2295"/>
                </a:lnTo>
                <a:lnTo>
                  <a:pt x="6829" y="2295"/>
                </a:lnTo>
                <a:lnTo>
                  <a:pt x="6820" y="2295"/>
                </a:lnTo>
                <a:lnTo>
                  <a:pt x="6820" y="2303"/>
                </a:lnTo>
                <a:lnTo>
                  <a:pt x="6820" y="2312"/>
                </a:lnTo>
                <a:lnTo>
                  <a:pt x="6811" y="2312"/>
                </a:lnTo>
                <a:lnTo>
                  <a:pt x="6811" y="2321"/>
                </a:lnTo>
                <a:lnTo>
                  <a:pt x="6820" y="2321"/>
                </a:lnTo>
                <a:lnTo>
                  <a:pt x="6837" y="2330"/>
                </a:lnTo>
                <a:lnTo>
                  <a:pt x="6846" y="2339"/>
                </a:lnTo>
                <a:lnTo>
                  <a:pt x="6855" y="2339"/>
                </a:lnTo>
                <a:lnTo>
                  <a:pt x="6855" y="2330"/>
                </a:lnTo>
                <a:lnTo>
                  <a:pt x="6864" y="2330"/>
                </a:lnTo>
                <a:close/>
                <a:moveTo>
                  <a:pt x="6714" y="2206"/>
                </a:moveTo>
                <a:lnTo>
                  <a:pt x="6696" y="2206"/>
                </a:lnTo>
                <a:lnTo>
                  <a:pt x="6687" y="2198"/>
                </a:lnTo>
                <a:lnTo>
                  <a:pt x="6679" y="2206"/>
                </a:lnTo>
                <a:lnTo>
                  <a:pt x="6670" y="2206"/>
                </a:lnTo>
                <a:lnTo>
                  <a:pt x="6670" y="2215"/>
                </a:lnTo>
                <a:lnTo>
                  <a:pt x="6670" y="2224"/>
                </a:lnTo>
                <a:lnTo>
                  <a:pt x="6670" y="2233"/>
                </a:lnTo>
                <a:lnTo>
                  <a:pt x="6679" y="2233"/>
                </a:lnTo>
                <a:lnTo>
                  <a:pt x="6679" y="2242"/>
                </a:lnTo>
                <a:lnTo>
                  <a:pt x="6687" y="2242"/>
                </a:lnTo>
                <a:lnTo>
                  <a:pt x="6696" y="2242"/>
                </a:lnTo>
                <a:lnTo>
                  <a:pt x="6705" y="2233"/>
                </a:lnTo>
                <a:lnTo>
                  <a:pt x="6714" y="2224"/>
                </a:lnTo>
                <a:lnTo>
                  <a:pt x="6723" y="2215"/>
                </a:lnTo>
                <a:lnTo>
                  <a:pt x="6723" y="2206"/>
                </a:lnTo>
                <a:close/>
                <a:moveTo>
                  <a:pt x="6784" y="2339"/>
                </a:moveTo>
                <a:lnTo>
                  <a:pt x="6776" y="2348"/>
                </a:lnTo>
                <a:lnTo>
                  <a:pt x="6767" y="2348"/>
                </a:lnTo>
                <a:lnTo>
                  <a:pt x="6758" y="2348"/>
                </a:lnTo>
                <a:lnTo>
                  <a:pt x="6740" y="2348"/>
                </a:lnTo>
                <a:lnTo>
                  <a:pt x="6731" y="2348"/>
                </a:lnTo>
                <a:lnTo>
                  <a:pt x="6723" y="2356"/>
                </a:lnTo>
                <a:lnTo>
                  <a:pt x="6714" y="2356"/>
                </a:lnTo>
                <a:lnTo>
                  <a:pt x="6705" y="2374"/>
                </a:lnTo>
                <a:lnTo>
                  <a:pt x="6687" y="2392"/>
                </a:lnTo>
                <a:lnTo>
                  <a:pt x="6679" y="2401"/>
                </a:lnTo>
                <a:lnTo>
                  <a:pt x="6679" y="2427"/>
                </a:lnTo>
                <a:lnTo>
                  <a:pt x="6679" y="2445"/>
                </a:lnTo>
                <a:lnTo>
                  <a:pt x="6687" y="2462"/>
                </a:lnTo>
                <a:lnTo>
                  <a:pt x="6696" y="2471"/>
                </a:lnTo>
                <a:lnTo>
                  <a:pt x="6696" y="2480"/>
                </a:lnTo>
                <a:lnTo>
                  <a:pt x="6705" y="2480"/>
                </a:lnTo>
                <a:lnTo>
                  <a:pt x="6723" y="2480"/>
                </a:lnTo>
                <a:lnTo>
                  <a:pt x="6749" y="2480"/>
                </a:lnTo>
                <a:lnTo>
                  <a:pt x="6767" y="2480"/>
                </a:lnTo>
                <a:lnTo>
                  <a:pt x="6784" y="2480"/>
                </a:lnTo>
                <a:lnTo>
                  <a:pt x="6811" y="2462"/>
                </a:lnTo>
                <a:lnTo>
                  <a:pt x="6820" y="2462"/>
                </a:lnTo>
                <a:lnTo>
                  <a:pt x="6829" y="2454"/>
                </a:lnTo>
                <a:lnTo>
                  <a:pt x="6837" y="2445"/>
                </a:lnTo>
                <a:lnTo>
                  <a:pt x="6837" y="2436"/>
                </a:lnTo>
                <a:lnTo>
                  <a:pt x="6837" y="2418"/>
                </a:lnTo>
                <a:lnTo>
                  <a:pt x="6837" y="2392"/>
                </a:lnTo>
                <a:lnTo>
                  <a:pt x="6837" y="2383"/>
                </a:lnTo>
                <a:lnTo>
                  <a:pt x="6837" y="2374"/>
                </a:lnTo>
                <a:lnTo>
                  <a:pt x="6837" y="2365"/>
                </a:lnTo>
                <a:lnTo>
                  <a:pt x="6837" y="2356"/>
                </a:lnTo>
                <a:lnTo>
                  <a:pt x="6793" y="2348"/>
                </a:lnTo>
                <a:close/>
                <a:moveTo>
                  <a:pt x="4993" y="2259"/>
                </a:moveTo>
                <a:lnTo>
                  <a:pt x="5002" y="2259"/>
                </a:lnTo>
                <a:lnTo>
                  <a:pt x="5011" y="2259"/>
                </a:lnTo>
                <a:lnTo>
                  <a:pt x="5002" y="2251"/>
                </a:lnTo>
                <a:lnTo>
                  <a:pt x="5002" y="2242"/>
                </a:lnTo>
                <a:lnTo>
                  <a:pt x="4993" y="2242"/>
                </a:lnTo>
                <a:lnTo>
                  <a:pt x="4993" y="2251"/>
                </a:lnTo>
                <a:lnTo>
                  <a:pt x="4985" y="2251"/>
                </a:lnTo>
                <a:close/>
                <a:moveTo>
                  <a:pt x="5320" y="2206"/>
                </a:moveTo>
                <a:lnTo>
                  <a:pt x="5320" y="2215"/>
                </a:lnTo>
                <a:lnTo>
                  <a:pt x="5329" y="2215"/>
                </a:lnTo>
                <a:lnTo>
                  <a:pt x="5338" y="2215"/>
                </a:lnTo>
                <a:lnTo>
                  <a:pt x="5346" y="2206"/>
                </a:lnTo>
                <a:lnTo>
                  <a:pt x="5346" y="2198"/>
                </a:lnTo>
                <a:lnTo>
                  <a:pt x="5346" y="2189"/>
                </a:lnTo>
                <a:lnTo>
                  <a:pt x="5338" y="2180"/>
                </a:lnTo>
                <a:lnTo>
                  <a:pt x="5329" y="2180"/>
                </a:lnTo>
                <a:lnTo>
                  <a:pt x="5320" y="2180"/>
                </a:lnTo>
                <a:lnTo>
                  <a:pt x="5311" y="2180"/>
                </a:lnTo>
                <a:lnTo>
                  <a:pt x="5302" y="2180"/>
                </a:lnTo>
                <a:lnTo>
                  <a:pt x="5302" y="2189"/>
                </a:lnTo>
                <a:lnTo>
                  <a:pt x="5302" y="2198"/>
                </a:lnTo>
                <a:lnTo>
                  <a:pt x="5302" y="2206"/>
                </a:lnTo>
                <a:lnTo>
                  <a:pt x="5311" y="2215"/>
                </a:lnTo>
                <a:lnTo>
                  <a:pt x="5311" y="2206"/>
                </a:lnTo>
                <a:lnTo>
                  <a:pt x="5311" y="2198"/>
                </a:lnTo>
                <a:lnTo>
                  <a:pt x="5320" y="2189"/>
                </a:lnTo>
                <a:lnTo>
                  <a:pt x="5311" y="2189"/>
                </a:lnTo>
                <a:lnTo>
                  <a:pt x="5320" y="2189"/>
                </a:lnTo>
                <a:lnTo>
                  <a:pt x="5329" y="2198"/>
                </a:lnTo>
                <a:lnTo>
                  <a:pt x="5329" y="2206"/>
                </a:lnTo>
                <a:close/>
                <a:moveTo>
                  <a:pt x="4870" y="2286"/>
                </a:moveTo>
                <a:lnTo>
                  <a:pt x="4861" y="2277"/>
                </a:lnTo>
                <a:lnTo>
                  <a:pt x="4852" y="2286"/>
                </a:lnTo>
                <a:lnTo>
                  <a:pt x="4852" y="2295"/>
                </a:lnTo>
                <a:lnTo>
                  <a:pt x="4843" y="2295"/>
                </a:lnTo>
                <a:lnTo>
                  <a:pt x="4835" y="2295"/>
                </a:lnTo>
                <a:lnTo>
                  <a:pt x="4843" y="2303"/>
                </a:lnTo>
                <a:lnTo>
                  <a:pt x="4861" y="2312"/>
                </a:lnTo>
                <a:lnTo>
                  <a:pt x="4870" y="2312"/>
                </a:lnTo>
                <a:lnTo>
                  <a:pt x="4879" y="2303"/>
                </a:lnTo>
                <a:lnTo>
                  <a:pt x="4879" y="2295"/>
                </a:lnTo>
                <a:lnTo>
                  <a:pt x="4879" y="2286"/>
                </a:lnTo>
                <a:close/>
                <a:moveTo>
                  <a:pt x="4314" y="2374"/>
                </a:moveTo>
                <a:lnTo>
                  <a:pt x="4305" y="2383"/>
                </a:lnTo>
                <a:lnTo>
                  <a:pt x="4323" y="2383"/>
                </a:lnTo>
                <a:close/>
                <a:moveTo>
                  <a:pt x="4341" y="2392"/>
                </a:moveTo>
                <a:lnTo>
                  <a:pt x="4332" y="2392"/>
                </a:lnTo>
                <a:lnTo>
                  <a:pt x="4341" y="2392"/>
                </a:lnTo>
                <a:lnTo>
                  <a:pt x="4349" y="2401"/>
                </a:lnTo>
                <a:lnTo>
                  <a:pt x="4349" y="2392"/>
                </a:lnTo>
                <a:close/>
                <a:moveTo>
                  <a:pt x="4914" y="2206"/>
                </a:moveTo>
                <a:lnTo>
                  <a:pt x="4923" y="2206"/>
                </a:lnTo>
                <a:lnTo>
                  <a:pt x="4923" y="2198"/>
                </a:lnTo>
                <a:lnTo>
                  <a:pt x="4932" y="2198"/>
                </a:lnTo>
                <a:lnTo>
                  <a:pt x="4923" y="2189"/>
                </a:lnTo>
                <a:lnTo>
                  <a:pt x="4914" y="2180"/>
                </a:lnTo>
                <a:lnTo>
                  <a:pt x="4905" y="2189"/>
                </a:lnTo>
                <a:lnTo>
                  <a:pt x="4914" y="2198"/>
                </a:lnTo>
                <a:close/>
                <a:moveTo>
                  <a:pt x="6643" y="2877"/>
                </a:moveTo>
                <a:lnTo>
                  <a:pt x="6652" y="2877"/>
                </a:lnTo>
                <a:lnTo>
                  <a:pt x="6652" y="2868"/>
                </a:lnTo>
                <a:lnTo>
                  <a:pt x="6643" y="2868"/>
                </a:lnTo>
                <a:lnTo>
                  <a:pt x="6626" y="2868"/>
                </a:lnTo>
                <a:lnTo>
                  <a:pt x="6626" y="2877"/>
                </a:lnTo>
                <a:close/>
                <a:moveTo>
                  <a:pt x="4967" y="2286"/>
                </a:moveTo>
                <a:lnTo>
                  <a:pt x="4976" y="2286"/>
                </a:lnTo>
                <a:lnTo>
                  <a:pt x="4976" y="2295"/>
                </a:lnTo>
                <a:lnTo>
                  <a:pt x="4985" y="2286"/>
                </a:lnTo>
                <a:lnTo>
                  <a:pt x="4993" y="2286"/>
                </a:lnTo>
                <a:lnTo>
                  <a:pt x="4993" y="2268"/>
                </a:lnTo>
                <a:lnTo>
                  <a:pt x="4985" y="2259"/>
                </a:lnTo>
                <a:lnTo>
                  <a:pt x="4976" y="2251"/>
                </a:lnTo>
                <a:lnTo>
                  <a:pt x="4967" y="2251"/>
                </a:lnTo>
                <a:lnTo>
                  <a:pt x="4967" y="2259"/>
                </a:lnTo>
                <a:lnTo>
                  <a:pt x="4958" y="2259"/>
                </a:lnTo>
                <a:lnTo>
                  <a:pt x="4967" y="2259"/>
                </a:lnTo>
                <a:lnTo>
                  <a:pt x="4967" y="2268"/>
                </a:lnTo>
                <a:lnTo>
                  <a:pt x="4958" y="2277"/>
                </a:lnTo>
                <a:lnTo>
                  <a:pt x="4958" y="2286"/>
                </a:lnTo>
                <a:close/>
                <a:moveTo>
                  <a:pt x="3335" y="4483"/>
                </a:moveTo>
                <a:lnTo>
                  <a:pt x="3335" y="4475"/>
                </a:lnTo>
                <a:lnTo>
                  <a:pt x="3326" y="4475"/>
                </a:lnTo>
                <a:lnTo>
                  <a:pt x="3317" y="4475"/>
                </a:lnTo>
                <a:lnTo>
                  <a:pt x="3317" y="4483"/>
                </a:lnTo>
                <a:lnTo>
                  <a:pt x="3326" y="4483"/>
                </a:lnTo>
                <a:close/>
                <a:moveTo>
                  <a:pt x="4667" y="2312"/>
                </a:moveTo>
                <a:lnTo>
                  <a:pt x="4658" y="2312"/>
                </a:lnTo>
                <a:lnTo>
                  <a:pt x="4649" y="2312"/>
                </a:lnTo>
                <a:lnTo>
                  <a:pt x="4641" y="2312"/>
                </a:lnTo>
                <a:lnTo>
                  <a:pt x="4632" y="2312"/>
                </a:lnTo>
                <a:lnTo>
                  <a:pt x="4641" y="2321"/>
                </a:lnTo>
                <a:lnTo>
                  <a:pt x="4649" y="2330"/>
                </a:lnTo>
                <a:lnTo>
                  <a:pt x="4658" y="2330"/>
                </a:lnTo>
                <a:lnTo>
                  <a:pt x="4667" y="2339"/>
                </a:lnTo>
                <a:lnTo>
                  <a:pt x="4676" y="2330"/>
                </a:lnTo>
                <a:lnTo>
                  <a:pt x="4685" y="2330"/>
                </a:lnTo>
                <a:lnTo>
                  <a:pt x="4676" y="2330"/>
                </a:lnTo>
                <a:lnTo>
                  <a:pt x="4676" y="2321"/>
                </a:lnTo>
                <a:close/>
                <a:moveTo>
                  <a:pt x="6476" y="3142"/>
                </a:moveTo>
                <a:lnTo>
                  <a:pt x="6484" y="3142"/>
                </a:lnTo>
                <a:lnTo>
                  <a:pt x="6493" y="3151"/>
                </a:lnTo>
                <a:lnTo>
                  <a:pt x="6502" y="3151"/>
                </a:lnTo>
                <a:lnTo>
                  <a:pt x="6502" y="3142"/>
                </a:lnTo>
                <a:lnTo>
                  <a:pt x="6502" y="3133"/>
                </a:lnTo>
                <a:lnTo>
                  <a:pt x="6511" y="3124"/>
                </a:lnTo>
                <a:lnTo>
                  <a:pt x="6520" y="3115"/>
                </a:lnTo>
                <a:lnTo>
                  <a:pt x="6520" y="3107"/>
                </a:lnTo>
                <a:lnTo>
                  <a:pt x="6529" y="3098"/>
                </a:lnTo>
                <a:lnTo>
                  <a:pt x="6529" y="3089"/>
                </a:lnTo>
                <a:lnTo>
                  <a:pt x="6529" y="3080"/>
                </a:lnTo>
                <a:lnTo>
                  <a:pt x="6529" y="3071"/>
                </a:lnTo>
                <a:lnTo>
                  <a:pt x="6520" y="3063"/>
                </a:lnTo>
                <a:lnTo>
                  <a:pt x="6511" y="3054"/>
                </a:lnTo>
                <a:lnTo>
                  <a:pt x="6502" y="3063"/>
                </a:lnTo>
                <a:lnTo>
                  <a:pt x="6484" y="3063"/>
                </a:lnTo>
                <a:lnTo>
                  <a:pt x="6476" y="3063"/>
                </a:lnTo>
                <a:lnTo>
                  <a:pt x="6467" y="3080"/>
                </a:lnTo>
                <a:lnTo>
                  <a:pt x="6458" y="3089"/>
                </a:lnTo>
                <a:lnTo>
                  <a:pt x="6458" y="3098"/>
                </a:lnTo>
                <a:lnTo>
                  <a:pt x="6458" y="3107"/>
                </a:lnTo>
                <a:lnTo>
                  <a:pt x="6458" y="3124"/>
                </a:lnTo>
                <a:lnTo>
                  <a:pt x="6458" y="3133"/>
                </a:lnTo>
                <a:lnTo>
                  <a:pt x="6467" y="3133"/>
                </a:lnTo>
                <a:close/>
                <a:moveTo>
                  <a:pt x="6573" y="2189"/>
                </a:moveTo>
                <a:lnTo>
                  <a:pt x="6581" y="2198"/>
                </a:lnTo>
                <a:lnTo>
                  <a:pt x="6590" y="2189"/>
                </a:lnTo>
                <a:lnTo>
                  <a:pt x="6599" y="2189"/>
                </a:lnTo>
                <a:lnTo>
                  <a:pt x="6617" y="2180"/>
                </a:lnTo>
                <a:lnTo>
                  <a:pt x="6626" y="2171"/>
                </a:lnTo>
                <a:lnTo>
                  <a:pt x="6626" y="2162"/>
                </a:lnTo>
                <a:lnTo>
                  <a:pt x="6617" y="2162"/>
                </a:lnTo>
                <a:lnTo>
                  <a:pt x="6608" y="2162"/>
                </a:lnTo>
                <a:lnTo>
                  <a:pt x="6608" y="2171"/>
                </a:lnTo>
                <a:lnTo>
                  <a:pt x="6599" y="2171"/>
                </a:lnTo>
                <a:lnTo>
                  <a:pt x="6590" y="2171"/>
                </a:lnTo>
                <a:lnTo>
                  <a:pt x="6581" y="2171"/>
                </a:lnTo>
                <a:lnTo>
                  <a:pt x="6564" y="2189"/>
                </a:lnTo>
                <a:lnTo>
                  <a:pt x="6564" y="2198"/>
                </a:lnTo>
                <a:close/>
                <a:moveTo>
                  <a:pt x="6555" y="2339"/>
                </a:moveTo>
                <a:lnTo>
                  <a:pt x="6537" y="2339"/>
                </a:lnTo>
                <a:lnTo>
                  <a:pt x="6537" y="2348"/>
                </a:lnTo>
                <a:lnTo>
                  <a:pt x="6537" y="2356"/>
                </a:lnTo>
                <a:lnTo>
                  <a:pt x="6546" y="2365"/>
                </a:lnTo>
                <a:lnTo>
                  <a:pt x="6555" y="2365"/>
                </a:lnTo>
                <a:lnTo>
                  <a:pt x="6564" y="2348"/>
                </a:lnTo>
                <a:close/>
                <a:moveTo>
                  <a:pt x="6458" y="3371"/>
                </a:moveTo>
                <a:lnTo>
                  <a:pt x="6458" y="3363"/>
                </a:lnTo>
                <a:lnTo>
                  <a:pt x="6467" y="3363"/>
                </a:lnTo>
                <a:lnTo>
                  <a:pt x="6458" y="3354"/>
                </a:lnTo>
                <a:lnTo>
                  <a:pt x="6458" y="3363"/>
                </a:lnTo>
                <a:lnTo>
                  <a:pt x="6449" y="3371"/>
                </a:lnTo>
                <a:close/>
                <a:moveTo>
                  <a:pt x="6520" y="2153"/>
                </a:moveTo>
                <a:lnTo>
                  <a:pt x="6511" y="2153"/>
                </a:lnTo>
                <a:lnTo>
                  <a:pt x="6502" y="2153"/>
                </a:lnTo>
                <a:lnTo>
                  <a:pt x="6484" y="2162"/>
                </a:lnTo>
                <a:lnTo>
                  <a:pt x="6476" y="2162"/>
                </a:lnTo>
                <a:lnTo>
                  <a:pt x="6467" y="2162"/>
                </a:lnTo>
                <a:lnTo>
                  <a:pt x="6467" y="2153"/>
                </a:lnTo>
                <a:lnTo>
                  <a:pt x="6458" y="2153"/>
                </a:lnTo>
                <a:lnTo>
                  <a:pt x="6449" y="2153"/>
                </a:lnTo>
                <a:lnTo>
                  <a:pt x="6440" y="2162"/>
                </a:lnTo>
                <a:lnTo>
                  <a:pt x="6432" y="2162"/>
                </a:lnTo>
                <a:lnTo>
                  <a:pt x="6423" y="2162"/>
                </a:lnTo>
                <a:lnTo>
                  <a:pt x="6423" y="2171"/>
                </a:lnTo>
                <a:lnTo>
                  <a:pt x="6440" y="2171"/>
                </a:lnTo>
                <a:lnTo>
                  <a:pt x="6449" y="2171"/>
                </a:lnTo>
                <a:lnTo>
                  <a:pt x="6449" y="2180"/>
                </a:lnTo>
                <a:lnTo>
                  <a:pt x="6458" y="2180"/>
                </a:lnTo>
                <a:lnTo>
                  <a:pt x="6458" y="2189"/>
                </a:lnTo>
                <a:lnTo>
                  <a:pt x="6467" y="2189"/>
                </a:lnTo>
                <a:lnTo>
                  <a:pt x="6476" y="2189"/>
                </a:lnTo>
                <a:lnTo>
                  <a:pt x="6484" y="2189"/>
                </a:lnTo>
                <a:lnTo>
                  <a:pt x="6476" y="2189"/>
                </a:lnTo>
                <a:lnTo>
                  <a:pt x="6476" y="2171"/>
                </a:lnTo>
                <a:lnTo>
                  <a:pt x="6484" y="2180"/>
                </a:lnTo>
                <a:lnTo>
                  <a:pt x="6511" y="2180"/>
                </a:lnTo>
                <a:lnTo>
                  <a:pt x="6520" y="2171"/>
                </a:lnTo>
                <a:lnTo>
                  <a:pt x="6520" y="2162"/>
                </a:lnTo>
                <a:close/>
                <a:moveTo>
                  <a:pt x="6555" y="2242"/>
                </a:moveTo>
                <a:lnTo>
                  <a:pt x="6537" y="2251"/>
                </a:lnTo>
                <a:lnTo>
                  <a:pt x="6529" y="2251"/>
                </a:lnTo>
                <a:lnTo>
                  <a:pt x="6529" y="2259"/>
                </a:lnTo>
                <a:lnTo>
                  <a:pt x="6520" y="2268"/>
                </a:lnTo>
                <a:lnTo>
                  <a:pt x="6520" y="2277"/>
                </a:lnTo>
                <a:lnTo>
                  <a:pt x="6529" y="2277"/>
                </a:lnTo>
                <a:lnTo>
                  <a:pt x="6537" y="2277"/>
                </a:lnTo>
                <a:lnTo>
                  <a:pt x="6546" y="2277"/>
                </a:lnTo>
                <a:lnTo>
                  <a:pt x="6564" y="2268"/>
                </a:lnTo>
                <a:lnTo>
                  <a:pt x="6573" y="2259"/>
                </a:lnTo>
                <a:lnTo>
                  <a:pt x="6581" y="2251"/>
                </a:lnTo>
                <a:lnTo>
                  <a:pt x="6581" y="2242"/>
                </a:lnTo>
                <a:lnTo>
                  <a:pt x="6590" y="2233"/>
                </a:lnTo>
                <a:lnTo>
                  <a:pt x="6599" y="2224"/>
                </a:lnTo>
                <a:lnTo>
                  <a:pt x="6608" y="2215"/>
                </a:lnTo>
                <a:lnTo>
                  <a:pt x="6599" y="2206"/>
                </a:lnTo>
                <a:lnTo>
                  <a:pt x="6590" y="2206"/>
                </a:lnTo>
                <a:lnTo>
                  <a:pt x="6581" y="2206"/>
                </a:lnTo>
                <a:lnTo>
                  <a:pt x="6573" y="2215"/>
                </a:lnTo>
                <a:lnTo>
                  <a:pt x="6573" y="2224"/>
                </a:lnTo>
                <a:lnTo>
                  <a:pt x="6564" y="2224"/>
                </a:lnTo>
                <a:close/>
                <a:moveTo>
                  <a:pt x="6202" y="2648"/>
                </a:moveTo>
                <a:lnTo>
                  <a:pt x="6202" y="2639"/>
                </a:lnTo>
                <a:lnTo>
                  <a:pt x="6184" y="2630"/>
                </a:lnTo>
                <a:lnTo>
                  <a:pt x="6176" y="2621"/>
                </a:lnTo>
                <a:lnTo>
                  <a:pt x="6149" y="2621"/>
                </a:lnTo>
                <a:lnTo>
                  <a:pt x="6149" y="2630"/>
                </a:lnTo>
                <a:lnTo>
                  <a:pt x="6158" y="2630"/>
                </a:lnTo>
                <a:lnTo>
                  <a:pt x="6167" y="2639"/>
                </a:lnTo>
                <a:lnTo>
                  <a:pt x="6176" y="2648"/>
                </a:lnTo>
                <a:lnTo>
                  <a:pt x="6176" y="2665"/>
                </a:lnTo>
                <a:lnTo>
                  <a:pt x="6184" y="2665"/>
                </a:lnTo>
                <a:lnTo>
                  <a:pt x="6193" y="2657"/>
                </a:lnTo>
                <a:lnTo>
                  <a:pt x="6202" y="2665"/>
                </a:lnTo>
                <a:lnTo>
                  <a:pt x="6193" y="2674"/>
                </a:lnTo>
                <a:lnTo>
                  <a:pt x="6202" y="2674"/>
                </a:lnTo>
                <a:lnTo>
                  <a:pt x="6211" y="2674"/>
                </a:lnTo>
                <a:lnTo>
                  <a:pt x="6220" y="2674"/>
                </a:lnTo>
                <a:lnTo>
                  <a:pt x="6229" y="2683"/>
                </a:lnTo>
                <a:lnTo>
                  <a:pt x="6237" y="2674"/>
                </a:lnTo>
                <a:lnTo>
                  <a:pt x="6237" y="2665"/>
                </a:lnTo>
                <a:lnTo>
                  <a:pt x="6220" y="2665"/>
                </a:lnTo>
                <a:lnTo>
                  <a:pt x="6211" y="2665"/>
                </a:lnTo>
                <a:lnTo>
                  <a:pt x="6202" y="2657"/>
                </a:lnTo>
                <a:close/>
                <a:moveTo>
                  <a:pt x="6237" y="2604"/>
                </a:moveTo>
                <a:lnTo>
                  <a:pt x="6246" y="2604"/>
                </a:lnTo>
                <a:lnTo>
                  <a:pt x="6255" y="2612"/>
                </a:lnTo>
                <a:lnTo>
                  <a:pt x="6264" y="2604"/>
                </a:lnTo>
                <a:lnTo>
                  <a:pt x="6255" y="2604"/>
                </a:lnTo>
                <a:lnTo>
                  <a:pt x="6246" y="2604"/>
                </a:lnTo>
                <a:lnTo>
                  <a:pt x="6237" y="2595"/>
                </a:lnTo>
                <a:close/>
                <a:moveTo>
                  <a:pt x="6476" y="4033"/>
                </a:moveTo>
                <a:lnTo>
                  <a:pt x="6484" y="4033"/>
                </a:lnTo>
                <a:lnTo>
                  <a:pt x="6476" y="4024"/>
                </a:lnTo>
                <a:close/>
                <a:moveTo>
                  <a:pt x="6476" y="3733"/>
                </a:moveTo>
                <a:lnTo>
                  <a:pt x="6502" y="3724"/>
                </a:lnTo>
                <a:lnTo>
                  <a:pt x="6502" y="3716"/>
                </a:lnTo>
                <a:lnTo>
                  <a:pt x="6511" y="3707"/>
                </a:lnTo>
                <a:lnTo>
                  <a:pt x="6502" y="3707"/>
                </a:lnTo>
                <a:lnTo>
                  <a:pt x="6502" y="3716"/>
                </a:lnTo>
                <a:lnTo>
                  <a:pt x="6493" y="3716"/>
                </a:lnTo>
                <a:lnTo>
                  <a:pt x="6484" y="3716"/>
                </a:lnTo>
                <a:lnTo>
                  <a:pt x="6476" y="3724"/>
                </a:lnTo>
                <a:lnTo>
                  <a:pt x="6467" y="3733"/>
                </a:lnTo>
                <a:close/>
                <a:moveTo>
                  <a:pt x="6564" y="3742"/>
                </a:moveTo>
                <a:lnTo>
                  <a:pt x="6564" y="3733"/>
                </a:lnTo>
                <a:lnTo>
                  <a:pt x="6573" y="3733"/>
                </a:lnTo>
                <a:lnTo>
                  <a:pt x="6573" y="3724"/>
                </a:lnTo>
                <a:lnTo>
                  <a:pt x="6573" y="3707"/>
                </a:lnTo>
                <a:lnTo>
                  <a:pt x="6564" y="3707"/>
                </a:lnTo>
                <a:lnTo>
                  <a:pt x="6564" y="3716"/>
                </a:lnTo>
                <a:lnTo>
                  <a:pt x="6564" y="3724"/>
                </a:lnTo>
                <a:lnTo>
                  <a:pt x="6564" y="3733"/>
                </a:lnTo>
                <a:lnTo>
                  <a:pt x="6555" y="3733"/>
                </a:lnTo>
                <a:lnTo>
                  <a:pt x="6555" y="3742"/>
                </a:lnTo>
                <a:close/>
                <a:moveTo>
                  <a:pt x="6626" y="2974"/>
                </a:moveTo>
                <a:lnTo>
                  <a:pt x="6643" y="2974"/>
                </a:lnTo>
                <a:lnTo>
                  <a:pt x="6652" y="2974"/>
                </a:lnTo>
                <a:lnTo>
                  <a:pt x="6652" y="2965"/>
                </a:lnTo>
                <a:lnTo>
                  <a:pt x="6661" y="2965"/>
                </a:lnTo>
                <a:lnTo>
                  <a:pt x="6661" y="2957"/>
                </a:lnTo>
                <a:lnTo>
                  <a:pt x="6652" y="2948"/>
                </a:lnTo>
                <a:lnTo>
                  <a:pt x="6643" y="2939"/>
                </a:lnTo>
                <a:lnTo>
                  <a:pt x="6634" y="2939"/>
                </a:lnTo>
                <a:lnTo>
                  <a:pt x="6626" y="2930"/>
                </a:lnTo>
                <a:lnTo>
                  <a:pt x="6608" y="2930"/>
                </a:lnTo>
                <a:lnTo>
                  <a:pt x="6590" y="2939"/>
                </a:lnTo>
                <a:lnTo>
                  <a:pt x="6581" y="2939"/>
                </a:lnTo>
                <a:lnTo>
                  <a:pt x="6590" y="2948"/>
                </a:lnTo>
                <a:lnTo>
                  <a:pt x="6608" y="2965"/>
                </a:lnTo>
                <a:close/>
                <a:moveTo>
                  <a:pt x="6599" y="3248"/>
                </a:moveTo>
                <a:lnTo>
                  <a:pt x="6599" y="3239"/>
                </a:lnTo>
                <a:lnTo>
                  <a:pt x="6608" y="3239"/>
                </a:lnTo>
                <a:lnTo>
                  <a:pt x="6590" y="3239"/>
                </a:lnTo>
                <a:lnTo>
                  <a:pt x="6581" y="3239"/>
                </a:lnTo>
                <a:lnTo>
                  <a:pt x="6573" y="3248"/>
                </a:lnTo>
                <a:lnTo>
                  <a:pt x="6581" y="3248"/>
                </a:lnTo>
                <a:close/>
                <a:moveTo>
                  <a:pt x="6511" y="3689"/>
                </a:moveTo>
                <a:lnTo>
                  <a:pt x="6511" y="3680"/>
                </a:lnTo>
                <a:lnTo>
                  <a:pt x="6511" y="3671"/>
                </a:lnTo>
                <a:lnTo>
                  <a:pt x="6511" y="3680"/>
                </a:lnTo>
                <a:close/>
                <a:moveTo>
                  <a:pt x="6484" y="3345"/>
                </a:moveTo>
                <a:lnTo>
                  <a:pt x="6476" y="3345"/>
                </a:lnTo>
                <a:lnTo>
                  <a:pt x="6467" y="3345"/>
                </a:lnTo>
                <a:lnTo>
                  <a:pt x="6467" y="3354"/>
                </a:lnTo>
                <a:lnTo>
                  <a:pt x="6476" y="3354"/>
                </a:lnTo>
                <a:close/>
                <a:moveTo>
                  <a:pt x="6493" y="3601"/>
                </a:moveTo>
                <a:lnTo>
                  <a:pt x="6493" y="3592"/>
                </a:lnTo>
                <a:lnTo>
                  <a:pt x="6493" y="3601"/>
                </a:lnTo>
                <a:lnTo>
                  <a:pt x="6502" y="3592"/>
                </a:lnTo>
                <a:lnTo>
                  <a:pt x="6493" y="3583"/>
                </a:lnTo>
                <a:lnTo>
                  <a:pt x="6493" y="3592"/>
                </a:lnTo>
                <a:close/>
                <a:moveTo>
                  <a:pt x="6484" y="3663"/>
                </a:moveTo>
                <a:lnTo>
                  <a:pt x="6484" y="3671"/>
                </a:lnTo>
                <a:lnTo>
                  <a:pt x="6493" y="3671"/>
                </a:lnTo>
                <a:lnTo>
                  <a:pt x="6493" y="3663"/>
                </a:lnTo>
                <a:close/>
                <a:moveTo>
                  <a:pt x="5973" y="2401"/>
                </a:moveTo>
                <a:lnTo>
                  <a:pt x="5973" y="2409"/>
                </a:lnTo>
                <a:lnTo>
                  <a:pt x="5982" y="2418"/>
                </a:lnTo>
                <a:lnTo>
                  <a:pt x="5990" y="2418"/>
                </a:lnTo>
                <a:lnTo>
                  <a:pt x="5999" y="2418"/>
                </a:lnTo>
                <a:lnTo>
                  <a:pt x="5999" y="2409"/>
                </a:lnTo>
                <a:lnTo>
                  <a:pt x="6008" y="2401"/>
                </a:lnTo>
                <a:lnTo>
                  <a:pt x="6008" y="2392"/>
                </a:lnTo>
                <a:lnTo>
                  <a:pt x="6008" y="2383"/>
                </a:lnTo>
                <a:lnTo>
                  <a:pt x="6008" y="2374"/>
                </a:lnTo>
                <a:lnTo>
                  <a:pt x="6008" y="2365"/>
                </a:lnTo>
                <a:lnTo>
                  <a:pt x="5999" y="2356"/>
                </a:lnTo>
                <a:lnTo>
                  <a:pt x="5990" y="2348"/>
                </a:lnTo>
                <a:lnTo>
                  <a:pt x="5982" y="2348"/>
                </a:lnTo>
                <a:lnTo>
                  <a:pt x="5973" y="2356"/>
                </a:lnTo>
                <a:lnTo>
                  <a:pt x="5973" y="2365"/>
                </a:lnTo>
                <a:lnTo>
                  <a:pt x="5964" y="2374"/>
                </a:lnTo>
                <a:lnTo>
                  <a:pt x="5973" y="2383"/>
                </a:lnTo>
                <a:lnTo>
                  <a:pt x="5973" y="2392"/>
                </a:lnTo>
                <a:close/>
                <a:moveTo>
                  <a:pt x="891" y="6812"/>
                </a:moveTo>
                <a:lnTo>
                  <a:pt x="882" y="6804"/>
                </a:lnTo>
                <a:lnTo>
                  <a:pt x="873" y="6795"/>
                </a:lnTo>
                <a:lnTo>
                  <a:pt x="865" y="6795"/>
                </a:lnTo>
                <a:lnTo>
                  <a:pt x="856" y="6804"/>
                </a:lnTo>
                <a:lnTo>
                  <a:pt x="847" y="6795"/>
                </a:lnTo>
                <a:lnTo>
                  <a:pt x="838" y="6795"/>
                </a:lnTo>
                <a:lnTo>
                  <a:pt x="838" y="6804"/>
                </a:lnTo>
                <a:lnTo>
                  <a:pt x="847" y="6804"/>
                </a:lnTo>
                <a:lnTo>
                  <a:pt x="847" y="6812"/>
                </a:lnTo>
                <a:lnTo>
                  <a:pt x="856" y="6812"/>
                </a:lnTo>
                <a:lnTo>
                  <a:pt x="856" y="6821"/>
                </a:lnTo>
                <a:lnTo>
                  <a:pt x="865" y="6821"/>
                </a:lnTo>
                <a:lnTo>
                  <a:pt x="873" y="6821"/>
                </a:lnTo>
                <a:lnTo>
                  <a:pt x="882" y="6821"/>
                </a:lnTo>
                <a:close/>
                <a:moveTo>
                  <a:pt x="2135" y="2189"/>
                </a:moveTo>
                <a:lnTo>
                  <a:pt x="2135" y="2180"/>
                </a:lnTo>
                <a:lnTo>
                  <a:pt x="2153" y="2180"/>
                </a:lnTo>
                <a:lnTo>
                  <a:pt x="2144" y="2180"/>
                </a:lnTo>
                <a:lnTo>
                  <a:pt x="2135" y="2171"/>
                </a:lnTo>
                <a:lnTo>
                  <a:pt x="2126" y="2171"/>
                </a:lnTo>
                <a:lnTo>
                  <a:pt x="2117" y="2180"/>
                </a:lnTo>
                <a:close/>
                <a:moveTo>
                  <a:pt x="820" y="6777"/>
                </a:moveTo>
                <a:lnTo>
                  <a:pt x="803" y="6777"/>
                </a:lnTo>
                <a:lnTo>
                  <a:pt x="794" y="6777"/>
                </a:lnTo>
                <a:lnTo>
                  <a:pt x="794" y="6786"/>
                </a:lnTo>
                <a:lnTo>
                  <a:pt x="812" y="6786"/>
                </a:lnTo>
                <a:lnTo>
                  <a:pt x="829" y="6786"/>
                </a:lnTo>
                <a:lnTo>
                  <a:pt x="838" y="6786"/>
                </a:lnTo>
                <a:close/>
                <a:moveTo>
                  <a:pt x="962" y="8648"/>
                </a:moveTo>
                <a:lnTo>
                  <a:pt x="970" y="8648"/>
                </a:lnTo>
                <a:close/>
                <a:moveTo>
                  <a:pt x="794" y="8207"/>
                </a:moveTo>
                <a:lnTo>
                  <a:pt x="785" y="8207"/>
                </a:lnTo>
                <a:lnTo>
                  <a:pt x="776" y="8207"/>
                </a:lnTo>
                <a:lnTo>
                  <a:pt x="794" y="8207"/>
                </a:lnTo>
                <a:lnTo>
                  <a:pt x="785" y="8207"/>
                </a:lnTo>
                <a:lnTo>
                  <a:pt x="785" y="8216"/>
                </a:lnTo>
                <a:lnTo>
                  <a:pt x="776" y="8216"/>
                </a:lnTo>
                <a:lnTo>
                  <a:pt x="776" y="8207"/>
                </a:lnTo>
                <a:lnTo>
                  <a:pt x="776" y="8216"/>
                </a:lnTo>
                <a:lnTo>
                  <a:pt x="785" y="8225"/>
                </a:lnTo>
                <a:lnTo>
                  <a:pt x="803" y="8225"/>
                </a:lnTo>
                <a:lnTo>
                  <a:pt x="794" y="8216"/>
                </a:lnTo>
                <a:close/>
                <a:moveTo>
                  <a:pt x="768" y="6768"/>
                </a:moveTo>
                <a:lnTo>
                  <a:pt x="768" y="6759"/>
                </a:lnTo>
                <a:lnTo>
                  <a:pt x="759" y="6759"/>
                </a:lnTo>
                <a:lnTo>
                  <a:pt x="750" y="6751"/>
                </a:lnTo>
                <a:lnTo>
                  <a:pt x="750" y="6742"/>
                </a:lnTo>
                <a:lnTo>
                  <a:pt x="741" y="6742"/>
                </a:lnTo>
                <a:lnTo>
                  <a:pt x="732" y="6751"/>
                </a:lnTo>
                <a:lnTo>
                  <a:pt x="723" y="6751"/>
                </a:lnTo>
                <a:lnTo>
                  <a:pt x="723" y="6759"/>
                </a:lnTo>
                <a:lnTo>
                  <a:pt x="732" y="6768"/>
                </a:lnTo>
                <a:lnTo>
                  <a:pt x="741" y="6768"/>
                </a:lnTo>
                <a:lnTo>
                  <a:pt x="750" y="6768"/>
                </a:lnTo>
                <a:lnTo>
                  <a:pt x="759" y="6768"/>
                </a:lnTo>
                <a:lnTo>
                  <a:pt x="759" y="6777"/>
                </a:lnTo>
                <a:lnTo>
                  <a:pt x="768" y="6777"/>
                </a:lnTo>
                <a:close/>
                <a:moveTo>
                  <a:pt x="829" y="6804"/>
                </a:moveTo>
                <a:lnTo>
                  <a:pt x="820" y="6804"/>
                </a:lnTo>
                <a:lnTo>
                  <a:pt x="812" y="6804"/>
                </a:lnTo>
                <a:lnTo>
                  <a:pt x="820" y="6804"/>
                </a:lnTo>
                <a:lnTo>
                  <a:pt x="820" y="6812"/>
                </a:lnTo>
                <a:lnTo>
                  <a:pt x="829" y="6812"/>
                </a:lnTo>
                <a:close/>
                <a:moveTo>
                  <a:pt x="970" y="6901"/>
                </a:moveTo>
                <a:lnTo>
                  <a:pt x="962" y="6892"/>
                </a:lnTo>
                <a:lnTo>
                  <a:pt x="962" y="6883"/>
                </a:lnTo>
                <a:lnTo>
                  <a:pt x="953" y="6874"/>
                </a:lnTo>
                <a:lnTo>
                  <a:pt x="918" y="6857"/>
                </a:lnTo>
                <a:lnTo>
                  <a:pt x="900" y="6848"/>
                </a:lnTo>
                <a:lnTo>
                  <a:pt x="900" y="6857"/>
                </a:lnTo>
                <a:lnTo>
                  <a:pt x="900" y="6865"/>
                </a:lnTo>
                <a:lnTo>
                  <a:pt x="900" y="6874"/>
                </a:lnTo>
                <a:lnTo>
                  <a:pt x="891" y="6883"/>
                </a:lnTo>
                <a:lnTo>
                  <a:pt x="891" y="6892"/>
                </a:lnTo>
                <a:lnTo>
                  <a:pt x="891" y="6901"/>
                </a:lnTo>
                <a:lnTo>
                  <a:pt x="900" y="6918"/>
                </a:lnTo>
                <a:lnTo>
                  <a:pt x="900" y="6936"/>
                </a:lnTo>
                <a:lnTo>
                  <a:pt x="900" y="6945"/>
                </a:lnTo>
                <a:lnTo>
                  <a:pt x="918" y="6945"/>
                </a:lnTo>
                <a:lnTo>
                  <a:pt x="926" y="6936"/>
                </a:lnTo>
                <a:lnTo>
                  <a:pt x="944" y="6927"/>
                </a:lnTo>
                <a:lnTo>
                  <a:pt x="962" y="6918"/>
                </a:lnTo>
                <a:lnTo>
                  <a:pt x="970" y="6909"/>
                </a:lnTo>
                <a:lnTo>
                  <a:pt x="979" y="6909"/>
                </a:lnTo>
                <a:lnTo>
                  <a:pt x="979" y="6901"/>
                </a:lnTo>
                <a:close/>
                <a:moveTo>
                  <a:pt x="1023" y="3689"/>
                </a:moveTo>
                <a:lnTo>
                  <a:pt x="1015" y="3698"/>
                </a:lnTo>
                <a:lnTo>
                  <a:pt x="1023" y="3698"/>
                </a:lnTo>
                <a:lnTo>
                  <a:pt x="1032" y="3698"/>
                </a:lnTo>
                <a:lnTo>
                  <a:pt x="1032" y="3689"/>
                </a:lnTo>
                <a:close/>
                <a:moveTo>
                  <a:pt x="1156" y="3583"/>
                </a:moveTo>
                <a:lnTo>
                  <a:pt x="1147" y="3574"/>
                </a:lnTo>
                <a:lnTo>
                  <a:pt x="1156" y="3566"/>
                </a:lnTo>
                <a:lnTo>
                  <a:pt x="1147" y="3557"/>
                </a:lnTo>
                <a:lnTo>
                  <a:pt x="1138" y="3557"/>
                </a:lnTo>
                <a:lnTo>
                  <a:pt x="1129" y="3566"/>
                </a:lnTo>
                <a:lnTo>
                  <a:pt x="1120" y="3566"/>
                </a:lnTo>
                <a:lnTo>
                  <a:pt x="1120" y="3557"/>
                </a:lnTo>
                <a:lnTo>
                  <a:pt x="1112" y="3548"/>
                </a:lnTo>
                <a:lnTo>
                  <a:pt x="1103" y="3548"/>
                </a:lnTo>
                <a:lnTo>
                  <a:pt x="1094" y="3548"/>
                </a:lnTo>
                <a:lnTo>
                  <a:pt x="1103" y="3557"/>
                </a:lnTo>
                <a:lnTo>
                  <a:pt x="1094" y="3557"/>
                </a:lnTo>
                <a:lnTo>
                  <a:pt x="1094" y="3566"/>
                </a:lnTo>
                <a:lnTo>
                  <a:pt x="1085" y="3566"/>
                </a:lnTo>
                <a:lnTo>
                  <a:pt x="1076" y="3566"/>
                </a:lnTo>
                <a:lnTo>
                  <a:pt x="1076" y="3574"/>
                </a:lnTo>
                <a:lnTo>
                  <a:pt x="1068" y="3566"/>
                </a:lnTo>
                <a:lnTo>
                  <a:pt x="1059" y="3557"/>
                </a:lnTo>
                <a:lnTo>
                  <a:pt x="1050" y="3557"/>
                </a:lnTo>
                <a:lnTo>
                  <a:pt x="1041" y="3566"/>
                </a:lnTo>
                <a:lnTo>
                  <a:pt x="1050" y="3574"/>
                </a:lnTo>
                <a:lnTo>
                  <a:pt x="1059" y="3583"/>
                </a:lnTo>
                <a:lnTo>
                  <a:pt x="1050" y="3583"/>
                </a:lnTo>
                <a:lnTo>
                  <a:pt x="1050" y="3601"/>
                </a:lnTo>
                <a:lnTo>
                  <a:pt x="1059" y="3610"/>
                </a:lnTo>
                <a:lnTo>
                  <a:pt x="1059" y="3619"/>
                </a:lnTo>
                <a:lnTo>
                  <a:pt x="1050" y="3610"/>
                </a:lnTo>
                <a:lnTo>
                  <a:pt x="1050" y="3601"/>
                </a:lnTo>
                <a:lnTo>
                  <a:pt x="1041" y="3592"/>
                </a:lnTo>
                <a:lnTo>
                  <a:pt x="1032" y="3592"/>
                </a:lnTo>
                <a:lnTo>
                  <a:pt x="1041" y="3592"/>
                </a:lnTo>
                <a:lnTo>
                  <a:pt x="1032" y="3583"/>
                </a:lnTo>
                <a:lnTo>
                  <a:pt x="1023" y="3583"/>
                </a:lnTo>
                <a:lnTo>
                  <a:pt x="1015" y="3583"/>
                </a:lnTo>
                <a:lnTo>
                  <a:pt x="1006" y="3592"/>
                </a:lnTo>
                <a:lnTo>
                  <a:pt x="997" y="3592"/>
                </a:lnTo>
                <a:lnTo>
                  <a:pt x="988" y="3601"/>
                </a:lnTo>
                <a:lnTo>
                  <a:pt x="988" y="3610"/>
                </a:lnTo>
                <a:lnTo>
                  <a:pt x="988" y="3619"/>
                </a:lnTo>
                <a:lnTo>
                  <a:pt x="997" y="3627"/>
                </a:lnTo>
                <a:lnTo>
                  <a:pt x="997" y="3645"/>
                </a:lnTo>
                <a:lnTo>
                  <a:pt x="1015" y="3663"/>
                </a:lnTo>
                <a:lnTo>
                  <a:pt x="1023" y="3654"/>
                </a:lnTo>
                <a:lnTo>
                  <a:pt x="1023" y="3645"/>
                </a:lnTo>
                <a:lnTo>
                  <a:pt x="1015" y="3636"/>
                </a:lnTo>
                <a:lnTo>
                  <a:pt x="1006" y="3636"/>
                </a:lnTo>
                <a:lnTo>
                  <a:pt x="1015" y="3636"/>
                </a:lnTo>
                <a:lnTo>
                  <a:pt x="1023" y="3636"/>
                </a:lnTo>
                <a:lnTo>
                  <a:pt x="1032" y="3636"/>
                </a:lnTo>
                <a:lnTo>
                  <a:pt x="1032" y="3645"/>
                </a:lnTo>
                <a:lnTo>
                  <a:pt x="1041" y="3645"/>
                </a:lnTo>
                <a:lnTo>
                  <a:pt x="1050" y="3654"/>
                </a:lnTo>
                <a:lnTo>
                  <a:pt x="1032" y="3671"/>
                </a:lnTo>
                <a:lnTo>
                  <a:pt x="1041" y="3671"/>
                </a:lnTo>
                <a:lnTo>
                  <a:pt x="1059" y="3663"/>
                </a:lnTo>
                <a:lnTo>
                  <a:pt x="1068" y="3654"/>
                </a:lnTo>
                <a:lnTo>
                  <a:pt x="1068" y="3645"/>
                </a:lnTo>
                <a:lnTo>
                  <a:pt x="1059" y="3645"/>
                </a:lnTo>
                <a:lnTo>
                  <a:pt x="1068" y="3645"/>
                </a:lnTo>
                <a:lnTo>
                  <a:pt x="1076" y="3636"/>
                </a:lnTo>
                <a:lnTo>
                  <a:pt x="1094" y="3627"/>
                </a:lnTo>
                <a:lnTo>
                  <a:pt x="1103" y="3627"/>
                </a:lnTo>
                <a:lnTo>
                  <a:pt x="1112" y="3619"/>
                </a:lnTo>
                <a:lnTo>
                  <a:pt x="1120" y="3619"/>
                </a:lnTo>
                <a:lnTo>
                  <a:pt x="1129" y="3619"/>
                </a:lnTo>
                <a:lnTo>
                  <a:pt x="1138" y="3610"/>
                </a:lnTo>
                <a:lnTo>
                  <a:pt x="1129" y="3610"/>
                </a:lnTo>
                <a:lnTo>
                  <a:pt x="1129" y="3601"/>
                </a:lnTo>
                <a:lnTo>
                  <a:pt x="1112" y="3601"/>
                </a:lnTo>
                <a:lnTo>
                  <a:pt x="1120" y="3601"/>
                </a:lnTo>
                <a:lnTo>
                  <a:pt x="1138" y="3601"/>
                </a:lnTo>
                <a:lnTo>
                  <a:pt x="1156" y="3601"/>
                </a:lnTo>
                <a:lnTo>
                  <a:pt x="1165" y="3592"/>
                </a:lnTo>
                <a:lnTo>
                  <a:pt x="1165" y="3583"/>
                </a:lnTo>
                <a:close/>
                <a:moveTo>
                  <a:pt x="1182" y="3513"/>
                </a:moveTo>
                <a:lnTo>
                  <a:pt x="1173" y="3504"/>
                </a:lnTo>
                <a:lnTo>
                  <a:pt x="1165" y="3504"/>
                </a:lnTo>
                <a:lnTo>
                  <a:pt x="1156" y="3504"/>
                </a:lnTo>
                <a:lnTo>
                  <a:pt x="1147" y="3504"/>
                </a:lnTo>
                <a:lnTo>
                  <a:pt x="1147" y="3495"/>
                </a:lnTo>
                <a:lnTo>
                  <a:pt x="1138" y="3495"/>
                </a:lnTo>
                <a:lnTo>
                  <a:pt x="1120" y="3504"/>
                </a:lnTo>
                <a:lnTo>
                  <a:pt x="1129" y="3504"/>
                </a:lnTo>
                <a:lnTo>
                  <a:pt x="1129" y="3513"/>
                </a:lnTo>
                <a:lnTo>
                  <a:pt x="1120" y="3513"/>
                </a:lnTo>
                <a:lnTo>
                  <a:pt x="1112" y="3513"/>
                </a:lnTo>
                <a:lnTo>
                  <a:pt x="1103" y="3521"/>
                </a:lnTo>
                <a:lnTo>
                  <a:pt x="1085" y="3539"/>
                </a:lnTo>
                <a:lnTo>
                  <a:pt x="1112" y="3548"/>
                </a:lnTo>
                <a:lnTo>
                  <a:pt x="1120" y="3548"/>
                </a:lnTo>
                <a:lnTo>
                  <a:pt x="1120" y="3539"/>
                </a:lnTo>
                <a:lnTo>
                  <a:pt x="1129" y="3539"/>
                </a:lnTo>
                <a:lnTo>
                  <a:pt x="1138" y="3539"/>
                </a:lnTo>
                <a:lnTo>
                  <a:pt x="1138" y="3530"/>
                </a:lnTo>
                <a:lnTo>
                  <a:pt x="1147" y="3530"/>
                </a:lnTo>
                <a:lnTo>
                  <a:pt x="1156" y="3530"/>
                </a:lnTo>
                <a:lnTo>
                  <a:pt x="1165" y="3530"/>
                </a:lnTo>
                <a:lnTo>
                  <a:pt x="1156" y="3521"/>
                </a:lnTo>
                <a:lnTo>
                  <a:pt x="1165" y="3521"/>
                </a:lnTo>
                <a:lnTo>
                  <a:pt x="1173" y="3521"/>
                </a:lnTo>
                <a:lnTo>
                  <a:pt x="1173" y="3530"/>
                </a:lnTo>
                <a:lnTo>
                  <a:pt x="1182" y="3521"/>
                </a:lnTo>
                <a:close/>
                <a:moveTo>
                  <a:pt x="918" y="3777"/>
                </a:moveTo>
                <a:lnTo>
                  <a:pt x="926" y="3777"/>
                </a:lnTo>
                <a:lnTo>
                  <a:pt x="926" y="3769"/>
                </a:lnTo>
                <a:lnTo>
                  <a:pt x="918" y="3760"/>
                </a:lnTo>
                <a:lnTo>
                  <a:pt x="909" y="3769"/>
                </a:lnTo>
                <a:lnTo>
                  <a:pt x="909" y="3777"/>
                </a:lnTo>
                <a:close/>
                <a:moveTo>
                  <a:pt x="1147" y="3495"/>
                </a:moveTo>
                <a:lnTo>
                  <a:pt x="1156" y="3486"/>
                </a:lnTo>
                <a:lnTo>
                  <a:pt x="1156" y="3477"/>
                </a:lnTo>
                <a:lnTo>
                  <a:pt x="1147" y="3477"/>
                </a:lnTo>
                <a:lnTo>
                  <a:pt x="1138" y="3486"/>
                </a:lnTo>
                <a:close/>
                <a:moveTo>
                  <a:pt x="1085" y="3557"/>
                </a:moveTo>
                <a:lnTo>
                  <a:pt x="1085" y="3566"/>
                </a:lnTo>
                <a:lnTo>
                  <a:pt x="1094" y="3566"/>
                </a:lnTo>
                <a:lnTo>
                  <a:pt x="1094" y="3557"/>
                </a:lnTo>
                <a:lnTo>
                  <a:pt x="1085" y="3557"/>
                </a:lnTo>
                <a:lnTo>
                  <a:pt x="1085" y="3548"/>
                </a:lnTo>
                <a:lnTo>
                  <a:pt x="1076" y="3548"/>
                </a:lnTo>
                <a:lnTo>
                  <a:pt x="1076" y="3557"/>
                </a:lnTo>
                <a:close/>
                <a:moveTo>
                  <a:pt x="997" y="3689"/>
                </a:moveTo>
                <a:lnTo>
                  <a:pt x="988" y="3698"/>
                </a:lnTo>
                <a:lnTo>
                  <a:pt x="988" y="3707"/>
                </a:lnTo>
                <a:lnTo>
                  <a:pt x="979" y="3707"/>
                </a:lnTo>
                <a:lnTo>
                  <a:pt x="979" y="3716"/>
                </a:lnTo>
                <a:lnTo>
                  <a:pt x="988" y="3707"/>
                </a:lnTo>
                <a:lnTo>
                  <a:pt x="997" y="3698"/>
                </a:lnTo>
                <a:lnTo>
                  <a:pt x="1006" y="3698"/>
                </a:lnTo>
                <a:lnTo>
                  <a:pt x="1006" y="3689"/>
                </a:lnTo>
                <a:close/>
                <a:moveTo>
                  <a:pt x="1112" y="3636"/>
                </a:moveTo>
                <a:lnTo>
                  <a:pt x="1094" y="3627"/>
                </a:lnTo>
                <a:lnTo>
                  <a:pt x="1085" y="3636"/>
                </a:lnTo>
                <a:lnTo>
                  <a:pt x="1085" y="3645"/>
                </a:lnTo>
                <a:lnTo>
                  <a:pt x="1085" y="3654"/>
                </a:lnTo>
                <a:lnTo>
                  <a:pt x="1094" y="3645"/>
                </a:lnTo>
                <a:lnTo>
                  <a:pt x="1103" y="3636"/>
                </a:lnTo>
                <a:lnTo>
                  <a:pt x="1103" y="3645"/>
                </a:lnTo>
                <a:lnTo>
                  <a:pt x="1112" y="3636"/>
                </a:lnTo>
                <a:lnTo>
                  <a:pt x="1120" y="3636"/>
                </a:lnTo>
                <a:close/>
                <a:moveTo>
                  <a:pt x="644" y="8066"/>
                </a:moveTo>
                <a:lnTo>
                  <a:pt x="644" y="8074"/>
                </a:lnTo>
                <a:lnTo>
                  <a:pt x="644" y="8066"/>
                </a:lnTo>
                <a:lnTo>
                  <a:pt x="644" y="8074"/>
                </a:lnTo>
                <a:lnTo>
                  <a:pt x="653" y="8074"/>
                </a:lnTo>
                <a:close/>
                <a:moveTo>
                  <a:pt x="900" y="8763"/>
                </a:moveTo>
                <a:close/>
                <a:moveTo>
                  <a:pt x="194" y="3936"/>
                </a:moveTo>
                <a:lnTo>
                  <a:pt x="185" y="3927"/>
                </a:lnTo>
                <a:lnTo>
                  <a:pt x="176" y="3936"/>
                </a:lnTo>
                <a:lnTo>
                  <a:pt x="185" y="3936"/>
                </a:lnTo>
                <a:lnTo>
                  <a:pt x="185" y="3945"/>
                </a:lnTo>
                <a:lnTo>
                  <a:pt x="194" y="3945"/>
                </a:lnTo>
                <a:lnTo>
                  <a:pt x="203" y="3936"/>
                </a:lnTo>
                <a:close/>
                <a:moveTo>
                  <a:pt x="362" y="3883"/>
                </a:moveTo>
                <a:lnTo>
                  <a:pt x="353" y="3883"/>
                </a:lnTo>
                <a:lnTo>
                  <a:pt x="344" y="3874"/>
                </a:lnTo>
                <a:lnTo>
                  <a:pt x="344" y="3857"/>
                </a:lnTo>
                <a:lnTo>
                  <a:pt x="335" y="3857"/>
                </a:lnTo>
                <a:lnTo>
                  <a:pt x="318" y="3857"/>
                </a:lnTo>
                <a:lnTo>
                  <a:pt x="309" y="3857"/>
                </a:lnTo>
                <a:lnTo>
                  <a:pt x="291" y="3866"/>
                </a:lnTo>
                <a:lnTo>
                  <a:pt x="282" y="3866"/>
                </a:lnTo>
                <a:lnTo>
                  <a:pt x="273" y="3866"/>
                </a:lnTo>
                <a:lnTo>
                  <a:pt x="265" y="3866"/>
                </a:lnTo>
                <a:lnTo>
                  <a:pt x="247" y="3892"/>
                </a:lnTo>
                <a:lnTo>
                  <a:pt x="238" y="3901"/>
                </a:lnTo>
                <a:lnTo>
                  <a:pt x="238" y="3910"/>
                </a:lnTo>
                <a:lnTo>
                  <a:pt x="238" y="3919"/>
                </a:lnTo>
                <a:lnTo>
                  <a:pt x="247" y="3919"/>
                </a:lnTo>
                <a:lnTo>
                  <a:pt x="256" y="3919"/>
                </a:lnTo>
                <a:lnTo>
                  <a:pt x="265" y="3919"/>
                </a:lnTo>
                <a:lnTo>
                  <a:pt x="273" y="3910"/>
                </a:lnTo>
                <a:lnTo>
                  <a:pt x="282" y="3901"/>
                </a:lnTo>
                <a:lnTo>
                  <a:pt x="291" y="3901"/>
                </a:lnTo>
                <a:lnTo>
                  <a:pt x="300" y="3892"/>
                </a:lnTo>
                <a:lnTo>
                  <a:pt x="335" y="3892"/>
                </a:lnTo>
                <a:lnTo>
                  <a:pt x="353" y="3883"/>
                </a:lnTo>
                <a:lnTo>
                  <a:pt x="371" y="3892"/>
                </a:lnTo>
                <a:close/>
                <a:moveTo>
                  <a:pt x="176" y="3945"/>
                </a:moveTo>
                <a:lnTo>
                  <a:pt x="159" y="3936"/>
                </a:lnTo>
                <a:lnTo>
                  <a:pt x="150" y="3936"/>
                </a:lnTo>
                <a:lnTo>
                  <a:pt x="150" y="3945"/>
                </a:lnTo>
                <a:lnTo>
                  <a:pt x="150" y="3954"/>
                </a:lnTo>
                <a:lnTo>
                  <a:pt x="159" y="3954"/>
                </a:lnTo>
                <a:lnTo>
                  <a:pt x="168" y="3954"/>
                </a:lnTo>
                <a:lnTo>
                  <a:pt x="176" y="3954"/>
                </a:lnTo>
                <a:close/>
                <a:moveTo>
                  <a:pt x="406" y="3910"/>
                </a:moveTo>
                <a:lnTo>
                  <a:pt x="388" y="3910"/>
                </a:lnTo>
                <a:lnTo>
                  <a:pt x="388" y="3919"/>
                </a:lnTo>
                <a:lnTo>
                  <a:pt x="397" y="3919"/>
                </a:lnTo>
                <a:lnTo>
                  <a:pt x="406" y="3919"/>
                </a:lnTo>
                <a:close/>
                <a:moveTo>
                  <a:pt x="124" y="3989"/>
                </a:moveTo>
                <a:lnTo>
                  <a:pt x="115" y="3989"/>
                </a:lnTo>
                <a:lnTo>
                  <a:pt x="124" y="3980"/>
                </a:lnTo>
                <a:lnTo>
                  <a:pt x="132" y="3972"/>
                </a:lnTo>
                <a:lnTo>
                  <a:pt x="141" y="3963"/>
                </a:lnTo>
                <a:lnTo>
                  <a:pt x="132" y="3963"/>
                </a:lnTo>
                <a:lnTo>
                  <a:pt x="124" y="3963"/>
                </a:lnTo>
                <a:lnTo>
                  <a:pt x="115" y="3972"/>
                </a:lnTo>
                <a:lnTo>
                  <a:pt x="106" y="3972"/>
                </a:lnTo>
                <a:lnTo>
                  <a:pt x="106" y="3963"/>
                </a:lnTo>
                <a:lnTo>
                  <a:pt x="97" y="3963"/>
                </a:lnTo>
                <a:lnTo>
                  <a:pt x="79" y="3963"/>
                </a:lnTo>
                <a:lnTo>
                  <a:pt x="79" y="3972"/>
                </a:lnTo>
                <a:lnTo>
                  <a:pt x="71" y="3972"/>
                </a:lnTo>
                <a:lnTo>
                  <a:pt x="71" y="3980"/>
                </a:lnTo>
                <a:lnTo>
                  <a:pt x="79" y="3980"/>
                </a:lnTo>
                <a:lnTo>
                  <a:pt x="88" y="3980"/>
                </a:lnTo>
                <a:lnTo>
                  <a:pt x="97" y="3989"/>
                </a:lnTo>
                <a:lnTo>
                  <a:pt x="97" y="3998"/>
                </a:lnTo>
                <a:lnTo>
                  <a:pt x="88" y="3989"/>
                </a:lnTo>
                <a:lnTo>
                  <a:pt x="79" y="3989"/>
                </a:lnTo>
                <a:lnTo>
                  <a:pt x="79" y="3998"/>
                </a:lnTo>
                <a:lnTo>
                  <a:pt x="71" y="3998"/>
                </a:lnTo>
                <a:lnTo>
                  <a:pt x="71" y="4007"/>
                </a:lnTo>
                <a:lnTo>
                  <a:pt x="53" y="4016"/>
                </a:lnTo>
                <a:lnTo>
                  <a:pt x="44" y="4016"/>
                </a:lnTo>
                <a:lnTo>
                  <a:pt x="35" y="4024"/>
                </a:lnTo>
                <a:lnTo>
                  <a:pt x="26" y="4024"/>
                </a:lnTo>
                <a:lnTo>
                  <a:pt x="26" y="4033"/>
                </a:lnTo>
                <a:lnTo>
                  <a:pt x="35" y="4033"/>
                </a:lnTo>
                <a:lnTo>
                  <a:pt x="44" y="4033"/>
                </a:lnTo>
                <a:lnTo>
                  <a:pt x="53" y="4024"/>
                </a:lnTo>
                <a:lnTo>
                  <a:pt x="62" y="4024"/>
                </a:lnTo>
                <a:lnTo>
                  <a:pt x="71" y="4016"/>
                </a:lnTo>
                <a:lnTo>
                  <a:pt x="88" y="4016"/>
                </a:lnTo>
                <a:lnTo>
                  <a:pt x="97" y="4016"/>
                </a:lnTo>
                <a:lnTo>
                  <a:pt x="106" y="4007"/>
                </a:lnTo>
                <a:lnTo>
                  <a:pt x="115" y="3998"/>
                </a:lnTo>
                <a:lnTo>
                  <a:pt x="124" y="3998"/>
                </a:lnTo>
                <a:lnTo>
                  <a:pt x="132" y="3989"/>
                </a:lnTo>
                <a:close/>
                <a:moveTo>
                  <a:pt x="141" y="3972"/>
                </a:moveTo>
                <a:lnTo>
                  <a:pt x="141" y="3980"/>
                </a:lnTo>
                <a:lnTo>
                  <a:pt x="141" y="3989"/>
                </a:lnTo>
                <a:lnTo>
                  <a:pt x="141" y="3980"/>
                </a:lnTo>
                <a:lnTo>
                  <a:pt x="150" y="3980"/>
                </a:lnTo>
                <a:lnTo>
                  <a:pt x="150" y="3972"/>
                </a:lnTo>
                <a:close/>
                <a:moveTo>
                  <a:pt x="432" y="3857"/>
                </a:moveTo>
                <a:lnTo>
                  <a:pt x="423" y="3857"/>
                </a:lnTo>
                <a:lnTo>
                  <a:pt x="415" y="3866"/>
                </a:lnTo>
                <a:lnTo>
                  <a:pt x="423" y="3874"/>
                </a:lnTo>
                <a:lnTo>
                  <a:pt x="432" y="3874"/>
                </a:lnTo>
                <a:lnTo>
                  <a:pt x="432" y="3866"/>
                </a:lnTo>
                <a:close/>
                <a:moveTo>
                  <a:pt x="176" y="3301"/>
                </a:moveTo>
                <a:lnTo>
                  <a:pt x="176" y="3292"/>
                </a:lnTo>
                <a:lnTo>
                  <a:pt x="168" y="3292"/>
                </a:lnTo>
                <a:lnTo>
                  <a:pt x="159" y="3292"/>
                </a:lnTo>
                <a:lnTo>
                  <a:pt x="150" y="3292"/>
                </a:lnTo>
                <a:lnTo>
                  <a:pt x="141" y="3283"/>
                </a:lnTo>
                <a:lnTo>
                  <a:pt x="132" y="3292"/>
                </a:lnTo>
                <a:lnTo>
                  <a:pt x="124" y="3283"/>
                </a:lnTo>
                <a:lnTo>
                  <a:pt x="115" y="3292"/>
                </a:lnTo>
                <a:lnTo>
                  <a:pt x="106" y="3292"/>
                </a:lnTo>
                <a:lnTo>
                  <a:pt x="97" y="3292"/>
                </a:lnTo>
                <a:lnTo>
                  <a:pt x="97" y="3301"/>
                </a:lnTo>
                <a:lnTo>
                  <a:pt x="62" y="3301"/>
                </a:lnTo>
                <a:lnTo>
                  <a:pt x="53" y="3301"/>
                </a:lnTo>
                <a:lnTo>
                  <a:pt x="62" y="3318"/>
                </a:lnTo>
                <a:lnTo>
                  <a:pt x="71" y="3327"/>
                </a:lnTo>
                <a:lnTo>
                  <a:pt x="79" y="3327"/>
                </a:lnTo>
                <a:lnTo>
                  <a:pt x="106" y="3345"/>
                </a:lnTo>
                <a:lnTo>
                  <a:pt x="132" y="3345"/>
                </a:lnTo>
                <a:lnTo>
                  <a:pt x="141" y="3354"/>
                </a:lnTo>
                <a:lnTo>
                  <a:pt x="150" y="3354"/>
                </a:lnTo>
                <a:lnTo>
                  <a:pt x="141" y="3345"/>
                </a:lnTo>
                <a:lnTo>
                  <a:pt x="150" y="3345"/>
                </a:lnTo>
                <a:lnTo>
                  <a:pt x="159" y="3336"/>
                </a:lnTo>
                <a:lnTo>
                  <a:pt x="176" y="3336"/>
                </a:lnTo>
                <a:lnTo>
                  <a:pt x="185" y="3336"/>
                </a:lnTo>
                <a:lnTo>
                  <a:pt x="185" y="3327"/>
                </a:lnTo>
                <a:lnTo>
                  <a:pt x="176" y="3318"/>
                </a:lnTo>
                <a:lnTo>
                  <a:pt x="176" y="3310"/>
                </a:lnTo>
                <a:close/>
                <a:moveTo>
                  <a:pt x="644" y="6715"/>
                </a:moveTo>
                <a:lnTo>
                  <a:pt x="644" y="6706"/>
                </a:lnTo>
                <a:lnTo>
                  <a:pt x="644" y="6698"/>
                </a:lnTo>
                <a:lnTo>
                  <a:pt x="626" y="6698"/>
                </a:lnTo>
                <a:lnTo>
                  <a:pt x="618" y="6706"/>
                </a:lnTo>
                <a:lnTo>
                  <a:pt x="609" y="6715"/>
                </a:lnTo>
                <a:lnTo>
                  <a:pt x="618" y="6715"/>
                </a:lnTo>
                <a:lnTo>
                  <a:pt x="626" y="6724"/>
                </a:lnTo>
                <a:lnTo>
                  <a:pt x="635" y="6724"/>
                </a:lnTo>
                <a:lnTo>
                  <a:pt x="644" y="6724"/>
                </a:lnTo>
                <a:close/>
                <a:moveTo>
                  <a:pt x="644" y="3857"/>
                </a:moveTo>
                <a:lnTo>
                  <a:pt x="635" y="3848"/>
                </a:lnTo>
                <a:lnTo>
                  <a:pt x="635" y="3857"/>
                </a:lnTo>
                <a:close/>
                <a:moveTo>
                  <a:pt x="618" y="9919"/>
                </a:moveTo>
                <a:lnTo>
                  <a:pt x="609" y="9919"/>
                </a:lnTo>
                <a:lnTo>
                  <a:pt x="609" y="9928"/>
                </a:lnTo>
                <a:lnTo>
                  <a:pt x="618" y="9928"/>
                </a:lnTo>
                <a:close/>
                <a:moveTo>
                  <a:pt x="556" y="3830"/>
                </a:moveTo>
                <a:lnTo>
                  <a:pt x="556" y="3822"/>
                </a:lnTo>
                <a:lnTo>
                  <a:pt x="547" y="3822"/>
                </a:lnTo>
                <a:lnTo>
                  <a:pt x="547" y="3813"/>
                </a:lnTo>
                <a:lnTo>
                  <a:pt x="538" y="3822"/>
                </a:lnTo>
                <a:lnTo>
                  <a:pt x="538" y="3839"/>
                </a:lnTo>
                <a:lnTo>
                  <a:pt x="547" y="3839"/>
                </a:lnTo>
                <a:lnTo>
                  <a:pt x="556" y="3839"/>
                </a:lnTo>
                <a:lnTo>
                  <a:pt x="565" y="3839"/>
                </a:lnTo>
                <a:close/>
                <a:moveTo>
                  <a:pt x="626" y="3848"/>
                </a:moveTo>
                <a:lnTo>
                  <a:pt x="635" y="3848"/>
                </a:lnTo>
                <a:lnTo>
                  <a:pt x="635" y="3839"/>
                </a:lnTo>
                <a:lnTo>
                  <a:pt x="626" y="3830"/>
                </a:lnTo>
                <a:lnTo>
                  <a:pt x="626" y="3839"/>
                </a:lnTo>
                <a:close/>
                <a:moveTo>
                  <a:pt x="556" y="3822"/>
                </a:moveTo>
                <a:lnTo>
                  <a:pt x="565" y="3830"/>
                </a:lnTo>
                <a:lnTo>
                  <a:pt x="573" y="3830"/>
                </a:lnTo>
                <a:lnTo>
                  <a:pt x="573" y="3822"/>
                </a:lnTo>
                <a:close/>
                <a:moveTo>
                  <a:pt x="600" y="3839"/>
                </a:moveTo>
                <a:lnTo>
                  <a:pt x="609" y="3830"/>
                </a:lnTo>
                <a:lnTo>
                  <a:pt x="600" y="3830"/>
                </a:lnTo>
                <a:lnTo>
                  <a:pt x="600" y="3839"/>
                </a:lnTo>
                <a:lnTo>
                  <a:pt x="591" y="3839"/>
                </a:lnTo>
                <a:lnTo>
                  <a:pt x="591" y="3848"/>
                </a:lnTo>
                <a:lnTo>
                  <a:pt x="582" y="3848"/>
                </a:lnTo>
                <a:lnTo>
                  <a:pt x="582" y="3857"/>
                </a:lnTo>
                <a:lnTo>
                  <a:pt x="582" y="3866"/>
                </a:lnTo>
                <a:lnTo>
                  <a:pt x="591" y="3857"/>
                </a:lnTo>
                <a:lnTo>
                  <a:pt x="600" y="3848"/>
                </a:lnTo>
                <a:lnTo>
                  <a:pt x="609" y="3848"/>
                </a:lnTo>
                <a:lnTo>
                  <a:pt x="609" y="3839"/>
                </a:lnTo>
                <a:close/>
                <a:moveTo>
                  <a:pt x="582" y="6724"/>
                </a:moveTo>
                <a:lnTo>
                  <a:pt x="582" y="6733"/>
                </a:lnTo>
                <a:lnTo>
                  <a:pt x="582" y="6724"/>
                </a:lnTo>
                <a:lnTo>
                  <a:pt x="591" y="6724"/>
                </a:lnTo>
                <a:lnTo>
                  <a:pt x="591" y="6715"/>
                </a:lnTo>
                <a:close/>
                <a:moveTo>
                  <a:pt x="11813" y="3627"/>
                </a:moveTo>
                <a:lnTo>
                  <a:pt x="11813" y="3636"/>
                </a:lnTo>
                <a:lnTo>
                  <a:pt x="11822" y="3636"/>
                </a:lnTo>
                <a:lnTo>
                  <a:pt x="11822" y="3610"/>
                </a:lnTo>
                <a:lnTo>
                  <a:pt x="11813" y="3610"/>
                </a:lnTo>
                <a:lnTo>
                  <a:pt x="11813" y="3619"/>
                </a:lnTo>
                <a:close/>
                <a:moveTo>
                  <a:pt x="12290" y="3248"/>
                </a:moveTo>
                <a:lnTo>
                  <a:pt x="12298" y="3248"/>
                </a:lnTo>
                <a:lnTo>
                  <a:pt x="12298" y="3239"/>
                </a:lnTo>
                <a:lnTo>
                  <a:pt x="12290" y="3239"/>
                </a:lnTo>
                <a:close/>
                <a:moveTo>
                  <a:pt x="12140" y="3407"/>
                </a:moveTo>
                <a:lnTo>
                  <a:pt x="12148" y="3407"/>
                </a:lnTo>
                <a:lnTo>
                  <a:pt x="12148" y="3416"/>
                </a:lnTo>
                <a:lnTo>
                  <a:pt x="12157" y="3416"/>
                </a:lnTo>
                <a:lnTo>
                  <a:pt x="12148" y="3407"/>
                </a:lnTo>
                <a:lnTo>
                  <a:pt x="12140" y="3398"/>
                </a:lnTo>
                <a:lnTo>
                  <a:pt x="12131" y="3398"/>
                </a:lnTo>
                <a:close/>
                <a:moveTo>
                  <a:pt x="12281" y="3274"/>
                </a:moveTo>
                <a:lnTo>
                  <a:pt x="12281" y="3265"/>
                </a:lnTo>
                <a:lnTo>
                  <a:pt x="12281" y="3257"/>
                </a:lnTo>
                <a:lnTo>
                  <a:pt x="12281" y="3248"/>
                </a:lnTo>
                <a:lnTo>
                  <a:pt x="12272" y="3265"/>
                </a:lnTo>
                <a:close/>
                <a:moveTo>
                  <a:pt x="6458" y="2904"/>
                </a:moveTo>
                <a:lnTo>
                  <a:pt x="6458" y="2895"/>
                </a:lnTo>
                <a:lnTo>
                  <a:pt x="6440" y="2886"/>
                </a:lnTo>
                <a:lnTo>
                  <a:pt x="6432" y="2886"/>
                </a:lnTo>
                <a:lnTo>
                  <a:pt x="6432" y="2877"/>
                </a:lnTo>
                <a:lnTo>
                  <a:pt x="6423" y="2868"/>
                </a:lnTo>
                <a:lnTo>
                  <a:pt x="6414" y="2860"/>
                </a:lnTo>
                <a:lnTo>
                  <a:pt x="6405" y="2860"/>
                </a:lnTo>
                <a:lnTo>
                  <a:pt x="6405" y="2868"/>
                </a:lnTo>
                <a:lnTo>
                  <a:pt x="6396" y="2868"/>
                </a:lnTo>
                <a:lnTo>
                  <a:pt x="6379" y="2868"/>
                </a:lnTo>
                <a:lnTo>
                  <a:pt x="6352" y="2868"/>
                </a:lnTo>
                <a:lnTo>
                  <a:pt x="6334" y="2868"/>
                </a:lnTo>
                <a:lnTo>
                  <a:pt x="6352" y="2860"/>
                </a:lnTo>
                <a:lnTo>
                  <a:pt x="6352" y="2851"/>
                </a:lnTo>
                <a:lnTo>
                  <a:pt x="6343" y="2824"/>
                </a:lnTo>
                <a:lnTo>
                  <a:pt x="6334" y="2807"/>
                </a:lnTo>
                <a:lnTo>
                  <a:pt x="6326" y="2798"/>
                </a:lnTo>
                <a:lnTo>
                  <a:pt x="6317" y="2789"/>
                </a:lnTo>
                <a:lnTo>
                  <a:pt x="6308" y="2789"/>
                </a:lnTo>
                <a:lnTo>
                  <a:pt x="6290" y="2780"/>
                </a:lnTo>
                <a:lnTo>
                  <a:pt x="6282" y="2780"/>
                </a:lnTo>
                <a:lnTo>
                  <a:pt x="6255" y="2762"/>
                </a:lnTo>
                <a:lnTo>
                  <a:pt x="6237" y="2762"/>
                </a:lnTo>
                <a:lnTo>
                  <a:pt x="6229" y="2745"/>
                </a:lnTo>
                <a:lnTo>
                  <a:pt x="6220" y="2736"/>
                </a:lnTo>
                <a:lnTo>
                  <a:pt x="6202" y="2736"/>
                </a:lnTo>
                <a:lnTo>
                  <a:pt x="6193" y="2736"/>
                </a:lnTo>
                <a:lnTo>
                  <a:pt x="6176" y="2727"/>
                </a:lnTo>
                <a:lnTo>
                  <a:pt x="6167" y="2718"/>
                </a:lnTo>
                <a:lnTo>
                  <a:pt x="6167" y="2709"/>
                </a:lnTo>
                <a:lnTo>
                  <a:pt x="6149" y="2701"/>
                </a:lnTo>
                <a:lnTo>
                  <a:pt x="6140" y="2701"/>
                </a:lnTo>
                <a:lnTo>
                  <a:pt x="6123" y="2718"/>
                </a:lnTo>
                <a:lnTo>
                  <a:pt x="6123" y="2727"/>
                </a:lnTo>
                <a:lnTo>
                  <a:pt x="6114" y="2727"/>
                </a:lnTo>
                <a:lnTo>
                  <a:pt x="6105" y="2701"/>
                </a:lnTo>
                <a:lnTo>
                  <a:pt x="6087" y="2692"/>
                </a:lnTo>
                <a:lnTo>
                  <a:pt x="6096" y="2692"/>
                </a:lnTo>
                <a:lnTo>
                  <a:pt x="6096" y="2683"/>
                </a:lnTo>
                <a:lnTo>
                  <a:pt x="6105" y="2683"/>
                </a:lnTo>
                <a:lnTo>
                  <a:pt x="6096" y="2674"/>
                </a:lnTo>
                <a:lnTo>
                  <a:pt x="6096" y="2665"/>
                </a:lnTo>
                <a:lnTo>
                  <a:pt x="6087" y="2657"/>
                </a:lnTo>
                <a:lnTo>
                  <a:pt x="6079" y="2657"/>
                </a:lnTo>
                <a:lnTo>
                  <a:pt x="6070" y="2648"/>
                </a:lnTo>
                <a:lnTo>
                  <a:pt x="6061" y="2648"/>
                </a:lnTo>
                <a:lnTo>
                  <a:pt x="6052" y="2657"/>
                </a:lnTo>
                <a:lnTo>
                  <a:pt x="6035" y="2674"/>
                </a:lnTo>
                <a:lnTo>
                  <a:pt x="6035" y="2692"/>
                </a:lnTo>
                <a:lnTo>
                  <a:pt x="6026" y="2701"/>
                </a:lnTo>
                <a:lnTo>
                  <a:pt x="6026" y="2754"/>
                </a:lnTo>
                <a:lnTo>
                  <a:pt x="6017" y="2771"/>
                </a:lnTo>
                <a:lnTo>
                  <a:pt x="6008" y="2798"/>
                </a:lnTo>
                <a:lnTo>
                  <a:pt x="6008" y="2807"/>
                </a:lnTo>
                <a:lnTo>
                  <a:pt x="6008" y="2815"/>
                </a:lnTo>
                <a:lnTo>
                  <a:pt x="6008" y="2833"/>
                </a:lnTo>
                <a:lnTo>
                  <a:pt x="6017" y="2842"/>
                </a:lnTo>
                <a:lnTo>
                  <a:pt x="6017" y="2851"/>
                </a:lnTo>
                <a:lnTo>
                  <a:pt x="6017" y="2860"/>
                </a:lnTo>
                <a:lnTo>
                  <a:pt x="6008" y="2868"/>
                </a:lnTo>
                <a:lnTo>
                  <a:pt x="5973" y="2886"/>
                </a:lnTo>
                <a:lnTo>
                  <a:pt x="5964" y="2886"/>
                </a:lnTo>
                <a:lnTo>
                  <a:pt x="5964" y="2895"/>
                </a:lnTo>
                <a:lnTo>
                  <a:pt x="5955" y="2904"/>
                </a:lnTo>
                <a:lnTo>
                  <a:pt x="5946" y="2912"/>
                </a:lnTo>
                <a:lnTo>
                  <a:pt x="5946" y="2921"/>
                </a:lnTo>
                <a:lnTo>
                  <a:pt x="5955" y="2921"/>
                </a:lnTo>
                <a:lnTo>
                  <a:pt x="5973" y="2921"/>
                </a:lnTo>
                <a:lnTo>
                  <a:pt x="5990" y="2912"/>
                </a:lnTo>
                <a:lnTo>
                  <a:pt x="6017" y="2912"/>
                </a:lnTo>
                <a:lnTo>
                  <a:pt x="6052" y="2904"/>
                </a:lnTo>
                <a:lnTo>
                  <a:pt x="6052" y="2912"/>
                </a:lnTo>
                <a:lnTo>
                  <a:pt x="6061" y="2912"/>
                </a:lnTo>
                <a:lnTo>
                  <a:pt x="6070" y="2957"/>
                </a:lnTo>
                <a:lnTo>
                  <a:pt x="6070" y="2974"/>
                </a:lnTo>
                <a:lnTo>
                  <a:pt x="6079" y="2974"/>
                </a:lnTo>
                <a:lnTo>
                  <a:pt x="6096" y="2974"/>
                </a:lnTo>
                <a:lnTo>
                  <a:pt x="6114" y="2965"/>
                </a:lnTo>
                <a:lnTo>
                  <a:pt x="6123" y="2965"/>
                </a:lnTo>
                <a:lnTo>
                  <a:pt x="6140" y="2957"/>
                </a:lnTo>
                <a:lnTo>
                  <a:pt x="6140" y="2948"/>
                </a:lnTo>
                <a:lnTo>
                  <a:pt x="6149" y="2948"/>
                </a:lnTo>
                <a:lnTo>
                  <a:pt x="6158" y="2930"/>
                </a:lnTo>
                <a:lnTo>
                  <a:pt x="6158" y="2921"/>
                </a:lnTo>
                <a:lnTo>
                  <a:pt x="6167" y="2921"/>
                </a:lnTo>
                <a:lnTo>
                  <a:pt x="6176" y="2921"/>
                </a:lnTo>
                <a:lnTo>
                  <a:pt x="6184" y="2912"/>
                </a:lnTo>
                <a:lnTo>
                  <a:pt x="6202" y="2895"/>
                </a:lnTo>
                <a:lnTo>
                  <a:pt x="6211" y="2886"/>
                </a:lnTo>
                <a:lnTo>
                  <a:pt x="6211" y="2868"/>
                </a:lnTo>
                <a:lnTo>
                  <a:pt x="6220" y="2860"/>
                </a:lnTo>
                <a:lnTo>
                  <a:pt x="6237" y="2860"/>
                </a:lnTo>
                <a:lnTo>
                  <a:pt x="6246" y="2851"/>
                </a:lnTo>
                <a:lnTo>
                  <a:pt x="6255" y="2851"/>
                </a:lnTo>
                <a:lnTo>
                  <a:pt x="6255" y="2860"/>
                </a:lnTo>
                <a:lnTo>
                  <a:pt x="6255" y="2868"/>
                </a:lnTo>
                <a:lnTo>
                  <a:pt x="6264" y="2877"/>
                </a:lnTo>
                <a:lnTo>
                  <a:pt x="6290" y="2877"/>
                </a:lnTo>
                <a:lnTo>
                  <a:pt x="6299" y="2886"/>
                </a:lnTo>
                <a:lnTo>
                  <a:pt x="6299" y="2904"/>
                </a:lnTo>
                <a:lnTo>
                  <a:pt x="6317" y="2912"/>
                </a:lnTo>
                <a:lnTo>
                  <a:pt x="6334" y="2912"/>
                </a:lnTo>
                <a:lnTo>
                  <a:pt x="6379" y="2930"/>
                </a:lnTo>
                <a:lnTo>
                  <a:pt x="6387" y="2930"/>
                </a:lnTo>
                <a:lnTo>
                  <a:pt x="6396" y="2939"/>
                </a:lnTo>
                <a:lnTo>
                  <a:pt x="6405" y="2939"/>
                </a:lnTo>
                <a:lnTo>
                  <a:pt x="6405" y="2930"/>
                </a:lnTo>
                <a:lnTo>
                  <a:pt x="6423" y="2921"/>
                </a:lnTo>
                <a:lnTo>
                  <a:pt x="6440" y="2912"/>
                </a:lnTo>
                <a:close/>
                <a:moveTo>
                  <a:pt x="12237" y="3301"/>
                </a:moveTo>
                <a:lnTo>
                  <a:pt x="12245" y="3301"/>
                </a:lnTo>
                <a:lnTo>
                  <a:pt x="12245" y="3310"/>
                </a:lnTo>
                <a:lnTo>
                  <a:pt x="12254" y="3310"/>
                </a:lnTo>
                <a:lnTo>
                  <a:pt x="12263" y="3310"/>
                </a:lnTo>
                <a:lnTo>
                  <a:pt x="12263" y="3318"/>
                </a:lnTo>
                <a:lnTo>
                  <a:pt x="12263" y="3327"/>
                </a:lnTo>
                <a:lnTo>
                  <a:pt x="12254" y="3336"/>
                </a:lnTo>
                <a:lnTo>
                  <a:pt x="12263" y="3345"/>
                </a:lnTo>
                <a:lnTo>
                  <a:pt x="12263" y="3336"/>
                </a:lnTo>
                <a:lnTo>
                  <a:pt x="12263" y="3327"/>
                </a:lnTo>
                <a:lnTo>
                  <a:pt x="12272" y="3327"/>
                </a:lnTo>
                <a:lnTo>
                  <a:pt x="12272" y="3318"/>
                </a:lnTo>
                <a:lnTo>
                  <a:pt x="12272" y="3310"/>
                </a:lnTo>
                <a:lnTo>
                  <a:pt x="12272" y="3301"/>
                </a:lnTo>
                <a:lnTo>
                  <a:pt x="12281" y="3283"/>
                </a:lnTo>
                <a:lnTo>
                  <a:pt x="12272" y="3283"/>
                </a:lnTo>
                <a:lnTo>
                  <a:pt x="12263" y="3274"/>
                </a:lnTo>
                <a:lnTo>
                  <a:pt x="12263" y="3265"/>
                </a:lnTo>
                <a:lnTo>
                  <a:pt x="12263" y="3257"/>
                </a:lnTo>
                <a:lnTo>
                  <a:pt x="12254" y="3257"/>
                </a:lnTo>
                <a:lnTo>
                  <a:pt x="12254" y="3265"/>
                </a:lnTo>
                <a:lnTo>
                  <a:pt x="12245" y="3265"/>
                </a:lnTo>
                <a:lnTo>
                  <a:pt x="12245" y="3274"/>
                </a:lnTo>
                <a:lnTo>
                  <a:pt x="12254" y="3274"/>
                </a:lnTo>
                <a:lnTo>
                  <a:pt x="12254" y="3292"/>
                </a:lnTo>
                <a:lnTo>
                  <a:pt x="12245" y="3292"/>
                </a:lnTo>
                <a:close/>
                <a:moveTo>
                  <a:pt x="12722" y="4033"/>
                </a:moveTo>
                <a:lnTo>
                  <a:pt x="12731" y="4024"/>
                </a:lnTo>
                <a:close/>
                <a:moveTo>
                  <a:pt x="12634" y="4192"/>
                </a:moveTo>
                <a:lnTo>
                  <a:pt x="12642" y="4192"/>
                </a:lnTo>
                <a:lnTo>
                  <a:pt x="12651" y="4192"/>
                </a:lnTo>
                <a:lnTo>
                  <a:pt x="12660" y="4192"/>
                </a:lnTo>
                <a:lnTo>
                  <a:pt x="12651" y="4192"/>
                </a:lnTo>
                <a:lnTo>
                  <a:pt x="12651" y="4183"/>
                </a:lnTo>
                <a:lnTo>
                  <a:pt x="12634" y="4183"/>
                </a:lnTo>
                <a:close/>
                <a:moveTo>
                  <a:pt x="12713" y="4060"/>
                </a:moveTo>
                <a:lnTo>
                  <a:pt x="12713" y="4051"/>
                </a:lnTo>
                <a:lnTo>
                  <a:pt x="12713" y="4042"/>
                </a:lnTo>
                <a:lnTo>
                  <a:pt x="12704" y="4051"/>
                </a:lnTo>
                <a:lnTo>
                  <a:pt x="12704" y="4060"/>
                </a:lnTo>
                <a:close/>
                <a:moveTo>
                  <a:pt x="12175" y="3407"/>
                </a:moveTo>
                <a:lnTo>
                  <a:pt x="12184" y="3407"/>
                </a:lnTo>
                <a:lnTo>
                  <a:pt x="12175" y="3407"/>
                </a:lnTo>
                <a:lnTo>
                  <a:pt x="12166" y="3407"/>
                </a:lnTo>
                <a:lnTo>
                  <a:pt x="12166" y="3416"/>
                </a:lnTo>
                <a:close/>
                <a:moveTo>
                  <a:pt x="12166" y="4404"/>
                </a:moveTo>
                <a:lnTo>
                  <a:pt x="12175" y="4404"/>
                </a:lnTo>
                <a:lnTo>
                  <a:pt x="12175" y="4395"/>
                </a:lnTo>
                <a:close/>
                <a:moveTo>
                  <a:pt x="12193" y="4422"/>
                </a:moveTo>
                <a:lnTo>
                  <a:pt x="12193" y="4430"/>
                </a:lnTo>
                <a:lnTo>
                  <a:pt x="12201" y="4430"/>
                </a:lnTo>
                <a:lnTo>
                  <a:pt x="12210" y="4430"/>
                </a:lnTo>
                <a:lnTo>
                  <a:pt x="12210" y="4422"/>
                </a:lnTo>
                <a:lnTo>
                  <a:pt x="12201" y="4422"/>
                </a:lnTo>
                <a:close/>
                <a:moveTo>
                  <a:pt x="11972" y="3813"/>
                </a:moveTo>
                <a:lnTo>
                  <a:pt x="11981" y="3813"/>
                </a:lnTo>
                <a:lnTo>
                  <a:pt x="11981" y="3804"/>
                </a:lnTo>
                <a:lnTo>
                  <a:pt x="11981" y="3795"/>
                </a:lnTo>
                <a:lnTo>
                  <a:pt x="11981" y="3786"/>
                </a:lnTo>
                <a:lnTo>
                  <a:pt x="11972" y="3786"/>
                </a:lnTo>
                <a:lnTo>
                  <a:pt x="11963" y="3786"/>
                </a:lnTo>
                <a:lnTo>
                  <a:pt x="11963" y="3795"/>
                </a:lnTo>
                <a:lnTo>
                  <a:pt x="11963" y="3813"/>
                </a:lnTo>
                <a:close/>
                <a:moveTo>
                  <a:pt x="12263" y="4280"/>
                </a:moveTo>
                <a:lnTo>
                  <a:pt x="12254" y="4280"/>
                </a:lnTo>
                <a:lnTo>
                  <a:pt x="12245" y="4280"/>
                </a:lnTo>
                <a:lnTo>
                  <a:pt x="12245" y="4289"/>
                </a:lnTo>
                <a:lnTo>
                  <a:pt x="12263" y="4298"/>
                </a:lnTo>
                <a:lnTo>
                  <a:pt x="12272" y="4298"/>
                </a:lnTo>
                <a:lnTo>
                  <a:pt x="12272" y="4289"/>
                </a:lnTo>
                <a:lnTo>
                  <a:pt x="12281" y="4289"/>
                </a:lnTo>
                <a:lnTo>
                  <a:pt x="12272" y="4280"/>
                </a:lnTo>
                <a:close/>
                <a:moveTo>
                  <a:pt x="12113" y="3460"/>
                </a:moveTo>
                <a:lnTo>
                  <a:pt x="12122" y="3460"/>
                </a:lnTo>
                <a:lnTo>
                  <a:pt x="12122" y="3451"/>
                </a:lnTo>
                <a:lnTo>
                  <a:pt x="12113" y="3451"/>
                </a:lnTo>
                <a:lnTo>
                  <a:pt x="12113" y="3442"/>
                </a:lnTo>
                <a:lnTo>
                  <a:pt x="12104" y="3451"/>
                </a:lnTo>
                <a:lnTo>
                  <a:pt x="12113" y="3451"/>
                </a:lnTo>
                <a:close/>
                <a:moveTo>
                  <a:pt x="11945" y="3619"/>
                </a:moveTo>
                <a:lnTo>
                  <a:pt x="11945" y="3627"/>
                </a:lnTo>
                <a:lnTo>
                  <a:pt x="11945" y="3636"/>
                </a:lnTo>
                <a:lnTo>
                  <a:pt x="11937" y="3654"/>
                </a:lnTo>
                <a:lnTo>
                  <a:pt x="11928" y="3663"/>
                </a:lnTo>
                <a:lnTo>
                  <a:pt x="11937" y="3663"/>
                </a:lnTo>
                <a:lnTo>
                  <a:pt x="11928" y="3671"/>
                </a:lnTo>
                <a:lnTo>
                  <a:pt x="11910" y="3671"/>
                </a:lnTo>
                <a:lnTo>
                  <a:pt x="11910" y="3680"/>
                </a:lnTo>
                <a:lnTo>
                  <a:pt x="11919" y="3680"/>
                </a:lnTo>
                <a:lnTo>
                  <a:pt x="11919" y="3689"/>
                </a:lnTo>
                <a:lnTo>
                  <a:pt x="11928" y="3698"/>
                </a:lnTo>
                <a:lnTo>
                  <a:pt x="11937" y="3698"/>
                </a:lnTo>
                <a:lnTo>
                  <a:pt x="11945" y="3698"/>
                </a:lnTo>
                <a:lnTo>
                  <a:pt x="11972" y="3680"/>
                </a:lnTo>
                <a:lnTo>
                  <a:pt x="11981" y="3671"/>
                </a:lnTo>
                <a:lnTo>
                  <a:pt x="11972" y="3680"/>
                </a:lnTo>
                <a:lnTo>
                  <a:pt x="11963" y="3689"/>
                </a:lnTo>
                <a:lnTo>
                  <a:pt x="11963" y="3698"/>
                </a:lnTo>
                <a:lnTo>
                  <a:pt x="11954" y="3707"/>
                </a:lnTo>
                <a:lnTo>
                  <a:pt x="11954" y="3716"/>
                </a:lnTo>
                <a:lnTo>
                  <a:pt x="11954" y="3724"/>
                </a:lnTo>
                <a:lnTo>
                  <a:pt x="11945" y="3742"/>
                </a:lnTo>
                <a:lnTo>
                  <a:pt x="11945" y="3751"/>
                </a:lnTo>
                <a:lnTo>
                  <a:pt x="11945" y="3777"/>
                </a:lnTo>
                <a:lnTo>
                  <a:pt x="11954" y="3777"/>
                </a:lnTo>
                <a:lnTo>
                  <a:pt x="11945" y="3786"/>
                </a:lnTo>
                <a:lnTo>
                  <a:pt x="11937" y="3795"/>
                </a:lnTo>
                <a:lnTo>
                  <a:pt x="11937" y="3813"/>
                </a:lnTo>
                <a:lnTo>
                  <a:pt x="11937" y="3822"/>
                </a:lnTo>
                <a:lnTo>
                  <a:pt x="11945" y="3822"/>
                </a:lnTo>
                <a:lnTo>
                  <a:pt x="11963" y="3777"/>
                </a:lnTo>
                <a:lnTo>
                  <a:pt x="11963" y="3769"/>
                </a:lnTo>
                <a:lnTo>
                  <a:pt x="11963" y="3760"/>
                </a:lnTo>
                <a:lnTo>
                  <a:pt x="11963" y="3751"/>
                </a:lnTo>
                <a:lnTo>
                  <a:pt x="11972" y="3742"/>
                </a:lnTo>
                <a:lnTo>
                  <a:pt x="11981" y="3733"/>
                </a:lnTo>
                <a:lnTo>
                  <a:pt x="11990" y="3733"/>
                </a:lnTo>
                <a:lnTo>
                  <a:pt x="11981" y="3742"/>
                </a:lnTo>
                <a:lnTo>
                  <a:pt x="11972" y="3751"/>
                </a:lnTo>
                <a:lnTo>
                  <a:pt x="11972" y="3760"/>
                </a:lnTo>
                <a:lnTo>
                  <a:pt x="11972" y="3769"/>
                </a:lnTo>
                <a:lnTo>
                  <a:pt x="11972" y="3760"/>
                </a:lnTo>
                <a:lnTo>
                  <a:pt x="11981" y="3760"/>
                </a:lnTo>
                <a:lnTo>
                  <a:pt x="11990" y="3751"/>
                </a:lnTo>
                <a:lnTo>
                  <a:pt x="11998" y="3751"/>
                </a:lnTo>
                <a:lnTo>
                  <a:pt x="11998" y="3742"/>
                </a:lnTo>
                <a:lnTo>
                  <a:pt x="12007" y="3742"/>
                </a:lnTo>
                <a:lnTo>
                  <a:pt x="11998" y="3742"/>
                </a:lnTo>
                <a:lnTo>
                  <a:pt x="11998" y="3751"/>
                </a:lnTo>
                <a:lnTo>
                  <a:pt x="12016" y="3760"/>
                </a:lnTo>
                <a:lnTo>
                  <a:pt x="12025" y="3760"/>
                </a:lnTo>
                <a:lnTo>
                  <a:pt x="12007" y="3760"/>
                </a:lnTo>
                <a:lnTo>
                  <a:pt x="11998" y="3769"/>
                </a:lnTo>
                <a:lnTo>
                  <a:pt x="11998" y="3777"/>
                </a:lnTo>
                <a:lnTo>
                  <a:pt x="11998" y="3786"/>
                </a:lnTo>
                <a:lnTo>
                  <a:pt x="12007" y="3795"/>
                </a:lnTo>
                <a:lnTo>
                  <a:pt x="12016" y="3804"/>
                </a:lnTo>
                <a:lnTo>
                  <a:pt x="12007" y="3813"/>
                </a:lnTo>
                <a:lnTo>
                  <a:pt x="12007" y="3822"/>
                </a:lnTo>
                <a:lnTo>
                  <a:pt x="11990" y="3839"/>
                </a:lnTo>
                <a:lnTo>
                  <a:pt x="11990" y="3857"/>
                </a:lnTo>
                <a:lnTo>
                  <a:pt x="11981" y="3857"/>
                </a:lnTo>
                <a:lnTo>
                  <a:pt x="11981" y="3866"/>
                </a:lnTo>
                <a:lnTo>
                  <a:pt x="11981" y="3874"/>
                </a:lnTo>
                <a:lnTo>
                  <a:pt x="11990" y="3883"/>
                </a:lnTo>
                <a:lnTo>
                  <a:pt x="11998" y="3892"/>
                </a:lnTo>
                <a:lnTo>
                  <a:pt x="11998" y="3883"/>
                </a:lnTo>
                <a:lnTo>
                  <a:pt x="11998" y="3874"/>
                </a:lnTo>
                <a:lnTo>
                  <a:pt x="12007" y="3874"/>
                </a:lnTo>
                <a:lnTo>
                  <a:pt x="12016" y="3883"/>
                </a:lnTo>
                <a:lnTo>
                  <a:pt x="12025" y="3883"/>
                </a:lnTo>
                <a:lnTo>
                  <a:pt x="12034" y="3883"/>
                </a:lnTo>
                <a:lnTo>
                  <a:pt x="12043" y="3874"/>
                </a:lnTo>
                <a:lnTo>
                  <a:pt x="12051" y="3874"/>
                </a:lnTo>
                <a:lnTo>
                  <a:pt x="12051" y="3883"/>
                </a:lnTo>
                <a:lnTo>
                  <a:pt x="12060" y="3883"/>
                </a:lnTo>
                <a:lnTo>
                  <a:pt x="12069" y="3883"/>
                </a:lnTo>
                <a:lnTo>
                  <a:pt x="12069" y="3874"/>
                </a:lnTo>
                <a:lnTo>
                  <a:pt x="12078" y="3874"/>
                </a:lnTo>
                <a:lnTo>
                  <a:pt x="12087" y="3874"/>
                </a:lnTo>
                <a:lnTo>
                  <a:pt x="12087" y="3866"/>
                </a:lnTo>
                <a:lnTo>
                  <a:pt x="12095" y="3866"/>
                </a:lnTo>
                <a:lnTo>
                  <a:pt x="12104" y="3866"/>
                </a:lnTo>
                <a:lnTo>
                  <a:pt x="12131" y="3866"/>
                </a:lnTo>
                <a:lnTo>
                  <a:pt x="12122" y="3866"/>
                </a:lnTo>
                <a:lnTo>
                  <a:pt x="12104" y="3883"/>
                </a:lnTo>
                <a:lnTo>
                  <a:pt x="12095" y="3901"/>
                </a:lnTo>
                <a:lnTo>
                  <a:pt x="12095" y="3910"/>
                </a:lnTo>
                <a:lnTo>
                  <a:pt x="12104" y="3927"/>
                </a:lnTo>
                <a:lnTo>
                  <a:pt x="12113" y="3936"/>
                </a:lnTo>
                <a:lnTo>
                  <a:pt x="12122" y="3945"/>
                </a:lnTo>
                <a:lnTo>
                  <a:pt x="12131" y="3945"/>
                </a:lnTo>
                <a:lnTo>
                  <a:pt x="12140" y="3945"/>
                </a:lnTo>
                <a:lnTo>
                  <a:pt x="12148" y="3945"/>
                </a:lnTo>
                <a:lnTo>
                  <a:pt x="12148" y="3954"/>
                </a:lnTo>
                <a:lnTo>
                  <a:pt x="12148" y="3963"/>
                </a:lnTo>
                <a:lnTo>
                  <a:pt x="12140" y="3972"/>
                </a:lnTo>
                <a:lnTo>
                  <a:pt x="12131" y="3972"/>
                </a:lnTo>
                <a:lnTo>
                  <a:pt x="12131" y="3980"/>
                </a:lnTo>
                <a:lnTo>
                  <a:pt x="12140" y="3980"/>
                </a:lnTo>
                <a:lnTo>
                  <a:pt x="12140" y="3989"/>
                </a:lnTo>
                <a:lnTo>
                  <a:pt x="12131" y="3998"/>
                </a:lnTo>
                <a:lnTo>
                  <a:pt x="12131" y="4007"/>
                </a:lnTo>
                <a:lnTo>
                  <a:pt x="12140" y="4024"/>
                </a:lnTo>
                <a:lnTo>
                  <a:pt x="12148" y="4024"/>
                </a:lnTo>
                <a:lnTo>
                  <a:pt x="12157" y="4024"/>
                </a:lnTo>
                <a:lnTo>
                  <a:pt x="12148" y="4033"/>
                </a:lnTo>
                <a:lnTo>
                  <a:pt x="12140" y="4024"/>
                </a:lnTo>
                <a:lnTo>
                  <a:pt x="12131" y="4016"/>
                </a:lnTo>
                <a:lnTo>
                  <a:pt x="12122" y="4016"/>
                </a:lnTo>
                <a:lnTo>
                  <a:pt x="12131" y="4033"/>
                </a:lnTo>
                <a:lnTo>
                  <a:pt x="12113" y="4024"/>
                </a:lnTo>
                <a:lnTo>
                  <a:pt x="12104" y="4024"/>
                </a:lnTo>
                <a:lnTo>
                  <a:pt x="12095" y="4024"/>
                </a:lnTo>
                <a:lnTo>
                  <a:pt x="12087" y="4033"/>
                </a:lnTo>
                <a:lnTo>
                  <a:pt x="12078" y="4024"/>
                </a:lnTo>
                <a:lnTo>
                  <a:pt x="12078" y="4033"/>
                </a:lnTo>
                <a:lnTo>
                  <a:pt x="12051" y="4033"/>
                </a:lnTo>
                <a:lnTo>
                  <a:pt x="12043" y="4042"/>
                </a:lnTo>
                <a:lnTo>
                  <a:pt x="12043" y="4051"/>
                </a:lnTo>
                <a:lnTo>
                  <a:pt x="12034" y="4051"/>
                </a:lnTo>
                <a:lnTo>
                  <a:pt x="12034" y="4060"/>
                </a:lnTo>
                <a:lnTo>
                  <a:pt x="12025" y="4060"/>
                </a:lnTo>
                <a:lnTo>
                  <a:pt x="12016" y="4069"/>
                </a:lnTo>
                <a:lnTo>
                  <a:pt x="12016" y="4077"/>
                </a:lnTo>
                <a:lnTo>
                  <a:pt x="12025" y="4077"/>
                </a:lnTo>
                <a:lnTo>
                  <a:pt x="12025" y="4069"/>
                </a:lnTo>
                <a:lnTo>
                  <a:pt x="12034" y="4069"/>
                </a:lnTo>
                <a:lnTo>
                  <a:pt x="12043" y="4069"/>
                </a:lnTo>
                <a:lnTo>
                  <a:pt x="12060" y="4069"/>
                </a:lnTo>
                <a:lnTo>
                  <a:pt x="12051" y="4069"/>
                </a:lnTo>
                <a:lnTo>
                  <a:pt x="12051" y="4077"/>
                </a:lnTo>
                <a:lnTo>
                  <a:pt x="12060" y="4086"/>
                </a:lnTo>
                <a:lnTo>
                  <a:pt x="12060" y="4095"/>
                </a:lnTo>
                <a:lnTo>
                  <a:pt x="12060" y="4104"/>
                </a:lnTo>
                <a:lnTo>
                  <a:pt x="12069" y="4104"/>
                </a:lnTo>
                <a:lnTo>
                  <a:pt x="12060" y="4113"/>
                </a:lnTo>
                <a:lnTo>
                  <a:pt x="12060" y="4122"/>
                </a:lnTo>
                <a:lnTo>
                  <a:pt x="12051" y="4130"/>
                </a:lnTo>
                <a:lnTo>
                  <a:pt x="12034" y="4139"/>
                </a:lnTo>
                <a:lnTo>
                  <a:pt x="12025" y="4139"/>
                </a:lnTo>
                <a:lnTo>
                  <a:pt x="11998" y="4157"/>
                </a:lnTo>
                <a:lnTo>
                  <a:pt x="11981" y="4157"/>
                </a:lnTo>
                <a:lnTo>
                  <a:pt x="11981" y="4166"/>
                </a:lnTo>
                <a:lnTo>
                  <a:pt x="11972" y="4166"/>
                </a:lnTo>
                <a:lnTo>
                  <a:pt x="11972" y="4175"/>
                </a:lnTo>
                <a:lnTo>
                  <a:pt x="11981" y="4175"/>
                </a:lnTo>
                <a:lnTo>
                  <a:pt x="11981" y="4183"/>
                </a:lnTo>
                <a:lnTo>
                  <a:pt x="11998" y="4192"/>
                </a:lnTo>
                <a:lnTo>
                  <a:pt x="12007" y="4192"/>
                </a:lnTo>
                <a:lnTo>
                  <a:pt x="12016" y="4183"/>
                </a:lnTo>
                <a:lnTo>
                  <a:pt x="12025" y="4183"/>
                </a:lnTo>
                <a:lnTo>
                  <a:pt x="12034" y="4183"/>
                </a:lnTo>
                <a:lnTo>
                  <a:pt x="12043" y="4183"/>
                </a:lnTo>
                <a:lnTo>
                  <a:pt x="12043" y="4192"/>
                </a:lnTo>
                <a:lnTo>
                  <a:pt x="12060" y="4192"/>
                </a:lnTo>
                <a:lnTo>
                  <a:pt x="12051" y="4192"/>
                </a:lnTo>
                <a:lnTo>
                  <a:pt x="12043" y="4201"/>
                </a:lnTo>
                <a:lnTo>
                  <a:pt x="12051" y="4201"/>
                </a:lnTo>
                <a:lnTo>
                  <a:pt x="12060" y="4201"/>
                </a:lnTo>
                <a:lnTo>
                  <a:pt x="12069" y="4201"/>
                </a:lnTo>
                <a:lnTo>
                  <a:pt x="12078" y="4201"/>
                </a:lnTo>
                <a:lnTo>
                  <a:pt x="12095" y="4219"/>
                </a:lnTo>
                <a:lnTo>
                  <a:pt x="12113" y="4219"/>
                </a:lnTo>
                <a:lnTo>
                  <a:pt x="12122" y="4219"/>
                </a:lnTo>
                <a:lnTo>
                  <a:pt x="12131" y="4210"/>
                </a:lnTo>
                <a:lnTo>
                  <a:pt x="12140" y="4201"/>
                </a:lnTo>
                <a:lnTo>
                  <a:pt x="12157" y="4201"/>
                </a:lnTo>
                <a:lnTo>
                  <a:pt x="12166" y="4192"/>
                </a:lnTo>
                <a:lnTo>
                  <a:pt x="12175" y="4192"/>
                </a:lnTo>
                <a:lnTo>
                  <a:pt x="12175" y="4183"/>
                </a:lnTo>
                <a:lnTo>
                  <a:pt x="12166" y="4201"/>
                </a:lnTo>
                <a:lnTo>
                  <a:pt x="12157" y="4201"/>
                </a:lnTo>
                <a:lnTo>
                  <a:pt x="12148" y="4210"/>
                </a:lnTo>
                <a:lnTo>
                  <a:pt x="12148" y="4219"/>
                </a:lnTo>
                <a:lnTo>
                  <a:pt x="12131" y="4227"/>
                </a:lnTo>
                <a:lnTo>
                  <a:pt x="12131" y="4236"/>
                </a:lnTo>
                <a:lnTo>
                  <a:pt x="12122" y="4236"/>
                </a:lnTo>
                <a:lnTo>
                  <a:pt x="12113" y="4236"/>
                </a:lnTo>
                <a:lnTo>
                  <a:pt x="12095" y="4236"/>
                </a:lnTo>
                <a:lnTo>
                  <a:pt x="12078" y="4236"/>
                </a:lnTo>
                <a:lnTo>
                  <a:pt x="12051" y="4236"/>
                </a:lnTo>
                <a:lnTo>
                  <a:pt x="12043" y="4254"/>
                </a:lnTo>
                <a:lnTo>
                  <a:pt x="12025" y="4254"/>
                </a:lnTo>
                <a:lnTo>
                  <a:pt x="12025" y="4263"/>
                </a:lnTo>
                <a:lnTo>
                  <a:pt x="12025" y="4272"/>
                </a:lnTo>
                <a:lnTo>
                  <a:pt x="12025" y="4280"/>
                </a:lnTo>
                <a:lnTo>
                  <a:pt x="11998" y="4298"/>
                </a:lnTo>
                <a:lnTo>
                  <a:pt x="11990" y="4298"/>
                </a:lnTo>
                <a:lnTo>
                  <a:pt x="11990" y="4307"/>
                </a:lnTo>
                <a:lnTo>
                  <a:pt x="11981" y="4316"/>
                </a:lnTo>
                <a:lnTo>
                  <a:pt x="11963" y="4325"/>
                </a:lnTo>
                <a:lnTo>
                  <a:pt x="11945" y="4333"/>
                </a:lnTo>
                <a:lnTo>
                  <a:pt x="11945" y="4342"/>
                </a:lnTo>
                <a:lnTo>
                  <a:pt x="11945" y="4351"/>
                </a:lnTo>
                <a:lnTo>
                  <a:pt x="11945" y="4342"/>
                </a:lnTo>
                <a:lnTo>
                  <a:pt x="11954" y="4342"/>
                </a:lnTo>
                <a:lnTo>
                  <a:pt x="11963" y="4342"/>
                </a:lnTo>
                <a:lnTo>
                  <a:pt x="11972" y="4351"/>
                </a:lnTo>
                <a:lnTo>
                  <a:pt x="11981" y="4351"/>
                </a:lnTo>
                <a:lnTo>
                  <a:pt x="11990" y="4342"/>
                </a:lnTo>
                <a:lnTo>
                  <a:pt x="11990" y="4333"/>
                </a:lnTo>
                <a:lnTo>
                  <a:pt x="12007" y="4325"/>
                </a:lnTo>
                <a:lnTo>
                  <a:pt x="12025" y="4316"/>
                </a:lnTo>
                <a:lnTo>
                  <a:pt x="12034" y="4316"/>
                </a:lnTo>
                <a:lnTo>
                  <a:pt x="12043" y="4316"/>
                </a:lnTo>
                <a:lnTo>
                  <a:pt x="12051" y="4316"/>
                </a:lnTo>
                <a:lnTo>
                  <a:pt x="12060" y="4316"/>
                </a:lnTo>
                <a:lnTo>
                  <a:pt x="12069" y="4325"/>
                </a:lnTo>
                <a:lnTo>
                  <a:pt x="12078" y="4333"/>
                </a:lnTo>
                <a:lnTo>
                  <a:pt x="12087" y="4333"/>
                </a:lnTo>
                <a:lnTo>
                  <a:pt x="12095" y="4325"/>
                </a:lnTo>
                <a:lnTo>
                  <a:pt x="12095" y="4307"/>
                </a:lnTo>
                <a:lnTo>
                  <a:pt x="12104" y="4298"/>
                </a:lnTo>
                <a:lnTo>
                  <a:pt x="12104" y="4289"/>
                </a:lnTo>
                <a:lnTo>
                  <a:pt x="12140" y="4280"/>
                </a:lnTo>
                <a:lnTo>
                  <a:pt x="12148" y="4280"/>
                </a:lnTo>
                <a:lnTo>
                  <a:pt x="12157" y="4280"/>
                </a:lnTo>
                <a:lnTo>
                  <a:pt x="12166" y="4289"/>
                </a:lnTo>
                <a:lnTo>
                  <a:pt x="12175" y="4289"/>
                </a:lnTo>
                <a:lnTo>
                  <a:pt x="12175" y="4298"/>
                </a:lnTo>
                <a:lnTo>
                  <a:pt x="12184" y="4289"/>
                </a:lnTo>
                <a:lnTo>
                  <a:pt x="12210" y="4298"/>
                </a:lnTo>
                <a:lnTo>
                  <a:pt x="12210" y="4289"/>
                </a:lnTo>
                <a:lnTo>
                  <a:pt x="12210" y="4280"/>
                </a:lnTo>
                <a:lnTo>
                  <a:pt x="12219" y="4280"/>
                </a:lnTo>
                <a:lnTo>
                  <a:pt x="12237" y="4280"/>
                </a:lnTo>
                <a:lnTo>
                  <a:pt x="12245" y="4280"/>
                </a:lnTo>
                <a:lnTo>
                  <a:pt x="12263" y="4272"/>
                </a:lnTo>
                <a:lnTo>
                  <a:pt x="12254" y="4263"/>
                </a:lnTo>
                <a:lnTo>
                  <a:pt x="12263" y="4272"/>
                </a:lnTo>
                <a:lnTo>
                  <a:pt x="12272" y="4272"/>
                </a:lnTo>
                <a:lnTo>
                  <a:pt x="12281" y="4272"/>
                </a:lnTo>
                <a:lnTo>
                  <a:pt x="12290" y="4280"/>
                </a:lnTo>
                <a:lnTo>
                  <a:pt x="12298" y="4280"/>
                </a:lnTo>
                <a:lnTo>
                  <a:pt x="12325" y="4272"/>
                </a:lnTo>
                <a:lnTo>
                  <a:pt x="12342" y="4272"/>
                </a:lnTo>
                <a:lnTo>
                  <a:pt x="12369" y="4280"/>
                </a:lnTo>
                <a:lnTo>
                  <a:pt x="12378" y="4280"/>
                </a:lnTo>
                <a:lnTo>
                  <a:pt x="12387" y="4272"/>
                </a:lnTo>
                <a:lnTo>
                  <a:pt x="12395" y="4272"/>
                </a:lnTo>
                <a:lnTo>
                  <a:pt x="12404" y="4263"/>
                </a:lnTo>
                <a:lnTo>
                  <a:pt x="12413" y="4263"/>
                </a:lnTo>
                <a:lnTo>
                  <a:pt x="12431" y="4263"/>
                </a:lnTo>
                <a:lnTo>
                  <a:pt x="12431" y="4254"/>
                </a:lnTo>
                <a:lnTo>
                  <a:pt x="12457" y="4245"/>
                </a:lnTo>
                <a:lnTo>
                  <a:pt x="12457" y="4236"/>
                </a:lnTo>
                <a:lnTo>
                  <a:pt x="12466" y="4227"/>
                </a:lnTo>
                <a:lnTo>
                  <a:pt x="12466" y="4219"/>
                </a:lnTo>
                <a:lnTo>
                  <a:pt x="12457" y="4219"/>
                </a:lnTo>
                <a:lnTo>
                  <a:pt x="12448" y="4219"/>
                </a:lnTo>
                <a:lnTo>
                  <a:pt x="12431" y="4219"/>
                </a:lnTo>
                <a:lnTo>
                  <a:pt x="12422" y="4219"/>
                </a:lnTo>
                <a:lnTo>
                  <a:pt x="12404" y="4219"/>
                </a:lnTo>
                <a:lnTo>
                  <a:pt x="12404" y="4210"/>
                </a:lnTo>
                <a:lnTo>
                  <a:pt x="12395" y="4210"/>
                </a:lnTo>
                <a:lnTo>
                  <a:pt x="12387" y="4210"/>
                </a:lnTo>
                <a:lnTo>
                  <a:pt x="12395" y="4210"/>
                </a:lnTo>
                <a:lnTo>
                  <a:pt x="12404" y="4201"/>
                </a:lnTo>
                <a:lnTo>
                  <a:pt x="12413" y="4201"/>
                </a:lnTo>
                <a:lnTo>
                  <a:pt x="12422" y="4201"/>
                </a:lnTo>
                <a:lnTo>
                  <a:pt x="12422" y="4192"/>
                </a:lnTo>
                <a:lnTo>
                  <a:pt x="12413" y="4183"/>
                </a:lnTo>
                <a:lnTo>
                  <a:pt x="12431" y="4175"/>
                </a:lnTo>
                <a:lnTo>
                  <a:pt x="12440" y="4183"/>
                </a:lnTo>
                <a:lnTo>
                  <a:pt x="12448" y="4175"/>
                </a:lnTo>
                <a:lnTo>
                  <a:pt x="12448" y="4166"/>
                </a:lnTo>
                <a:lnTo>
                  <a:pt x="12448" y="4157"/>
                </a:lnTo>
                <a:lnTo>
                  <a:pt x="12457" y="4166"/>
                </a:lnTo>
                <a:lnTo>
                  <a:pt x="12466" y="4157"/>
                </a:lnTo>
                <a:lnTo>
                  <a:pt x="12475" y="4148"/>
                </a:lnTo>
                <a:lnTo>
                  <a:pt x="12475" y="4139"/>
                </a:lnTo>
                <a:lnTo>
                  <a:pt x="12475" y="4130"/>
                </a:lnTo>
                <a:lnTo>
                  <a:pt x="12484" y="4122"/>
                </a:lnTo>
                <a:lnTo>
                  <a:pt x="12484" y="4113"/>
                </a:lnTo>
                <a:lnTo>
                  <a:pt x="12484" y="4104"/>
                </a:lnTo>
                <a:lnTo>
                  <a:pt x="12484" y="4095"/>
                </a:lnTo>
                <a:lnTo>
                  <a:pt x="12484" y="4086"/>
                </a:lnTo>
                <a:lnTo>
                  <a:pt x="12457" y="4069"/>
                </a:lnTo>
                <a:lnTo>
                  <a:pt x="12448" y="4069"/>
                </a:lnTo>
                <a:lnTo>
                  <a:pt x="12440" y="4060"/>
                </a:lnTo>
                <a:lnTo>
                  <a:pt x="12431" y="4060"/>
                </a:lnTo>
                <a:lnTo>
                  <a:pt x="12422" y="4060"/>
                </a:lnTo>
                <a:lnTo>
                  <a:pt x="12413" y="4060"/>
                </a:lnTo>
                <a:lnTo>
                  <a:pt x="12395" y="4060"/>
                </a:lnTo>
                <a:lnTo>
                  <a:pt x="12395" y="4069"/>
                </a:lnTo>
                <a:lnTo>
                  <a:pt x="12387" y="4077"/>
                </a:lnTo>
                <a:lnTo>
                  <a:pt x="12378" y="4077"/>
                </a:lnTo>
                <a:lnTo>
                  <a:pt x="12360" y="4069"/>
                </a:lnTo>
                <a:lnTo>
                  <a:pt x="12369" y="4060"/>
                </a:lnTo>
                <a:lnTo>
                  <a:pt x="12378" y="4051"/>
                </a:lnTo>
                <a:lnTo>
                  <a:pt x="12387" y="4042"/>
                </a:lnTo>
                <a:lnTo>
                  <a:pt x="12378" y="4024"/>
                </a:lnTo>
                <a:lnTo>
                  <a:pt x="12369" y="4016"/>
                </a:lnTo>
                <a:lnTo>
                  <a:pt x="12334" y="3989"/>
                </a:lnTo>
                <a:lnTo>
                  <a:pt x="12325" y="3989"/>
                </a:lnTo>
                <a:lnTo>
                  <a:pt x="12307" y="3989"/>
                </a:lnTo>
                <a:lnTo>
                  <a:pt x="12316" y="3989"/>
                </a:lnTo>
                <a:lnTo>
                  <a:pt x="12325" y="3989"/>
                </a:lnTo>
                <a:lnTo>
                  <a:pt x="12334" y="3989"/>
                </a:lnTo>
                <a:lnTo>
                  <a:pt x="12342" y="3989"/>
                </a:lnTo>
                <a:lnTo>
                  <a:pt x="12351" y="3998"/>
                </a:lnTo>
                <a:lnTo>
                  <a:pt x="12360" y="3998"/>
                </a:lnTo>
                <a:lnTo>
                  <a:pt x="12369" y="3998"/>
                </a:lnTo>
                <a:lnTo>
                  <a:pt x="12360" y="3989"/>
                </a:lnTo>
                <a:lnTo>
                  <a:pt x="12351" y="3972"/>
                </a:lnTo>
                <a:lnTo>
                  <a:pt x="12342" y="3963"/>
                </a:lnTo>
                <a:lnTo>
                  <a:pt x="12342" y="3954"/>
                </a:lnTo>
                <a:lnTo>
                  <a:pt x="12351" y="3945"/>
                </a:lnTo>
                <a:lnTo>
                  <a:pt x="12342" y="3936"/>
                </a:lnTo>
                <a:lnTo>
                  <a:pt x="12334" y="3927"/>
                </a:lnTo>
                <a:lnTo>
                  <a:pt x="12316" y="3919"/>
                </a:lnTo>
                <a:lnTo>
                  <a:pt x="12307" y="3910"/>
                </a:lnTo>
                <a:lnTo>
                  <a:pt x="12298" y="3901"/>
                </a:lnTo>
                <a:lnTo>
                  <a:pt x="12272" y="3892"/>
                </a:lnTo>
                <a:lnTo>
                  <a:pt x="12263" y="3892"/>
                </a:lnTo>
                <a:lnTo>
                  <a:pt x="12263" y="3883"/>
                </a:lnTo>
                <a:lnTo>
                  <a:pt x="12254" y="3857"/>
                </a:lnTo>
                <a:lnTo>
                  <a:pt x="12245" y="3830"/>
                </a:lnTo>
                <a:lnTo>
                  <a:pt x="12237" y="3804"/>
                </a:lnTo>
                <a:lnTo>
                  <a:pt x="12237" y="3795"/>
                </a:lnTo>
                <a:lnTo>
                  <a:pt x="12228" y="3795"/>
                </a:lnTo>
                <a:lnTo>
                  <a:pt x="12219" y="3786"/>
                </a:lnTo>
                <a:lnTo>
                  <a:pt x="12210" y="3777"/>
                </a:lnTo>
                <a:lnTo>
                  <a:pt x="12201" y="3769"/>
                </a:lnTo>
                <a:lnTo>
                  <a:pt x="12166" y="3751"/>
                </a:lnTo>
                <a:lnTo>
                  <a:pt x="12148" y="3751"/>
                </a:lnTo>
                <a:lnTo>
                  <a:pt x="12140" y="3760"/>
                </a:lnTo>
                <a:lnTo>
                  <a:pt x="12131" y="3760"/>
                </a:lnTo>
                <a:lnTo>
                  <a:pt x="12095" y="3751"/>
                </a:lnTo>
                <a:lnTo>
                  <a:pt x="12087" y="3751"/>
                </a:lnTo>
                <a:lnTo>
                  <a:pt x="12078" y="3742"/>
                </a:lnTo>
                <a:lnTo>
                  <a:pt x="12087" y="3751"/>
                </a:lnTo>
                <a:lnTo>
                  <a:pt x="12104" y="3751"/>
                </a:lnTo>
                <a:lnTo>
                  <a:pt x="12113" y="3751"/>
                </a:lnTo>
                <a:lnTo>
                  <a:pt x="12122" y="3751"/>
                </a:lnTo>
                <a:lnTo>
                  <a:pt x="12122" y="3742"/>
                </a:lnTo>
                <a:lnTo>
                  <a:pt x="12140" y="3733"/>
                </a:lnTo>
                <a:lnTo>
                  <a:pt x="12157" y="3733"/>
                </a:lnTo>
                <a:lnTo>
                  <a:pt x="12157" y="3724"/>
                </a:lnTo>
                <a:lnTo>
                  <a:pt x="12166" y="3724"/>
                </a:lnTo>
                <a:lnTo>
                  <a:pt x="12148" y="3716"/>
                </a:lnTo>
                <a:lnTo>
                  <a:pt x="12131" y="3716"/>
                </a:lnTo>
                <a:lnTo>
                  <a:pt x="12122" y="3716"/>
                </a:lnTo>
                <a:lnTo>
                  <a:pt x="12113" y="3716"/>
                </a:lnTo>
                <a:lnTo>
                  <a:pt x="12122" y="3716"/>
                </a:lnTo>
                <a:lnTo>
                  <a:pt x="12131" y="3707"/>
                </a:lnTo>
                <a:lnTo>
                  <a:pt x="12157" y="3707"/>
                </a:lnTo>
                <a:lnTo>
                  <a:pt x="12157" y="3698"/>
                </a:lnTo>
                <a:lnTo>
                  <a:pt x="12166" y="3698"/>
                </a:lnTo>
                <a:lnTo>
                  <a:pt x="12175" y="3689"/>
                </a:lnTo>
                <a:lnTo>
                  <a:pt x="12184" y="3680"/>
                </a:lnTo>
                <a:lnTo>
                  <a:pt x="12193" y="3663"/>
                </a:lnTo>
                <a:lnTo>
                  <a:pt x="12201" y="3636"/>
                </a:lnTo>
                <a:lnTo>
                  <a:pt x="12210" y="3636"/>
                </a:lnTo>
                <a:lnTo>
                  <a:pt x="12210" y="3627"/>
                </a:lnTo>
                <a:lnTo>
                  <a:pt x="12219" y="3610"/>
                </a:lnTo>
                <a:lnTo>
                  <a:pt x="12228" y="3601"/>
                </a:lnTo>
                <a:lnTo>
                  <a:pt x="12219" y="3583"/>
                </a:lnTo>
                <a:lnTo>
                  <a:pt x="12210" y="3583"/>
                </a:lnTo>
                <a:lnTo>
                  <a:pt x="12201" y="3574"/>
                </a:lnTo>
                <a:lnTo>
                  <a:pt x="12193" y="3574"/>
                </a:lnTo>
                <a:lnTo>
                  <a:pt x="12148" y="3574"/>
                </a:lnTo>
                <a:lnTo>
                  <a:pt x="12140" y="3574"/>
                </a:lnTo>
                <a:lnTo>
                  <a:pt x="12131" y="3583"/>
                </a:lnTo>
                <a:lnTo>
                  <a:pt x="12113" y="3574"/>
                </a:lnTo>
                <a:lnTo>
                  <a:pt x="12104" y="3574"/>
                </a:lnTo>
                <a:lnTo>
                  <a:pt x="12095" y="3583"/>
                </a:lnTo>
                <a:lnTo>
                  <a:pt x="12078" y="3583"/>
                </a:lnTo>
                <a:lnTo>
                  <a:pt x="12069" y="3592"/>
                </a:lnTo>
                <a:lnTo>
                  <a:pt x="12051" y="3592"/>
                </a:lnTo>
                <a:lnTo>
                  <a:pt x="12060" y="3583"/>
                </a:lnTo>
                <a:lnTo>
                  <a:pt x="12069" y="3566"/>
                </a:lnTo>
                <a:lnTo>
                  <a:pt x="12078" y="3566"/>
                </a:lnTo>
                <a:lnTo>
                  <a:pt x="12069" y="3566"/>
                </a:lnTo>
                <a:lnTo>
                  <a:pt x="12060" y="3557"/>
                </a:lnTo>
                <a:lnTo>
                  <a:pt x="12060" y="3548"/>
                </a:lnTo>
                <a:lnTo>
                  <a:pt x="12078" y="3539"/>
                </a:lnTo>
                <a:lnTo>
                  <a:pt x="12104" y="3521"/>
                </a:lnTo>
                <a:lnTo>
                  <a:pt x="12122" y="3513"/>
                </a:lnTo>
                <a:lnTo>
                  <a:pt x="12131" y="3504"/>
                </a:lnTo>
                <a:lnTo>
                  <a:pt x="12131" y="3495"/>
                </a:lnTo>
                <a:lnTo>
                  <a:pt x="12131" y="3486"/>
                </a:lnTo>
                <a:lnTo>
                  <a:pt x="12131" y="3477"/>
                </a:lnTo>
                <a:lnTo>
                  <a:pt x="12122" y="3477"/>
                </a:lnTo>
                <a:lnTo>
                  <a:pt x="12104" y="3477"/>
                </a:lnTo>
                <a:lnTo>
                  <a:pt x="12087" y="3477"/>
                </a:lnTo>
                <a:lnTo>
                  <a:pt x="12078" y="3486"/>
                </a:lnTo>
                <a:lnTo>
                  <a:pt x="12051" y="3486"/>
                </a:lnTo>
                <a:lnTo>
                  <a:pt x="12034" y="3486"/>
                </a:lnTo>
                <a:lnTo>
                  <a:pt x="12025" y="3486"/>
                </a:lnTo>
                <a:lnTo>
                  <a:pt x="12016" y="3486"/>
                </a:lnTo>
                <a:lnTo>
                  <a:pt x="12007" y="3486"/>
                </a:lnTo>
                <a:lnTo>
                  <a:pt x="11998" y="3477"/>
                </a:lnTo>
                <a:lnTo>
                  <a:pt x="11990" y="3486"/>
                </a:lnTo>
                <a:lnTo>
                  <a:pt x="11981" y="3495"/>
                </a:lnTo>
                <a:lnTo>
                  <a:pt x="11981" y="3504"/>
                </a:lnTo>
                <a:lnTo>
                  <a:pt x="11990" y="3513"/>
                </a:lnTo>
                <a:lnTo>
                  <a:pt x="11990" y="3521"/>
                </a:lnTo>
                <a:lnTo>
                  <a:pt x="11972" y="3521"/>
                </a:lnTo>
                <a:lnTo>
                  <a:pt x="11963" y="3521"/>
                </a:lnTo>
                <a:lnTo>
                  <a:pt x="11963" y="3530"/>
                </a:lnTo>
                <a:lnTo>
                  <a:pt x="11963" y="3539"/>
                </a:lnTo>
                <a:lnTo>
                  <a:pt x="11981" y="3557"/>
                </a:lnTo>
                <a:lnTo>
                  <a:pt x="11972" y="3557"/>
                </a:lnTo>
                <a:lnTo>
                  <a:pt x="11963" y="3557"/>
                </a:lnTo>
                <a:lnTo>
                  <a:pt x="11945" y="3557"/>
                </a:lnTo>
                <a:lnTo>
                  <a:pt x="11945" y="3566"/>
                </a:lnTo>
                <a:lnTo>
                  <a:pt x="11937" y="3566"/>
                </a:lnTo>
                <a:lnTo>
                  <a:pt x="11937" y="3583"/>
                </a:lnTo>
                <a:lnTo>
                  <a:pt x="11937" y="3592"/>
                </a:lnTo>
                <a:lnTo>
                  <a:pt x="11945" y="3592"/>
                </a:lnTo>
                <a:lnTo>
                  <a:pt x="11937" y="3592"/>
                </a:lnTo>
                <a:lnTo>
                  <a:pt x="11937" y="3601"/>
                </a:lnTo>
                <a:lnTo>
                  <a:pt x="11928" y="3601"/>
                </a:lnTo>
                <a:lnTo>
                  <a:pt x="11928" y="3610"/>
                </a:lnTo>
                <a:close/>
                <a:moveTo>
                  <a:pt x="12140" y="3460"/>
                </a:moveTo>
                <a:lnTo>
                  <a:pt x="12140" y="3468"/>
                </a:lnTo>
                <a:lnTo>
                  <a:pt x="12140" y="3460"/>
                </a:lnTo>
                <a:lnTo>
                  <a:pt x="12148" y="3460"/>
                </a:lnTo>
                <a:lnTo>
                  <a:pt x="12140" y="3451"/>
                </a:lnTo>
                <a:lnTo>
                  <a:pt x="12131" y="3460"/>
                </a:lnTo>
                <a:close/>
                <a:moveTo>
                  <a:pt x="12113" y="3442"/>
                </a:moveTo>
                <a:lnTo>
                  <a:pt x="12122" y="3433"/>
                </a:lnTo>
                <a:lnTo>
                  <a:pt x="12122" y="3442"/>
                </a:lnTo>
                <a:lnTo>
                  <a:pt x="12140" y="3442"/>
                </a:lnTo>
                <a:lnTo>
                  <a:pt x="12148" y="3451"/>
                </a:lnTo>
                <a:lnTo>
                  <a:pt x="12157" y="3442"/>
                </a:lnTo>
                <a:lnTo>
                  <a:pt x="12148" y="3442"/>
                </a:lnTo>
                <a:lnTo>
                  <a:pt x="12140" y="3433"/>
                </a:lnTo>
                <a:lnTo>
                  <a:pt x="12131" y="3433"/>
                </a:lnTo>
                <a:lnTo>
                  <a:pt x="12140" y="3433"/>
                </a:lnTo>
                <a:lnTo>
                  <a:pt x="12140" y="3424"/>
                </a:lnTo>
                <a:lnTo>
                  <a:pt x="12131" y="3424"/>
                </a:lnTo>
                <a:lnTo>
                  <a:pt x="12122" y="3424"/>
                </a:lnTo>
                <a:lnTo>
                  <a:pt x="12113" y="3424"/>
                </a:lnTo>
                <a:lnTo>
                  <a:pt x="12113" y="3433"/>
                </a:lnTo>
                <a:close/>
                <a:moveTo>
                  <a:pt x="12934" y="2948"/>
                </a:moveTo>
                <a:lnTo>
                  <a:pt x="12942" y="2948"/>
                </a:lnTo>
                <a:lnTo>
                  <a:pt x="12951" y="2948"/>
                </a:lnTo>
                <a:lnTo>
                  <a:pt x="12960" y="2948"/>
                </a:lnTo>
                <a:lnTo>
                  <a:pt x="12960" y="2939"/>
                </a:lnTo>
                <a:lnTo>
                  <a:pt x="12951" y="2939"/>
                </a:lnTo>
                <a:lnTo>
                  <a:pt x="12942" y="2939"/>
                </a:lnTo>
                <a:lnTo>
                  <a:pt x="12934" y="2939"/>
                </a:lnTo>
                <a:close/>
                <a:moveTo>
                  <a:pt x="13612" y="2251"/>
                </a:moveTo>
                <a:lnTo>
                  <a:pt x="13612" y="2259"/>
                </a:lnTo>
                <a:lnTo>
                  <a:pt x="13621" y="2251"/>
                </a:lnTo>
                <a:lnTo>
                  <a:pt x="13630" y="2242"/>
                </a:lnTo>
                <a:lnTo>
                  <a:pt x="13638" y="2233"/>
                </a:lnTo>
                <a:lnTo>
                  <a:pt x="13647" y="2233"/>
                </a:lnTo>
                <a:lnTo>
                  <a:pt x="13665" y="2233"/>
                </a:lnTo>
                <a:lnTo>
                  <a:pt x="13674" y="2233"/>
                </a:lnTo>
                <a:lnTo>
                  <a:pt x="13674" y="2224"/>
                </a:lnTo>
                <a:lnTo>
                  <a:pt x="13674" y="2215"/>
                </a:lnTo>
                <a:lnTo>
                  <a:pt x="13682" y="2215"/>
                </a:lnTo>
                <a:lnTo>
                  <a:pt x="13682" y="2206"/>
                </a:lnTo>
                <a:lnTo>
                  <a:pt x="13682" y="2198"/>
                </a:lnTo>
                <a:lnTo>
                  <a:pt x="13682" y="2189"/>
                </a:lnTo>
                <a:lnTo>
                  <a:pt x="13674" y="2189"/>
                </a:lnTo>
                <a:lnTo>
                  <a:pt x="13665" y="2189"/>
                </a:lnTo>
                <a:lnTo>
                  <a:pt x="13656" y="2189"/>
                </a:lnTo>
                <a:lnTo>
                  <a:pt x="13647" y="2180"/>
                </a:lnTo>
                <a:lnTo>
                  <a:pt x="13638" y="2180"/>
                </a:lnTo>
                <a:lnTo>
                  <a:pt x="13638" y="2189"/>
                </a:lnTo>
                <a:lnTo>
                  <a:pt x="13630" y="2189"/>
                </a:lnTo>
                <a:lnTo>
                  <a:pt x="13621" y="2189"/>
                </a:lnTo>
                <a:lnTo>
                  <a:pt x="13621" y="2198"/>
                </a:lnTo>
                <a:lnTo>
                  <a:pt x="13630" y="2198"/>
                </a:lnTo>
                <a:lnTo>
                  <a:pt x="13638" y="2206"/>
                </a:lnTo>
                <a:lnTo>
                  <a:pt x="13630" y="2206"/>
                </a:lnTo>
                <a:lnTo>
                  <a:pt x="13612" y="2206"/>
                </a:lnTo>
                <a:lnTo>
                  <a:pt x="13603" y="2206"/>
                </a:lnTo>
                <a:lnTo>
                  <a:pt x="13603" y="2215"/>
                </a:lnTo>
                <a:lnTo>
                  <a:pt x="13603" y="2224"/>
                </a:lnTo>
                <a:lnTo>
                  <a:pt x="13603" y="2233"/>
                </a:lnTo>
                <a:lnTo>
                  <a:pt x="13603" y="2242"/>
                </a:lnTo>
                <a:lnTo>
                  <a:pt x="13594" y="2242"/>
                </a:lnTo>
                <a:lnTo>
                  <a:pt x="13594" y="2251"/>
                </a:lnTo>
                <a:lnTo>
                  <a:pt x="13603" y="2251"/>
                </a:lnTo>
                <a:close/>
                <a:moveTo>
                  <a:pt x="13700" y="2189"/>
                </a:moveTo>
                <a:lnTo>
                  <a:pt x="13709" y="2189"/>
                </a:lnTo>
                <a:lnTo>
                  <a:pt x="13735" y="2180"/>
                </a:lnTo>
                <a:lnTo>
                  <a:pt x="13735" y="2171"/>
                </a:lnTo>
                <a:lnTo>
                  <a:pt x="13744" y="2162"/>
                </a:lnTo>
                <a:lnTo>
                  <a:pt x="13753" y="2162"/>
                </a:lnTo>
                <a:lnTo>
                  <a:pt x="13762" y="2153"/>
                </a:lnTo>
                <a:lnTo>
                  <a:pt x="13771" y="2153"/>
                </a:lnTo>
                <a:lnTo>
                  <a:pt x="13780" y="2153"/>
                </a:lnTo>
                <a:lnTo>
                  <a:pt x="13788" y="2136"/>
                </a:lnTo>
                <a:lnTo>
                  <a:pt x="13797" y="2127"/>
                </a:lnTo>
                <a:lnTo>
                  <a:pt x="13788" y="2118"/>
                </a:lnTo>
                <a:lnTo>
                  <a:pt x="13788" y="2127"/>
                </a:lnTo>
                <a:lnTo>
                  <a:pt x="13780" y="2127"/>
                </a:lnTo>
                <a:lnTo>
                  <a:pt x="13771" y="2118"/>
                </a:lnTo>
                <a:lnTo>
                  <a:pt x="13771" y="2101"/>
                </a:lnTo>
                <a:lnTo>
                  <a:pt x="13771" y="2092"/>
                </a:lnTo>
                <a:lnTo>
                  <a:pt x="13762" y="2092"/>
                </a:lnTo>
                <a:lnTo>
                  <a:pt x="13762" y="2109"/>
                </a:lnTo>
                <a:lnTo>
                  <a:pt x="13753" y="2109"/>
                </a:lnTo>
                <a:lnTo>
                  <a:pt x="13762" y="2118"/>
                </a:lnTo>
                <a:lnTo>
                  <a:pt x="13753" y="2118"/>
                </a:lnTo>
                <a:lnTo>
                  <a:pt x="13744" y="2127"/>
                </a:lnTo>
                <a:lnTo>
                  <a:pt x="13744" y="2136"/>
                </a:lnTo>
                <a:lnTo>
                  <a:pt x="13727" y="2145"/>
                </a:lnTo>
                <a:lnTo>
                  <a:pt x="13735" y="2153"/>
                </a:lnTo>
                <a:lnTo>
                  <a:pt x="13727" y="2153"/>
                </a:lnTo>
                <a:lnTo>
                  <a:pt x="13718" y="2153"/>
                </a:lnTo>
                <a:lnTo>
                  <a:pt x="13709" y="2153"/>
                </a:lnTo>
                <a:lnTo>
                  <a:pt x="13700" y="2162"/>
                </a:lnTo>
                <a:lnTo>
                  <a:pt x="13700" y="2171"/>
                </a:lnTo>
                <a:lnTo>
                  <a:pt x="13682" y="2180"/>
                </a:lnTo>
                <a:lnTo>
                  <a:pt x="13691" y="2189"/>
                </a:lnTo>
                <a:close/>
                <a:moveTo>
                  <a:pt x="13427" y="2303"/>
                </a:moveTo>
                <a:lnTo>
                  <a:pt x="13444" y="2303"/>
                </a:lnTo>
                <a:lnTo>
                  <a:pt x="13453" y="2303"/>
                </a:lnTo>
                <a:lnTo>
                  <a:pt x="13462" y="2312"/>
                </a:lnTo>
                <a:lnTo>
                  <a:pt x="13480" y="2303"/>
                </a:lnTo>
                <a:lnTo>
                  <a:pt x="13488" y="2303"/>
                </a:lnTo>
                <a:lnTo>
                  <a:pt x="13488" y="2286"/>
                </a:lnTo>
                <a:lnTo>
                  <a:pt x="13488" y="2277"/>
                </a:lnTo>
                <a:lnTo>
                  <a:pt x="13471" y="2268"/>
                </a:lnTo>
                <a:lnTo>
                  <a:pt x="13471" y="2259"/>
                </a:lnTo>
                <a:lnTo>
                  <a:pt x="13462" y="2259"/>
                </a:lnTo>
                <a:lnTo>
                  <a:pt x="13462" y="2268"/>
                </a:lnTo>
                <a:lnTo>
                  <a:pt x="13453" y="2268"/>
                </a:lnTo>
                <a:lnTo>
                  <a:pt x="13444" y="2268"/>
                </a:lnTo>
                <a:lnTo>
                  <a:pt x="13444" y="2277"/>
                </a:lnTo>
                <a:lnTo>
                  <a:pt x="13444" y="2286"/>
                </a:lnTo>
                <a:lnTo>
                  <a:pt x="13435" y="2286"/>
                </a:lnTo>
                <a:lnTo>
                  <a:pt x="13427" y="2277"/>
                </a:lnTo>
                <a:lnTo>
                  <a:pt x="13427" y="2286"/>
                </a:lnTo>
                <a:lnTo>
                  <a:pt x="13409" y="2295"/>
                </a:lnTo>
                <a:lnTo>
                  <a:pt x="13418" y="2303"/>
                </a:lnTo>
                <a:close/>
                <a:moveTo>
                  <a:pt x="12722" y="3204"/>
                </a:moveTo>
                <a:lnTo>
                  <a:pt x="12722" y="3195"/>
                </a:lnTo>
                <a:lnTo>
                  <a:pt x="12713" y="3195"/>
                </a:lnTo>
                <a:lnTo>
                  <a:pt x="12713" y="3204"/>
                </a:lnTo>
                <a:lnTo>
                  <a:pt x="12713" y="3213"/>
                </a:lnTo>
                <a:close/>
                <a:moveTo>
                  <a:pt x="24702" y="2153"/>
                </a:moveTo>
                <a:lnTo>
                  <a:pt x="24719" y="2162"/>
                </a:lnTo>
                <a:lnTo>
                  <a:pt x="24728" y="2171"/>
                </a:lnTo>
                <a:lnTo>
                  <a:pt x="24772" y="2180"/>
                </a:lnTo>
                <a:lnTo>
                  <a:pt x="24799" y="2180"/>
                </a:lnTo>
                <a:lnTo>
                  <a:pt x="24799" y="2162"/>
                </a:lnTo>
                <a:lnTo>
                  <a:pt x="24808" y="2153"/>
                </a:lnTo>
                <a:lnTo>
                  <a:pt x="24808" y="2145"/>
                </a:lnTo>
                <a:lnTo>
                  <a:pt x="24737" y="2127"/>
                </a:lnTo>
                <a:lnTo>
                  <a:pt x="24719" y="2127"/>
                </a:lnTo>
                <a:lnTo>
                  <a:pt x="24710" y="2127"/>
                </a:lnTo>
                <a:lnTo>
                  <a:pt x="24693" y="2136"/>
                </a:lnTo>
                <a:lnTo>
                  <a:pt x="24693" y="2145"/>
                </a:lnTo>
                <a:lnTo>
                  <a:pt x="24693" y="2153"/>
                </a:lnTo>
                <a:close/>
                <a:moveTo>
                  <a:pt x="13409" y="2365"/>
                </a:moveTo>
                <a:lnTo>
                  <a:pt x="13435" y="2356"/>
                </a:lnTo>
                <a:lnTo>
                  <a:pt x="13453" y="2348"/>
                </a:lnTo>
                <a:lnTo>
                  <a:pt x="13462" y="2348"/>
                </a:lnTo>
                <a:lnTo>
                  <a:pt x="13471" y="2348"/>
                </a:lnTo>
                <a:lnTo>
                  <a:pt x="13480" y="2339"/>
                </a:lnTo>
                <a:lnTo>
                  <a:pt x="13488" y="2339"/>
                </a:lnTo>
                <a:lnTo>
                  <a:pt x="13488" y="2348"/>
                </a:lnTo>
                <a:lnTo>
                  <a:pt x="13506" y="2339"/>
                </a:lnTo>
                <a:lnTo>
                  <a:pt x="13515" y="2330"/>
                </a:lnTo>
                <a:lnTo>
                  <a:pt x="13524" y="2330"/>
                </a:lnTo>
                <a:lnTo>
                  <a:pt x="13524" y="2339"/>
                </a:lnTo>
                <a:lnTo>
                  <a:pt x="13533" y="2330"/>
                </a:lnTo>
                <a:lnTo>
                  <a:pt x="13550" y="2321"/>
                </a:lnTo>
                <a:lnTo>
                  <a:pt x="13559" y="2312"/>
                </a:lnTo>
                <a:lnTo>
                  <a:pt x="13568" y="2303"/>
                </a:lnTo>
                <a:lnTo>
                  <a:pt x="13577" y="2295"/>
                </a:lnTo>
                <a:lnTo>
                  <a:pt x="13568" y="2286"/>
                </a:lnTo>
                <a:lnTo>
                  <a:pt x="13568" y="2277"/>
                </a:lnTo>
                <a:lnTo>
                  <a:pt x="13559" y="2277"/>
                </a:lnTo>
                <a:lnTo>
                  <a:pt x="13550" y="2277"/>
                </a:lnTo>
                <a:lnTo>
                  <a:pt x="13541" y="2277"/>
                </a:lnTo>
                <a:lnTo>
                  <a:pt x="13541" y="2286"/>
                </a:lnTo>
                <a:lnTo>
                  <a:pt x="13541" y="2295"/>
                </a:lnTo>
                <a:lnTo>
                  <a:pt x="13524" y="2303"/>
                </a:lnTo>
                <a:lnTo>
                  <a:pt x="13515" y="2312"/>
                </a:lnTo>
                <a:lnTo>
                  <a:pt x="13515" y="2303"/>
                </a:lnTo>
                <a:lnTo>
                  <a:pt x="13524" y="2295"/>
                </a:lnTo>
                <a:lnTo>
                  <a:pt x="13524" y="2277"/>
                </a:lnTo>
                <a:lnTo>
                  <a:pt x="13524" y="2268"/>
                </a:lnTo>
                <a:lnTo>
                  <a:pt x="13524" y="2259"/>
                </a:lnTo>
                <a:lnTo>
                  <a:pt x="13515" y="2251"/>
                </a:lnTo>
                <a:lnTo>
                  <a:pt x="13533" y="2242"/>
                </a:lnTo>
                <a:lnTo>
                  <a:pt x="13541" y="2233"/>
                </a:lnTo>
                <a:lnTo>
                  <a:pt x="13541" y="2224"/>
                </a:lnTo>
                <a:lnTo>
                  <a:pt x="13533" y="2215"/>
                </a:lnTo>
                <a:lnTo>
                  <a:pt x="13524" y="2224"/>
                </a:lnTo>
                <a:lnTo>
                  <a:pt x="13515" y="2233"/>
                </a:lnTo>
                <a:lnTo>
                  <a:pt x="13506" y="2242"/>
                </a:lnTo>
                <a:lnTo>
                  <a:pt x="13497" y="2251"/>
                </a:lnTo>
                <a:lnTo>
                  <a:pt x="13488" y="2259"/>
                </a:lnTo>
                <a:lnTo>
                  <a:pt x="13488" y="2268"/>
                </a:lnTo>
                <a:lnTo>
                  <a:pt x="13497" y="2268"/>
                </a:lnTo>
                <a:lnTo>
                  <a:pt x="13497" y="2277"/>
                </a:lnTo>
                <a:lnTo>
                  <a:pt x="13497" y="2286"/>
                </a:lnTo>
                <a:lnTo>
                  <a:pt x="13488" y="2303"/>
                </a:lnTo>
                <a:lnTo>
                  <a:pt x="13471" y="2330"/>
                </a:lnTo>
                <a:lnTo>
                  <a:pt x="13427" y="2339"/>
                </a:lnTo>
                <a:lnTo>
                  <a:pt x="13418" y="2339"/>
                </a:lnTo>
                <a:lnTo>
                  <a:pt x="13409" y="2356"/>
                </a:lnTo>
                <a:close/>
                <a:moveTo>
                  <a:pt x="24199" y="2233"/>
                </a:moveTo>
                <a:lnTo>
                  <a:pt x="24199" y="2242"/>
                </a:lnTo>
                <a:lnTo>
                  <a:pt x="24208" y="2251"/>
                </a:lnTo>
                <a:lnTo>
                  <a:pt x="24216" y="2251"/>
                </a:lnTo>
                <a:lnTo>
                  <a:pt x="24225" y="2259"/>
                </a:lnTo>
                <a:lnTo>
                  <a:pt x="24225" y="2268"/>
                </a:lnTo>
                <a:lnTo>
                  <a:pt x="24234" y="2259"/>
                </a:lnTo>
                <a:lnTo>
                  <a:pt x="24225" y="2259"/>
                </a:lnTo>
                <a:lnTo>
                  <a:pt x="24216" y="2242"/>
                </a:lnTo>
                <a:lnTo>
                  <a:pt x="24216" y="2233"/>
                </a:lnTo>
                <a:lnTo>
                  <a:pt x="24216" y="2224"/>
                </a:lnTo>
                <a:lnTo>
                  <a:pt x="24216" y="2206"/>
                </a:lnTo>
                <a:lnTo>
                  <a:pt x="24234" y="2198"/>
                </a:lnTo>
                <a:lnTo>
                  <a:pt x="24234" y="2189"/>
                </a:lnTo>
                <a:lnTo>
                  <a:pt x="24234" y="2180"/>
                </a:lnTo>
                <a:lnTo>
                  <a:pt x="24234" y="2171"/>
                </a:lnTo>
                <a:lnTo>
                  <a:pt x="24225" y="2171"/>
                </a:lnTo>
                <a:lnTo>
                  <a:pt x="24225" y="2180"/>
                </a:lnTo>
                <a:lnTo>
                  <a:pt x="24216" y="2189"/>
                </a:lnTo>
                <a:lnTo>
                  <a:pt x="24199" y="2198"/>
                </a:lnTo>
                <a:lnTo>
                  <a:pt x="24199" y="2206"/>
                </a:lnTo>
                <a:lnTo>
                  <a:pt x="24208" y="2215"/>
                </a:lnTo>
                <a:close/>
                <a:moveTo>
                  <a:pt x="15906" y="2268"/>
                </a:moveTo>
                <a:lnTo>
                  <a:pt x="15915" y="2286"/>
                </a:lnTo>
                <a:lnTo>
                  <a:pt x="15932" y="2295"/>
                </a:lnTo>
                <a:lnTo>
                  <a:pt x="15950" y="2295"/>
                </a:lnTo>
                <a:lnTo>
                  <a:pt x="15976" y="2286"/>
                </a:lnTo>
                <a:lnTo>
                  <a:pt x="16003" y="2277"/>
                </a:lnTo>
                <a:lnTo>
                  <a:pt x="16020" y="2259"/>
                </a:lnTo>
                <a:lnTo>
                  <a:pt x="16029" y="2251"/>
                </a:lnTo>
                <a:lnTo>
                  <a:pt x="16038" y="2242"/>
                </a:lnTo>
                <a:lnTo>
                  <a:pt x="16047" y="2242"/>
                </a:lnTo>
                <a:lnTo>
                  <a:pt x="16047" y="2251"/>
                </a:lnTo>
                <a:lnTo>
                  <a:pt x="16056" y="2251"/>
                </a:lnTo>
                <a:lnTo>
                  <a:pt x="16056" y="2233"/>
                </a:lnTo>
                <a:lnTo>
                  <a:pt x="16047" y="2224"/>
                </a:lnTo>
                <a:lnTo>
                  <a:pt x="16029" y="2215"/>
                </a:lnTo>
                <a:lnTo>
                  <a:pt x="15976" y="2189"/>
                </a:lnTo>
                <a:lnTo>
                  <a:pt x="15959" y="2189"/>
                </a:lnTo>
                <a:lnTo>
                  <a:pt x="15950" y="2198"/>
                </a:lnTo>
                <a:lnTo>
                  <a:pt x="15932" y="2198"/>
                </a:lnTo>
                <a:lnTo>
                  <a:pt x="15915" y="2215"/>
                </a:lnTo>
                <a:lnTo>
                  <a:pt x="15906" y="2224"/>
                </a:lnTo>
                <a:lnTo>
                  <a:pt x="15906" y="2233"/>
                </a:lnTo>
                <a:lnTo>
                  <a:pt x="15906" y="2242"/>
                </a:lnTo>
                <a:lnTo>
                  <a:pt x="15906" y="2251"/>
                </a:lnTo>
                <a:lnTo>
                  <a:pt x="15906" y="2259"/>
                </a:lnTo>
                <a:close/>
                <a:moveTo>
                  <a:pt x="15491" y="2551"/>
                </a:moveTo>
                <a:lnTo>
                  <a:pt x="15500" y="2551"/>
                </a:lnTo>
                <a:lnTo>
                  <a:pt x="15491" y="2542"/>
                </a:lnTo>
                <a:lnTo>
                  <a:pt x="15482" y="2533"/>
                </a:lnTo>
                <a:lnTo>
                  <a:pt x="15482" y="2542"/>
                </a:lnTo>
                <a:close/>
                <a:moveTo>
                  <a:pt x="13338" y="2383"/>
                </a:moveTo>
                <a:lnTo>
                  <a:pt x="13338" y="2374"/>
                </a:lnTo>
                <a:lnTo>
                  <a:pt x="13347" y="2374"/>
                </a:lnTo>
                <a:lnTo>
                  <a:pt x="13347" y="2383"/>
                </a:lnTo>
                <a:lnTo>
                  <a:pt x="13356" y="2374"/>
                </a:lnTo>
                <a:lnTo>
                  <a:pt x="13365" y="2374"/>
                </a:lnTo>
                <a:lnTo>
                  <a:pt x="13374" y="2374"/>
                </a:lnTo>
                <a:lnTo>
                  <a:pt x="13374" y="2365"/>
                </a:lnTo>
                <a:lnTo>
                  <a:pt x="13391" y="2365"/>
                </a:lnTo>
                <a:lnTo>
                  <a:pt x="13391" y="2356"/>
                </a:lnTo>
                <a:lnTo>
                  <a:pt x="13383" y="2356"/>
                </a:lnTo>
                <a:lnTo>
                  <a:pt x="13374" y="2348"/>
                </a:lnTo>
                <a:lnTo>
                  <a:pt x="13365" y="2348"/>
                </a:lnTo>
                <a:lnTo>
                  <a:pt x="13356" y="2356"/>
                </a:lnTo>
                <a:lnTo>
                  <a:pt x="13347" y="2365"/>
                </a:lnTo>
                <a:lnTo>
                  <a:pt x="13338" y="2365"/>
                </a:lnTo>
                <a:lnTo>
                  <a:pt x="13330" y="2374"/>
                </a:lnTo>
                <a:lnTo>
                  <a:pt x="13330" y="2383"/>
                </a:lnTo>
                <a:close/>
                <a:moveTo>
                  <a:pt x="13233" y="2683"/>
                </a:moveTo>
                <a:lnTo>
                  <a:pt x="13241" y="2674"/>
                </a:lnTo>
                <a:lnTo>
                  <a:pt x="13233" y="2674"/>
                </a:lnTo>
                <a:lnTo>
                  <a:pt x="13233" y="2665"/>
                </a:lnTo>
                <a:lnTo>
                  <a:pt x="13224" y="2674"/>
                </a:lnTo>
                <a:lnTo>
                  <a:pt x="13224" y="2683"/>
                </a:lnTo>
                <a:close/>
                <a:moveTo>
                  <a:pt x="13172" y="2771"/>
                </a:moveTo>
                <a:lnTo>
                  <a:pt x="13181" y="2771"/>
                </a:lnTo>
                <a:lnTo>
                  <a:pt x="13181" y="2762"/>
                </a:lnTo>
                <a:lnTo>
                  <a:pt x="13172" y="2754"/>
                </a:lnTo>
                <a:lnTo>
                  <a:pt x="13154" y="2762"/>
                </a:lnTo>
                <a:lnTo>
                  <a:pt x="13145" y="2771"/>
                </a:lnTo>
                <a:lnTo>
                  <a:pt x="13154" y="2771"/>
                </a:lnTo>
                <a:close/>
                <a:moveTo>
                  <a:pt x="12034" y="3919"/>
                </a:moveTo>
                <a:lnTo>
                  <a:pt x="12025" y="3919"/>
                </a:lnTo>
                <a:lnTo>
                  <a:pt x="12016" y="3936"/>
                </a:lnTo>
                <a:lnTo>
                  <a:pt x="12007" y="3945"/>
                </a:lnTo>
                <a:lnTo>
                  <a:pt x="12007" y="3954"/>
                </a:lnTo>
                <a:lnTo>
                  <a:pt x="12016" y="3954"/>
                </a:lnTo>
                <a:lnTo>
                  <a:pt x="12034" y="3936"/>
                </a:lnTo>
                <a:lnTo>
                  <a:pt x="12043" y="3936"/>
                </a:lnTo>
                <a:close/>
                <a:moveTo>
                  <a:pt x="12978" y="2912"/>
                </a:moveTo>
                <a:lnTo>
                  <a:pt x="13004" y="2904"/>
                </a:lnTo>
                <a:lnTo>
                  <a:pt x="13004" y="2895"/>
                </a:lnTo>
                <a:lnTo>
                  <a:pt x="12995" y="2904"/>
                </a:lnTo>
                <a:lnTo>
                  <a:pt x="12978" y="2904"/>
                </a:lnTo>
                <a:lnTo>
                  <a:pt x="12969" y="2912"/>
                </a:lnTo>
                <a:close/>
                <a:moveTo>
                  <a:pt x="13321" y="2392"/>
                </a:moveTo>
                <a:lnTo>
                  <a:pt x="13321" y="2383"/>
                </a:lnTo>
                <a:lnTo>
                  <a:pt x="13321" y="2374"/>
                </a:lnTo>
                <a:lnTo>
                  <a:pt x="13312" y="2383"/>
                </a:lnTo>
                <a:lnTo>
                  <a:pt x="13303" y="2392"/>
                </a:lnTo>
                <a:lnTo>
                  <a:pt x="13303" y="2409"/>
                </a:lnTo>
                <a:lnTo>
                  <a:pt x="13312" y="2401"/>
                </a:lnTo>
                <a:close/>
                <a:moveTo>
                  <a:pt x="13277" y="2639"/>
                </a:moveTo>
                <a:lnTo>
                  <a:pt x="13268" y="2639"/>
                </a:lnTo>
                <a:lnTo>
                  <a:pt x="13268" y="2648"/>
                </a:lnTo>
                <a:lnTo>
                  <a:pt x="13277" y="2648"/>
                </a:lnTo>
                <a:lnTo>
                  <a:pt x="13294" y="2639"/>
                </a:lnTo>
                <a:lnTo>
                  <a:pt x="13294" y="2630"/>
                </a:lnTo>
                <a:lnTo>
                  <a:pt x="13285" y="2630"/>
                </a:lnTo>
                <a:lnTo>
                  <a:pt x="13277" y="2630"/>
                </a:lnTo>
                <a:close/>
                <a:moveTo>
                  <a:pt x="13285" y="2621"/>
                </a:moveTo>
                <a:lnTo>
                  <a:pt x="13285" y="2612"/>
                </a:lnTo>
                <a:lnTo>
                  <a:pt x="13277" y="2612"/>
                </a:lnTo>
                <a:lnTo>
                  <a:pt x="13268" y="2612"/>
                </a:lnTo>
                <a:lnTo>
                  <a:pt x="13268" y="2621"/>
                </a:lnTo>
                <a:lnTo>
                  <a:pt x="13259" y="2630"/>
                </a:lnTo>
                <a:lnTo>
                  <a:pt x="13268" y="2630"/>
                </a:lnTo>
                <a:close/>
                <a:moveTo>
                  <a:pt x="12731" y="3283"/>
                </a:moveTo>
                <a:lnTo>
                  <a:pt x="12722" y="3274"/>
                </a:lnTo>
                <a:lnTo>
                  <a:pt x="12722" y="3283"/>
                </a:lnTo>
                <a:lnTo>
                  <a:pt x="12722" y="3292"/>
                </a:lnTo>
                <a:lnTo>
                  <a:pt x="12722" y="3301"/>
                </a:lnTo>
                <a:lnTo>
                  <a:pt x="12722" y="3310"/>
                </a:lnTo>
                <a:lnTo>
                  <a:pt x="12731" y="3310"/>
                </a:lnTo>
                <a:lnTo>
                  <a:pt x="12731" y="3292"/>
                </a:lnTo>
                <a:close/>
                <a:moveTo>
                  <a:pt x="7587" y="3045"/>
                </a:moveTo>
                <a:lnTo>
                  <a:pt x="7587" y="3054"/>
                </a:lnTo>
                <a:lnTo>
                  <a:pt x="7605" y="3063"/>
                </a:lnTo>
                <a:lnTo>
                  <a:pt x="7614" y="3063"/>
                </a:lnTo>
                <a:lnTo>
                  <a:pt x="7614" y="3054"/>
                </a:lnTo>
                <a:lnTo>
                  <a:pt x="7623" y="3045"/>
                </a:lnTo>
                <a:lnTo>
                  <a:pt x="7614" y="3045"/>
                </a:lnTo>
                <a:lnTo>
                  <a:pt x="7605" y="3045"/>
                </a:lnTo>
                <a:lnTo>
                  <a:pt x="7596" y="3045"/>
                </a:lnTo>
                <a:lnTo>
                  <a:pt x="7587" y="3045"/>
                </a:lnTo>
                <a:lnTo>
                  <a:pt x="7596" y="3045"/>
                </a:lnTo>
                <a:close/>
                <a:moveTo>
                  <a:pt x="7578" y="3115"/>
                </a:moveTo>
                <a:lnTo>
                  <a:pt x="7570" y="3107"/>
                </a:lnTo>
                <a:lnTo>
                  <a:pt x="7561" y="3115"/>
                </a:lnTo>
                <a:lnTo>
                  <a:pt x="7570" y="3124"/>
                </a:lnTo>
                <a:lnTo>
                  <a:pt x="7587" y="3133"/>
                </a:lnTo>
                <a:lnTo>
                  <a:pt x="7587" y="3124"/>
                </a:lnTo>
                <a:close/>
                <a:moveTo>
                  <a:pt x="7808" y="3592"/>
                </a:moveTo>
                <a:lnTo>
                  <a:pt x="7799" y="3592"/>
                </a:lnTo>
                <a:lnTo>
                  <a:pt x="7799" y="3601"/>
                </a:lnTo>
                <a:lnTo>
                  <a:pt x="7817" y="3610"/>
                </a:lnTo>
                <a:lnTo>
                  <a:pt x="7825" y="3610"/>
                </a:lnTo>
                <a:lnTo>
                  <a:pt x="7825" y="3592"/>
                </a:lnTo>
                <a:lnTo>
                  <a:pt x="7817" y="3592"/>
                </a:lnTo>
                <a:close/>
                <a:moveTo>
                  <a:pt x="7552" y="3142"/>
                </a:moveTo>
                <a:lnTo>
                  <a:pt x="7552" y="3151"/>
                </a:lnTo>
                <a:lnTo>
                  <a:pt x="7570" y="3168"/>
                </a:lnTo>
                <a:lnTo>
                  <a:pt x="7578" y="3168"/>
                </a:lnTo>
                <a:lnTo>
                  <a:pt x="7587" y="3168"/>
                </a:lnTo>
                <a:lnTo>
                  <a:pt x="7587" y="3177"/>
                </a:lnTo>
                <a:lnTo>
                  <a:pt x="7596" y="3177"/>
                </a:lnTo>
                <a:lnTo>
                  <a:pt x="7596" y="3168"/>
                </a:lnTo>
                <a:lnTo>
                  <a:pt x="7605" y="3168"/>
                </a:lnTo>
                <a:lnTo>
                  <a:pt x="7605" y="3160"/>
                </a:lnTo>
                <a:lnTo>
                  <a:pt x="7605" y="3151"/>
                </a:lnTo>
                <a:lnTo>
                  <a:pt x="7596" y="3142"/>
                </a:lnTo>
                <a:lnTo>
                  <a:pt x="7587" y="3142"/>
                </a:lnTo>
                <a:lnTo>
                  <a:pt x="7570" y="3142"/>
                </a:lnTo>
                <a:close/>
                <a:moveTo>
                  <a:pt x="7367" y="2171"/>
                </a:moveTo>
                <a:lnTo>
                  <a:pt x="7358" y="2171"/>
                </a:lnTo>
                <a:lnTo>
                  <a:pt x="7349" y="2171"/>
                </a:lnTo>
                <a:lnTo>
                  <a:pt x="7340" y="2180"/>
                </a:lnTo>
                <a:lnTo>
                  <a:pt x="7367" y="2189"/>
                </a:lnTo>
                <a:lnTo>
                  <a:pt x="7367" y="2180"/>
                </a:lnTo>
                <a:lnTo>
                  <a:pt x="7376" y="2180"/>
                </a:lnTo>
                <a:lnTo>
                  <a:pt x="7376" y="2171"/>
                </a:lnTo>
                <a:close/>
                <a:moveTo>
                  <a:pt x="11628" y="4148"/>
                </a:moveTo>
                <a:lnTo>
                  <a:pt x="11619" y="4157"/>
                </a:lnTo>
                <a:lnTo>
                  <a:pt x="11610" y="4157"/>
                </a:lnTo>
                <a:lnTo>
                  <a:pt x="11601" y="4157"/>
                </a:lnTo>
                <a:lnTo>
                  <a:pt x="11593" y="4175"/>
                </a:lnTo>
                <a:lnTo>
                  <a:pt x="11601" y="4175"/>
                </a:lnTo>
                <a:lnTo>
                  <a:pt x="11610" y="4183"/>
                </a:lnTo>
                <a:lnTo>
                  <a:pt x="11619" y="4183"/>
                </a:lnTo>
                <a:lnTo>
                  <a:pt x="11654" y="4175"/>
                </a:lnTo>
                <a:lnTo>
                  <a:pt x="11637" y="4175"/>
                </a:lnTo>
                <a:lnTo>
                  <a:pt x="11637" y="4183"/>
                </a:lnTo>
                <a:lnTo>
                  <a:pt x="11628" y="4183"/>
                </a:lnTo>
                <a:lnTo>
                  <a:pt x="11619" y="4192"/>
                </a:lnTo>
                <a:lnTo>
                  <a:pt x="11610" y="4201"/>
                </a:lnTo>
                <a:lnTo>
                  <a:pt x="11619" y="4192"/>
                </a:lnTo>
                <a:lnTo>
                  <a:pt x="11628" y="4192"/>
                </a:lnTo>
                <a:lnTo>
                  <a:pt x="11654" y="4192"/>
                </a:lnTo>
                <a:lnTo>
                  <a:pt x="11646" y="4201"/>
                </a:lnTo>
                <a:lnTo>
                  <a:pt x="11637" y="4210"/>
                </a:lnTo>
                <a:lnTo>
                  <a:pt x="11646" y="4210"/>
                </a:lnTo>
                <a:lnTo>
                  <a:pt x="11654" y="4201"/>
                </a:lnTo>
                <a:lnTo>
                  <a:pt x="11663" y="4201"/>
                </a:lnTo>
                <a:lnTo>
                  <a:pt x="11672" y="4210"/>
                </a:lnTo>
                <a:lnTo>
                  <a:pt x="11707" y="4201"/>
                </a:lnTo>
                <a:lnTo>
                  <a:pt x="11716" y="4192"/>
                </a:lnTo>
                <a:lnTo>
                  <a:pt x="11725" y="4192"/>
                </a:lnTo>
                <a:lnTo>
                  <a:pt x="11734" y="4183"/>
                </a:lnTo>
                <a:lnTo>
                  <a:pt x="11743" y="4183"/>
                </a:lnTo>
                <a:lnTo>
                  <a:pt x="11743" y="4175"/>
                </a:lnTo>
                <a:lnTo>
                  <a:pt x="11743" y="4166"/>
                </a:lnTo>
                <a:lnTo>
                  <a:pt x="11751" y="4166"/>
                </a:lnTo>
                <a:lnTo>
                  <a:pt x="11751" y="4175"/>
                </a:lnTo>
                <a:lnTo>
                  <a:pt x="11760" y="4175"/>
                </a:lnTo>
                <a:lnTo>
                  <a:pt x="11769" y="4175"/>
                </a:lnTo>
                <a:lnTo>
                  <a:pt x="11778" y="4166"/>
                </a:lnTo>
                <a:lnTo>
                  <a:pt x="11796" y="4157"/>
                </a:lnTo>
                <a:lnTo>
                  <a:pt x="11804" y="4148"/>
                </a:lnTo>
                <a:lnTo>
                  <a:pt x="11813" y="4148"/>
                </a:lnTo>
                <a:lnTo>
                  <a:pt x="11831" y="4148"/>
                </a:lnTo>
                <a:lnTo>
                  <a:pt x="11840" y="4148"/>
                </a:lnTo>
                <a:lnTo>
                  <a:pt x="11840" y="4139"/>
                </a:lnTo>
                <a:lnTo>
                  <a:pt x="11848" y="4130"/>
                </a:lnTo>
                <a:lnTo>
                  <a:pt x="11848" y="4139"/>
                </a:lnTo>
                <a:lnTo>
                  <a:pt x="11857" y="4139"/>
                </a:lnTo>
                <a:lnTo>
                  <a:pt x="11866" y="4139"/>
                </a:lnTo>
                <a:lnTo>
                  <a:pt x="11875" y="4139"/>
                </a:lnTo>
                <a:lnTo>
                  <a:pt x="11884" y="4139"/>
                </a:lnTo>
                <a:lnTo>
                  <a:pt x="11893" y="4130"/>
                </a:lnTo>
                <a:lnTo>
                  <a:pt x="11884" y="4122"/>
                </a:lnTo>
                <a:lnTo>
                  <a:pt x="11893" y="4122"/>
                </a:lnTo>
                <a:lnTo>
                  <a:pt x="11901" y="4104"/>
                </a:lnTo>
                <a:lnTo>
                  <a:pt x="11901" y="4095"/>
                </a:lnTo>
                <a:lnTo>
                  <a:pt x="11901" y="4086"/>
                </a:lnTo>
                <a:lnTo>
                  <a:pt x="11910" y="4077"/>
                </a:lnTo>
                <a:lnTo>
                  <a:pt x="11910" y="4069"/>
                </a:lnTo>
                <a:lnTo>
                  <a:pt x="11919" y="4069"/>
                </a:lnTo>
                <a:lnTo>
                  <a:pt x="11910" y="4051"/>
                </a:lnTo>
                <a:lnTo>
                  <a:pt x="11910" y="4042"/>
                </a:lnTo>
                <a:lnTo>
                  <a:pt x="11910" y="4033"/>
                </a:lnTo>
                <a:lnTo>
                  <a:pt x="11901" y="4024"/>
                </a:lnTo>
                <a:lnTo>
                  <a:pt x="11910" y="4024"/>
                </a:lnTo>
                <a:lnTo>
                  <a:pt x="11910" y="4016"/>
                </a:lnTo>
                <a:lnTo>
                  <a:pt x="11910" y="4007"/>
                </a:lnTo>
                <a:lnTo>
                  <a:pt x="11910" y="3998"/>
                </a:lnTo>
                <a:lnTo>
                  <a:pt x="11901" y="3998"/>
                </a:lnTo>
                <a:lnTo>
                  <a:pt x="11901" y="3980"/>
                </a:lnTo>
                <a:lnTo>
                  <a:pt x="11893" y="3972"/>
                </a:lnTo>
                <a:lnTo>
                  <a:pt x="11893" y="3963"/>
                </a:lnTo>
                <a:lnTo>
                  <a:pt x="11893" y="3954"/>
                </a:lnTo>
                <a:lnTo>
                  <a:pt x="11901" y="3963"/>
                </a:lnTo>
                <a:lnTo>
                  <a:pt x="11901" y="3954"/>
                </a:lnTo>
                <a:lnTo>
                  <a:pt x="11910" y="3954"/>
                </a:lnTo>
                <a:lnTo>
                  <a:pt x="11919" y="3954"/>
                </a:lnTo>
                <a:lnTo>
                  <a:pt x="11928" y="3945"/>
                </a:lnTo>
                <a:lnTo>
                  <a:pt x="11928" y="3936"/>
                </a:lnTo>
                <a:lnTo>
                  <a:pt x="11937" y="3936"/>
                </a:lnTo>
                <a:lnTo>
                  <a:pt x="11945" y="3927"/>
                </a:lnTo>
                <a:lnTo>
                  <a:pt x="11945" y="3919"/>
                </a:lnTo>
                <a:lnTo>
                  <a:pt x="11945" y="3910"/>
                </a:lnTo>
                <a:lnTo>
                  <a:pt x="11937" y="3901"/>
                </a:lnTo>
                <a:lnTo>
                  <a:pt x="11945" y="3901"/>
                </a:lnTo>
                <a:lnTo>
                  <a:pt x="11945" y="3910"/>
                </a:lnTo>
                <a:lnTo>
                  <a:pt x="11954" y="3910"/>
                </a:lnTo>
                <a:lnTo>
                  <a:pt x="11954" y="3919"/>
                </a:lnTo>
                <a:lnTo>
                  <a:pt x="11954" y="3910"/>
                </a:lnTo>
                <a:lnTo>
                  <a:pt x="11954" y="3901"/>
                </a:lnTo>
                <a:lnTo>
                  <a:pt x="11954" y="3892"/>
                </a:lnTo>
                <a:lnTo>
                  <a:pt x="11945" y="3892"/>
                </a:lnTo>
                <a:lnTo>
                  <a:pt x="11937" y="3892"/>
                </a:lnTo>
                <a:lnTo>
                  <a:pt x="11928" y="3892"/>
                </a:lnTo>
                <a:lnTo>
                  <a:pt x="11937" y="3883"/>
                </a:lnTo>
                <a:lnTo>
                  <a:pt x="11937" y="3874"/>
                </a:lnTo>
                <a:lnTo>
                  <a:pt x="11928" y="3866"/>
                </a:lnTo>
                <a:lnTo>
                  <a:pt x="11919" y="3857"/>
                </a:lnTo>
                <a:lnTo>
                  <a:pt x="11910" y="3839"/>
                </a:lnTo>
                <a:lnTo>
                  <a:pt x="11901" y="3839"/>
                </a:lnTo>
                <a:lnTo>
                  <a:pt x="11893" y="3830"/>
                </a:lnTo>
                <a:lnTo>
                  <a:pt x="11884" y="3830"/>
                </a:lnTo>
                <a:lnTo>
                  <a:pt x="11866" y="3839"/>
                </a:lnTo>
                <a:lnTo>
                  <a:pt x="11857" y="3839"/>
                </a:lnTo>
                <a:lnTo>
                  <a:pt x="11848" y="3839"/>
                </a:lnTo>
                <a:lnTo>
                  <a:pt x="11840" y="3848"/>
                </a:lnTo>
                <a:lnTo>
                  <a:pt x="11840" y="3857"/>
                </a:lnTo>
                <a:lnTo>
                  <a:pt x="11831" y="3848"/>
                </a:lnTo>
                <a:lnTo>
                  <a:pt x="11840" y="3839"/>
                </a:lnTo>
                <a:lnTo>
                  <a:pt x="11848" y="3830"/>
                </a:lnTo>
                <a:lnTo>
                  <a:pt x="11840" y="3830"/>
                </a:lnTo>
                <a:lnTo>
                  <a:pt x="11831" y="3830"/>
                </a:lnTo>
                <a:lnTo>
                  <a:pt x="11822" y="3822"/>
                </a:lnTo>
                <a:lnTo>
                  <a:pt x="11813" y="3822"/>
                </a:lnTo>
                <a:lnTo>
                  <a:pt x="11822" y="3830"/>
                </a:lnTo>
                <a:lnTo>
                  <a:pt x="11813" y="3830"/>
                </a:lnTo>
                <a:lnTo>
                  <a:pt x="11804" y="3830"/>
                </a:lnTo>
                <a:lnTo>
                  <a:pt x="11804" y="3839"/>
                </a:lnTo>
                <a:lnTo>
                  <a:pt x="11804" y="3848"/>
                </a:lnTo>
                <a:lnTo>
                  <a:pt x="11804" y="3857"/>
                </a:lnTo>
                <a:lnTo>
                  <a:pt x="11796" y="3857"/>
                </a:lnTo>
                <a:lnTo>
                  <a:pt x="11796" y="3848"/>
                </a:lnTo>
                <a:lnTo>
                  <a:pt x="11804" y="3848"/>
                </a:lnTo>
                <a:lnTo>
                  <a:pt x="11804" y="3839"/>
                </a:lnTo>
                <a:lnTo>
                  <a:pt x="11796" y="3839"/>
                </a:lnTo>
                <a:lnTo>
                  <a:pt x="11796" y="3830"/>
                </a:lnTo>
                <a:lnTo>
                  <a:pt x="11787" y="3830"/>
                </a:lnTo>
                <a:lnTo>
                  <a:pt x="11787" y="3839"/>
                </a:lnTo>
                <a:lnTo>
                  <a:pt x="11769" y="3839"/>
                </a:lnTo>
                <a:lnTo>
                  <a:pt x="11760" y="3839"/>
                </a:lnTo>
                <a:lnTo>
                  <a:pt x="11751" y="3839"/>
                </a:lnTo>
                <a:lnTo>
                  <a:pt x="11751" y="3848"/>
                </a:lnTo>
                <a:lnTo>
                  <a:pt x="11743" y="3848"/>
                </a:lnTo>
                <a:lnTo>
                  <a:pt x="11743" y="3857"/>
                </a:lnTo>
                <a:lnTo>
                  <a:pt x="11743" y="3866"/>
                </a:lnTo>
                <a:lnTo>
                  <a:pt x="11734" y="3874"/>
                </a:lnTo>
                <a:lnTo>
                  <a:pt x="11734" y="3883"/>
                </a:lnTo>
                <a:lnTo>
                  <a:pt x="11725" y="3883"/>
                </a:lnTo>
                <a:lnTo>
                  <a:pt x="11716" y="3883"/>
                </a:lnTo>
                <a:lnTo>
                  <a:pt x="11716" y="3892"/>
                </a:lnTo>
                <a:lnTo>
                  <a:pt x="11734" y="3901"/>
                </a:lnTo>
                <a:lnTo>
                  <a:pt x="11760" y="3892"/>
                </a:lnTo>
                <a:lnTo>
                  <a:pt x="11751" y="3901"/>
                </a:lnTo>
                <a:lnTo>
                  <a:pt x="11751" y="3910"/>
                </a:lnTo>
                <a:lnTo>
                  <a:pt x="11743" y="3910"/>
                </a:lnTo>
                <a:lnTo>
                  <a:pt x="11734" y="3919"/>
                </a:lnTo>
                <a:lnTo>
                  <a:pt x="11725" y="3919"/>
                </a:lnTo>
                <a:lnTo>
                  <a:pt x="11725" y="3927"/>
                </a:lnTo>
                <a:lnTo>
                  <a:pt x="11734" y="3936"/>
                </a:lnTo>
                <a:lnTo>
                  <a:pt x="11725" y="3936"/>
                </a:lnTo>
                <a:lnTo>
                  <a:pt x="11716" y="3936"/>
                </a:lnTo>
                <a:lnTo>
                  <a:pt x="11698" y="3927"/>
                </a:lnTo>
                <a:lnTo>
                  <a:pt x="11690" y="3927"/>
                </a:lnTo>
                <a:lnTo>
                  <a:pt x="11690" y="3936"/>
                </a:lnTo>
                <a:lnTo>
                  <a:pt x="11672" y="3927"/>
                </a:lnTo>
                <a:lnTo>
                  <a:pt x="11654" y="3927"/>
                </a:lnTo>
                <a:lnTo>
                  <a:pt x="11646" y="3927"/>
                </a:lnTo>
                <a:lnTo>
                  <a:pt x="11637" y="3936"/>
                </a:lnTo>
                <a:lnTo>
                  <a:pt x="11628" y="3936"/>
                </a:lnTo>
                <a:lnTo>
                  <a:pt x="11619" y="3927"/>
                </a:lnTo>
                <a:lnTo>
                  <a:pt x="11619" y="3936"/>
                </a:lnTo>
                <a:lnTo>
                  <a:pt x="11619" y="3945"/>
                </a:lnTo>
                <a:lnTo>
                  <a:pt x="11628" y="3936"/>
                </a:lnTo>
                <a:lnTo>
                  <a:pt x="11628" y="3945"/>
                </a:lnTo>
                <a:lnTo>
                  <a:pt x="11628" y="3954"/>
                </a:lnTo>
                <a:lnTo>
                  <a:pt x="11637" y="3954"/>
                </a:lnTo>
                <a:lnTo>
                  <a:pt x="11637" y="3963"/>
                </a:lnTo>
                <a:lnTo>
                  <a:pt x="11628" y="3963"/>
                </a:lnTo>
                <a:lnTo>
                  <a:pt x="11628" y="3972"/>
                </a:lnTo>
                <a:lnTo>
                  <a:pt x="11646" y="3972"/>
                </a:lnTo>
                <a:lnTo>
                  <a:pt x="11654" y="3972"/>
                </a:lnTo>
                <a:lnTo>
                  <a:pt x="11654" y="3980"/>
                </a:lnTo>
                <a:lnTo>
                  <a:pt x="11646" y="3980"/>
                </a:lnTo>
                <a:lnTo>
                  <a:pt x="11628" y="3989"/>
                </a:lnTo>
                <a:lnTo>
                  <a:pt x="11637" y="3998"/>
                </a:lnTo>
                <a:lnTo>
                  <a:pt x="11646" y="3998"/>
                </a:lnTo>
                <a:lnTo>
                  <a:pt x="11628" y="3998"/>
                </a:lnTo>
                <a:lnTo>
                  <a:pt x="11619" y="4007"/>
                </a:lnTo>
                <a:lnTo>
                  <a:pt x="11610" y="4007"/>
                </a:lnTo>
                <a:lnTo>
                  <a:pt x="11619" y="4007"/>
                </a:lnTo>
                <a:lnTo>
                  <a:pt x="11619" y="4016"/>
                </a:lnTo>
                <a:lnTo>
                  <a:pt x="11628" y="4016"/>
                </a:lnTo>
                <a:lnTo>
                  <a:pt x="11637" y="4016"/>
                </a:lnTo>
                <a:lnTo>
                  <a:pt x="11628" y="4024"/>
                </a:lnTo>
                <a:lnTo>
                  <a:pt x="11637" y="4024"/>
                </a:lnTo>
                <a:lnTo>
                  <a:pt x="11646" y="4024"/>
                </a:lnTo>
                <a:lnTo>
                  <a:pt x="11654" y="4024"/>
                </a:lnTo>
                <a:lnTo>
                  <a:pt x="11654" y="4033"/>
                </a:lnTo>
                <a:lnTo>
                  <a:pt x="11663" y="4033"/>
                </a:lnTo>
                <a:lnTo>
                  <a:pt x="11690" y="4033"/>
                </a:lnTo>
                <a:lnTo>
                  <a:pt x="11698" y="4042"/>
                </a:lnTo>
                <a:lnTo>
                  <a:pt x="11690" y="4042"/>
                </a:lnTo>
                <a:lnTo>
                  <a:pt x="11681" y="4051"/>
                </a:lnTo>
                <a:lnTo>
                  <a:pt x="11672" y="4051"/>
                </a:lnTo>
                <a:lnTo>
                  <a:pt x="11663" y="4069"/>
                </a:lnTo>
                <a:lnTo>
                  <a:pt x="11663" y="4077"/>
                </a:lnTo>
                <a:lnTo>
                  <a:pt x="11654" y="4077"/>
                </a:lnTo>
                <a:lnTo>
                  <a:pt x="11646" y="4095"/>
                </a:lnTo>
                <a:lnTo>
                  <a:pt x="11628" y="4104"/>
                </a:lnTo>
                <a:lnTo>
                  <a:pt x="11637" y="4104"/>
                </a:lnTo>
                <a:lnTo>
                  <a:pt x="11654" y="4095"/>
                </a:lnTo>
                <a:lnTo>
                  <a:pt x="11663" y="4095"/>
                </a:lnTo>
                <a:lnTo>
                  <a:pt x="11681" y="4095"/>
                </a:lnTo>
                <a:lnTo>
                  <a:pt x="11690" y="4095"/>
                </a:lnTo>
                <a:lnTo>
                  <a:pt x="11698" y="4086"/>
                </a:lnTo>
                <a:lnTo>
                  <a:pt x="11716" y="4095"/>
                </a:lnTo>
                <a:lnTo>
                  <a:pt x="11690" y="4095"/>
                </a:lnTo>
                <a:lnTo>
                  <a:pt x="11672" y="4104"/>
                </a:lnTo>
                <a:lnTo>
                  <a:pt x="11654" y="4104"/>
                </a:lnTo>
                <a:lnTo>
                  <a:pt x="11646" y="4104"/>
                </a:lnTo>
                <a:lnTo>
                  <a:pt x="11637" y="4113"/>
                </a:lnTo>
                <a:lnTo>
                  <a:pt x="11628" y="4122"/>
                </a:lnTo>
                <a:lnTo>
                  <a:pt x="11637" y="4122"/>
                </a:lnTo>
                <a:lnTo>
                  <a:pt x="11637" y="4130"/>
                </a:lnTo>
                <a:lnTo>
                  <a:pt x="11628" y="4139"/>
                </a:lnTo>
                <a:lnTo>
                  <a:pt x="11619" y="4130"/>
                </a:lnTo>
                <a:lnTo>
                  <a:pt x="11610" y="4130"/>
                </a:lnTo>
                <a:lnTo>
                  <a:pt x="11593" y="4139"/>
                </a:lnTo>
                <a:lnTo>
                  <a:pt x="11593" y="4148"/>
                </a:lnTo>
                <a:lnTo>
                  <a:pt x="11601" y="4148"/>
                </a:lnTo>
                <a:close/>
                <a:moveTo>
                  <a:pt x="5743" y="1880"/>
                </a:moveTo>
                <a:lnTo>
                  <a:pt x="5743" y="1889"/>
                </a:lnTo>
                <a:lnTo>
                  <a:pt x="5752" y="1915"/>
                </a:lnTo>
                <a:lnTo>
                  <a:pt x="5752" y="1924"/>
                </a:lnTo>
                <a:lnTo>
                  <a:pt x="5752" y="1933"/>
                </a:lnTo>
                <a:lnTo>
                  <a:pt x="5761" y="1933"/>
                </a:lnTo>
                <a:lnTo>
                  <a:pt x="5787" y="1950"/>
                </a:lnTo>
                <a:lnTo>
                  <a:pt x="5814" y="1959"/>
                </a:lnTo>
                <a:lnTo>
                  <a:pt x="5849" y="1959"/>
                </a:lnTo>
                <a:lnTo>
                  <a:pt x="5885" y="1959"/>
                </a:lnTo>
                <a:lnTo>
                  <a:pt x="5902" y="1968"/>
                </a:lnTo>
                <a:lnTo>
                  <a:pt x="5920" y="1977"/>
                </a:lnTo>
                <a:lnTo>
                  <a:pt x="5937" y="1986"/>
                </a:lnTo>
                <a:lnTo>
                  <a:pt x="5955" y="1995"/>
                </a:lnTo>
                <a:lnTo>
                  <a:pt x="5946" y="1995"/>
                </a:lnTo>
                <a:lnTo>
                  <a:pt x="5920" y="2003"/>
                </a:lnTo>
                <a:lnTo>
                  <a:pt x="5902" y="2003"/>
                </a:lnTo>
                <a:lnTo>
                  <a:pt x="5885" y="2003"/>
                </a:lnTo>
                <a:lnTo>
                  <a:pt x="5867" y="1995"/>
                </a:lnTo>
                <a:lnTo>
                  <a:pt x="5849" y="1986"/>
                </a:lnTo>
                <a:lnTo>
                  <a:pt x="5840" y="1986"/>
                </a:lnTo>
                <a:lnTo>
                  <a:pt x="5814" y="1986"/>
                </a:lnTo>
                <a:lnTo>
                  <a:pt x="5787" y="1986"/>
                </a:lnTo>
                <a:lnTo>
                  <a:pt x="5779" y="1986"/>
                </a:lnTo>
                <a:lnTo>
                  <a:pt x="5787" y="1986"/>
                </a:lnTo>
                <a:lnTo>
                  <a:pt x="5787" y="1995"/>
                </a:lnTo>
                <a:lnTo>
                  <a:pt x="5796" y="2021"/>
                </a:lnTo>
                <a:lnTo>
                  <a:pt x="5796" y="2030"/>
                </a:lnTo>
                <a:lnTo>
                  <a:pt x="5823" y="2056"/>
                </a:lnTo>
                <a:lnTo>
                  <a:pt x="5832" y="2065"/>
                </a:lnTo>
                <a:lnTo>
                  <a:pt x="5840" y="2065"/>
                </a:lnTo>
                <a:lnTo>
                  <a:pt x="5858" y="2065"/>
                </a:lnTo>
                <a:lnTo>
                  <a:pt x="5876" y="2074"/>
                </a:lnTo>
                <a:lnTo>
                  <a:pt x="5893" y="2092"/>
                </a:lnTo>
                <a:lnTo>
                  <a:pt x="5902" y="2092"/>
                </a:lnTo>
                <a:lnTo>
                  <a:pt x="5911" y="2083"/>
                </a:lnTo>
                <a:lnTo>
                  <a:pt x="5920" y="2083"/>
                </a:lnTo>
                <a:lnTo>
                  <a:pt x="5929" y="2083"/>
                </a:lnTo>
                <a:lnTo>
                  <a:pt x="5946" y="2083"/>
                </a:lnTo>
                <a:lnTo>
                  <a:pt x="5955" y="2083"/>
                </a:lnTo>
                <a:lnTo>
                  <a:pt x="5955" y="2074"/>
                </a:lnTo>
                <a:lnTo>
                  <a:pt x="5946" y="2074"/>
                </a:lnTo>
                <a:lnTo>
                  <a:pt x="5955" y="2074"/>
                </a:lnTo>
                <a:lnTo>
                  <a:pt x="5973" y="2074"/>
                </a:lnTo>
                <a:lnTo>
                  <a:pt x="5982" y="2074"/>
                </a:lnTo>
                <a:lnTo>
                  <a:pt x="5990" y="2074"/>
                </a:lnTo>
                <a:lnTo>
                  <a:pt x="6008" y="2065"/>
                </a:lnTo>
                <a:lnTo>
                  <a:pt x="5999" y="2074"/>
                </a:lnTo>
                <a:lnTo>
                  <a:pt x="5999" y="2083"/>
                </a:lnTo>
                <a:lnTo>
                  <a:pt x="5999" y="2092"/>
                </a:lnTo>
                <a:lnTo>
                  <a:pt x="6008" y="2101"/>
                </a:lnTo>
                <a:lnTo>
                  <a:pt x="6008" y="2109"/>
                </a:lnTo>
                <a:lnTo>
                  <a:pt x="6026" y="2109"/>
                </a:lnTo>
                <a:lnTo>
                  <a:pt x="6052" y="2118"/>
                </a:lnTo>
                <a:lnTo>
                  <a:pt x="6079" y="2109"/>
                </a:lnTo>
                <a:lnTo>
                  <a:pt x="6105" y="2118"/>
                </a:lnTo>
                <a:lnTo>
                  <a:pt x="6114" y="2118"/>
                </a:lnTo>
                <a:lnTo>
                  <a:pt x="6123" y="2118"/>
                </a:lnTo>
                <a:lnTo>
                  <a:pt x="6123" y="2127"/>
                </a:lnTo>
                <a:lnTo>
                  <a:pt x="6140" y="2127"/>
                </a:lnTo>
                <a:lnTo>
                  <a:pt x="6193" y="2136"/>
                </a:lnTo>
                <a:lnTo>
                  <a:pt x="6220" y="2136"/>
                </a:lnTo>
                <a:lnTo>
                  <a:pt x="6246" y="2127"/>
                </a:lnTo>
                <a:lnTo>
                  <a:pt x="6264" y="2127"/>
                </a:lnTo>
                <a:lnTo>
                  <a:pt x="6290" y="2145"/>
                </a:lnTo>
                <a:lnTo>
                  <a:pt x="6308" y="2145"/>
                </a:lnTo>
                <a:lnTo>
                  <a:pt x="6317" y="2145"/>
                </a:lnTo>
                <a:lnTo>
                  <a:pt x="6334" y="2145"/>
                </a:lnTo>
                <a:lnTo>
                  <a:pt x="6361" y="2136"/>
                </a:lnTo>
                <a:lnTo>
                  <a:pt x="6405" y="2162"/>
                </a:lnTo>
                <a:lnTo>
                  <a:pt x="6414" y="2153"/>
                </a:lnTo>
                <a:lnTo>
                  <a:pt x="6405" y="2145"/>
                </a:lnTo>
                <a:lnTo>
                  <a:pt x="6387" y="2127"/>
                </a:lnTo>
                <a:lnTo>
                  <a:pt x="6379" y="2127"/>
                </a:lnTo>
                <a:lnTo>
                  <a:pt x="6370" y="2127"/>
                </a:lnTo>
                <a:lnTo>
                  <a:pt x="6361" y="2118"/>
                </a:lnTo>
                <a:lnTo>
                  <a:pt x="6352" y="2118"/>
                </a:lnTo>
                <a:lnTo>
                  <a:pt x="6361" y="2109"/>
                </a:lnTo>
                <a:lnTo>
                  <a:pt x="6396" y="2118"/>
                </a:lnTo>
                <a:lnTo>
                  <a:pt x="6414" y="2118"/>
                </a:lnTo>
                <a:lnTo>
                  <a:pt x="6432" y="2118"/>
                </a:lnTo>
                <a:lnTo>
                  <a:pt x="6449" y="2127"/>
                </a:lnTo>
                <a:lnTo>
                  <a:pt x="6458" y="2127"/>
                </a:lnTo>
                <a:lnTo>
                  <a:pt x="6467" y="2127"/>
                </a:lnTo>
                <a:lnTo>
                  <a:pt x="6502" y="2145"/>
                </a:lnTo>
                <a:lnTo>
                  <a:pt x="6511" y="2145"/>
                </a:lnTo>
                <a:lnTo>
                  <a:pt x="6529" y="2145"/>
                </a:lnTo>
                <a:lnTo>
                  <a:pt x="6546" y="2136"/>
                </a:lnTo>
                <a:lnTo>
                  <a:pt x="6555" y="2127"/>
                </a:lnTo>
                <a:lnTo>
                  <a:pt x="6564" y="2127"/>
                </a:lnTo>
                <a:lnTo>
                  <a:pt x="6564" y="2118"/>
                </a:lnTo>
                <a:lnTo>
                  <a:pt x="6564" y="2109"/>
                </a:lnTo>
                <a:lnTo>
                  <a:pt x="6564" y="2101"/>
                </a:lnTo>
                <a:lnTo>
                  <a:pt x="6564" y="2092"/>
                </a:lnTo>
                <a:lnTo>
                  <a:pt x="6555" y="2092"/>
                </a:lnTo>
                <a:lnTo>
                  <a:pt x="6546" y="2083"/>
                </a:lnTo>
                <a:lnTo>
                  <a:pt x="6529" y="2074"/>
                </a:lnTo>
                <a:lnTo>
                  <a:pt x="6520" y="2074"/>
                </a:lnTo>
                <a:lnTo>
                  <a:pt x="6520" y="2065"/>
                </a:lnTo>
                <a:lnTo>
                  <a:pt x="6529" y="2065"/>
                </a:lnTo>
                <a:lnTo>
                  <a:pt x="6529" y="2056"/>
                </a:lnTo>
                <a:lnTo>
                  <a:pt x="6537" y="2048"/>
                </a:lnTo>
                <a:lnTo>
                  <a:pt x="6546" y="2048"/>
                </a:lnTo>
                <a:lnTo>
                  <a:pt x="6555" y="2048"/>
                </a:lnTo>
                <a:lnTo>
                  <a:pt x="6555" y="2056"/>
                </a:lnTo>
                <a:lnTo>
                  <a:pt x="6564" y="2065"/>
                </a:lnTo>
                <a:lnTo>
                  <a:pt x="6581" y="2083"/>
                </a:lnTo>
                <a:lnTo>
                  <a:pt x="6590" y="2083"/>
                </a:lnTo>
                <a:lnTo>
                  <a:pt x="6599" y="2101"/>
                </a:lnTo>
                <a:lnTo>
                  <a:pt x="6608" y="2101"/>
                </a:lnTo>
                <a:lnTo>
                  <a:pt x="6617" y="2101"/>
                </a:lnTo>
                <a:lnTo>
                  <a:pt x="6634" y="2092"/>
                </a:lnTo>
                <a:lnTo>
                  <a:pt x="6643" y="2092"/>
                </a:lnTo>
                <a:lnTo>
                  <a:pt x="6643" y="2101"/>
                </a:lnTo>
                <a:lnTo>
                  <a:pt x="6652" y="2118"/>
                </a:lnTo>
                <a:lnTo>
                  <a:pt x="6652" y="2136"/>
                </a:lnTo>
                <a:lnTo>
                  <a:pt x="6652" y="2145"/>
                </a:lnTo>
                <a:lnTo>
                  <a:pt x="6661" y="2145"/>
                </a:lnTo>
                <a:lnTo>
                  <a:pt x="6679" y="2145"/>
                </a:lnTo>
                <a:lnTo>
                  <a:pt x="6696" y="2145"/>
                </a:lnTo>
                <a:lnTo>
                  <a:pt x="6696" y="2153"/>
                </a:lnTo>
                <a:lnTo>
                  <a:pt x="6705" y="2153"/>
                </a:lnTo>
                <a:lnTo>
                  <a:pt x="6705" y="2162"/>
                </a:lnTo>
                <a:lnTo>
                  <a:pt x="6696" y="2171"/>
                </a:lnTo>
                <a:lnTo>
                  <a:pt x="6687" y="2171"/>
                </a:lnTo>
                <a:lnTo>
                  <a:pt x="6696" y="2180"/>
                </a:lnTo>
                <a:lnTo>
                  <a:pt x="6705" y="2180"/>
                </a:lnTo>
                <a:lnTo>
                  <a:pt x="6714" y="2180"/>
                </a:lnTo>
                <a:lnTo>
                  <a:pt x="6723" y="2180"/>
                </a:lnTo>
                <a:lnTo>
                  <a:pt x="6731" y="2171"/>
                </a:lnTo>
                <a:lnTo>
                  <a:pt x="6740" y="2171"/>
                </a:lnTo>
                <a:lnTo>
                  <a:pt x="6758" y="2171"/>
                </a:lnTo>
                <a:lnTo>
                  <a:pt x="6740" y="2180"/>
                </a:lnTo>
                <a:lnTo>
                  <a:pt x="6731" y="2180"/>
                </a:lnTo>
                <a:lnTo>
                  <a:pt x="6731" y="2189"/>
                </a:lnTo>
                <a:lnTo>
                  <a:pt x="6740" y="2198"/>
                </a:lnTo>
                <a:lnTo>
                  <a:pt x="6749" y="2206"/>
                </a:lnTo>
                <a:lnTo>
                  <a:pt x="6758" y="2206"/>
                </a:lnTo>
                <a:lnTo>
                  <a:pt x="6767" y="2206"/>
                </a:lnTo>
                <a:lnTo>
                  <a:pt x="6784" y="2215"/>
                </a:lnTo>
                <a:lnTo>
                  <a:pt x="6793" y="2215"/>
                </a:lnTo>
                <a:lnTo>
                  <a:pt x="6793" y="2233"/>
                </a:lnTo>
                <a:lnTo>
                  <a:pt x="6784" y="2242"/>
                </a:lnTo>
                <a:lnTo>
                  <a:pt x="6784" y="2251"/>
                </a:lnTo>
                <a:lnTo>
                  <a:pt x="6776" y="2251"/>
                </a:lnTo>
                <a:lnTo>
                  <a:pt x="6767" y="2251"/>
                </a:lnTo>
                <a:lnTo>
                  <a:pt x="6740" y="2251"/>
                </a:lnTo>
                <a:lnTo>
                  <a:pt x="6731" y="2251"/>
                </a:lnTo>
                <a:lnTo>
                  <a:pt x="6731" y="2259"/>
                </a:lnTo>
                <a:lnTo>
                  <a:pt x="6731" y="2277"/>
                </a:lnTo>
                <a:lnTo>
                  <a:pt x="6723" y="2286"/>
                </a:lnTo>
                <a:lnTo>
                  <a:pt x="6723" y="2295"/>
                </a:lnTo>
                <a:lnTo>
                  <a:pt x="6731" y="2295"/>
                </a:lnTo>
                <a:lnTo>
                  <a:pt x="6740" y="2295"/>
                </a:lnTo>
                <a:lnTo>
                  <a:pt x="6758" y="2295"/>
                </a:lnTo>
                <a:lnTo>
                  <a:pt x="6784" y="2277"/>
                </a:lnTo>
                <a:lnTo>
                  <a:pt x="6802" y="2268"/>
                </a:lnTo>
                <a:lnTo>
                  <a:pt x="6802" y="2259"/>
                </a:lnTo>
                <a:lnTo>
                  <a:pt x="6811" y="2259"/>
                </a:lnTo>
                <a:lnTo>
                  <a:pt x="6820" y="2268"/>
                </a:lnTo>
                <a:lnTo>
                  <a:pt x="6829" y="2268"/>
                </a:lnTo>
                <a:lnTo>
                  <a:pt x="6837" y="2268"/>
                </a:lnTo>
                <a:lnTo>
                  <a:pt x="6846" y="2251"/>
                </a:lnTo>
                <a:lnTo>
                  <a:pt x="6855" y="2251"/>
                </a:lnTo>
                <a:lnTo>
                  <a:pt x="6864" y="2251"/>
                </a:lnTo>
                <a:lnTo>
                  <a:pt x="6864" y="2259"/>
                </a:lnTo>
                <a:lnTo>
                  <a:pt x="6855" y="2259"/>
                </a:lnTo>
                <a:lnTo>
                  <a:pt x="6846" y="2259"/>
                </a:lnTo>
                <a:lnTo>
                  <a:pt x="6846" y="2268"/>
                </a:lnTo>
                <a:lnTo>
                  <a:pt x="6855" y="2268"/>
                </a:lnTo>
                <a:lnTo>
                  <a:pt x="6864" y="2268"/>
                </a:lnTo>
                <a:lnTo>
                  <a:pt x="6855" y="2277"/>
                </a:lnTo>
                <a:lnTo>
                  <a:pt x="6855" y="2286"/>
                </a:lnTo>
                <a:lnTo>
                  <a:pt x="6864" y="2286"/>
                </a:lnTo>
                <a:lnTo>
                  <a:pt x="6873" y="2295"/>
                </a:lnTo>
                <a:lnTo>
                  <a:pt x="6890" y="2312"/>
                </a:lnTo>
                <a:lnTo>
                  <a:pt x="6899" y="2312"/>
                </a:lnTo>
                <a:lnTo>
                  <a:pt x="6908" y="2321"/>
                </a:lnTo>
                <a:lnTo>
                  <a:pt x="6917" y="2312"/>
                </a:lnTo>
                <a:lnTo>
                  <a:pt x="6908" y="2295"/>
                </a:lnTo>
                <a:lnTo>
                  <a:pt x="6917" y="2295"/>
                </a:lnTo>
                <a:lnTo>
                  <a:pt x="6926" y="2295"/>
                </a:lnTo>
                <a:lnTo>
                  <a:pt x="6934" y="2295"/>
                </a:lnTo>
                <a:lnTo>
                  <a:pt x="6934" y="2303"/>
                </a:lnTo>
                <a:lnTo>
                  <a:pt x="6934" y="2312"/>
                </a:lnTo>
                <a:lnTo>
                  <a:pt x="6934" y="2321"/>
                </a:lnTo>
                <a:lnTo>
                  <a:pt x="6926" y="2330"/>
                </a:lnTo>
                <a:lnTo>
                  <a:pt x="6934" y="2339"/>
                </a:lnTo>
                <a:lnTo>
                  <a:pt x="6934" y="2348"/>
                </a:lnTo>
                <a:lnTo>
                  <a:pt x="6943" y="2348"/>
                </a:lnTo>
                <a:lnTo>
                  <a:pt x="6952" y="2348"/>
                </a:lnTo>
                <a:lnTo>
                  <a:pt x="6970" y="2339"/>
                </a:lnTo>
                <a:lnTo>
                  <a:pt x="6970" y="2348"/>
                </a:lnTo>
                <a:lnTo>
                  <a:pt x="6987" y="2374"/>
                </a:lnTo>
                <a:lnTo>
                  <a:pt x="6996" y="2392"/>
                </a:lnTo>
                <a:lnTo>
                  <a:pt x="7014" y="2409"/>
                </a:lnTo>
                <a:lnTo>
                  <a:pt x="7023" y="2427"/>
                </a:lnTo>
                <a:lnTo>
                  <a:pt x="7040" y="2471"/>
                </a:lnTo>
                <a:lnTo>
                  <a:pt x="7049" y="2471"/>
                </a:lnTo>
                <a:lnTo>
                  <a:pt x="7049" y="2480"/>
                </a:lnTo>
                <a:lnTo>
                  <a:pt x="7040" y="2498"/>
                </a:lnTo>
                <a:lnTo>
                  <a:pt x="7031" y="2498"/>
                </a:lnTo>
                <a:lnTo>
                  <a:pt x="7014" y="2506"/>
                </a:lnTo>
                <a:lnTo>
                  <a:pt x="7005" y="2506"/>
                </a:lnTo>
                <a:lnTo>
                  <a:pt x="6996" y="2524"/>
                </a:lnTo>
                <a:lnTo>
                  <a:pt x="6996" y="2533"/>
                </a:lnTo>
                <a:lnTo>
                  <a:pt x="6996" y="2542"/>
                </a:lnTo>
                <a:lnTo>
                  <a:pt x="6987" y="2542"/>
                </a:lnTo>
                <a:lnTo>
                  <a:pt x="6978" y="2551"/>
                </a:lnTo>
                <a:lnTo>
                  <a:pt x="6970" y="2551"/>
                </a:lnTo>
                <a:lnTo>
                  <a:pt x="6970" y="2559"/>
                </a:lnTo>
                <a:lnTo>
                  <a:pt x="6961" y="2559"/>
                </a:lnTo>
                <a:lnTo>
                  <a:pt x="6952" y="2568"/>
                </a:lnTo>
                <a:lnTo>
                  <a:pt x="6926" y="2586"/>
                </a:lnTo>
                <a:lnTo>
                  <a:pt x="6890" y="2612"/>
                </a:lnTo>
                <a:lnTo>
                  <a:pt x="6890" y="2621"/>
                </a:lnTo>
                <a:lnTo>
                  <a:pt x="6899" y="2630"/>
                </a:lnTo>
                <a:lnTo>
                  <a:pt x="6917" y="2648"/>
                </a:lnTo>
                <a:lnTo>
                  <a:pt x="6934" y="2657"/>
                </a:lnTo>
                <a:lnTo>
                  <a:pt x="6934" y="2665"/>
                </a:lnTo>
                <a:lnTo>
                  <a:pt x="6943" y="2674"/>
                </a:lnTo>
                <a:lnTo>
                  <a:pt x="6952" y="2692"/>
                </a:lnTo>
                <a:lnTo>
                  <a:pt x="6952" y="2701"/>
                </a:lnTo>
                <a:lnTo>
                  <a:pt x="6943" y="2701"/>
                </a:lnTo>
                <a:lnTo>
                  <a:pt x="6926" y="2692"/>
                </a:lnTo>
                <a:lnTo>
                  <a:pt x="6917" y="2692"/>
                </a:lnTo>
                <a:lnTo>
                  <a:pt x="6908" y="2692"/>
                </a:lnTo>
                <a:lnTo>
                  <a:pt x="6899" y="2701"/>
                </a:lnTo>
                <a:lnTo>
                  <a:pt x="6890" y="2709"/>
                </a:lnTo>
                <a:lnTo>
                  <a:pt x="6881" y="2709"/>
                </a:lnTo>
                <a:lnTo>
                  <a:pt x="6873" y="2709"/>
                </a:lnTo>
                <a:lnTo>
                  <a:pt x="6855" y="2709"/>
                </a:lnTo>
                <a:lnTo>
                  <a:pt x="6846" y="2709"/>
                </a:lnTo>
                <a:lnTo>
                  <a:pt x="6837" y="2709"/>
                </a:lnTo>
                <a:lnTo>
                  <a:pt x="6837" y="2718"/>
                </a:lnTo>
                <a:lnTo>
                  <a:pt x="6829" y="2718"/>
                </a:lnTo>
                <a:lnTo>
                  <a:pt x="6820" y="2718"/>
                </a:lnTo>
                <a:lnTo>
                  <a:pt x="6793" y="2718"/>
                </a:lnTo>
                <a:lnTo>
                  <a:pt x="6784" y="2718"/>
                </a:lnTo>
                <a:lnTo>
                  <a:pt x="6784" y="2727"/>
                </a:lnTo>
                <a:lnTo>
                  <a:pt x="6811" y="2736"/>
                </a:lnTo>
                <a:lnTo>
                  <a:pt x="6811" y="2745"/>
                </a:lnTo>
                <a:lnTo>
                  <a:pt x="6820" y="2745"/>
                </a:lnTo>
                <a:lnTo>
                  <a:pt x="6820" y="2754"/>
                </a:lnTo>
                <a:lnTo>
                  <a:pt x="6820" y="2762"/>
                </a:lnTo>
                <a:lnTo>
                  <a:pt x="6811" y="2762"/>
                </a:lnTo>
                <a:lnTo>
                  <a:pt x="6811" y="2771"/>
                </a:lnTo>
                <a:lnTo>
                  <a:pt x="6802" y="2771"/>
                </a:lnTo>
                <a:lnTo>
                  <a:pt x="6802" y="2762"/>
                </a:lnTo>
                <a:lnTo>
                  <a:pt x="6811" y="2754"/>
                </a:lnTo>
                <a:lnTo>
                  <a:pt x="6802" y="2745"/>
                </a:lnTo>
                <a:lnTo>
                  <a:pt x="6793" y="2736"/>
                </a:lnTo>
                <a:lnTo>
                  <a:pt x="6784" y="2727"/>
                </a:lnTo>
                <a:lnTo>
                  <a:pt x="6767" y="2718"/>
                </a:lnTo>
                <a:lnTo>
                  <a:pt x="6731" y="2709"/>
                </a:lnTo>
                <a:lnTo>
                  <a:pt x="6714" y="2701"/>
                </a:lnTo>
                <a:lnTo>
                  <a:pt x="6705" y="2701"/>
                </a:lnTo>
                <a:lnTo>
                  <a:pt x="6687" y="2701"/>
                </a:lnTo>
                <a:lnTo>
                  <a:pt x="6679" y="2701"/>
                </a:lnTo>
                <a:lnTo>
                  <a:pt x="6670" y="2701"/>
                </a:lnTo>
                <a:lnTo>
                  <a:pt x="6670" y="2709"/>
                </a:lnTo>
                <a:lnTo>
                  <a:pt x="6661" y="2709"/>
                </a:lnTo>
                <a:lnTo>
                  <a:pt x="6661" y="2718"/>
                </a:lnTo>
                <a:lnTo>
                  <a:pt x="6670" y="2727"/>
                </a:lnTo>
                <a:lnTo>
                  <a:pt x="6661" y="2736"/>
                </a:lnTo>
                <a:lnTo>
                  <a:pt x="6634" y="2745"/>
                </a:lnTo>
                <a:lnTo>
                  <a:pt x="6626" y="2754"/>
                </a:lnTo>
                <a:lnTo>
                  <a:pt x="6617" y="2754"/>
                </a:lnTo>
                <a:lnTo>
                  <a:pt x="6617" y="2762"/>
                </a:lnTo>
                <a:lnTo>
                  <a:pt x="6617" y="2780"/>
                </a:lnTo>
                <a:lnTo>
                  <a:pt x="6608" y="2780"/>
                </a:lnTo>
                <a:lnTo>
                  <a:pt x="6608" y="2789"/>
                </a:lnTo>
                <a:lnTo>
                  <a:pt x="6608" y="2798"/>
                </a:lnTo>
                <a:lnTo>
                  <a:pt x="6617" y="2815"/>
                </a:lnTo>
                <a:lnTo>
                  <a:pt x="6626" y="2815"/>
                </a:lnTo>
                <a:lnTo>
                  <a:pt x="6643" y="2833"/>
                </a:lnTo>
                <a:lnTo>
                  <a:pt x="6652" y="2833"/>
                </a:lnTo>
                <a:lnTo>
                  <a:pt x="6661" y="2833"/>
                </a:lnTo>
                <a:lnTo>
                  <a:pt x="6670" y="2842"/>
                </a:lnTo>
                <a:lnTo>
                  <a:pt x="6679" y="2842"/>
                </a:lnTo>
                <a:lnTo>
                  <a:pt x="6687" y="2842"/>
                </a:lnTo>
                <a:lnTo>
                  <a:pt x="6696" y="2842"/>
                </a:lnTo>
                <a:lnTo>
                  <a:pt x="6705" y="2842"/>
                </a:lnTo>
                <a:lnTo>
                  <a:pt x="6714" y="2842"/>
                </a:lnTo>
                <a:lnTo>
                  <a:pt x="6723" y="2842"/>
                </a:lnTo>
                <a:lnTo>
                  <a:pt x="6731" y="2842"/>
                </a:lnTo>
                <a:lnTo>
                  <a:pt x="6740" y="2842"/>
                </a:lnTo>
                <a:lnTo>
                  <a:pt x="6767" y="2833"/>
                </a:lnTo>
                <a:lnTo>
                  <a:pt x="6767" y="2824"/>
                </a:lnTo>
                <a:lnTo>
                  <a:pt x="6784" y="2824"/>
                </a:lnTo>
                <a:lnTo>
                  <a:pt x="6793" y="2815"/>
                </a:lnTo>
                <a:lnTo>
                  <a:pt x="6811" y="2807"/>
                </a:lnTo>
                <a:lnTo>
                  <a:pt x="6820" y="2815"/>
                </a:lnTo>
                <a:lnTo>
                  <a:pt x="6829" y="2815"/>
                </a:lnTo>
                <a:lnTo>
                  <a:pt x="6837" y="2815"/>
                </a:lnTo>
                <a:lnTo>
                  <a:pt x="6855" y="2815"/>
                </a:lnTo>
                <a:lnTo>
                  <a:pt x="6864" y="2815"/>
                </a:lnTo>
                <a:lnTo>
                  <a:pt x="6873" y="2807"/>
                </a:lnTo>
                <a:lnTo>
                  <a:pt x="6864" y="2798"/>
                </a:lnTo>
                <a:lnTo>
                  <a:pt x="6855" y="2789"/>
                </a:lnTo>
                <a:lnTo>
                  <a:pt x="6846" y="2780"/>
                </a:lnTo>
                <a:lnTo>
                  <a:pt x="6855" y="2780"/>
                </a:lnTo>
                <a:lnTo>
                  <a:pt x="6864" y="2780"/>
                </a:lnTo>
                <a:lnTo>
                  <a:pt x="6864" y="2771"/>
                </a:lnTo>
                <a:lnTo>
                  <a:pt x="6873" y="2780"/>
                </a:lnTo>
                <a:lnTo>
                  <a:pt x="6881" y="2789"/>
                </a:lnTo>
                <a:lnTo>
                  <a:pt x="6881" y="2798"/>
                </a:lnTo>
                <a:lnTo>
                  <a:pt x="6890" y="2798"/>
                </a:lnTo>
                <a:lnTo>
                  <a:pt x="6899" y="2798"/>
                </a:lnTo>
                <a:lnTo>
                  <a:pt x="6908" y="2798"/>
                </a:lnTo>
                <a:lnTo>
                  <a:pt x="6908" y="2815"/>
                </a:lnTo>
                <a:lnTo>
                  <a:pt x="6908" y="2824"/>
                </a:lnTo>
                <a:lnTo>
                  <a:pt x="6917" y="2824"/>
                </a:lnTo>
                <a:lnTo>
                  <a:pt x="6926" y="2815"/>
                </a:lnTo>
                <a:lnTo>
                  <a:pt x="6926" y="2807"/>
                </a:lnTo>
                <a:lnTo>
                  <a:pt x="6934" y="2807"/>
                </a:lnTo>
                <a:lnTo>
                  <a:pt x="6943" y="2798"/>
                </a:lnTo>
                <a:lnTo>
                  <a:pt x="6961" y="2807"/>
                </a:lnTo>
                <a:lnTo>
                  <a:pt x="6970" y="2807"/>
                </a:lnTo>
                <a:lnTo>
                  <a:pt x="6961" y="2824"/>
                </a:lnTo>
                <a:lnTo>
                  <a:pt x="6970" y="2833"/>
                </a:lnTo>
                <a:lnTo>
                  <a:pt x="6978" y="2842"/>
                </a:lnTo>
                <a:lnTo>
                  <a:pt x="6996" y="2860"/>
                </a:lnTo>
                <a:lnTo>
                  <a:pt x="7014" y="2868"/>
                </a:lnTo>
                <a:lnTo>
                  <a:pt x="7014" y="2877"/>
                </a:lnTo>
                <a:lnTo>
                  <a:pt x="7023" y="2886"/>
                </a:lnTo>
                <a:lnTo>
                  <a:pt x="7031" y="2895"/>
                </a:lnTo>
                <a:lnTo>
                  <a:pt x="7049" y="2886"/>
                </a:lnTo>
                <a:lnTo>
                  <a:pt x="7049" y="2895"/>
                </a:lnTo>
                <a:lnTo>
                  <a:pt x="7040" y="2904"/>
                </a:lnTo>
                <a:lnTo>
                  <a:pt x="7049" y="2904"/>
                </a:lnTo>
                <a:lnTo>
                  <a:pt x="7076" y="2904"/>
                </a:lnTo>
                <a:lnTo>
                  <a:pt x="7084" y="2904"/>
                </a:lnTo>
                <a:lnTo>
                  <a:pt x="7093" y="2912"/>
                </a:lnTo>
                <a:lnTo>
                  <a:pt x="7093" y="2921"/>
                </a:lnTo>
                <a:lnTo>
                  <a:pt x="7102" y="2921"/>
                </a:lnTo>
                <a:lnTo>
                  <a:pt x="7111" y="2921"/>
                </a:lnTo>
                <a:lnTo>
                  <a:pt x="7102" y="2930"/>
                </a:lnTo>
                <a:lnTo>
                  <a:pt x="7093" y="2939"/>
                </a:lnTo>
                <a:lnTo>
                  <a:pt x="7084" y="2939"/>
                </a:lnTo>
                <a:lnTo>
                  <a:pt x="7076" y="2939"/>
                </a:lnTo>
                <a:lnTo>
                  <a:pt x="7067" y="2939"/>
                </a:lnTo>
                <a:lnTo>
                  <a:pt x="7076" y="2948"/>
                </a:lnTo>
                <a:lnTo>
                  <a:pt x="7093" y="2965"/>
                </a:lnTo>
                <a:lnTo>
                  <a:pt x="7102" y="2974"/>
                </a:lnTo>
                <a:lnTo>
                  <a:pt x="7111" y="2983"/>
                </a:lnTo>
                <a:lnTo>
                  <a:pt x="7120" y="2983"/>
                </a:lnTo>
                <a:lnTo>
                  <a:pt x="7137" y="2974"/>
                </a:lnTo>
                <a:lnTo>
                  <a:pt x="7146" y="2974"/>
                </a:lnTo>
                <a:lnTo>
                  <a:pt x="7128" y="2992"/>
                </a:lnTo>
                <a:lnTo>
                  <a:pt x="7137" y="2992"/>
                </a:lnTo>
                <a:lnTo>
                  <a:pt x="7155" y="3001"/>
                </a:lnTo>
                <a:lnTo>
                  <a:pt x="7173" y="3001"/>
                </a:lnTo>
                <a:lnTo>
                  <a:pt x="7190" y="3010"/>
                </a:lnTo>
                <a:lnTo>
                  <a:pt x="7199" y="3018"/>
                </a:lnTo>
                <a:lnTo>
                  <a:pt x="7208" y="3018"/>
                </a:lnTo>
                <a:lnTo>
                  <a:pt x="7217" y="3018"/>
                </a:lnTo>
                <a:lnTo>
                  <a:pt x="7226" y="3010"/>
                </a:lnTo>
                <a:lnTo>
                  <a:pt x="7243" y="3018"/>
                </a:lnTo>
                <a:lnTo>
                  <a:pt x="7261" y="3036"/>
                </a:lnTo>
                <a:lnTo>
                  <a:pt x="7278" y="3054"/>
                </a:lnTo>
                <a:lnTo>
                  <a:pt x="7278" y="3063"/>
                </a:lnTo>
                <a:lnTo>
                  <a:pt x="7305" y="3071"/>
                </a:lnTo>
                <a:lnTo>
                  <a:pt x="7314" y="3071"/>
                </a:lnTo>
                <a:lnTo>
                  <a:pt x="7323" y="3071"/>
                </a:lnTo>
                <a:lnTo>
                  <a:pt x="7331" y="3080"/>
                </a:lnTo>
                <a:lnTo>
                  <a:pt x="7402" y="3089"/>
                </a:lnTo>
                <a:lnTo>
                  <a:pt x="7411" y="3089"/>
                </a:lnTo>
                <a:lnTo>
                  <a:pt x="7420" y="3098"/>
                </a:lnTo>
                <a:lnTo>
                  <a:pt x="7446" y="3107"/>
                </a:lnTo>
                <a:lnTo>
                  <a:pt x="7464" y="3115"/>
                </a:lnTo>
                <a:lnTo>
                  <a:pt x="7473" y="3115"/>
                </a:lnTo>
                <a:lnTo>
                  <a:pt x="7481" y="3115"/>
                </a:lnTo>
                <a:lnTo>
                  <a:pt x="7490" y="3115"/>
                </a:lnTo>
                <a:lnTo>
                  <a:pt x="7499" y="3115"/>
                </a:lnTo>
                <a:lnTo>
                  <a:pt x="7499" y="3107"/>
                </a:lnTo>
                <a:lnTo>
                  <a:pt x="7499" y="3098"/>
                </a:lnTo>
                <a:lnTo>
                  <a:pt x="7499" y="3089"/>
                </a:lnTo>
                <a:lnTo>
                  <a:pt x="7508" y="3089"/>
                </a:lnTo>
                <a:lnTo>
                  <a:pt x="7508" y="3080"/>
                </a:lnTo>
                <a:lnTo>
                  <a:pt x="7499" y="3080"/>
                </a:lnTo>
                <a:lnTo>
                  <a:pt x="7481" y="3071"/>
                </a:lnTo>
                <a:lnTo>
                  <a:pt x="7481" y="3063"/>
                </a:lnTo>
                <a:lnTo>
                  <a:pt x="7473" y="3054"/>
                </a:lnTo>
                <a:lnTo>
                  <a:pt x="7464" y="3045"/>
                </a:lnTo>
                <a:lnTo>
                  <a:pt x="7455" y="3036"/>
                </a:lnTo>
                <a:lnTo>
                  <a:pt x="7437" y="3027"/>
                </a:lnTo>
                <a:lnTo>
                  <a:pt x="7420" y="3010"/>
                </a:lnTo>
                <a:lnTo>
                  <a:pt x="7411" y="3010"/>
                </a:lnTo>
                <a:lnTo>
                  <a:pt x="7402" y="3001"/>
                </a:lnTo>
                <a:lnTo>
                  <a:pt x="7402" y="2992"/>
                </a:lnTo>
                <a:lnTo>
                  <a:pt x="7376" y="2992"/>
                </a:lnTo>
                <a:lnTo>
                  <a:pt x="7376" y="2983"/>
                </a:lnTo>
                <a:lnTo>
                  <a:pt x="7384" y="2983"/>
                </a:lnTo>
                <a:lnTo>
                  <a:pt x="7376" y="2974"/>
                </a:lnTo>
                <a:lnTo>
                  <a:pt x="7367" y="2974"/>
                </a:lnTo>
                <a:lnTo>
                  <a:pt x="7349" y="2965"/>
                </a:lnTo>
                <a:lnTo>
                  <a:pt x="7340" y="2965"/>
                </a:lnTo>
                <a:lnTo>
                  <a:pt x="7331" y="2948"/>
                </a:lnTo>
                <a:lnTo>
                  <a:pt x="7323" y="2939"/>
                </a:lnTo>
                <a:lnTo>
                  <a:pt x="7314" y="2930"/>
                </a:lnTo>
                <a:lnTo>
                  <a:pt x="7305" y="2921"/>
                </a:lnTo>
                <a:lnTo>
                  <a:pt x="7296" y="2904"/>
                </a:lnTo>
                <a:lnTo>
                  <a:pt x="7314" y="2904"/>
                </a:lnTo>
                <a:lnTo>
                  <a:pt x="7323" y="2904"/>
                </a:lnTo>
                <a:lnTo>
                  <a:pt x="7340" y="2912"/>
                </a:lnTo>
                <a:lnTo>
                  <a:pt x="7367" y="2939"/>
                </a:lnTo>
                <a:lnTo>
                  <a:pt x="7376" y="2939"/>
                </a:lnTo>
                <a:lnTo>
                  <a:pt x="7376" y="2930"/>
                </a:lnTo>
                <a:lnTo>
                  <a:pt x="7376" y="2912"/>
                </a:lnTo>
                <a:lnTo>
                  <a:pt x="7367" y="2904"/>
                </a:lnTo>
                <a:lnTo>
                  <a:pt x="7384" y="2912"/>
                </a:lnTo>
                <a:lnTo>
                  <a:pt x="7393" y="2930"/>
                </a:lnTo>
                <a:lnTo>
                  <a:pt x="7411" y="2948"/>
                </a:lnTo>
                <a:lnTo>
                  <a:pt x="7420" y="2957"/>
                </a:lnTo>
                <a:lnTo>
                  <a:pt x="7428" y="2957"/>
                </a:lnTo>
                <a:lnTo>
                  <a:pt x="7437" y="2957"/>
                </a:lnTo>
                <a:lnTo>
                  <a:pt x="7437" y="2965"/>
                </a:lnTo>
                <a:lnTo>
                  <a:pt x="7446" y="2965"/>
                </a:lnTo>
                <a:lnTo>
                  <a:pt x="7446" y="2974"/>
                </a:lnTo>
                <a:lnTo>
                  <a:pt x="7455" y="2974"/>
                </a:lnTo>
                <a:lnTo>
                  <a:pt x="7455" y="2983"/>
                </a:lnTo>
                <a:lnTo>
                  <a:pt x="7464" y="2983"/>
                </a:lnTo>
                <a:lnTo>
                  <a:pt x="7464" y="2974"/>
                </a:lnTo>
                <a:lnTo>
                  <a:pt x="7455" y="2965"/>
                </a:lnTo>
                <a:lnTo>
                  <a:pt x="7455" y="2957"/>
                </a:lnTo>
                <a:lnTo>
                  <a:pt x="7464" y="2965"/>
                </a:lnTo>
                <a:lnTo>
                  <a:pt x="7473" y="2974"/>
                </a:lnTo>
                <a:lnTo>
                  <a:pt x="7473" y="2983"/>
                </a:lnTo>
                <a:lnTo>
                  <a:pt x="7481" y="2992"/>
                </a:lnTo>
                <a:lnTo>
                  <a:pt x="7490" y="2992"/>
                </a:lnTo>
                <a:lnTo>
                  <a:pt x="7490" y="2983"/>
                </a:lnTo>
                <a:lnTo>
                  <a:pt x="7490" y="2974"/>
                </a:lnTo>
                <a:lnTo>
                  <a:pt x="7508" y="2992"/>
                </a:lnTo>
                <a:lnTo>
                  <a:pt x="7517" y="3001"/>
                </a:lnTo>
                <a:lnTo>
                  <a:pt x="7525" y="3001"/>
                </a:lnTo>
                <a:lnTo>
                  <a:pt x="7534" y="3001"/>
                </a:lnTo>
                <a:lnTo>
                  <a:pt x="7552" y="3018"/>
                </a:lnTo>
                <a:lnTo>
                  <a:pt x="7561" y="3018"/>
                </a:lnTo>
                <a:lnTo>
                  <a:pt x="7570" y="3027"/>
                </a:lnTo>
                <a:lnTo>
                  <a:pt x="7570" y="3036"/>
                </a:lnTo>
                <a:lnTo>
                  <a:pt x="7578" y="3027"/>
                </a:lnTo>
                <a:lnTo>
                  <a:pt x="7570" y="3001"/>
                </a:lnTo>
                <a:lnTo>
                  <a:pt x="7570" y="2992"/>
                </a:lnTo>
                <a:lnTo>
                  <a:pt x="7587" y="3001"/>
                </a:lnTo>
                <a:lnTo>
                  <a:pt x="7596" y="3001"/>
                </a:lnTo>
                <a:lnTo>
                  <a:pt x="7605" y="3001"/>
                </a:lnTo>
                <a:lnTo>
                  <a:pt x="7596" y="2992"/>
                </a:lnTo>
                <a:lnTo>
                  <a:pt x="7596" y="2983"/>
                </a:lnTo>
                <a:lnTo>
                  <a:pt x="7587" y="2974"/>
                </a:lnTo>
                <a:lnTo>
                  <a:pt x="7578" y="2965"/>
                </a:lnTo>
                <a:lnTo>
                  <a:pt x="7578" y="2957"/>
                </a:lnTo>
                <a:lnTo>
                  <a:pt x="7578" y="2948"/>
                </a:lnTo>
                <a:lnTo>
                  <a:pt x="7578" y="2939"/>
                </a:lnTo>
                <a:lnTo>
                  <a:pt x="7570" y="2921"/>
                </a:lnTo>
                <a:lnTo>
                  <a:pt x="7570" y="2912"/>
                </a:lnTo>
                <a:lnTo>
                  <a:pt x="7570" y="2904"/>
                </a:lnTo>
                <a:lnTo>
                  <a:pt x="7578" y="2912"/>
                </a:lnTo>
                <a:lnTo>
                  <a:pt x="7587" y="2921"/>
                </a:lnTo>
                <a:lnTo>
                  <a:pt x="7587" y="2930"/>
                </a:lnTo>
                <a:lnTo>
                  <a:pt x="7605" y="2957"/>
                </a:lnTo>
                <a:lnTo>
                  <a:pt x="7605" y="2965"/>
                </a:lnTo>
                <a:lnTo>
                  <a:pt x="7614" y="2965"/>
                </a:lnTo>
                <a:lnTo>
                  <a:pt x="7614" y="2957"/>
                </a:lnTo>
                <a:lnTo>
                  <a:pt x="7614" y="2948"/>
                </a:lnTo>
                <a:lnTo>
                  <a:pt x="7614" y="2939"/>
                </a:lnTo>
                <a:lnTo>
                  <a:pt x="7614" y="2921"/>
                </a:lnTo>
                <a:lnTo>
                  <a:pt x="7614" y="2912"/>
                </a:lnTo>
                <a:lnTo>
                  <a:pt x="7623" y="2904"/>
                </a:lnTo>
                <a:lnTo>
                  <a:pt x="7614" y="2895"/>
                </a:lnTo>
                <a:lnTo>
                  <a:pt x="7614" y="2886"/>
                </a:lnTo>
                <a:lnTo>
                  <a:pt x="7605" y="2886"/>
                </a:lnTo>
                <a:lnTo>
                  <a:pt x="7596" y="2886"/>
                </a:lnTo>
                <a:lnTo>
                  <a:pt x="7605" y="2877"/>
                </a:lnTo>
                <a:lnTo>
                  <a:pt x="7605" y="2868"/>
                </a:lnTo>
                <a:lnTo>
                  <a:pt x="7596" y="2868"/>
                </a:lnTo>
                <a:lnTo>
                  <a:pt x="7587" y="2868"/>
                </a:lnTo>
                <a:lnTo>
                  <a:pt x="7578" y="2868"/>
                </a:lnTo>
                <a:lnTo>
                  <a:pt x="7570" y="2868"/>
                </a:lnTo>
                <a:lnTo>
                  <a:pt x="7570" y="2860"/>
                </a:lnTo>
                <a:lnTo>
                  <a:pt x="7561" y="2851"/>
                </a:lnTo>
                <a:lnTo>
                  <a:pt x="7552" y="2842"/>
                </a:lnTo>
                <a:lnTo>
                  <a:pt x="7534" y="2842"/>
                </a:lnTo>
                <a:lnTo>
                  <a:pt x="7534" y="2833"/>
                </a:lnTo>
                <a:lnTo>
                  <a:pt x="7543" y="2833"/>
                </a:lnTo>
                <a:lnTo>
                  <a:pt x="7552" y="2833"/>
                </a:lnTo>
                <a:lnTo>
                  <a:pt x="7561" y="2842"/>
                </a:lnTo>
                <a:lnTo>
                  <a:pt x="7578" y="2824"/>
                </a:lnTo>
                <a:lnTo>
                  <a:pt x="7570" y="2815"/>
                </a:lnTo>
                <a:lnTo>
                  <a:pt x="7543" y="2815"/>
                </a:lnTo>
                <a:lnTo>
                  <a:pt x="7552" y="2807"/>
                </a:lnTo>
                <a:lnTo>
                  <a:pt x="7561" y="2798"/>
                </a:lnTo>
                <a:lnTo>
                  <a:pt x="7552" y="2789"/>
                </a:lnTo>
                <a:lnTo>
                  <a:pt x="7543" y="2789"/>
                </a:lnTo>
                <a:lnTo>
                  <a:pt x="7534" y="2789"/>
                </a:lnTo>
                <a:lnTo>
                  <a:pt x="7534" y="2780"/>
                </a:lnTo>
                <a:lnTo>
                  <a:pt x="7525" y="2771"/>
                </a:lnTo>
                <a:lnTo>
                  <a:pt x="7508" y="2771"/>
                </a:lnTo>
                <a:lnTo>
                  <a:pt x="7499" y="2780"/>
                </a:lnTo>
                <a:lnTo>
                  <a:pt x="7499" y="2789"/>
                </a:lnTo>
                <a:lnTo>
                  <a:pt x="7490" y="2789"/>
                </a:lnTo>
                <a:lnTo>
                  <a:pt x="7481" y="2780"/>
                </a:lnTo>
                <a:lnTo>
                  <a:pt x="7490" y="2771"/>
                </a:lnTo>
                <a:lnTo>
                  <a:pt x="7481" y="2762"/>
                </a:lnTo>
                <a:lnTo>
                  <a:pt x="7464" y="2762"/>
                </a:lnTo>
                <a:lnTo>
                  <a:pt x="7464" y="2754"/>
                </a:lnTo>
                <a:lnTo>
                  <a:pt x="7455" y="2754"/>
                </a:lnTo>
                <a:lnTo>
                  <a:pt x="7455" y="2780"/>
                </a:lnTo>
                <a:lnTo>
                  <a:pt x="7455" y="2771"/>
                </a:lnTo>
                <a:lnTo>
                  <a:pt x="7446" y="2754"/>
                </a:lnTo>
                <a:lnTo>
                  <a:pt x="7446" y="2745"/>
                </a:lnTo>
                <a:lnTo>
                  <a:pt x="7437" y="2745"/>
                </a:lnTo>
                <a:lnTo>
                  <a:pt x="7437" y="2736"/>
                </a:lnTo>
                <a:lnTo>
                  <a:pt x="7428" y="2736"/>
                </a:lnTo>
                <a:lnTo>
                  <a:pt x="7428" y="2727"/>
                </a:lnTo>
                <a:lnTo>
                  <a:pt x="7420" y="2718"/>
                </a:lnTo>
                <a:lnTo>
                  <a:pt x="7411" y="2709"/>
                </a:lnTo>
                <a:lnTo>
                  <a:pt x="7420" y="2701"/>
                </a:lnTo>
                <a:lnTo>
                  <a:pt x="7411" y="2701"/>
                </a:lnTo>
                <a:lnTo>
                  <a:pt x="7411" y="2692"/>
                </a:lnTo>
                <a:lnTo>
                  <a:pt x="7402" y="2683"/>
                </a:lnTo>
                <a:lnTo>
                  <a:pt x="7393" y="2683"/>
                </a:lnTo>
                <a:lnTo>
                  <a:pt x="7393" y="2674"/>
                </a:lnTo>
                <a:lnTo>
                  <a:pt x="7384" y="2674"/>
                </a:lnTo>
                <a:lnTo>
                  <a:pt x="7384" y="2683"/>
                </a:lnTo>
                <a:lnTo>
                  <a:pt x="7367" y="2683"/>
                </a:lnTo>
                <a:lnTo>
                  <a:pt x="7358" y="2683"/>
                </a:lnTo>
                <a:lnTo>
                  <a:pt x="7367" y="2683"/>
                </a:lnTo>
                <a:lnTo>
                  <a:pt x="7367" y="2665"/>
                </a:lnTo>
                <a:lnTo>
                  <a:pt x="7367" y="2657"/>
                </a:lnTo>
                <a:lnTo>
                  <a:pt x="7358" y="2657"/>
                </a:lnTo>
                <a:lnTo>
                  <a:pt x="7349" y="2657"/>
                </a:lnTo>
                <a:lnTo>
                  <a:pt x="7349" y="2648"/>
                </a:lnTo>
                <a:lnTo>
                  <a:pt x="7340" y="2639"/>
                </a:lnTo>
                <a:lnTo>
                  <a:pt x="7340" y="2630"/>
                </a:lnTo>
                <a:lnTo>
                  <a:pt x="7340" y="2621"/>
                </a:lnTo>
                <a:lnTo>
                  <a:pt x="7323" y="2612"/>
                </a:lnTo>
                <a:lnTo>
                  <a:pt x="7314" y="2612"/>
                </a:lnTo>
                <a:lnTo>
                  <a:pt x="7305" y="2612"/>
                </a:lnTo>
                <a:lnTo>
                  <a:pt x="7323" y="2604"/>
                </a:lnTo>
                <a:lnTo>
                  <a:pt x="7349" y="2621"/>
                </a:lnTo>
                <a:lnTo>
                  <a:pt x="7358" y="2630"/>
                </a:lnTo>
                <a:lnTo>
                  <a:pt x="7376" y="2639"/>
                </a:lnTo>
                <a:lnTo>
                  <a:pt x="7393" y="2648"/>
                </a:lnTo>
                <a:lnTo>
                  <a:pt x="7402" y="2648"/>
                </a:lnTo>
                <a:lnTo>
                  <a:pt x="7411" y="2639"/>
                </a:lnTo>
                <a:lnTo>
                  <a:pt x="7420" y="2630"/>
                </a:lnTo>
                <a:lnTo>
                  <a:pt x="7411" y="2621"/>
                </a:lnTo>
                <a:lnTo>
                  <a:pt x="7393" y="2612"/>
                </a:lnTo>
                <a:lnTo>
                  <a:pt x="7384" y="2604"/>
                </a:lnTo>
                <a:lnTo>
                  <a:pt x="7376" y="2586"/>
                </a:lnTo>
                <a:lnTo>
                  <a:pt x="7367" y="2577"/>
                </a:lnTo>
                <a:lnTo>
                  <a:pt x="7376" y="2577"/>
                </a:lnTo>
                <a:lnTo>
                  <a:pt x="7393" y="2586"/>
                </a:lnTo>
                <a:lnTo>
                  <a:pt x="7402" y="2595"/>
                </a:lnTo>
                <a:lnTo>
                  <a:pt x="7411" y="2595"/>
                </a:lnTo>
                <a:lnTo>
                  <a:pt x="7420" y="2595"/>
                </a:lnTo>
                <a:lnTo>
                  <a:pt x="7420" y="2577"/>
                </a:lnTo>
                <a:lnTo>
                  <a:pt x="7411" y="2568"/>
                </a:lnTo>
                <a:lnTo>
                  <a:pt x="7420" y="2568"/>
                </a:lnTo>
                <a:lnTo>
                  <a:pt x="7428" y="2568"/>
                </a:lnTo>
                <a:lnTo>
                  <a:pt x="7437" y="2568"/>
                </a:lnTo>
                <a:lnTo>
                  <a:pt x="7437" y="2559"/>
                </a:lnTo>
                <a:lnTo>
                  <a:pt x="7428" y="2559"/>
                </a:lnTo>
                <a:lnTo>
                  <a:pt x="7437" y="2559"/>
                </a:lnTo>
                <a:lnTo>
                  <a:pt x="7446" y="2559"/>
                </a:lnTo>
                <a:lnTo>
                  <a:pt x="7446" y="2568"/>
                </a:lnTo>
                <a:lnTo>
                  <a:pt x="7455" y="2577"/>
                </a:lnTo>
                <a:lnTo>
                  <a:pt x="7473" y="2604"/>
                </a:lnTo>
                <a:lnTo>
                  <a:pt x="7481" y="2604"/>
                </a:lnTo>
                <a:lnTo>
                  <a:pt x="7490" y="2612"/>
                </a:lnTo>
                <a:lnTo>
                  <a:pt x="7499" y="2621"/>
                </a:lnTo>
                <a:lnTo>
                  <a:pt x="7508" y="2621"/>
                </a:lnTo>
                <a:lnTo>
                  <a:pt x="7517" y="2612"/>
                </a:lnTo>
                <a:lnTo>
                  <a:pt x="7525" y="2612"/>
                </a:lnTo>
                <a:lnTo>
                  <a:pt x="7525" y="2604"/>
                </a:lnTo>
                <a:lnTo>
                  <a:pt x="7534" y="2612"/>
                </a:lnTo>
                <a:lnTo>
                  <a:pt x="7517" y="2621"/>
                </a:lnTo>
                <a:lnTo>
                  <a:pt x="7517" y="2630"/>
                </a:lnTo>
                <a:lnTo>
                  <a:pt x="7543" y="2639"/>
                </a:lnTo>
                <a:lnTo>
                  <a:pt x="7552" y="2639"/>
                </a:lnTo>
                <a:lnTo>
                  <a:pt x="7561" y="2630"/>
                </a:lnTo>
                <a:lnTo>
                  <a:pt x="7578" y="2621"/>
                </a:lnTo>
                <a:lnTo>
                  <a:pt x="7587" y="2621"/>
                </a:lnTo>
                <a:lnTo>
                  <a:pt x="7596" y="2604"/>
                </a:lnTo>
                <a:lnTo>
                  <a:pt x="7605" y="2595"/>
                </a:lnTo>
                <a:lnTo>
                  <a:pt x="7614" y="2595"/>
                </a:lnTo>
                <a:lnTo>
                  <a:pt x="7623" y="2595"/>
                </a:lnTo>
                <a:lnTo>
                  <a:pt x="7614" y="2604"/>
                </a:lnTo>
                <a:lnTo>
                  <a:pt x="7605" y="2612"/>
                </a:lnTo>
                <a:lnTo>
                  <a:pt x="7596" y="2621"/>
                </a:lnTo>
                <a:lnTo>
                  <a:pt x="7587" y="2630"/>
                </a:lnTo>
                <a:lnTo>
                  <a:pt x="7578" y="2639"/>
                </a:lnTo>
                <a:lnTo>
                  <a:pt x="7570" y="2639"/>
                </a:lnTo>
                <a:lnTo>
                  <a:pt x="7561" y="2648"/>
                </a:lnTo>
                <a:lnTo>
                  <a:pt x="7552" y="2657"/>
                </a:lnTo>
                <a:lnTo>
                  <a:pt x="7552" y="2665"/>
                </a:lnTo>
                <a:lnTo>
                  <a:pt x="7561" y="2674"/>
                </a:lnTo>
                <a:lnTo>
                  <a:pt x="7561" y="2683"/>
                </a:lnTo>
                <a:lnTo>
                  <a:pt x="7570" y="2683"/>
                </a:lnTo>
                <a:lnTo>
                  <a:pt x="7570" y="2701"/>
                </a:lnTo>
                <a:lnTo>
                  <a:pt x="7578" y="2709"/>
                </a:lnTo>
                <a:lnTo>
                  <a:pt x="7587" y="2718"/>
                </a:lnTo>
                <a:lnTo>
                  <a:pt x="7596" y="2727"/>
                </a:lnTo>
                <a:lnTo>
                  <a:pt x="7605" y="2736"/>
                </a:lnTo>
                <a:lnTo>
                  <a:pt x="7614" y="2745"/>
                </a:lnTo>
                <a:lnTo>
                  <a:pt x="7623" y="2727"/>
                </a:lnTo>
                <a:lnTo>
                  <a:pt x="7631" y="2709"/>
                </a:lnTo>
                <a:lnTo>
                  <a:pt x="7631" y="2718"/>
                </a:lnTo>
                <a:lnTo>
                  <a:pt x="7631" y="2736"/>
                </a:lnTo>
                <a:lnTo>
                  <a:pt x="7631" y="2745"/>
                </a:lnTo>
                <a:lnTo>
                  <a:pt x="7640" y="2745"/>
                </a:lnTo>
                <a:lnTo>
                  <a:pt x="7649" y="2736"/>
                </a:lnTo>
                <a:lnTo>
                  <a:pt x="7658" y="2736"/>
                </a:lnTo>
                <a:lnTo>
                  <a:pt x="7658" y="2745"/>
                </a:lnTo>
                <a:lnTo>
                  <a:pt x="7667" y="2745"/>
                </a:lnTo>
                <a:lnTo>
                  <a:pt x="7675" y="2754"/>
                </a:lnTo>
                <a:lnTo>
                  <a:pt x="7684" y="2762"/>
                </a:lnTo>
                <a:lnTo>
                  <a:pt x="7693" y="2754"/>
                </a:lnTo>
                <a:lnTo>
                  <a:pt x="7693" y="2745"/>
                </a:lnTo>
                <a:lnTo>
                  <a:pt x="7702" y="2727"/>
                </a:lnTo>
                <a:lnTo>
                  <a:pt x="7702" y="2692"/>
                </a:lnTo>
                <a:lnTo>
                  <a:pt x="7702" y="2683"/>
                </a:lnTo>
                <a:lnTo>
                  <a:pt x="7693" y="2674"/>
                </a:lnTo>
                <a:lnTo>
                  <a:pt x="7675" y="2674"/>
                </a:lnTo>
                <a:lnTo>
                  <a:pt x="7693" y="2665"/>
                </a:lnTo>
                <a:lnTo>
                  <a:pt x="7693" y="2657"/>
                </a:lnTo>
                <a:lnTo>
                  <a:pt x="7693" y="2648"/>
                </a:lnTo>
                <a:lnTo>
                  <a:pt x="7711" y="2674"/>
                </a:lnTo>
                <a:lnTo>
                  <a:pt x="7728" y="2683"/>
                </a:lnTo>
                <a:lnTo>
                  <a:pt x="7737" y="2674"/>
                </a:lnTo>
                <a:lnTo>
                  <a:pt x="7746" y="2683"/>
                </a:lnTo>
                <a:lnTo>
                  <a:pt x="7755" y="2674"/>
                </a:lnTo>
                <a:lnTo>
                  <a:pt x="7755" y="2665"/>
                </a:lnTo>
                <a:lnTo>
                  <a:pt x="7764" y="2657"/>
                </a:lnTo>
                <a:lnTo>
                  <a:pt x="7773" y="2657"/>
                </a:lnTo>
                <a:lnTo>
                  <a:pt x="7773" y="2648"/>
                </a:lnTo>
                <a:lnTo>
                  <a:pt x="7764" y="2639"/>
                </a:lnTo>
                <a:lnTo>
                  <a:pt x="7755" y="2630"/>
                </a:lnTo>
                <a:lnTo>
                  <a:pt x="7764" y="2630"/>
                </a:lnTo>
                <a:lnTo>
                  <a:pt x="7781" y="2630"/>
                </a:lnTo>
                <a:lnTo>
                  <a:pt x="7790" y="2630"/>
                </a:lnTo>
                <a:lnTo>
                  <a:pt x="7799" y="2630"/>
                </a:lnTo>
                <a:lnTo>
                  <a:pt x="7781" y="2612"/>
                </a:lnTo>
                <a:lnTo>
                  <a:pt x="7764" y="2604"/>
                </a:lnTo>
                <a:lnTo>
                  <a:pt x="7773" y="2595"/>
                </a:lnTo>
                <a:lnTo>
                  <a:pt x="7764" y="2586"/>
                </a:lnTo>
                <a:lnTo>
                  <a:pt x="7773" y="2586"/>
                </a:lnTo>
                <a:lnTo>
                  <a:pt x="7781" y="2586"/>
                </a:lnTo>
                <a:lnTo>
                  <a:pt x="7790" y="2595"/>
                </a:lnTo>
                <a:lnTo>
                  <a:pt x="7808" y="2595"/>
                </a:lnTo>
                <a:lnTo>
                  <a:pt x="7834" y="2586"/>
                </a:lnTo>
                <a:lnTo>
                  <a:pt x="7825" y="2568"/>
                </a:lnTo>
                <a:lnTo>
                  <a:pt x="7790" y="2559"/>
                </a:lnTo>
                <a:lnTo>
                  <a:pt x="7799" y="2551"/>
                </a:lnTo>
                <a:lnTo>
                  <a:pt x="7808" y="2551"/>
                </a:lnTo>
                <a:lnTo>
                  <a:pt x="7817" y="2559"/>
                </a:lnTo>
                <a:lnTo>
                  <a:pt x="7834" y="2568"/>
                </a:lnTo>
                <a:lnTo>
                  <a:pt x="7843" y="2568"/>
                </a:lnTo>
                <a:lnTo>
                  <a:pt x="7852" y="2559"/>
                </a:lnTo>
                <a:lnTo>
                  <a:pt x="7852" y="2551"/>
                </a:lnTo>
                <a:lnTo>
                  <a:pt x="7834" y="2542"/>
                </a:lnTo>
                <a:lnTo>
                  <a:pt x="7817" y="2515"/>
                </a:lnTo>
                <a:lnTo>
                  <a:pt x="7799" y="2506"/>
                </a:lnTo>
                <a:lnTo>
                  <a:pt x="7790" y="2506"/>
                </a:lnTo>
                <a:lnTo>
                  <a:pt x="7773" y="2524"/>
                </a:lnTo>
                <a:lnTo>
                  <a:pt x="7755" y="2524"/>
                </a:lnTo>
                <a:lnTo>
                  <a:pt x="7746" y="2515"/>
                </a:lnTo>
                <a:lnTo>
                  <a:pt x="7737" y="2515"/>
                </a:lnTo>
                <a:lnTo>
                  <a:pt x="7728" y="2515"/>
                </a:lnTo>
                <a:lnTo>
                  <a:pt x="7720" y="2524"/>
                </a:lnTo>
                <a:lnTo>
                  <a:pt x="7693" y="2524"/>
                </a:lnTo>
                <a:lnTo>
                  <a:pt x="7684" y="2533"/>
                </a:lnTo>
                <a:lnTo>
                  <a:pt x="7675" y="2533"/>
                </a:lnTo>
                <a:lnTo>
                  <a:pt x="7702" y="2515"/>
                </a:lnTo>
                <a:lnTo>
                  <a:pt x="7711" y="2506"/>
                </a:lnTo>
                <a:lnTo>
                  <a:pt x="7711" y="2498"/>
                </a:lnTo>
                <a:lnTo>
                  <a:pt x="7711" y="2489"/>
                </a:lnTo>
                <a:lnTo>
                  <a:pt x="7720" y="2480"/>
                </a:lnTo>
                <a:lnTo>
                  <a:pt x="7702" y="2471"/>
                </a:lnTo>
                <a:lnTo>
                  <a:pt x="7684" y="2462"/>
                </a:lnTo>
                <a:lnTo>
                  <a:pt x="7675" y="2471"/>
                </a:lnTo>
                <a:lnTo>
                  <a:pt x="7667" y="2471"/>
                </a:lnTo>
                <a:lnTo>
                  <a:pt x="7667" y="2480"/>
                </a:lnTo>
                <a:lnTo>
                  <a:pt x="7649" y="2480"/>
                </a:lnTo>
                <a:lnTo>
                  <a:pt x="7640" y="2480"/>
                </a:lnTo>
                <a:lnTo>
                  <a:pt x="7631" y="2480"/>
                </a:lnTo>
                <a:lnTo>
                  <a:pt x="7623" y="2471"/>
                </a:lnTo>
                <a:lnTo>
                  <a:pt x="7614" y="2471"/>
                </a:lnTo>
                <a:lnTo>
                  <a:pt x="7605" y="2471"/>
                </a:lnTo>
                <a:lnTo>
                  <a:pt x="7614" y="2462"/>
                </a:lnTo>
                <a:lnTo>
                  <a:pt x="7623" y="2471"/>
                </a:lnTo>
                <a:lnTo>
                  <a:pt x="7631" y="2471"/>
                </a:lnTo>
                <a:lnTo>
                  <a:pt x="7649" y="2471"/>
                </a:lnTo>
                <a:lnTo>
                  <a:pt x="7649" y="2445"/>
                </a:lnTo>
                <a:lnTo>
                  <a:pt x="7667" y="2436"/>
                </a:lnTo>
                <a:lnTo>
                  <a:pt x="7649" y="2427"/>
                </a:lnTo>
                <a:lnTo>
                  <a:pt x="7640" y="2436"/>
                </a:lnTo>
                <a:lnTo>
                  <a:pt x="7623" y="2418"/>
                </a:lnTo>
                <a:lnTo>
                  <a:pt x="7614" y="2409"/>
                </a:lnTo>
                <a:lnTo>
                  <a:pt x="7605" y="2409"/>
                </a:lnTo>
                <a:lnTo>
                  <a:pt x="7596" y="2409"/>
                </a:lnTo>
                <a:lnTo>
                  <a:pt x="7578" y="2409"/>
                </a:lnTo>
                <a:lnTo>
                  <a:pt x="7578" y="2401"/>
                </a:lnTo>
                <a:lnTo>
                  <a:pt x="7587" y="2392"/>
                </a:lnTo>
                <a:lnTo>
                  <a:pt x="7596" y="2383"/>
                </a:lnTo>
                <a:lnTo>
                  <a:pt x="7587" y="2383"/>
                </a:lnTo>
                <a:lnTo>
                  <a:pt x="7578" y="2383"/>
                </a:lnTo>
                <a:lnTo>
                  <a:pt x="7561" y="2392"/>
                </a:lnTo>
                <a:lnTo>
                  <a:pt x="7552" y="2401"/>
                </a:lnTo>
                <a:lnTo>
                  <a:pt x="7543" y="2409"/>
                </a:lnTo>
                <a:lnTo>
                  <a:pt x="7552" y="2418"/>
                </a:lnTo>
                <a:lnTo>
                  <a:pt x="7552" y="2427"/>
                </a:lnTo>
                <a:lnTo>
                  <a:pt x="7543" y="2418"/>
                </a:lnTo>
                <a:lnTo>
                  <a:pt x="7543" y="2409"/>
                </a:lnTo>
                <a:lnTo>
                  <a:pt x="7543" y="2392"/>
                </a:lnTo>
                <a:lnTo>
                  <a:pt x="7534" y="2392"/>
                </a:lnTo>
                <a:lnTo>
                  <a:pt x="7525" y="2383"/>
                </a:lnTo>
                <a:lnTo>
                  <a:pt x="7525" y="2392"/>
                </a:lnTo>
                <a:lnTo>
                  <a:pt x="7517" y="2392"/>
                </a:lnTo>
                <a:lnTo>
                  <a:pt x="7508" y="2392"/>
                </a:lnTo>
                <a:lnTo>
                  <a:pt x="7508" y="2383"/>
                </a:lnTo>
                <a:lnTo>
                  <a:pt x="7508" y="2374"/>
                </a:lnTo>
                <a:lnTo>
                  <a:pt x="7490" y="2392"/>
                </a:lnTo>
                <a:lnTo>
                  <a:pt x="7481" y="2401"/>
                </a:lnTo>
                <a:lnTo>
                  <a:pt x="7481" y="2409"/>
                </a:lnTo>
                <a:lnTo>
                  <a:pt x="7473" y="2409"/>
                </a:lnTo>
                <a:lnTo>
                  <a:pt x="7464" y="2401"/>
                </a:lnTo>
                <a:lnTo>
                  <a:pt x="7473" y="2401"/>
                </a:lnTo>
                <a:lnTo>
                  <a:pt x="7490" y="2383"/>
                </a:lnTo>
                <a:lnTo>
                  <a:pt x="7490" y="2374"/>
                </a:lnTo>
                <a:lnTo>
                  <a:pt x="7490" y="2348"/>
                </a:lnTo>
                <a:lnTo>
                  <a:pt x="7464" y="2356"/>
                </a:lnTo>
                <a:lnTo>
                  <a:pt x="7464" y="2374"/>
                </a:lnTo>
                <a:lnTo>
                  <a:pt x="7455" y="2383"/>
                </a:lnTo>
                <a:lnTo>
                  <a:pt x="7455" y="2374"/>
                </a:lnTo>
                <a:lnTo>
                  <a:pt x="7455" y="2365"/>
                </a:lnTo>
                <a:lnTo>
                  <a:pt x="7437" y="2374"/>
                </a:lnTo>
                <a:lnTo>
                  <a:pt x="7446" y="2365"/>
                </a:lnTo>
                <a:lnTo>
                  <a:pt x="7446" y="2356"/>
                </a:lnTo>
                <a:lnTo>
                  <a:pt x="7437" y="2356"/>
                </a:lnTo>
                <a:lnTo>
                  <a:pt x="7428" y="2348"/>
                </a:lnTo>
                <a:lnTo>
                  <a:pt x="7437" y="2339"/>
                </a:lnTo>
                <a:lnTo>
                  <a:pt x="7446" y="2330"/>
                </a:lnTo>
                <a:lnTo>
                  <a:pt x="7455" y="2330"/>
                </a:lnTo>
                <a:lnTo>
                  <a:pt x="7446" y="2321"/>
                </a:lnTo>
                <a:lnTo>
                  <a:pt x="7428" y="2330"/>
                </a:lnTo>
                <a:lnTo>
                  <a:pt x="7420" y="2330"/>
                </a:lnTo>
                <a:lnTo>
                  <a:pt x="7411" y="2321"/>
                </a:lnTo>
                <a:lnTo>
                  <a:pt x="7402" y="2321"/>
                </a:lnTo>
                <a:lnTo>
                  <a:pt x="7393" y="2321"/>
                </a:lnTo>
                <a:lnTo>
                  <a:pt x="7384" y="2312"/>
                </a:lnTo>
                <a:lnTo>
                  <a:pt x="7376" y="2312"/>
                </a:lnTo>
                <a:lnTo>
                  <a:pt x="7367" y="2321"/>
                </a:lnTo>
                <a:lnTo>
                  <a:pt x="7358" y="2312"/>
                </a:lnTo>
                <a:lnTo>
                  <a:pt x="7349" y="2303"/>
                </a:lnTo>
                <a:lnTo>
                  <a:pt x="7349" y="2295"/>
                </a:lnTo>
                <a:lnTo>
                  <a:pt x="7340" y="2295"/>
                </a:lnTo>
                <a:lnTo>
                  <a:pt x="7331" y="2295"/>
                </a:lnTo>
                <a:lnTo>
                  <a:pt x="7323" y="2286"/>
                </a:lnTo>
                <a:lnTo>
                  <a:pt x="7296" y="2286"/>
                </a:lnTo>
                <a:lnTo>
                  <a:pt x="7261" y="2277"/>
                </a:lnTo>
                <a:lnTo>
                  <a:pt x="7270" y="2277"/>
                </a:lnTo>
                <a:lnTo>
                  <a:pt x="7305" y="2286"/>
                </a:lnTo>
                <a:lnTo>
                  <a:pt x="7314" y="2286"/>
                </a:lnTo>
                <a:lnTo>
                  <a:pt x="7323" y="2277"/>
                </a:lnTo>
                <a:lnTo>
                  <a:pt x="7331" y="2277"/>
                </a:lnTo>
                <a:lnTo>
                  <a:pt x="7358" y="2286"/>
                </a:lnTo>
                <a:lnTo>
                  <a:pt x="7367" y="2286"/>
                </a:lnTo>
                <a:lnTo>
                  <a:pt x="7376" y="2277"/>
                </a:lnTo>
                <a:lnTo>
                  <a:pt x="7376" y="2268"/>
                </a:lnTo>
                <a:lnTo>
                  <a:pt x="7376" y="2251"/>
                </a:lnTo>
                <a:lnTo>
                  <a:pt x="7349" y="2242"/>
                </a:lnTo>
                <a:lnTo>
                  <a:pt x="7340" y="2233"/>
                </a:lnTo>
                <a:lnTo>
                  <a:pt x="7331" y="2233"/>
                </a:lnTo>
                <a:lnTo>
                  <a:pt x="7287" y="2251"/>
                </a:lnTo>
                <a:lnTo>
                  <a:pt x="7278" y="2242"/>
                </a:lnTo>
                <a:lnTo>
                  <a:pt x="7314" y="2233"/>
                </a:lnTo>
                <a:lnTo>
                  <a:pt x="7331" y="2224"/>
                </a:lnTo>
                <a:lnTo>
                  <a:pt x="7340" y="2233"/>
                </a:lnTo>
                <a:lnTo>
                  <a:pt x="7367" y="2224"/>
                </a:lnTo>
                <a:lnTo>
                  <a:pt x="7376" y="2233"/>
                </a:lnTo>
                <a:lnTo>
                  <a:pt x="7384" y="2233"/>
                </a:lnTo>
                <a:lnTo>
                  <a:pt x="7393" y="2233"/>
                </a:lnTo>
                <a:lnTo>
                  <a:pt x="7411" y="2233"/>
                </a:lnTo>
                <a:lnTo>
                  <a:pt x="7420" y="2233"/>
                </a:lnTo>
                <a:lnTo>
                  <a:pt x="7446" y="2242"/>
                </a:lnTo>
                <a:lnTo>
                  <a:pt x="7455" y="2233"/>
                </a:lnTo>
                <a:lnTo>
                  <a:pt x="7455" y="2224"/>
                </a:lnTo>
                <a:lnTo>
                  <a:pt x="7455" y="2215"/>
                </a:lnTo>
                <a:lnTo>
                  <a:pt x="7446" y="2215"/>
                </a:lnTo>
                <a:lnTo>
                  <a:pt x="7428" y="2206"/>
                </a:lnTo>
                <a:lnTo>
                  <a:pt x="7420" y="2198"/>
                </a:lnTo>
                <a:lnTo>
                  <a:pt x="7402" y="2198"/>
                </a:lnTo>
                <a:lnTo>
                  <a:pt x="7376" y="2198"/>
                </a:lnTo>
                <a:lnTo>
                  <a:pt x="7367" y="2198"/>
                </a:lnTo>
                <a:lnTo>
                  <a:pt x="7358" y="2198"/>
                </a:lnTo>
                <a:lnTo>
                  <a:pt x="7323" y="2180"/>
                </a:lnTo>
                <a:lnTo>
                  <a:pt x="7305" y="2189"/>
                </a:lnTo>
                <a:lnTo>
                  <a:pt x="7278" y="2189"/>
                </a:lnTo>
                <a:lnTo>
                  <a:pt x="7270" y="2189"/>
                </a:lnTo>
                <a:lnTo>
                  <a:pt x="7278" y="2180"/>
                </a:lnTo>
                <a:lnTo>
                  <a:pt x="7296" y="2180"/>
                </a:lnTo>
                <a:lnTo>
                  <a:pt x="7314" y="2171"/>
                </a:lnTo>
                <a:lnTo>
                  <a:pt x="7331" y="2171"/>
                </a:lnTo>
                <a:lnTo>
                  <a:pt x="7340" y="2171"/>
                </a:lnTo>
                <a:lnTo>
                  <a:pt x="7340" y="2162"/>
                </a:lnTo>
                <a:lnTo>
                  <a:pt x="7349" y="2162"/>
                </a:lnTo>
                <a:lnTo>
                  <a:pt x="7358" y="2153"/>
                </a:lnTo>
                <a:lnTo>
                  <a:pt x="7376" y="2153"/>
                </a:lnTo>
                <a:lnTo>
                  <a:pt x="7411" y="2162"/>
                </a:lnTo>
                <a:lnTo>
                  <a:pt x="7420" y="2162"/>
                </a:lnTo>
                <a:lnTo>
                  <a:pt x="7420" y="2153"/>
                </a:lnTo>
                <a:lnTo>
                  <a:pt x="7420" y="2145"/>
                </a:lnTo>
                <a:lnTo>
                  <a:pt x="7411" y="2127"/>
                </a:lnTo>
                <a:lnTo>
                  <a:pt x="7402" y="2127"/>
                </a:lnTo>
                <a:lnTo>
                  <a:pt x="7384" y="2101"/>
                </a:lnTo>
                <a:lnTo>
                  <a:pt x="7367" y="2092"/>
                </a:lnTo>
                <a:lnTo>
                  <a:pt x="7358" y="2083"/>
                </a:lnTo>
                <a:lnTo>
                  <a:pt x="7349" y="2083"/>
                </a:lnTo>
                <a:lnTo>
                  <a:pt x="7340" y="2092"/>
                </a:lnTo>
                <a:lnTo>
                  <a:pt x="7340" y="2101"/>
                </a:lnTo>
                <a:lnTo>
                  <a:pt x="7331" y="2101"/>
                </a:lnTo>
                <a:lnTo>
                  <a:pt x="7331" y="2109"/>
                </a:lnTo>
                <a:lnTo>
                  <a:pt x="7340" y="2109"/>
                </a:lnTo>
                <a:lnTo>
                  <a:pt x="7340" y="2118"/>
                </a:lnTo>
                <a:lnTo>
                  <a:pt x="7331" y="2118"/>
                </a:lnTo>
                <a:lnTo>
                  <a:pt x="7323" y="2118"/>
                </a:lnTo>
                <a:lnTo>
                  <a:pt x="7314" y="2127"/>
                </a:lnTo>
                <a:lnTo>
                  <a:pt x="7305" y="2136"/>
                </a:lnTo>
                <a:lnTo>
                  <a:pt x="7296" y="2136"/>
                </a:lnTo>
                <a:lnTo>
                  <a:pt x="7287" y="2127"/>
                </a:lnTo>
                <a:lnTo>
                  <a:pt x="7296" y="2118"/>
                </a:lnTo>
                <a:lnTo>
                  <a:pt x="7305" y="2118"/>
                </a:lnTo>
                <a:lnTo>
                  <a:pt x="7305" y="2109"/>
                </a:lnTo>
                <a:lnTo>
                  <a:pt x="7305" y="2101"/>
                </a:lnTo>
                <a:lnTo>
                  <a:pt x="7287" y="2101"/>
                </a:lnTo>
                <a:lnTo>
                  <a:pt x="7270" y="2101"/>
                </a:lnTo>
                <a:lnTo>
                  <a:pt x="7252" y="2109"/>
                </a:lnTo>
                <a:lnTo>
                  <a:pt x="7243" y="2109"/>
                </a:lnTo>
                <a:lnTo>
                  <a:pt x="7226" y="2118"/>
                </a:lnTo>
                <a:lnTo>
                  <a:pt x="7217" y="2127"/>
                </a:lnTo>
                <a:lnTo>
                  <a:pt x="7208" y="2118"/>
                </a:lnTo>
                <a:lnTo>
                  <a:pt x="7234" y="2101"/>
                </a:lnTo>
                <a:lnTo>
                  <a:pt x="7252" y="2092"/>
                </a:lnTo>
                <a:lnTo>
                  <a:pt x="7261" y="2092"/>
                </a:lnTo>
                <a:lnTo>
                  <a:pt x="7278" y="2092"/>
                </a:lnTo>
                <a:lnTo>
                  <a:pt x="7296" y="2083"/>
                </a:lnTo>
                <a:lnTo>
                  <a:pt x="7305" y="2083"/>
                </a:lnTo>
                <a:lnTo>
                  <a:pt x="7314" y="2074"/>
                </a:lnTo>
                <a:lnTo>
                  <a:pt x="7323" y="2074"/>
                </a:lnTo>
                <a:lnTo>
                  <a:pt x="7331" y="2065"/>
                </a:lnTo>
                <a:lnTo>
                  <a:pt x="7331" y="2056"/>
                </a:lnTo>
                <a:lnTo>
                  <a:pt x="7323" y="2048"/>
                </a:lnTo>
                <a:lnTo>
                  <a:pt x="7296" y="2039"/>
                </a:lnTo>
                <a:lnTo>
                  <a:pt x="7278" y="2030"/>
                </a:lnTo>
                <a:lnTo>
                  <a:pt x="7270" y="2030"/>
                </a:lnTo>
                <a:lnTo>
                  <a:pt x="7261" y="2021"/>
                </a:lnTo>
                <a:lnTo>
                  <a:pt x="7243" y="2021"/>
                </a:lnTo>
                <a:lnTo>
                  <a:pt x="7234" y="2021"/>
                </a:lnTo>
                <a:lnTo>
                  <a:pt x="7226" y="2012"/>
                </a:lnTo>
                <a:lnTo>
                  <a:pt x="7217" y="2012"/>
                </a:lnTo>
                <a:lnTo>
                  <a:pt x="7208" y="2021"/>
                </a:lnTo>
                <a:lnTo>
                  <a:pt x="7190" y="2021"/>
                </a:lnTo>
                <a:lnTo>
                  <a:pt x="7173" y="2030"/>
                </a:lnTo>
                <a:lnTo>
                  <a:pt x="7146" y="2039"/>
                </a:lnTo>
                <a:lnTo>
                  <a:pt x="7137" y="2048"/>
                </a:lnTo>
                <a:lnTo>
                  <a:pt x="7137" y="2056"/>
                </a:lnTo>
                <a:lnTo>
                  <a:pt x="7120" y="2101"/>
                </a:lnTo>
                <a:lnTo>
                  <a:pt x="7111" y="2109"/>
                </a:lnTo>
                <a:lnTo>
                  <a:pt x="7120" y="2074"/>
                </a:lnTo>
                <a:lnTo>
                  <a:pt x="7120" y="2065"/>
                </a:lnTo>
                <a:lnTo>
                  <a:pt x="7111" y="2056"/>
                </a:lnTo>
                <a:lnTo>
                  <a:pt x="7102" y="2056"/>
                </a:lnTo>
                <a:lnTo>
                  <a:pt x="7093" y="2056"/>
                </a:lnTo>
                <a:lnTo>
                  <a:pt x="7084" y="2074"/>
                </a:lnTo>
                <a:lnTo>
                  <a:pt x="7076" y="2074"/>
                </a:lnTo>
                <a:lnTo>
                  <a:pt x="7076" y="2065"/>
                </a:lnTo>
                <a:lnTo>
                  <a:pt x="7084" y="2065"/>
                </a:lnTo>
                <a:lnTo>
                  <a:pt x="7093" y="2056"/>
                </a:lnTo>
                <a:lnTo>
                  <a:pt x="7111" y="2048"/>
                </a:lnTo>
                <a:lnTo>
                  <a:pt x="7128" y="2048"/>
                </a:lnTo>
                <a:lnTo>
                  <a:pt x="7137" y="2039"/>
                </a:lnTo>
                <a:lnTo>
                  <a:pt x="7155" y="2021"/>
                </a:lnTo>
                <a:lnTo>
                  <a:pt x="7164" y="2012"/>
                </a:lnTo>
                <a:lnTo>
                  <a:pt x="7164" y="2003"/>
                </a:lnTo>
                <a:lnTo>
                  <a:pt x="7164" y="1995"/>
                </a:lnTo>
                <a:lnTo>
                  <a:pt x="7164" y="1986"/>
                </a:lnTo>
                <a:lnTo>
                  <a:pt x="7155" y="1977"/>
                </a:lnTo>
                <a:lnTo>
                  <a:pt x="7146" y="1977"/>
                </a:lnTo>
                <a:lnTo>
                  <a:pt x="7137" y="1986"/>
                </a:lnTo>
                <a:lnTo>
                  <a:pt x="7128" y="1995"/>
                </a:lnTo>
                <a:lnTo>
                  <a:pt x="7111" y="1995"/>
                </a:lnTo>
                <a:lnTo>
                  <a:pt x="7084" y="1986"/>
                </a:lnTo>
                <a:lnTo>
                  <a:pt x="7067" y="1995"/>
                </a:lnTo>
                <a:lnTo>
                  <a:pt x="7058" y="2003"/>
                </a:lnTo>
                <a:lnTo>
                  <a:pt x="7049" y="2012"/>
                </a:lnTo>
                <a:lnTo>
                  <a:pt x="7040" y="2012"/>
                </a:lnTo>
                <a:lnTo>
                  <a:pt x="7023" y="2021"/>
                </a:lnTo>
                <a:lnTo>
                  <a:pt x="7023" y="2012"/>
                </a:lnTo>
                <a:lnTo>
                  <a:pt x="7031" y="2012"/>
                </a:lnTo>
                <a:lnTo>
                  <a:pt x="7040" y="2003"/>
                </a:lnTo>
                <a:lnTo>
                  <a:pt x="7067" y="1986"/>
                </a:lnTo>
                <a:lnTo>
                  <a:pt x="7067" y="1977"/>
                </a:lnTo>
                <a:lnTo>
                  <a:pt x="7076" y="1977"/>
                </a:lnTo>
                <a:lnTo>
                  <a:pt x="7093" y="1986"/>
                </a:lnTo>
                <a:lnTo>
                  <a:pt x="7102" y="1977"/>
                </a:lnTo>
                <a:lnTo>
                  <a:pt x="7111" y="1977"/>
                </a:lnTo>
                <a:lnTo>
                  <a:pt x="7120" y="1959"/>
                </a:lnTo>
                <a:lnTo>
                  <a:pt x="7128" y="1959"/>
                </a:lnTo>
                <a:lnTo>
                  <a:pt x="7120" y="1950"/>
                </a:lnTo>
                <a:lnTo>
                  <a:pt x="7120" y="1942"/>
                </a:lnTo>
                <a:lnTo>
                  <a:pt x="7111" y="1942"/>
                </a:lnTo>
                <a:lnTo>
                  <a:pt x="7102" y="1933"/>
                </a:lnTo>
                <a:lnTo>
                  <a:pt x="7093" y="1924"/>
                </a:lnTo>
                <a:lnTo>
                  <a:pt x="7076" y="1915"/>
                </a:lnTo>
                <a:lnTo>
                  <a:pt x="7058" y="1915"/>
                </a:lnTo>
                <a:lnTo>
                  <a:pt x="7040" y="1915"/>
                </a:lnTo>
                <a:lnTo>
                  <a:pt x="7023" y="1906"/>
                </a:lnTo>
                <a:lnTo>
                  <a:pt x="7023" y="1915"/>
                </a:lnTo>
                <a:lnTo>
                  <a:pt x="7014" y="1906"/>
                </a:lnTo>
                <a:lnTo>
                  <a:pt x="6996" y="1906"/>
                </a:lnTo>
                <a:lnTo>
                  <a:pt x="6978" y="1915"/>
                </a:lnTo>
                <a:lnTo>
                  <a:pt x="6970" y="1924"/>
                </a:lnTo>
                <a:lnTo>
                  <a:pt x="6978" y="1950"/>
                </a:lnTo>
                <a:lnTo>
                  <a:pt x="6978" y="1959"/>
                </a:lnTo>
                <a:lnTo>
                  <a:pt x="6970" y="1950"/>
                </a:lnTo>
                <a:lnTo>
                  <a:pt x="6961" y="1942"/>
                </a:lnTo>
                <a:lnTo>
                  <a:pt x="6952" y="1933"/>
                </a:lnTo>
                <a:lnTo>
                  <a:pt x="6943" y="1924"/>
                </a:lnTo>
                <a:lnTo>
                  <a:pt x="6943" y="1915"/>
                </a:lnTo>
                <a:lnTo>
                  <a:pt x="6926" y="1924"/>
                </a:lnTo>
                <a:lnTo>
                  <a:pt x="6917" y="1933"/>
                </a:lnTo>
                <a:lnTo>
                  <a:pt x="6908" y="1942"/>
                </a:lnTo>
                <a:lnTo>
                  <a:pt x="6926" y="1915"/>
                </a:lnTo>
                <a:lnTo>
                  <a:pt x="6943" y="1898"/>
                </a:lnTo>
                <a:lnTo>
                  <a:pt x="6943" y="1889"/>
                </a:lnTo>
                <a:lnTo>
                  <a:pt x="6934" y="1889"/>
                </a:lnTo>
                <a:lnTo>
                  <a:pt x="6926" y="1889"/>
                </a:lnTo>
                <a:lnTo>
                  <a:pt x="6917" y="1889"/>
                </a:lnTo>
                <a:lnTo>
                  <a:pt x="6908" y="1898"/>
                </a:lnTo>
                <a:lnTo>
                  <a:pt x="6890" y="1906"/>
                </a:lnTo>
                <a:lnTo>
                  <a:pt x="6881" y="1906"/>
                </a:lnTo>
                <a:lnTo>
                  <a:pt x="6873" y="1915"/>
                </a:lnTo>
                <a:lnTo>
                  <a:pt x="6864" y="1933"/>
                </a:lnTo>
                <a:lnTo>
                  <a:pt x="6864" y="1950"/>
                </a:lnTo>
                <a:lnTo>
                  <a:pt x="6846" y="1968"/>
                </a:lnTo>
                <a:lnTo>
                  <a:pt x="6846" y="1959"/>
                </a:lnTo>
                <a:lnTo>
                  <a:pt x="6846" y="1950"/>
                </a:lnTo>
                <a:lnTo>
                  <a:pt x="6855" y="1942"/>
                </a:lnTo>
                <a:lnTo>
                  <a:pt x="6855" y="1933"/>
                </a:lnTo>
                <a:lnTo>
                  <a:pt x="6855" y="1924"/>
                </a:lnTo>
                <a:lnTo>
                  <a:pt x="6855" y="1915"/>
                </a:lnTo>
                <a:lnTo>
                  <a:pt x="6864" y="1906"/>
                </a:lnTo>
                <a:lnTo>
                  <a:pt x="6846" y="1906"/>
                </a:lnTo>
                <a:lnTo>
                  <a:pt x="6829" y="1898"/>
                </a:lnTo>
                <a:lnTo>
                  <a:pt x="6855" y="1898"/>
                </a:lnTo>
                <a:lnTo>
                  <a:pt x="6864" y="1898"/>
                </a:lnTo>
                <a:lnTo>
                  <a:pt x="6873" y="1889"/>
                </a:lnTo>
                <a:lnTo>
                  <a:pt x="6899" y="1880"/>
                </a:lnTo>
                <a:lnTo>
                  <a:pt x="6899" y="1871"/>
                </a:lnTo>
                <a:lnTo>
                  <a:pt x="6899" y="1862"/>
                </a:lnTo>
                <a:lnTo>
                  <a:pt x="6899" y="1853"/>
                </a:lnTo>
                <a:lnTo>
                  <a:pt x="6890" y="1845"/>
                </a:lnTo>
                <a:lnTo>
                  <a:pt x="6881" y="1845"/>
                </a:lnTo>
                <a:lnTo>
                  <a:pt x="6864" y="1845"/>
                </a:lnTo>
                <a:lnTo>
                  <a:pt x="6855" y="1845"/>
                </a:lnTo>
                <a:lnTo>
                  <a:pt x="6837" y="1853"/>
                </a:lnTo>
                <a:lnTo>
                  <a:pt x="6811" y="1862"/>
                </a:lnTo>
                <a:lnTo>
                  <a:pt x="6802" y="1871"/>
                </a:lnTo>
                <a:lnTo>
                  <a:pt x="6793" y="1880"/>
                </a:lnTo>
                <a:lnTo>
                  <a:pt x="6784" y="1889"/>
                </a:lnTo>
                <a:lnTo>
                  <a:pt x="6776" y="1898"/>
                </a:lnTo>
                <a:lnTo>
                  <a:pt x="6784" y="1889"/>
                </a:lnTo>
                <a:lnTo>
                  <a:pt x="6793" y="1862"/>
                </a:lnTo>
                <a:lnTo>
                  <a:pt x="6802" y="1853"/>
                </a:lnTo>
                <a:lnTo>
                  <a:pt x="6820" y="1853"/>
                </a:lnTo>
                <a:lnTo>
                  <a:pt x="6837" y="1827"/>
                </a:lnTo>
                <a:lnTo>
                  <a:pt x="6837" y="1818"/>
                </a:lnTo>
                <a:lnTo>
                  <a:pt x="6837" y="1809"/>
                </a:lnTo>
                <a:lnTo>
                  <a:pt x="6829" y="1800"/>
                </a:lnTo>
                <a:lnTo>
                  <a:pt x="6820" y="1792"/>
                </a:lnTo>
                <a:lnTo>
                  <a:pt x="6793" y="1783"/>
                </a:lnTo>
                <a:lnTo>
                  <a:pt x="6784" y="1774"/>
                </a:lnTo>
                <a:lnTo>
                  <a:pt x="6776" y="1783"/>
                </a:lnTo>
                <a:lnTo>
                  <a:pt x="6767" y="1783"/>
                </a:lnTo>
                <a:lnTo>
                  <a:pt x="6758" y="1783"/>
                </a:lnTo>
                <a:lnTo>
                  <a:pt x="6740" y="1774"/>
                </a:lnTo>
                <a:lnTo>
                  <a:pt x="6723" y="1765"/>
                </a:lnTo>
                <a:lnTo>
                  <a:pt x="6705" y="1756"/>
                </a:lnTo>
                <a:lnTo>
                  <a:pt x="6679" y="1756"/>
                </a:lnTo>
                <a:lnTo>
                  <a:pt x="6652" y="1756"/>
                </a:lnTo>
                <a:lnTo>
                  <a:pt x="6643" y="1756"/>
                </a:lnTo>
                <a:lnTo>
                  <a:pt x="6626" y="1765"/>
                </a:lnTo>
                <a:lnTo>
                  <a:pt x="6599" y="1774"/>
                </a:lnTo>
                <a:lnTo>
                  <a:pt x="6590" y="1783"/>
                </a:lnTo>
                <a:lnTo>
                  <a:pt x="6590" y="1792"/>
                </a:lnTo>
                <a:lnTo>
                  <a:pt x="6590" y="1800"/>
                </a:lnTo>
                <a:lnTo>
                  <a:pt x="6599" y="1809"/>
                </a:lnTo>
                <a:lnTo>
                  <a:pt x="6626" y="1818"/>
                </a:lnTo>
                <a:lnTo>
                  <a:pt x="6643" y="1827"/>
                </a:lnTo>
                <a:lnTo>
                  <a:pt x="6661" y="1827"/>
                </a:lnTo>
                <a:lnTo>
                  <a:pt x="6661" y="1836"/>
                </a:lnTo>
                <a:lnTo>
                  <a:pt x="6643" y="1836"/>
                </a:lnTo>
                <a:lnTo>
                  <a:pt x="6617" y="1818"/>
                </a:lnTo>
                <a:lnTo>
                  <a:pt x="6599" y="1818"/>
                </a:lnTo>
                <a:lnTo>
                  <a:pt x="6590" y="1818"/>
                </a:lnTo>
                <a:lnTo>
                  <a:pt x="6581" y="1809"/>
                </a:lnTo>
                <a:lnTo>
                  <a:pt x="6573" y="1809"/>
                </a:lnTo>
                <a:lnTo>
                  <a:pt x="6564" y="1818"/>
                </a:lnTo>
                <a:lnTo>
                  <a:pt x="6564" y="1845"/>
                </a:lnTo>
                <a:lnTo>
                  <a:pt x="6564" y="1853"/>
                </a:lnTo>
                <a:lnTo>
                  <a:pt x="6573" y="1862"/>
                </a:lnTo>
                <a:lnTo>
                  <a:pt x="6581" y="1871"/>
                </a:lnTo>
                <a:lnTo>
                  <a:pt x="6564" y="1871"/>
                </a:lnTo>
                <a:lnTo>
                  <a:pt x="6546" y="1853"/>
                </a:lnTo>
                <a:lnTo>
                  <a:pt x="6546" y="1845"/>
                </a:lnTo>
                <a:lnTo>
                  <a:pt x="6546" y="1836"/>
                </a:lnTo>
                <a:lnTo>
                  <a:pt x="6546" y="1818"/>
                </a:lnTo>
                <a:lnTo>
                  <a:pt x="6537" y="1809"/>
                </a:lnTo>
                <a:lnTo>
                  <a:pt x="6529" y="1800"/>
                </a:lnTo>
                <a:lnTo>
                  <a:pt x="6520" y="1809"/>
                </a:lnTo>
                <a:lnTo>
                  <a:pt x="6511" y="1818"/>
                </a:lnTo>
                <a:lnTo>
                  <a:pt x="6502" y="1809"/>
                </a:lnTo>
                <a:lnTo>
                  <a:pt x="6493" y="1800"/>
                </a:lnTo>
                <a:lnTo>
                  <a:pt x="6484" y="1800"/>
                </a:lnTo>
                <a:lnTo>
                  <a:pt x="6476" y="1800"/>
                </a:lnTo>
                <a:lnTo>
                  <a:pt x="6476" y="1809"/>
                </a:lnTo>
                <a:lnTo>
                  <a:pt x="6467" y="1809"/>
                </a:lnTo>
                <a:lnTo>
                  <a:pt x="6467" y="1818"/>
                </a:lnTo>
                <a:lnTo>
                  <a:pt x="6484" y="1836"/>
                </a:lnTo>
                <a:lnTo>
                  <a:pt x="6467" y="1827"/>
                </a:lnTo>
                <a:lnTo>
                  <a:pt x="6449" y="1836"/>
                </a:lnTo>
                <a:lnTo>
                  <a:pt x="6423" y="1862"/>
                </a:lnTo>
                <a:lnTo>
                  <a:pt x="6414" y="1871"/>
                </a:lnTo>
                <a:lnTo>
                  <a:pt x="6405" y="1871"/>
                </a:lnTo>
                <a:lnTo>
                  <a:pt x="6405" y="1862"/>
                </a:lnTo>
                <a:lnTo>
                  <a:pt x="6405" y="1853"/>
                </a:lnTo>
                <a:lnTo>
                  <a:pt x="6405" y="1845"/>
                </a:lnTo>
                <a:lnTo>
                  <a:pt x="6414" y="1845"/>
                </a:lnTo>
                <a:lnTo>
                  <a:pt x="6423" y="1845"/>
                </a:lnTo>
                <a:lnTo>
                  <a:pt x="6405" y="1836"/>
                </a:lnTo>
                <a:lnTo>
                  <a:pt x="6405" y="1827"/>
                </a:lnTo>
                <a:lnTo>
                  <a:pt x="6414" y="1818"/>
                </a:lnTo>
                <a:lnTo>
                  <a:pt x="6423" y="1809"/>
                </a:lnTo>
                <a:lnTo>
                  <a:pt x="6432" y="1800"/>
                </a:lnTo>
                <a:lnTo>
                  <a:pt x="6432" y="1792"/>
                </a:lnTo>
                <a:lnTo>
                  <a:pt x="6423" y="1792"/>
                </a:lnTo>
                <a:lnTo>
                  <a:pt x="6387" y="1818"/>
                </a:lnTo>
                <a:lnTo>
                  <a:pt x="6405" y="1800"/>
                </a:lnTo>
                <a:lnTo>
                  <a:pt x="6432" y="1783"/>
                </a:lnTo>
                <a:lnTo>
                  <a:pt x="6449" y="1765"/>
                </a:lnTo>
                <a:lnTo>
                  <a:pt x="6449" y="1756"/>
                </a:lnTo>
                <a:lnTo>
                  <a:pt x="6458" y="1756"/>
                </a:lnTo>
                <a:lnTo>
                  <a:pt x="6458" y="1747"/>
                </a:lnTo>
                <a:lnTo>
                  <a:pt x="6449" y="1747"/>
                </a:lnTo>
                <a:lnTo>
                  <a:pt x="6440" y="1739"/>
                </a:lnTo>
                <a:lnTo>
                  <a:pt x="6432" y="1730"/>
                </a:lnTo>
                <a:lnTo>
                  <a:pt x="6432" y="1721"/>
                </a:lnTo>
                <a:lnTo>
                  <a:pt x="6432" y="1712"/>
                </a:lnTo>
                <a:lnTo>
                  <a:pt x="6432" y="1703"/>
                </a:lnTo>
                <a:lnTo>
                  <a:pt x="6423" y="1695"/>
                </a:lnTo>
                <a:lnTo>
                  <a:pt x="6414" y="1686"/>
                </a:lnTo>
                <a:lnTo>
                  <a:pt x="6405" y="1686"/>
                </a:lnTo>
                <a:lnTo>
                  <a:pt x="6396" y="1677"/>
                </a:lnTo>
                <a:lnTo>
                  <a:pt x="6387" y="1650"/>
                </a:lnTo>
                <a:lnTo>
                  <a:pt x="6379" y="1633"/>
                </a:lnTo>
                <a:lnTo>
                  <a:pt x="6370" y="1633"/>
                </a:lnTo>
                <a:lnTo>
                  <a:pt x="6361" y="1624"/>
                </a:lnTo>
                <a:lnTo>
                  <a:pt x="6334" y="1615"/>
                </a:lnTo>
                <a:lnTo>
                  <a:pt x="6317" y="1615"/>
                </a:lnTo>
                <a:lnTo>
                  <a:pt x="6282" y="1615"/>
                </a:lnTo>
                <a:lnTo>
                  <a:pt x="6264" y="1615"/>
                </a:lnTo>
                <a:lnTo>
                  <a:pt x="6255" y="1624"/>
                </a:lnTo>
                <a:lnTo>
                  <a:pt x="6229" y="1633"/>
                </a:lnTo>
                <a:lnTo>
                  <a:pt x="6202" y="1633"/>
                </a:lnTo>
                <a:lnTo>
                  <a:pt x="6193" y="1642"/>
                </a:lnTo>
                <a:lnTo>
                  <a:pt x="6193" y="1650"/>
                </a:lnTo>
                <a:lnTo>
                  <a:pt x="6202" y="1659"/>
                </a:lnTo>
                <a:lnTo>
                  <a:pt x="6176" y="1650"/>
                </a:lnTo>
                <a:lnTo>
                  <a:pt x="6149" y="1650"/>
                </a:lnTo>
                <a:lnTo>
                  <a:pt x="6140" y="1659"/>
                </a:lnTo>
                <a:lnTo>
                  <a:pt x="6105" y="1668"/>
                </a:lnTo>
                <a:lnTo>
                  <a:pt x="6079" y="1703"/>
                </a:lnTo>
                <a:lnTo>
                  <a:pt x="6079" y="1712"/>
                </a:lnTo>
                <a:lnTo>
                  <a:pt x="6105" y="1721"/>
                </a:lnTo>
                <a:lnTo>
                  <a:pt x="6167" y="1739"/>
                </a:lnTo>
                <a:lnTo>
                  <a:pt x="6167" y="1747"/>
                </a:lnTo>
                <a:lnTo>
                  <a:pt x="6114" y="1730"/>
                </a:lnTo>
                <a:lnTo>
                  <a:pt x="6087" y="1721"/>
                </a:lnTo>
                <a:lnTo>
                  <a:pt x="6079" y="1730"/>
                </a:lnTo>
                <a:lnTo>
                  <a:pt x="6070" y="1739"/>
                </a:lnTo>
                <a:lnTo>
                  <a:pt x="6061" y="1747"/>
                </a:lnTo>
                <a:lnTo>
                  <a:pt x="6061" y="1756"/>
                </a:lnTo>
                <a:lnTo>
                  <a:pt x="6061" y="1774"/>
                </a:lnTo>
                <a:lnTo>
                  <a:pt x="6070" y="1783"/>
                </a:lnTo>
                <a:lnTo>
                  <a:pt x="6079" y="1800"/>
                </a:lnTo>
                <a:lnTo>
                  <a:pt x="6087" y="1800"/>
                </a:lnTo>
                <a:lnTo>
                  <a:pt x="6096" y="1809"/>
                </a:lnTo>
                <a:lnTo>
                  <a:pt x="6105" y="1800"/>
                </a:lnTo>
                <a:lnTo>
                  <a:pt x="6114" y="1800"/>
                </a:lnTo>
                <a:lnTo>
                  <a:pt x="6123" y="1800"/>
                </a:lnTo>
                <a:lnTo>
                  <a:pt x="6140" y="1809"/>
                </a:lnTo>
                <a:lnTo>
                  <a:pt x="6132" y="1809"/>
                </a:lnTo>
                <a:lnTo>
                  <a:pt x="6123" y="1809"/>
                </a:lnTo>
                <a:lnTo>
                  <a:pt x="6123" y="1818"/>
                </a:lnTo>
                <a:lnTo>
                  <a:pt x="6132" y="1836"/>
                </a:lnTo>
                <a:lnTo>
                  <a:pt x="6158" y="1845"/>
                </a:lnTo>
                <a:lnTo>
                  <a:pt x="6158" y="1853"/>
                </a:lnTo>
                <a:lnTo>
                  <a:pt x="6140" y="1836"/>
                </a:lnTo>
                <a:lnTo>
                  <a:pt x="6105" y="1827"/>
                </a:lnTo>
                <a:lnTo>
                  <a:pt x="6087" y="1827"/>
                </a:lnTo>
                <a:lnTo>
                  <a:pt x="6079" y="1827"/>
                </a:lnTo>
                <a:lnTo>
                  <a:pt x="6070" y="1845"/>
                </a:lnTo>
                <a:lnTo>
                  <a:pt x="6061" y="1853"/>
                </a:lnTo>
                <a:lnTo>
                  <a:pt x="6043" y="1853"/>
                </a:lnTo>
                <a:lnTo>
                  <a:pt x="6043" y="1862"/>
                </a:lnTo>
                <a:lnTo>
                  <a:pt x="6052" y="1862"/>
                </a:lnTo>
                <a:lnTo>
                  <a:pt x="6070" y="1880"/>
                </a:lnTo>
                <a:lnTo>
                  <a:pt x="6079" y="1898"/>
                </a:lnTo>
                <a:lnTo>
                  <a:pt x="6087" y="1898"/>
                </a:lnTo>
                <a:lnTo>
                  <a:pt x="6087" y="1906"/>
                </a:lnTo>
                <a:lnTo>
                  <a:pt x="6096" y="1906"/>
                </a:lnTo>
                <a:lnTo>
                  <a:pt x="6105" y="1906"/>
                </a:lnTo>
                <a:lnTo>
                  <a:pt x="6123" y="1906"/>
                </a:lnTo>
                <a:lnTo>
                  <a:pt x="6132" y="1906"/>
                </a:lnTo>
                <a:lnTo>
                  <a:pt x="6132" y="1915"/>
                </a:lnTo>
                <a:lnTo>
                  <a:pt x="6132" y="1924"/>
                </a:lnTo>
                <a:lnTo>
                  <a:pt x="6132" y="1933"/>
                </a:lnTo>
                <a:lnTo>
                  <a:pt x="6132" y="1942"/>
                </a:lnTo>
                <a:lnTo>
                  <a:pt x="6123" y="1986"/>
                </a:lnTo>
                <a:lnTo>
                  <a:pt x="6123" y="1995"/>
                </a:lnTo>
                <a:lnTo>
                  <a:pt x="6114" y="1986"/>
                </a:lnTo>
                <a:lnTo>
                  <a:pt x="6105" y="1986"/>
                </a:lnTo>
                <a:lnTo>
                  <a:pt x="6105" y="1977"/>
                </a:lnTo>
                <a:lnTo>
                  <a:pt x="6061" y="1977"/>
                </a:lnTo>
                <a:lnTo>
                  <a:pt x="6052" y="1977"/>
                </a:lnTo>
                <a:lnTo>
                  <a:pt x="6026" y="1986"/>
                </a:lnTo>
                <a:lnTo>
                  <a:pt x="6008" y="1995"/>
                </a:lnTo>
                <a:lnTo>
                  <a:pt x="5999" y="1995"/>
                </a:lnTo>
                <a:lnTo>
                  <a:pt x="5990" y="1995"/>
                </a:lnTo>
                <a:lnTo>
                  <a:pt x="5999" y="1986"/>
                </a:lnTo>
                <a:lnTo>
                  <a:pt x="6026" y="1977"/>
                </a:lnTo>
                <a:lnTo>
                  <a:pt x="6043" y="1968"/>
                </a:lnTo>
                <a:lnTo>
                  <a:pt x="6052" y="1968"/>
                </a:lnTo>
                <a:lnTo>
                  <a:pt x="6079" y="1959"/>
                </a:lnTo>
                <a:lnTo>
                  <a:pt x="6096" y="1950"/>
                </a:lnTo>
                <a:lnTo>
                  <a:pt x="6105" y="1950"/>
                </a:lnTo>
                <a:lnTo>
                  <a:pt x="6105" y="1942"/>
                </a:lnTo>
                <a:lnTo>
                  <a:pt x="6087" y="1924"/>
                </a:lnTo>
                <a:lnTo>
                  <a:pt x="6070" y="1915"/>
                </a:lnTo>
                <a:lnTo>
                  <a:pt x="6052" y="1906"/>
                </a:lnTo>
                <a:lnTo>
                  <a:pt x="6035" y="1889"/>
                </a:lnTo>
                <a:lnTo>
                  <a:pt x="6017" y="1871"/>
                </a:lnTo>
                <a:lnTo>
                  <a:pt x="6017" y="1853"/>
                </a:lnTo>
                <a:lnTo>
                  <a:pt x="6008" y="1845"/>
                </a:lnTo>
                <a:lnTo>
                  <a:pt x="6008" y="1836"/>
                </a:lnTo>
                <a:lnTo>
                  <a:pt x="6008" y="1818"/>
                </a:lnTo>
                <a:lnTo>
                  <a:pt x="6008" y="1800"/>
                </a:lnTo>
                <a:lnTo>
                  <a:pt x="6008" y="1792"/>
                </a:lnTo>
                <a:lnTo>
                  <a:pt x="6008" y="1783"/>
                </a:lnTo>
                <a:lnTo>
                  <a:pt x="5990" y="1765"/>
                </a:lnTo>
                <a:lnTo>
                  <a:pt x="5990" y="1756"/>
                </a:lnTo>
                <a:lnTo>
                  <a:pt x="5990" y="1739"/>
                </a:lnTo>
                <a:lnTo>
                  <a:pt x="5990" y="1730"/>
                </a:lnTo>
                <a:lnTo>
                  <a:pt x="5999" y="1721"/>
                </a:lnTo>
                <a:lnTo>
                  <a:pt x="6026" y="1686"/>
                </a:lnTo>
                <a:lnTo>
                  <a:pt x="6035" y="1677"/>
                </a:lnTo>
                <a:lnTo>
                  <a:pt x="6061" y="1650"/>
                </a:lnTo>
                <a:lnTo>
                  <a:pt x="6070" y="1642"/>
                </a:lnTo>
                <a:lnTo>
                  <a:pt x="6096" y="1633"/>
                </a:lnTo>
                <a:lnTo>
                  <a:pt x="6114" y="1624"/>
                </a:lnTo>
                <a:lnTo>
                  <a:pt x="6114" y="1615"/>
                </a:lnTo>
                <a:lnTo>
                  <a:pt x="6114" y="1606"/>
                </a:lnTo>
                <a:lnTo>
                  <a:pt x="6105" y="1606"/>
                </a:lnTo>
                <a:lnTo>
                  <a:pt x="6043" y="1597"/>
                </a:lnTo>
                <a:lnTo>
                  <a:pt x="6008" y="1597"/>
                </a:lnTo>
                <a:lnTo>
                  <a:pt x="5982" y="1597"/>
                </a:lnTo>
                <a:lnTo>
                  <a:pt x="5929" y="1615"/>
                </a:lnTo>
                <a:lnTo>
                  <a:pt x="5911" y="1615"/>
                </a:lnTo>
                <a:lnTo>
                  <a:pt x="5893" y="1624"/>
                </a:lnTo>
                <a:lnTo>
                  <a:pt x="5876" y="1633"/>
                </a:lnTo>
                <a:lnTo>
                  <a:pt x="5840" y="1659"/>
                </a:lnTo>
                <a:lnTo>
                  <a:pt x="5832" y="1668"/>
                </a:lnTo>
                <a:lnTo>
                  <a:pt x="5832" y="1677"/>
                </a:lnTo>
                <a:lnTo>
                  <a:pt x="5814" y="1686"/>
                </a:lnTo>
                <a:lnTo>
                  <a:pt x="5805" y="1695"/>
                </a:lnTo>
                <a:lnTo>
                  <a:pt x="5796" y="1703"/>
                </a:lnTo>
                <a:lnTo>
                  <a:pt x="5796" y="1712"/>
                </a:lnTo>
                <a:lnTo>
                  <a:pt x="5796" y="1730"/>
                </a:lnTo>
                <a:lnTo>
                  <a:pt x="5787" y="1739"/>
                </a:lnTo>
                <a:lnTo>
                  <a:pt x="5787" y="1747"/>
                </a:lnTo>
                <a:lnTo>
                  <a:pt x="5779" y="1765"/>
                </a:lnTo>
                <a:lnTo>
                  <a:pt x="5761" y="1783"/>
                </a:lnTo>
                <a:lnTo>
                  <a:pt x="5752" y="1792"/>
                </a:lnTo>
                <a:lnTo>
                  <a:pt x="5752" y="1800"/>
                </a:lnTo>
                <a:lnTo>
                  <a:pt x="5752" y="1809"/>
                </a:lnTo>
                <a:lnTo>
                  <a:pt x="5752" y="1818"/>
                </a:lnTo>
                <a:lnTo>
                  <a:pt x="5752" y="1827"/>
                </a:lnTo>
                <a:lnTo>
                  <a:pt x="5761" y="1836"/>
                </a:lnTo>
                <a:lnTo>
                  <a:pt x="5770" y="1836"/>
                </a:lnTo>
                <a:lnTo>
                  <a:pt x="5743" y="1853"/>
                </a:lnTo>
                <a:lnTo>
                  <a:pt x="5743" y="1862"/>
                </a:lnTo>
                <a:lnTo>
                  <a:pt x="5743" y="1871"/>
                </a:lnTo>
                <a:close/>
                <a:moveTo>
                  <a:pt x="7596" y="3283"/>
                </a:moveTo>
                <a:lnTo>
                  <a:pt x="7614" y="3292"/>
                </a:lnTo>
                <a:lnTo>
                  <a:pt x="7623" y="3292"/>
                </a:lnTo>
                <a:lnTo>
                  <a:pt x="7623" y="3283"/>
                </a:lnTo>
                <a:lnTo>
                  <a:pt x="7614" y="3283"/>
                </a:lnTo>
                <a:lnTo>
                  <a:pt x="7605" y="3274"/>
                </a:lnTo>
                <a:lnTo>
                  <a:pt x="7596" y="3274"/>
                </a:lnTo>
                <a:close/>
                <a:moveTo>
                  <a:pt x="12025" y="4024"/>
                </a:moveTo>
                <a:lnTo>
                  <a:pt x="12025" y="4033"/>
                </a:lnTo>
                <a:lnTo>
                  <a:pt x="12025" y="4042"/>
                </a:lnTo>
                <a:lnTo>
                  <a:pt x="12034" y="4042"/>
                </a:lnTo>
                <a:lnTo>
                  <a:pt x="12043" y="4042"/>
                </a:lnTo>
                <a:lnTo>
                  <a:pt x="12051" y="4033"/>
                </a:lnTo>
                <a:lnTo>
                  <a:pt x="12060" y="4033"/>
                </a:lnTo>
                <a:lnTo>
                  <a:pt x="12060" y="4024"/>
                </a:lnTo>
                <a:lnTo>
                  <a:pt x="12051" y="4033"/>
                </a:lnTo>
                <a:lnTo>
                  <a:pt x="12051" y="4024"/>
                </a:lnTo>
                <a:lnTo>
                  <a:pt x="12043" y="4016"/>
                </a:lnTo>
                <a:lnTo>
                  <a:pt x="12034" y="4016"/>
                </a:lnTo>
                <a:close/>
                <a:moveTo>
                  <a:pt x="6687" y="2912"/>
                </a:moveTo>
                <a:lnTo>
                  <a:pt x="6670" y="2921"/>
                </a:lnTo>
                <a:lnTo>
                  <a:pt x="6696" y="2939"/>
                </a:lnTo>
                <a:lnTo>
                  <a:pt x="6705" y="2939"/>
                </a:lnTo>
                <a:lnTo>
                  <a:pt x="6714" y="2948"/>
                </a:lnTo>
                <a:lnTo>
                  <a:pt x="6723" y="2948"/>
                </a:lnTo>
                <a:lnTo>
                  <a:pt x="6723" y="2930"/>
                </a:lnTo>
                <a:lnTo>
                  <a:pt x="6714" y="2921"/>
                </a:lnTo>
                <a:close/>
                <a:moveTo>
                  <a:pt x="6529" y="3760"/>
                </a:moveTo>
                <a:lnTo>
                  <a:pt x="6537" y="3769"/>
                </a:lnTo>
                <a:lnTo>
                  <a:pt x="6546" y="3751"/>
                </a:lnTo>
                <a:lnTo>
                  <a:pt x="6546" y="3733"/>
                </a:lnTo>
                <a:lnTo>
                  <a:pt x="6555" y="3724"/>
                </a:lnTo>
                <a:lnTo>
                  <a:pt x="6555" y="3716"/>
                </a:lnTo>
                <a:lnTo>
                  <a:pt x="6555" y="3707"/>
                </a:lnTo>
                <a:lnTo>
                  <a:pt x="6546" y="3707"/>
                </a:lnTo>
                <a:lnTo>
                  <a:pt x="6537" y="3698"/>
                </a:lnTo>
                <a:lnTo>
                  <a:pt x="6529" y="3698"/>
                </a:lnTo>
                <a:lnTo>
                  <a:pt x="6529" y="3689"/>
                </a:lnTo>
                <a:lnTo>
                  <a:pt x="6529" y="3707"/>
                </a:lnTo>
                <a:lnTo>
                  <a:pt x="6529" y="3716"/>
                </a:lnTo>
                <a:lnTo>
                  <a:pt x="6520" y="3724"/>
                </a:lnTo>
                <a:lnTo>
                  <a:pt x="6520" y="3733"/>
                </a:lnTo>
                <a:lnTo>
                  <a:pt x="6511" y="3733"/>
                </a:lnTo>
                <a:lnTo>
                  <a:pt x="6520" y="3724"/>
                </a:lnTo>
                <a:lnTo>
                  <a:pt x="6520" y="3707"/>
                </a:lnTo>
                <a:lnTo>
                  <a:pt x="6520" y="3698"/>
                </a:lnTo>
                <a:lnTo>
                  <a:pt x="6520" y="3707"/>
                </a:lnTo>
                <a:lnTo>
                  <a:pt x="6511" y="3716"/>
                </a:lnTo>
                <a:lnTo>
                  <a:pt x="6511" y="3724"/>
                </a:lnTo>
                <a:lnTo>
                  <a:pt x="6511" y="3733"/>
                </a:lnTo>
                <a:lnTo>
                  <a:pt x="6493" y="3742"/>
                </a:lnTo>
                <a:lnTo>
                  <a:pt x="6476" y="3760"/>
                </a:lnTo>
                <a:lnTo>
                  <a:pt x="6476" y="3769"/>
                </a:lnTo>
                <a:lnTo>
                  <a:pt x="6484" y="3769"/>
                </a:lnTo>
                <a:lnTo>
                  <a:pt x="6493" y="3760"/>
                </a:lnTo>
                <a:lnTo>
                  <a:pt x="6511" y="3742"/>
                </a:lnTo>
                <a:lnTo>
                  <a:pt x="6493" y="3777"/>
                </a:lnTo>
                <a:lnTo>
                  <a:pt x="6502" y="3769"/>
                </a:lnTo>
                <a:lnTo>
                  <a:pt x="6511" y="3769"/>
                </a:lnTo>
                <a:lnTo>
                  <a:pt x="6520" y="3769"/>
                </a:lnTo>
                <a:lnTo>
                  <a:pt x="6520" y="3760"/>
                </a:lnTo>
                <a:lnTo>
                  <a:pt x="6537" y="3733"/>
                </a:lnTo>
                <a:lnTo>
                  <a:pt x="6537" y="3742"/>
                </a:lnTo>
                <a:close/>
                <a:moveTo>
                  <a:pt x="6343" y="4060"/>
                </a:moveTo>
                <a:lnTo>
                  <a:pt x="6379" y="4077"/>
                </a:lnTo>
                <a:lnTo>
                  <a:pt x="6396" y="4077"/>
                </a:lnTo>
                <a:lnTo>
                  <a:pt x="6405" y="4086"/>
                </a:lnTo>
                <a:lnTo>
                  <a:pt x="6414" y="4086"/>
                </a:lnTo>
                <a:lnTo>
                  <a:pt x="6423" y="4086"/>
                </a:lnTo>
                <a:lnTo>
                  <a:pt x="6423" y="4077"/>
                </a:lnTo>
                <a:lnTo>
                  <a:pt x="6423" y="4069"/>
                </a:lnTo>
                <a:lnTo>
                  <a:pt x="6414" y="4060"/>
                </a:lnTo>
                <a:lnTo>
                  <a:pt x="6396" y="4042"/>
                </a:lnTo>
                <a:lnTo>
                  <a:pt x="6379" y="4033"/>
                </a:lnTo>
                <a:lnTo>
                  <a:pt x="6343" y="4042"/>
                </a:lnTo>
                <a:lnTo>
                  <a:pt x="6334" y="4042"/>
                </a:lnTo>
                <a:lnTo>
                  <a:pt x="6326" y="4051"/>
                </a:lnTo>
                <a:lnTo>
                  <a:pt x="6326" y="4060"/>
                </a:lnTo>
                <a:close/>
                <a:moveTo>
                  <a:pt x="7358" y="3265"/>
                </a:moveTo>
                <a:lnTo>
                  <a:pt x="7349" y="3265"/>
                </a:lnTo>
                <a:lnTo>
                  <a:pt x="7340" y="3274"/>
                </a:lnTo>
                <a:lnTo>
                  <a:pt x="7331" y="3292"/>
                </a:lnTo>
                <a:lnTo>
                  <a:pt x="7331" y="3301"/>
                </a:lnTo>
                <a:lnTo>
                  <a:pt x="7340" y="3301"/>
                </a:lnTo>
                <a:lnTo>
                  <a:pt x="7358" y="3292"/>
                </a:lnTo>
                <a:lnTo>
                  <a:pt x="7367" y="3292"/>
                </a:lnTo>
                <a:lnTo>
                  <a:pt x="7367" y="3283"/>
                </a:lnTo>
                <a:lnTo>
                  <a:pt x="7376" y="3274"/>
                </a:lnTo>
                <a:lnTo>
                  <a:pt x="7367" y="3274"/>
                </a:lnTo>
                <a:lnTo>
                  <a:pt x="7367" y="3265"/>
                </a:lnTo>
                <a:close/>
                <a:moveTo>
                  <a:pt x="6334" y="3010"/>
                </a:moveTo>
                <a:lnTo>
                  <a:pt x="6334" y="3001"/>
                </a:lnTo>
                <a:lnTo>
                  <a:pt x="6326" y="2992"/>
                </a:lnTo>
                <a:lnTo>
                  <a:pt x="6317" y="2992"/>
                </a:lnTo>
                <a:lnTo>
                  <a:pt x="6299" y="3001"/>
                </a:lnTo>
                <a:lnTo>
                  <a:pt x="6282" y="2992"/>
                </a:lnTo>
                <a:lnTo>
                  <a:pt x="6255" y="3001"/>
                </a:lnTo>
                <a:lnTo>
                  <a:pt x="6246" y="3001"/>
                </a:lnTo>
                <a:lnTo>
                  <a:pt x="6237" y="3001"/>
                </a:lnTo>
                <a:lnTo>
                  <a:pt x="6229" y="3001"/>
                </a:lnTo>
                <a:lnTo>
                  <a:pt x="6202" y="3036"/>
                </a:lnTo>
                <a:lnTo>
                  <a:pt x="6193" y="3054"/>
                </a:lnTo>
                <a:lnTo>
                  <a:pt x="6193" y="3063"/>
                </a:lnTo>
                <a:lnTo>
                  <a:pt x="6202" y="3071"/>
                </a:lnTo>
                <a:lnTo>
                  <a:pt x="6202" y="3080"/>
                </a:lnTo>
                <a:lnTo>
                  <a:pt x="6202" y="3089"/>
                </a:lnTo>
                <a:lnTo>
                  <a:pt x="6229" y="3080"/>
                </a:lnTo>
                <a:lnTo>
                  <a:pt x="6237" y="3080"/>
                </a:lnTo>
                <a:lnTo>
                  <a:pt x="6246" y="3080"/>
                </a:lnTo>
                <a:lnTo>
                  <a:pt x="6255" y="3080"/>
                </a:lnTo>
                <a:lnTo>
                  <a:pt x="6290" y="3063"/>
                </a:lnTo>
                <a:lnTo>
                  <a:pt x="6290" y="3054"/>
                </a:lnTo>
                <a:lnTo>
                  <a:pt x="6299" y="3045"/>
                </a:lnTo>
                <a:lnTo>
                  <a:pt x="6326" y="3027"/>
                </a:lnTo>
                <a:lnTo>
                  <a:pt x="6326" y="3018"/>
                </a:lnTo>
                <a:lnTo>
                  <a:pt x="6334" y="3018"/>
                </a:lnTo>
                <a:close/>
                <a:moveTo>
                  <a:pt x="6890" y="3027"/>
                </a:moveTo>
                <a:lnTo>
                  <a:pt x="6881" y="3018"/>
                </a:lnTo>
                <a:lnTo>
                  <a:pt x="6873" y="3018"/>
                </a:lnTo>
                <a:lnTo>
                  <a:pt x="6873" y="3027"/>
                </a:lnTo>
                <a:lnTo>
                  <a:pt x="6881" y="3027"/>
                </a:lnTo>
                <a:lnTo>
                  <a:pt x="6899" y="3036"/>
                </a:lnTo>
                <a:lnTo>
                  <a:pt x="6917" y="3036"/>
                </a:lnTo>
                <a:lnTo>
                  <a:pt x="6917" y="3027"/>
                </a:lnTo>
                <a:lnTo>
                  <a:pt x="6908" y="3027"/>
                </a:lnTo>
                <a:close/>
                <a:moveTo>
                  <a:pt x="7261" y="3442"/>
                </a:moveTo>
                <a:lnTo>
                  <a:pt x="7270" y="3442"/>
                </a:lnTo>
                <a:lnTo>
                  <a:pt x="7270" y="3433"/>
                </a:lnTo>
                <a:lnTo>
                  <a:pt x="7278" y="3433"/>
                </a:lnTo>
                <a:lnTo>
                  <a:pt x="7270" y="3433"/>
                </a:lnTo>
                <a:lnTo>
                  <a:pt x="7270" y="3424"/>
                </a:lnTo>
                <a:lnTo>
                  <a:pt x="7261" y="3424"/>
                </a:lnTo>
                <a:lnTo>
                  <a:pt x="7261" y="3433"/>
                </a:lnTo>
                <a:close/>
                <a:moveTo>
                  <a:pt x="7181" y="3018"/>
                </a:moveTo>
                <a:lnTo>
                  <a:pt x="7164" y="3010"/>
                </a:lnTo>
                <a:lnTo>
                  <a:pt x="7155" y="3010"/>
                </a:lnTo>
                <a:lnTo>
                  <a:pt x="7137" y="3010"/>
                </a:lnTo>
                <a:lnTo>
                  <a:pt x="7128" y="3001"/>
                </a:lnTo>
                <a:lnTo>
                  <a:pt x="7120" y="3001"/>
                </a:lnTo>
                <a:lnTo>
                  <a:pt x="7128" y="3010"/>
                </a:lnTo>
                <a:lnTo>
                  <a:pt x="7137" y="3018"/>
                </a:lnTo>
                <a:lnTo>
                  <a:pt x="7146" y="3027"/>
                </a:lnTo>
                <a:lnTo>
                  <a:pt x="7155" y="3027"/>
                </a:lnTo>
                <a:lnTo>
                  <a:pt x="7155" y="3036"/>
                </a:lnTo>
                <a:lnTo>
                  <a:pt x="7164" y="3036"/>
                </a:lnTo>
                <a:lnTo>
                  <a:pt x="7173" y="3045"/>
                </a:lnTo>
                <a:lnTo>
                  <a:pt x="7181" y="3045"/>
                </a:lnTo>
                <a:lnTo>
                  <a:pt x="7190" y="3045"/>
                </a:lnTo>
                <a:lnTo>
                  <a:pt x="7190" y="3036"/>
                </a:lnTo>
                <a:lnTo>
                  <a:pt x="7181" y="3027"/>
                </a:lnTo>
                <a:close/>
                <a:moveTo>
                  <a:pt x="7746" y="2506"/>
                </a:moveTo>
                <a:lnTo>
                  <a:pt x="7764" y="2498"/>
                </a:lnTo>
                <a:lnTo>
                  <a:pt x="7773" y="2489"/>
                </a:lnTo>
                <a:lnTo>
                  <a:pt x="7764" y="2489"/>
                </a:lnTo>
                <a:lnTo>
                  <a:pt x="7755" y="2489"/>
                </a:lnTo>
                <a:lnTo>
                  <a:pt x="7746" y="2498"/>
                </a:lnTo>
                <a:lnTo>
                  <a:pt x="7737" y="2498"/>
                </a:lnTo>
                <a:lnTo>
                  <a:pt x="7737" y="2506"/>
                </a:lnTo>
                <a:close/>
                <a:moveTo>
                  <a:pt x="11919" y="3777"/>
                </a:moveTo>
                <a:lnTo>
                  <a:pt x="11928" y="3751"/>
                </a:lnTo>
                <a:lnTo>
                  <a:pt x="11937" y="3742"/>
                </a:lnTo>
                <a:lnTo>
                  <a:pt x="11928" y="3742"/>
                </a:lnTo>
                <a:lnTo>
                  <a:pt x="11919" y="3751"/>
                </a:lnTo>
                <a:lnTo>
                  <a:pt x="11919" y="3760"/>
                </a:lnTo>
                <a:lnTo>
                  <a:pt x="11910" y="3760"/>
                </a:lnTo>
                <a:lnTo>
                  <a:pt x="11910" y="3769"/>
                </a:lnTo>
                <a:lnTo>
                  <a:pt x="11910" y="3777"/>
                </a:lnTo>
                <a:close/>
                <a:moveTo>
                  <a:pt x="11893" y="3645"/>
                </a:moveTo>
                <a:lnTo>
                  <a:pt x="11884" y="3645"/>
                </a:lnTo>
                <a:lnTo>
                  <a:pt x="11893" y="3654"/>
                </a:lnTo>
                <a:lnTo>
                  <a:pt x="11901" y="3654"/>
                </a:lnTo>
                <a:lnTo>
                  <a:pt x="11901" y="3645"/>
                </a:lnTo>
                <a:close/>
                <a:moveTo>
                  <a:pt x="11893" y="3583"/>
                </a:moveTo>
                <a:lnTo>
                  <a:pt x="11875" y="3592"/>
                </a:lnTo>
                <a:lnTo>
                  <a:pt x="11875" y="3601"/>
                </a:lnTo>
                <a:lnTo>
                  <a:pt x="11866" y="3601"/>
                </a:lnTo>
                <a:lnTo>
                  <a:pt x="11857" y="3601"/>
                </a:lnTo>
                <a:lnTo>
                  <a:pt x="11866" y="3610"/>
                </a:lnTo>
                <a:lnTo>
                  <a:pt x="11884" y="3619"/>
                </a:lnTo>
                <a:lnTo>
                  <a:pt x="11893" y="3627"/>
                </a:lnTo>
                <a:lnTo>
                  <a:pt x="11901" y="3627"/>
                </a:lnTo>
                <a:lnTo>
                  <a:pt x="11910" y="3627"/>
                </a:lnTo>
                <a:lnTo>
                  <a:pt x="11919" y="3645"/>
                </a:lnTo>
                <a:lnTo>
                  <a:pt x="11928" y="3636"/>
                </a:lnTo>
                <a:lnTo>
                  <a:pt x="11937" y="3627"/>
                </a:lnTo>
                <a:lnTo>
                  <a:pt x="11945" y="3627"/>
                </a:lnTo>
                <a:lnTo>
                  <a:pt x="11937" y="3627"/>
                </a:lnTo>
                <a:lnTo>
                  <a:pt x="11937" y="3619"/>
                </a:lnTo>
                <a:lnTo>
                  <a:pt x="11928" y="3619"/>
                </a:lnTo>
                <a:lnTo>
                  <a:pt x="11910" y="3619"/>
                </a:lnTo>
                <a:lnTo>
                  <a:pt x="11910" y="3610"/>
                </a:lnTo>
                <a:lnTo>
                  <a:pt x="11901" y="3610"/>
                </a:lnTo>
                <a:lnTo>
                  <a:pt x="11910" y="3601"/>
                </a:lnTo>
                <a:lnTo>
                  <a:pt x="11901" y="3592"/>
                </a:lnTo>
                <a:lnTo>
                  <a:pt x="11901" y="3583"/>
                </a:lnTo>
                <a:close/>
                <a:moveTo>
                  <a:pt x="11866" y="3513"/>
                </a:moveTo>
                <a:lnTo>
                  <a:pt x="11857" y="3513"/>
                </a:lnTo>
                <a:lnTo>
                  <a:pt x="11866" y="3521"/>
                </a:lnTo>
                <a:lnTo>
                  <a:pt x="11857" y="3521"/>
                </a:lnTo>
                <a:lnTo>
                  <a:pt x="11848" y="3521"/>
                </a:lnTo>
                <a:lnTo>
                  <a:pt x="11840" y="3521"/>
                </a:lnTo>
                <a:lnTo>
                  <a:pt x="11840" y="3530"/>
                </a:lnTo>
                <a:lnTo>
                  <a:pt x="11840" y="3539"/>
                </a:lnTo>
                <a:lnTo>
                  <a:pt x="11848" y="3539"/>
                </a:lnTo>
                <a:lnTo>
                  <a:pt x="11840" y="3539"/>
                </a:lnTo>
                <a:lnTo>
                  <a:pt x="11840" y="3548"/>
                </a:lnTo>
                <a:lnTo>
                  <a:pt x="11857" y="3548"/>
                </a:lnTo>
                <a:lnTo>
                  <a:pt x="11857" y="3557"/>
                </a:lnTo>
                <a:lnTo>
                  <a:pt x="11848" y="3557"/>
                </a:lnTo>
                <a:lnTo>
                  <a:pt x="11840" y="3566"/>
                </a:lnTo>
                <a:lnTo>
                  <a:pt x="11848" y="3574"/>
                </a:lnTo>
                <a:lnTo>
                  <a:pt x="11848" y="3566"/>
                </a:lnTo>
                <a:lnTo>
                  <a:pt x="11857" y="3566"/>
                </a:lnTo>
                <a:lnTo>
                  <a:pt x="11866" y="3557"/>
                </a:lnTo>
                <a:lnTo>
                  <a:pt x="11875" y="3548"/>
                </a:lnTo>
                <a:lnTo>
                  <a:pt x="11884" y="3539"/>
                </a:lnTo>
                <a:lnTo>
                  <a:pt x="11884" y="3530"/>
                </a:lnTo>
                <a:lnTo>
                  <a:pt x="11875" y="3530"/>
                </a:lnTo>
                <a:lnTo>
                  <a:pt x="11884" y="3530"/>
                </a:lnTo>
                <a:lnTo>
                  <a:pt x="11893" y="3521"/>
                </a:lnTo>
                <a:lnTo>
                  <a:pt x="11901" y="3504"/>
                </a:lnTo>
                <a:lnTo>
                  <a:pt x="11901" y="3495"/>
                </a:lnTo>
                <a:lnTo>
                  <a:pt x="11893" y="3495"/>
                </a:lnTo>
                <a:lnTo>
                  <a:pt x="11875" y="3504"/>
                </a:lnTo>
                <a:close/>
                <a:moveTo>
                  <a:pt x="11875" y="3689"/>
                </a:moveTo>
                <a:lnTo>
                  <a:pt x="11866" y="3689"/>
                </a:lnTo>
                <a:lnTo>
                  <a:pt x="11866" y="3698"/>
                </a:lnTo>
                <a:lnTo>
                  <a:pt x="11875" y="3698"/>
                </a:lnTo>
                <a:lnTo>
                  <a:pt x="11875" y="3689"/>
                </a:lnTo>
                <a:lnTo>
                  <a:pt x="11884" y="3689"/>
                </a:lnTo>
                <a:lnTo>
                  <a:pt x="11884" y="3680"/>
                </a:lnTo>
                <a:close/>
                <a:moveTo>
                  <a:pt x="11893" y="3716"/>
                </a:moveTo>
                <a:lnTo>
                  <a:pt x="11893" y="3724"/>
                </a:lnTo>
                <a:lnTo>
                  <a:pt x="11901" y="3724"/>
                </a:lnTo>
                <a:lnTo>
                  <a:pt x="11937" y="3716"/>
                </a:lnTo>
                <a:lnTo>
                  <a:pt x="11937" y="3707"/>
                </a:lnTo>
                <a:lnTo>
                  <a:pt x="11928" y="3698"/>
                </a:lnTo>
                <a:lnTo>
                  <a:pt x="11919" y="3698"/>
                </a:lnTo>
                <a:lnTo>
                  <a:pt x="11910" y="3689"/>
                </a:lnTo>
                <a:lnTo>
                  <a:pt x="11901" y="3689"/>
                </a:lnTo>
                <a:lnTo>
                  <a:pt x="11893" y="3689"/>
                </a:lnTo>
                <a:lnTo>
                  <a:pt x="11893" y="3698"/>
                </a:lnTo>
                <a:lnTo>
                  <a:pt x="11910" y="3707"/>
                </a:lnTo>
                <a:lnTo>
                  <a:pt x="11901" y="3716"/>
                </a:lnTo>
                <a:close/>
                <a:moveTo>
                  <a:pt x="11893" y="3795"/>
                </a:moveTo>
                <a:lnTo>
                  <a:pt x="11901" y="3795"/>
                </a:lnTo>
                <a:lnTo>
                  <a:pt x="11910" y="3786"/>
                </a:lnTo>
                <a:lnTo>
                  <a:pt x="11910" y="3777"/>
                </a:lnTo>
                <a:lnTo>
                  <a:pt x="11910" y="3760"/>
                </a:lnTo>
                <a:lnTo>
                  <a:pt x="11901" y="3769"/>
                </a:lnTo>
                <a:lnTo>
                  <a:pt x="11893" y="3769"/>
                </a:lnTo>
                <a:lnTo>
                  <a:pt x="11884" y="3769"/>
                </a:lnTo>
                <a:lnTo>
                  <a:pt x="11884" y="3777"/>
                </a:lnTo>
                <a:lnTo>
                  <a:pt x="11884" y="3786"/>
                </a:lnTo>
                <a:lnTo>
                  <a:pt x="11893" y="3777"/>
                </a:lnTo>
                <a:lnTo>
                  <a:pt x="11893" y="3786"/>
                </a:lnTo>
                <a:close/>
                <a:moveTo>
                  <a:pt x="11857" y="3151"/>
                </a:moveTo>
                <a:lnTo>
                  <a:pt x="11848" y="3151"/>
                </a:lnTo>
                <a:lnTo>
                  <a:pt x="11848" y="3142"/>
                </a:lnTo>
                <a:lnTo>
                  <a:pt x="11848" y="3151"/>
                </a:lnTo>
                <a:lnTo>
                  <a:pt x="11848" y="3160"/>
                </a:lnTo>
                <a:lnTo>
                  <a:pt x="11857" y="3168"/>
                </a:lnTo>
                <a:lnTo>
                  <a:pt x="11866" y="3168"/>
                </a:lnTo>
                <a:lnTo>
                  <a:pt x="11866" y="3160"/>
                </a:lnTo>
                <a:lnTo>
                  <a:pt x="11866" y="3151"/>
                </a:lnTo>
                <a:close/>
                <a:moveTo>
                  <a:pt x="11857" y="3115"/>
                </a:moveTo>
                <a:lnTo>
                  <a:pt x="11848" y="3115"/>
                </a:lnTo>
                <a:lnTo>
                  <a:pt x="11857" y="3124"/>
                </a:lnTo>
                <a:lnTo>
                  <a:pt x="11866" y="3133"/>
                </a:lnTo>
                <a:lnTo>
                  <a:pt x="11875" y="3124"/>
                </a:lnTo>
                <a:lnTo>
                  <a:pt x="11866" y="3124"/>
                </a:lnTo>
                <a:close/>
                <a:moveTo>
                  <a:pt x="11875" y="3080"/>
                </a:moveTo>
                <a:lnTo>
                  <a:pt x="11884" y="3080"/>
                </a:lnTo>
                <a:lnTo>
                  <a:pt x="11884" y="3071"/>
                </a:lnTo>
                <a:lnTo>
                  <a:pt x="11875" y="3063"/>
                </a:lnTo>
                <a:lnTo>
                  <a:pt x="11875" y="3071"/>
                </a:lnTo>
                <a:close/>
                <a:moveTo>
                  <a:pt x="11822" y="3592"/>
                </a:moveTo>
                <a:lnTo>
                  <a:pt x="11831" y="3592"/>
                </a:lnTo>
                <a:lnTo>
                  <a:pt x="11840" y="3583"/>
                </a:lnTo>
                <a:lnTo>
                  <a:pt x="11831" y="3574"/>
                </a:lnTo>
                <a:lnTo>
                  <a:pt x="11822" y="3583"/>
                </a:lnTo>
                <a:lnTo>
                  <a:pt x="11813" y="3583"/>
                </a:lnTo>
                <a:lnTo>
                  <a:pt x="11804" y="3583"/>
                </a:lnTo>
                <a:close/>
                <a:moveTo>
                  <a:pt x="11804" y="3654"/>
                </a:moveTo>
                <a:lnTo>
                  <a:pt x="11813" y="3654"/>
                </a:lnTo>
                <a:lnTo>
                  <a:pt x="11813" y="3645"/>
                </a:lnTo>
                <a:close/>
                <a:moveTo>
                  <a:pt x="1182" y="3283"/>
                </a:moveTo>
                <a:lnTo>
                  <a:pt x="1191" y="3274"/>
                </a:lnTo>
                <a:lnTo>
                  <a:pt x="1182" y="3283"/>
                </a:lnTo>
                <a:lnTo>
                  <a:pt x="1182" y="3292"/>
                </a:lnTo>
                <a:close/>
                <a:moveTo>
                  <a:pt x="11619" y="3972"/>
                </a:moveTo>
                <a:lnTo>
                  <a:pt x="11628" y="3972"/>
                </a:lnTo>
                <a:lnTo>
                  <a:pt x="11628" y="3963"/>
                </a:lnTo>
                <a:lnTo>
                  <a:pt x="11619" y="3963"/>
                </a:lnTo>
                <a:lnTo>
                  <a:pt x="11610" y="3963"/>
                </a:lnTo>
                <a:lnTo>
                  <a:pt x="11610" y="3954"/>
                </a:lnTo>
                <a:lnTo>
                  <a:pt x="11601" y="3963"/>
                </a:lnTo>
                <a:lnTo>
                  <a:pt x="11619" y="3963"/>
                </a:lnTo>
                <a:close/>
                <a:moveTo>
                  <a:pt x="11857" y="3107"/>
                </a:moveTo>
                <a:lnTo>
                  <a:pt x="11866" y="3107"/>
                </a:lnTo>
                <a:lnTo>
                  <a:pt x="11857" y="3098"/>
                </a:lnTo>
                <a:lnTo>
                  <a:pt x="11857" y="3089"/>
                </a:lnTo>
                <a:lnTo>
                  <a:pt x="11866" y="3098"/>
                </a:lnTo>
                <a:lnTo>
                  <a:pt x="11866" y="3080"/>
                </a:lnTo>
                <a:lnTo>
                  <a:pt x="11857" y="3071"/>
                </a:lnTo>
                <a:lnTo>
                  <a:pt x="11848" y="3071"/>
                </a:lnTo>
                <a:lnTo>
                  <a:pt x="11831" y="3071"/>
                </a:lnTo>
                <a:lnTo>
                  <a:pt x="11840" y="3098"/>
                </a:lnTo>
                <a:close/>
                <a:moveTo>
                  <a:pt x="11822" y="3098"/>
                </a:moveTo>
                <a:lnTo>
                  <a:pt x="11831" y="3098"/>
                </a:lnTo>
                <a:lnTo>
                  <a:pt x="11840" y="3098"/>
                </a:lnTo>
                <a:lnTo>
                  <a:pt x="11840" y="3089"/>
                </a:lnTo>
                <a:lnTo>
                  <a:pt x="11831" y="3089"/>
                </a:lnTo>
                <a:lnTo>
                  <a:pt x="11822" y="3089"/>
                </a:lnTo>
                <a:lnTo>
                  <a:pt x="11813" y="3089"/>
                </a:lnTo>
                <a:lnTo>
                  <a:pt x="11813" y="3098"/>
                </a:lnTo>
                <a:close/>
                <a:moveTo>
                  <a:pt x="3617" y="1898"/>
                </a:moveTo>
                <a:lnTo>
                  <a:pt x="3644" y="1906"/>
                </a:lnTo>
                <a:lnTo>
                  <a:pt x="3652" y="1906"/>
                </a:lnTo>
                <a:lnTo>
                  <a:pt x="3688" y="1906"/>
                </a:lnTo>
                <a:lnTo>
                  <a:pt x="3705" y="1906"/>
                </a:lnTo>
                <a:lnTo>
                  <a:pt x="3697" y="1915"/>
                </a:lnTo>
                <a:lnTo>
                  <a:pt x="3670" y="1924"/>
                </a:lnTo>
                <a:lnTo>
                  <a:pt x="3670" y="1933"/>
                </a:lnTo>
                <a:lnTo>
                  <a:pt x="3688" y="1942"/>
                </a:lnTo>
                <a:lnTo>
                  <a:pt x="3705" y="1942"/>
                </a:lnTo>
                <a:lnTo>
                  <a:pt x="3732" y="1933"/>
                </a:lnTo>
                <a:lnTo>
                  <a:pt x="3776" y="1933"/>
                </a:lnTo>
                <a:lnTo>
                  <a:pt x="3864" y="1924"/>
                </a:lnTo>
                <a:lnTo>
                  <a:pt x="3882" y="1924"/>
                </a:lnTo>
                <a:lnTo>
                  <a:pt x="3882" y="1933"/>
                </a:lnTo>
                <a:lnTo>
                  <a:pt x="3873" y="1933"/>
                </a:lnTo>
                <a:lnTo>
                  <a:pt x="3847" y="1924"/>
                </a:lnTo>
                <a:lnTo>
                  <a:pt x="3829" y="1933"/>
                </a:lnTo>
                <a:lnTo>
                  <a:pt x="3838" y="1942"/>
                </a:lnTo>
                <a:lnTo>
                  <a:pt x="3829" y="1942"/>
                </a:lnTo>
                <a:lnTo>
                  <a:pt x="3811" y="1942"/>
                </a:lnTo>
                <a:lnTo>
                  <a:pt x="3802" y="1950"/>
                </a:lnTo>
                <a:lnTo>
                  <a:pt x="3767" y="1959"/>
                </a:lnTo>
                <a:lnTo>
                  <a:pt x="3732" y="1968"/>
                </a:lnTo>
                <a:lnTo>
                  <a:pt x="3697" y="1977"/>
                </a:lnTo>
                <a:lnTo>
                  <a:pt x="3688" y="1977"/>
                </a:lnTo>
                <a:lnTo>
                  <a:pt x="3661" y="1986"/>
                </a:lnTo>
                <a:lnTo>
                  <a:pt x="3661" y="1995"/>
                </a:lnTo>
                <a:lnTo>
                  <a:pt x="3652" y="1995"/>
                </a:lnTo>
                <a:lnTo>
                  <a:pt x="3661" y="2012"/>
                </a:lnTo>
                <a:lnTo>
                  <a:pt x="3714" y="2048"/>
                </a:lnTo>
                <a:lnTo>
                  <a:pt x="3758" y="2048"/>
                </a:lnTo>
                <a:lnTo>
                  <a:pt x="3802" y="2048"/>
                </a:lnTo>
                <a:lnTo>
                  <a:pt x="3811" y="2048"/>
                </a:lnTo>
                <a:lnTo>
                  <a:pt x="3820" y="2048"/>
                </a:lnTo>
                <a:lnTo>
                  <a:pt x="3829" y="2048"/>
                </a:lnTo>
                <a:lnTo>
                  <a:pt x="3882" y="2048"/>
                </a:lnTo>
                <a:lnTo>
                  <a:pt x="3917" y="2048"/>
                </a:lnTo>
                <a:lnTo>
                  <a:pt x="3935" y="2039"/>
                </a:lnTo>
                <a:lnTo>
                  <a:pt x="3952" y="2039"/>
                </a:lnTo>
                <a:lnTo>
                  <a:pt x="3961" y="2039"/>
                </a:lnTo>
                <a:lnTo>
                  <a:pt x="3979" y="2039"/>
                </a:lnTo>
                <a:lnTo>
                  <a:pt x="3997" y="2039"/>
                </a:lnTo>
                <a:lnTo>
                  <a:pt x="4023" y="2039"/>
                </a:lnTo>
                <a:lnTo>
                  <a:pt x="4041" y="2048"/>
                </a:lnTo>
                <a:lnTo>
                  <a:pt x="4120" y="2065"/>
                </a:lnTo>
                <a:lnTo>
                  <a:pt x="4147" y="2083"/>
                </a:lnTo>
                <a:lnTo>
                  <a:pt x="4155" y="2083"/>
                </a:lnTo>
                <a:lnTo>
                  <a:pt x="4147" y="2092"/>
                </a:lnTo>
                <a:lnTo>
                  <a:pt x="4138" y="2092"/>
                </a:lnTo>
                <a:lnTo>
                  <a:pt x="4111" y="2092"/>
                </a:lnTo>
                <a:lnTo>
                  <a:pt x="4102" y="2092"/>
                </a:lnTo>
                <a:lnTo>
                  <a:pt x="4085" y="2101"/>
                </a:lnTo>
                <a:lnTo>
                  <a:pt x="4076" y="2101"/>
                </a:lnTo>
                <a:lnTo>
                  <a:pt x="4032" y="2092"/>
                </a:lnTo>
                <a:lnTo>
                  <a:pt x="4005" y="2092"/>
                </a:lnTo>
                <a:lnTo>
                  <a:pt x="3988" y="2092"/>
                </a:lnTo>
                <a:lnTo>
                  <a:pt x="3961" y="2083"/>
                </a:lnTo>
                <a:lnTo>
                  <a:pt x="3935" y="2083"/>
                </a:lnTo>
                <a:lnTo>
                  <a:pt x="3864" y="2092"/>
                </a:lnTo>
                <a:lnTo>
                  <a:pt x="3794" y="2101"/>
                </a:lnTo>
                <a:lnTo>
                  <a:pt x="3750" y="2118"/>
                </a:lnTo>
                <a:lnTo>
                  <a:pt x="3741" y="2118"/>
                </a:lnTo>
                <a:lnTo>
                  <a:pt x="3741" y="2127"/>
                </a:lnTo>
                <a:lnTo>
                  <a:pt x="3750" y="2145"/>
                </a:lnTo>
                <a:lnTo>
                  <a:pt x="3750" y="2153"/>
                </a:lnTo>
                <a:lnTo>
                  <a:pt x="3758" y="2162"/>
                </a:lnTo>
                <a:lnTo>
                  <a:pt x="3776" y="2180"/>
                </a:lnTo>
                <a:lnTo>
                  <a:pt x="3785" y="2189"/>
                </a:lnTo>
                <a:lnTo>
                  <a:pt x="3785" y="2198"/>
                </a:lnTo>
                <a:lnTo>
                  <a:pt x="3794" y="2198"/>
                </a:lnTo>
                <a:lnTo>
                  <a:pt x="3794" y="2206"/>
                </a:lnTo>
                <a:lnTo>
                  <a:pt x="3820" y="2215"/>
                </a:lnTo>
                <a:lnTo>
                  <a:pt x="3838" y="2215"/>
                </a:lnTo>
                <a:lnTo>
                  <a:pt x="3855" y="2224"/>
                </a:lnTo>
                <a:lnTo>
                  <a:pt x="3891" y="2224"/>
                </a:lnTo>
                <a:lnTo>
                  <a:pt x="3926" y="2224"/>
                </a:lnTo>
                <a:lnTo>
                  <a:pt x="3952" y="2224"/>
                </a:lnTo>
                <a:lnTo>
                  <a:pt x="3970" y="2224"/>
                </a:lnTo>
                <a:lnTo>
                  <a:pt x="3997" y="2233"/>
                </a:lnTo>
                <a:lnTo>
                  <a:pt x="4005" y="2233"/>
                </a:lnTo>
                <a:lnTo>
                  <a:pt x="4005" y="2251"/>
                </a:lnTo>
                <a:lnTo>
                  <a:pt x="4005" y="2259"/>
                </a:lnTo>
                <a:lnTo>
                  <a:pt x="4005" y="2277"/>
                </a:lnTo>
                <a:lnTo>
                  <a:pt x="4014" y="2286"/>
                </a:lnTo>
                <a:lnTo>
                  <a:pt x="4023" y="2312"/>
                </a:lnTo>
                <a:lnTo>
                  <a:pt x="4032" y="2321"/>
                </a:lnTo>
                <a:lnTo>
                  <a:pt x="4041" y="2321"/>
                </a:lnTo>
                <a:lnTo>
                  <a:pt x="4049" y="2321"/>
                </a:lnTo>
                <a:lnTo>
                  <a:pt x="4058" y="2321"/>
                </a:lnTo>
                <a:lnTo>
                  <a:pt x="4076" y="2321"/>
                </a:lnTo>
                <a:lnTo>
                  <a:pt x="4102" y="2321"/>
                </a:lnTo>
                <a:lnTo>
                  <a:pt x="4164" y="2321"/>
                </a:lnTo>
                <a:lnTo>
                  <a:pt x="4173" y="2312"/>
                </a:lnTo>
                <a:lnTo>
                  <a:pt x="4191" y="2312"/>
                </a:lnTo>
                <a:lnTo>
                  <a:pt x="4199" y="2312"/>
                </a:lnTo>
                <a:lnTo>
                  <a:pt x="4208" y="2312"/>
                </a:lnTo>
                <a:lnTo>
                  <a:pt x="4235" y="2303"/>
                </a:lnTo>
                <a:lnTo>
                  <a:pt x="4279" y="2303"/>
                </a:lnTo>
                <a:lnTo>
                  <a:pt x="4314" y="2303"/>
                </a:lnTo>
                <a:lnTo>
                  <a:pt x="4349" y="2286"/>
                </a:lnTo>
                <a:lnTo>
                  <a:pt x="4367" y="2277"/>
                </a:lnTo>
                <a:lnTo>
                  <a:pt x="4376" y="2268"/>
                </a:lnTo>
                <a:lnTo>
                  <a:pt x="4394" y="2268"/>
                </a:lnTo>
                <a:lnTo>
                  <a:pt x="4429" y="2259"/>
                </a:lnTo>
                <a:lnTo>
                  <a:pt x="4464" y="2259"/>
                </a:lnTo>
                <a:lnTo>
                  <a:pt x="4464" y="2251"/>
                </a:lnTo>
                <a:lnTo>
                  <a:pt x="4482" y="2242"/>
                </a:lnTo>
                <a:lnTo>
                  <a:pt x="4491" y="2233"/>
                </a:lnTo>
                <a:lnTo>
                  <a:pt x="4499" y="2215"/>
                </a:lnTo>
                <a:lnTo>
                  <a:pt x="4508" y="2206"/>
                </a:lnTo>
                <a:lnTo>
                  <a:pt x="4517" y="2198"/>
                </a:lnTo>
                <a:lnTo>
                  <a:pt x="4526" y="2198"/>
                </a:lnTo>
                <a:lnTo>
                  <a:pt x="4535" y="2206"/>
                </a:lnTo>
                <a:lnTo>
                  <a:pt x="4544" y="2206"/>
                </a:lnTo>
                <a:lnTo>
                  <a:pt x="4544" y="2215"/>
                </a:lnTo>
                <a:lnTo>
                  <a:pt x="4544" y="2224"/>
                </a:lnTo>
                <a:lnTo>
                  <a:pt x="4544" y="2233"/>
                </a:lnTo>
                <a:lnTo>
                  <a:pt x="4552" y="2233"/>
                </a:lnTo>
                <a:lnTo>
                  <a:pt x="4561" y="2242"/>
                </a:lnTo>
                <a:lnTo>
                  <a:pt x="4579" y="2242"/>
                </a:lnTo>
                <a:lnTo>
                  <a:pt x="4596" y="2242"/>
                </a:lnTo>
                <a:lnTo>
                  <a:pt x="4623" y="2242"/>
                </a:lnTo>
                <a:lnTo>
                  <a:pt x="4641" y="2251"/>
                </a:lnTo>
                <a:lnTo>
                  <a:pt x="4632" y="2259"/>
                </a:lnTo>
                <a:lnTo>
                  <a:pt x="4623" y="2259"/>
                </a:lnTo>
                <a:lnTo>
                  <a:pt x="4632" y="2268"/>
                </a:lnTo>
                <a:lnTo>
                  <a:pt x="4667" y="2277"/>
                </a:lnTo>
                <a:lnTo>
                  <a:pt x="4676" y="2268"/>
                </a:lnTo>
                <a:lnTo>
                  <a:pt x="4685" y="2268"/>
                </a:lnTo>
                <a:lnTo>
                  <a:pt x="4711" y="2277"/>
                </a:lnTo>
                <a:lnTo>
                  <a:pt x="4729" y="2277"/>
                </a:lnTo>
                <a:lnTo>
                  <a:pt x="4755" y="2286"/>
                </a:lnTo>
                <a:lnTo>
                  <a:pt x="4773" y="2277"/>
                </a:lnTo>
                <a:lnTo>
                  <a:pt x="4791" y="2277"/>
                </a:lnTo>
                <a:lnTo>
                  <a:pt x="4799" y="2277"/>
                </a:lnTo>
                <a:lnTo>
                  <a:pt x="4808" y="2277"/>
                </a:lnTo>
                <a:lnTo>
                  <a:pt x="4826" y="2268"/>
                </a:lnTo>
                <a:lnTo>
                  <a:pt x="4835" y="2268"/>
                </a:lnTo>
                <a:lnTo>
                  <a:pt x="4861" y="2259"/>
                </a:lnTo>
                <a:lnTo>
                  <a:pt x="4870" y="2251"/>
                </a:lnTo>
                <a:lnTo>
                  <a:pt x="4879" y="2242"/>
                </a:lnTo>
                <a:lnTo>
                  <a:pt x="4879" y="2233"/>
                </a:lnTo>
                <a:lnTo>
                  <a:pt x="4870" y="2233"/>
                </a:lnTo>
                <a:lnTo>
                  <a:pt x="4870" y="2224"/>
                </a:lnTo>
                <a:lnTo>
                  <a:pt x="4861" y="2224"/>
                </a:lnTo>
                <a:lnTo>
                  <a:pt x="4852" y="2224"/>
                </a:lnTo>
                <a:lnTo>
                  <a:pt x="4852" y="2215"/>
                </a:lnTo>
                <a:lnTo>
                  <a:pt x="4861" y="2206"/>
                </a:lnTo>
                <a:lnTo>
                  <a:pt x="4852" y="2198"/>
                </a:lnTo>
                <a:lnTo>
                  <a:pt x="4826" y="2198"/>
                </a:lnTo>
                <a:lnTo>
                  <a:pt x="4817" y="2198"/>
                </a:lnTo>
                <a:lnTo>
                  <a:pt x="4799" y="2206"/>
                </a:lnTo>
                <a:lnTo>
                  <a:pt x="4791" y="2215"/>
                </a:lnTo>
                <a:lnTo>
                  <a:pt x="4782" y="2233"/>
                </a:lnTo>
                <a:lnTo>
                  <a:pt x="4782" y="2224"/>
                </a:lnTo>
                <a:lnTo>
                  <a:pt x="4782" y="2206"/>
                </a:lnTo>
                <a:lnTo>
                  <a:pt x="4782" y="2198"/>
                </a:lnTo>
                <a:lnTo>
                  <a:pt x="4773" y="2189"/>
                </a:lnTo>
                <a:lnTo>
                  <a:pt x="4764" y="2180"/>
                </a:lnTo>
                <a:lnTo>
                  <a:pt x="4755" y="2180"/>
                </a:lnTo>
                <a:lnTo>
                  <a:pt x="4755" y="2171"/>
                </a:lnTo>
                <a:lnTo>
                  <a:pt x="4764" y="2171"/>
                </a:lnTo>
                <a:lnTo>
                  <a:pt x="4782" y="2180"/>
                </a:lnTo>
                <a:lnTo>
                  <a:pt x="4791" y="2180"/>
                </a:lnTo>
                <a:lnTo>
                  <a:pt x="4808" y="2189"/>
                </a:lnTo>
                <a:lnTo>
                  <a:pt x="4817" y="2189"/>
                </a:lnTo>
                <a:lnTo>
                  <a:pt x="4817" y="2180"/>
                </a:lnTo>
                <a:lnTo>
                  <a:pt x="4817" y="2171"/>
                </a:lnTo>
                <a:lnTo>
                  <a:pt x="4817" y="2162"/>
                </a:lnTo>
                <a:lnTo>
                  <a:pt x="4835" y="2153"/>
                </a:lnTo>
                <a:lnTo>
                  <a:pt x="4843" y="2145"/>
                </a:lnTo>
                <a:lnTo>
                  <a:pt x="4852" y="2153"/>
                </a:lnTo>
                <a:lnTo>
                  <a:pt x="4870" y="2162"/>
                </a:lnTo>
                <a:lnTo>
                  <a:pt x="4879" y="2162"/>
                </a:lnTo>
                <a:lnTo>
                  <a:pt x="4888" y="2171"/>
                </a:lnTo>
                <a:lnTo>
                  <a:pt x="4888" y="2162"/>
                </a:lnTo>
                <a:lnTo>
                  <a:pt x="4896" y="2153"/>
                </a:lnTo>
                <a:lnTo>
                  <a:pt x="4896" y="2145"/>
                </a:lnTo>
                <a:lnTo>
                  <a:pt x="4905" y="2162"/>
                </a:lnTo>
                <a:lnTo>
                  <a:pt x="4914" y="2171"/>
                </a:lnTo>
                <a:lnTo>
                  <a:pt x="4932" y="2171"/>
                </a:lnTo>
                <a:lnTo>
                  <a:pt x="4941" y="2162"/>
                </a:lnTo>
                <a:lnTo>
                  <a:pt x="4941" y="2153"/>
                </a:lnTo>
                <a:lnTo>
                  <a:pt x="4941" y="2145"/>
                </a:lnTo>
                <a:lnTo>
                  <a:pt x="4932" y="2127"/>
                </a:lnTo>
                <a:lnTo>
                  <a:pt x="4932" y="2109"/>
                </a:lnTo>
                <a:lnTo>
                  <a:pt x="4923" y="2109"/>
                </a:lnTo>
                <a:lnTo>
                  <a:pt x="4914" y="2109"/>
                </a:lnTo>
                <a:lnTo>
                  <a:pt x="4888" y="2109"/>
                </a:lnTo>
                <a:lnTo>
                  <a:pt x="4888" y="2101"/>
                </a:lnTo>
                <a:lnTo>
                  <a:pt x="4888" y="2092"/>
                </a:lnTo>
                <a:lnTo>
                  <a:pt x="4879" y="2092"/>
                </a:lnTo>
                <a:lnTo>
                  <a:pt x="4861" y="2092"/>
                </a:lnTo>
                <a:lnTo>
                  <a:pt x="4835" y="2074"/>
                </a:lnTo>
                <a:lnTo>
                  <a:pt x="4817" y="2065"/>
                </a:lnTo>
                <a:lnTo>
                  <a:pt x="4808" y="2056"/>
                </a:lnTo>
                <a:lnTo>
                  <a:pt x="4782" y="2039"/>
                </a:lnTo>
                <a:lnTo>
                  <a:pt x="4782" y="2048"/>
                </a:lnTo>
                <a:lnTo>
                  <a:pt x="4791" y="2056"/>
                </a:lnTo>
                <a:lnTo>
                  <a:pt x="4782" y="2056"/>
                </a:lnTo>
                <a:lnTo>
                  <a:pt x="4773" y="2056"/>
                </a:lnTo>
                <a:lnTo>
                  <a:pt x="4764" y="2048"/>
                </a:lnTo>
                <a:lnTo>
                  <a:pt x="4746" y="2048"/>
                </a:lnTo>
                <a:lnTo>
                  <a:pt x="4720" y="2030"/>
                </a:lnTo>
                <a:lnTo>
                  <a:pt x="4702" y="2003"/>
                </a:lnTo>
                <a:lnTo>
                  <a:pt x="4676" y="1986"/>
                </a:lnTo>
                <a:lnTo>
                  <a:pt x="4667" y="1977"/>
                </a:lnTo>
                <a:lnTo>
                  <a:pt x="4676" y="1959"/>
                </a:lnTo>
                <a:lnTo>
                  <a:pt x="4685" y="1950"/>
                </a:lnTo>
                <a:lnTo>
                  <a:pt x="4685" y="1942"/>
                </a:lnTo>
                <a:lnTo>
                  <a:pt x="4685" y="1933"/>
                </a:lnTo>
                <a:lnTo>
                  <a:pt x="4685" y="1924"/>
                </a:lnTo>
                <a:lnTo>
                  <a:pt x="4685" y="1915"/>
                </a:lnTo>
                <a:lnTo>
                  <a:pt x="4676" y="1898"/>
                </a:lnTo>
                <a:lnTo>
                  <a:pt x="4658" y="1880"/>
                </a:lnTo>
                <a:lnTo>
                  <a:pt x="4649" y="1871"/>
                </a:lnTo>
                <a:lnTo>
                  <a:pt x="4649" y="1862"/>
                </a:lnTo>
                <a:lnTo>
                  <a:pt x="4623" y="1800"/>
                </a:lnTo>
                <a:lnTo>
                  <a:pt x="4623" y="1792"/>
                </a:lnTo>
                <a:lnTo>
                  <a:pt x="4614" y="1783"/>
                </a:lnTo>
                <a:lnTo>
                  <a:pt x="4614" y="1774"/>
                </a:lnTo>
                <a:lnTo>
                  <a:pt x="4614" y="1765"/>
                </a:lnTo>
                <a:lnTo>
                  <a:pt x="4605" y="1756"/>
                </a:lnTo>
                <a:lnTo>
                  <a:pt x="4605" y="1747"/>
                </a:lnTo>
                <a:lnTo>
                  <a:pt x="4605" y="1739"/>
                </a:lnTo>
                <a:lnTo>
                  <a:pt x="4596" y="1730"/>
                </a:lnTo>
                <a:lnTo>
                  <a:pt x="4579" y="1721"/>
                </a:lnTo>
                <a:lnTo>
                  <a:pt x="4561" y="1712"/>
                </a:lnTo>
                <a:lnTo>
                  <a:pt x="4535" y="1695"/>
                </a:lnTo>
                <a:lnTo>
                  <a:pt x="4508" y="1677"/>
                </a:lnTo>
                <a:lnTo>
                  <a:pt x="4499" y="1677"/>
                </a:lnTo>
                <a:lnTo>
                  <a:pt x="4491" y="1686"/>
                </a:lnTo>
                <a:lnTo>
                  <a:pt x="4491" y="1695"/>
                </a:lnTo>
                <a:lnTo>
                  <a:pt x="4482" y="1695"/>
                </a:lnTo>
                <a:lnTo>
                  <a:pt x="4455" y="1677"/>
                </a:lnTo>
                <a:lnTo>
                  <a:pt x="4438" y="1668"/>
                </a:lnTo>
                <a:lnTo>
                  <a:pt x="4420" y="1668"/>
                </a:lnTo>
                <a:lnTo>
                  <a:pt x="4411" y="1677"/>
                </a:lnTo>
                <a:lnTo>
                  <a:pt x="4420" y="1686"/>
                </a:lnTo>
                <a:lnTo>
                  <a:pt x="4411" y="1686"/>
                </a:lnTo>
                <a:lnTo>
                  <a:pt x="4402" y="1695"/>
                </a:lnTo>
                <a:lnTo>
                  <a:pt x="4402" y="1703"/>
                </a:lnTo>
                <a:lnTo>
                  <a:pt x="4420" y="1765"/>
                </a:lnTo>
                <a:lnTo>
                  <a:pt x="4420" y="1774"/>
                </a:lnTo>
                <a:lnTo>
                  <a:pt x="4420" y="1783"/>
                </a:lnTo>
                <a:lnTo>
                  <a:pt x="4429" y="1792"/>
                </a:lnTo>
                <a:lnTo>
                  <a:pt x="4429" y="1800"/>
                </a:lnTo>
                <a:lnTo>
                  <a:pt x="4429" y="1809"/>
                </a:lnTo>
                <a:lnTo>
                  <a:pt x="4438" y="1818"/>
                </a:lnTo>
                <a:lnTo>
                  <a:pt x="4438" y="1836"/>
                </a:lnTo>
                <a:lnTo>
                  <a:pt x="4455" y="1853"/>
                </a:lnTo>
                <a:lnTo>
                  <a:pt x="4473" y="1871"/>
                </a:lnTo>
                <a:lnTo>
                  <a:pt x="4464" y="1871"/>
                </a:lnTo>
                <a:lnTo>
                  <a:pt x="4464" y="1880"/>
                </a:lnTo>
                <a:lnTo>
                  <a:pt x="4438" y="1898"/>
                </a:lnTo>
                <a:lnTo>
                  <a:pt x="4438" y="1906"/>
                </a:lnTo>
                <a:lnTo>
                  <a:pt x="4429" y="1906"/>
                </a:lnTo>
                <a:lnTo>
                  <a:pt x="4420" y="1906"/>
                </a:lnTo>
                <a:lnTo>
                  <a:pt x="4411" y="1898"/>
                </a:lnTo>
                <a:lnTo>
                  <a:pt x="4402" y="1898"/>
                </a:lnTo>
                <a:lnTo>
                  <a:pt x="4402" y="1889"/>
                </a:lnTo>
                <a:lnTo>
                  <a:pt x="4402" y="1871"/>
                </a:lnTo>
                <a:lnTo>
                  <a:pt x="4385" y="1836"/>
                </a:lnTo>
                <a:lnTo>
                  <a:pt x="4376" y="1818"/>
                </a:lnTo>
                <a:lnTo>
                  <a:pt x="4376" y="1800"/>
                </a:lnTo>
                <a:lnTo>
                  <a:pt x="4367" y="1792"/>
                </a:lnTo>
                <a:lnTo>
                  <a:pt x="4367" y="1783"/>
                </a:lnTo>
                <a:lnTo>
                  <a:pt x="4358" y="1783"/>
                </a:lnTo>
                <a:lnTo>
                  <a:pt x="4349" y="1774"/>
                </a:lnTo>
                <a:lnTo>
                  <a:pt x="4349" y="1765"/>
                </a:lnTo>
                <a:lnTo>
                  <a:pt x="4341" y="1765"/>
                </a:lnTo>
                <a:lnTo>
                  <a:pt x="4341" y="1756"/>
                </a:lnTo>
                <a:lnTo>
                  <a:pt x="4323" y="1747"/>
                </a:lnTo>
                <a:lnTo>
                  <a:pt x="4314" y="1747"/>
                </a:lnTo>
                <a:lnTo>
                  <a:pt x="4296" y="1739"/>
                </a:lnTo>
                <a:lnTo>
                  <a:pt x="4270" y="1721"/>
                </a:lnTo>
                <a:lnTo>
                  <a:pt x="4261" y="1721"/>
                </a:lnTo>
                <a:lnTo>
                  <a:pt x="4235" y="1721"/>
                </a:lnTo>
                <a:lnTo>
                  <a:pt x="4226" y="1721"/>
                </a:lnTo>
                <a:lnTo>
                  <a:pt x="4217" y="1730"/>
                </a:lnTo>
                <a:lnTo>
                  <a:pt x="4235" y="1739"/>
                </a:lnTo>
                <a:lnTo>
                  <a:pt x="4252" y="1747"/>
                </a:lnTo>
                <a:lnTo>
                  <a:pt x="4261" y="1756"/>
                </a:lnTo>
                <a:lnTo>
                  <a:pt x="4252" y="1765"/>
                </a:lnTo>
                <a:lnTo>
                  <a:pt x="4244" y="1774"/>
                </a:lnTo>
                <a:lnTo>
                  <a:pt x="4235" y="1774"/>
                </a:lnTo>
                <a:lnTo>
                  <a:pt x="4217" y="1783"/>
                </a:lnTo>
                <a:lnTo>
                  <a:pt x="4199" y="1800"/>
                </a:lnTo>
                <a:lnTo>
                  <a:pt x="4191" y="1809"/>
                </a:lnTo>
                <a:lnTo>
                  <a:pt x="4182" y="1809"/>
                </a:lnTo>
                <a:lnTo>
                  <a:pt x="4173" y="1809"/>
                </a:lnTo>
                <a:lnTo>
                  <a:pt x="4173" y="1800"/>
                </a:lnTo>
                <a:lnTo>
                  <a:pt x="4182" y="1800"/>
                </a:lnTo>
                <a:lnTo>
                  <a:pt x="4182" y="1792"/>
                </a:lnTo>
                <a:lnTo>
                  <a:pt x="4173" y="1792"/>
                </a:lnTo>
                <a:lnTo>
                  <a:pt x="4164" y="1800"/>
                </a:lnTo>
                <a:lnTo>
                  <a:pt x="4155" y="1809"/>
                </a:lnTo>
                <a:lnTo>
                  <a:pt x="4147" y="1818"/>
                </a:lnTo>
                <a:lnTo>
                  <a:pt x="4147" y="1809"/>
                </a:lnTo>
                <a:lnTo>
                  <a:pt x="4129" y="1809"/>
                </a:lnTo>
                <a:lnTo>
                  <a:pt x="4138" y="1800"/>
                </a:lnTo>
                <a:lnTo>
                  <a:pt x="4155" y="1800"/>
                </a:lnTo>
                <a:lnTo>
                  <a:pt x="4173" y="1783"/>
                </a:lnTo>
                <a:lnTo>
                  <a:pt x="4182" y="1765"/>
                </a:lnTo>
                <a:lnTo>
                  <a:pt x="4182" y="1756"/>
                </a:lnTo>
                <a:lnTo>
                  <a:pt x="4164" y="1747"/>
                </a:lnTo>
                <a:lnTo>
                  <a:pt x="4120" y="1739"/>
                </a:lnTo>
                <a:lnTo>
                  <a:pt x="4094" y="1730"/>
                </a:lnTo>
                <a:lnTo>
                  <a:pt x="4067" y="1721"/>
                </a:lnTo>
                <a:lnTo>
                  <a:pt x="4049" y="1721"/>
                </a:lnTo>
                <a:lnTo>
                  <a:pt x="4032" y="1721"/>
                </a:lnTo>
                <a:lnTo>
                  <a:pt x="4032" y="1730"/>
                </a:lnTo>
                <a:lnTo>
                  <a:pt x="4014" y="1739"/>
                </a:lnTo>
                <a:lnTo>
                  <a:pt x="4014" y="1747"/>
                </a:lnTo>
                <a:lnTo>
                  <a:pt x="4014" y="1756"/>
                </a:lnTo>
                <a:lnTo>
                  <a:pt x="4014" y="1765"/>
                </a:lnTo>
                <a:lnTo>
                  <a:pt x="4005" y="1765"/>
                </a:lnTo>
                <a:lnTo>
                  <a:pt x="3997" y="1765"/>
                </a:lnTo>
                <a:lnTo>
                  <a:pt x="3979" y="1765"/>
                </a:lnTo>
                <a:lnTo>
                  <a:pt x="3961" y="1774"/>
                </a:lnTo>
                <a:lnTo>
                  <a:pt x="3952" y="1774"/>
                </a:lnTo>
                <a:lnTo>
                  <a:pt x="3944" y="1774"/>
                </a:lnTo>
                <a:lnTo>
                  <a:pt x="3961" y="1756"/>
                </a:lnTo>
                <a:lnTo>
                  <a:pt x="3961" y="1747"/>
                </a:lnTo>
                <a:lnTo>
                  <a:pt x="3970" y="1739"/>
                </a:lnTo>
                <a:lnTo>
                  <a:pt x="3970" y="1730"/>
                </a:lnTo>
                <a:lnTo>
                  <a:pt x="3970" y="1721"/>
                </a:lnTo>
                <a:lnTo>
                  <a:pt x="3970" y="1712"/>
                </a:lnTo>
                <a:lnTo>
                  <a:pt x="3970" y="1695"/>
                </a:lnTo>
                <a:lnTo>
                  <a:pt x="3970" y="1686"/>
                </a:lnTo>
                <a:lnTo>
                  <a:pt x="3961" y="1677"/>
                </a:lnTo>
                <a:lnTo>
                  <a:pt x="3952" y="1668"/>
                </a:lnTo>
                <a:lnTo>
                  <a:pt x="3935" y="1668"/>
                </a:lnTo>
                <a:lnTo>
                  <a:pt x="3864" y="1686"/>
                </a:lnTo>
                <a:lnTo>
                  <a:pt x="3785" y="1712"/>
                </a:lnTo>
                <a:lnTo>
                  <a:pt x="3758" y="1721"/>
                </a:lnTo>
                <a:lnTo>
                  <a:pt x="3741" y="1730"/>
                </a:lnTo>
                <a:lnTo>
                  <a:pt x="3714" y="1739"/>
                </a:lnTo>
                <a:lnTo>
                  <a:pt x="3670" y="1774"/>
                </a:lnTo>
                <a:lnTo>
                  <a:pt x="3652" y="1783"/>
                </a:lnTo>
                <a:lnTo>
                  <a:pt x="3652" y="1792"/>
                </a:lnTo>
                <a:lnTo>
                  <a:pt x="3652" y="1800"/>
                </a:lnTo>
                <a:lnTo>
                  <a:pt x="3652" y="1809"/>
                </a:lnTo>
                <a:lnTo>
                  <a:pt x="3661" y="1818"/>
                </a:lnTo>
                <a:lnTo>
                  <a:pt x="3670" y="1818"/>
                </a:lnTo>
                <a:lnTo>
                  <a:pt x="3652" y="1827"/>
                </a:lnTo>
                <a:lnTo>
                  <a:pt x="3644" y="1836"/>
                </a:lnTo>
                <a:lnTo>
                  <a:pt x="3617" y="1862"/>
                </a:lnTo>
                <a:lnTo>
                  <a:pt x="3608" y="1871"/>
                </a:lnTo>
                <a:lnTo>
                  <a:pt x="3608" y="1889"/>
                </a:lnTo>
                <a:close/>
                <a:moveTo>
                  <a:pt x="6943" y="12664"/>
                </a:moveTo>
                <a:lnTo>
                  <a:pt x="6952" y="12673"/>
                </a:lnTo>
                <a:lnTo>
                  <a:pt x="6961" y="12673"/>
                </a:lnTo>
                <a:lnTo>
                  <a:pt x="6978" y="12681"/>
                </a:lnTo>
                <a:lnTo>
                  <a:pt x="6970" y="12673"/>
                </a:lnTo>
                <a:lnTo>
                  <a:pt x="6961" y="12655"/>
                </a:lnTo>
                <a:lnTo>
                  <a:pt x="6952" y="12655"/>
                </a:lnTo>
                <a:lnTo>
                  <a:pt x="6943" y="12655"/>
                </a:lnTo>
                <a:lnTo>
                  <a:pt x="6934" y="12646"/>
                </a:lnTo>
                <a:lnTo>
                  <a:pt x="6926" y="12646"/>
                </a:lnTo>
                <a:lnTo>
                  <a:pt x="6917" y="12637"/>
                </a:lnTo>
                <a:lnTo>
                  <a:pt x="6899" y="12637"/>
                </a:lnTo>
                <a:lnTo>
                  <a:pt x="6890" y="12637"/>
                </a:lnTo>
                <a:lnTo>
                  <a:pt x="6890" y="12629"/>
                </a:lnTo>
                <a:lnTo>
                  <a:pt x="6881" y="12629"/>
                </a:lnTo>
                <a:lnTo>
                  <a:pt x="6873" y="12620"/>
                </a:lnTo>
                <a:lnTo>
                  <a:pt x="6864" y="12620"/>
                </a:lnTo>
                <a:lnTo>
                  <a:pt x="6873" y="12629"/>
                </a:lnTo>
                <a:lnTo>
                  <a:pt x="6881" y="12637"/>
                </a:lnTo>
                <a:lnTo>
                  <a:pt x="6890" y="12646"/>
                </a:lnTo>
                <a:lnTo>
                  <a:pt x="6899" y="12655"/>
                </a:lnTo>
                <a:lnTo>
                  <a:pt x="6908" y="12655"/>
                </a:lnTo>
                <a:lnTo>
                  <a:pt x="6917" y="12655"/>
                </a:lnTo>
                <a:lnTo>
                  <a:pt x="6926" y="12655"/>
                </a:lnTo>
                <a:lnTo>
                  <a:pt x="6934" y="12655"/>
                </a:lnTo>
                <a:close/>
                <a:moveTo>
                  <a:pt x="7040" y="12717"/>
                </a:moveTo>
                <a:lnTo>
                  <a:pt x="7031" y="12708"/>
                </a:lnTo>
                <a:lnTo>
                  <a:pt x="7031" y="12699"/>
                </a:lnTo>
                <a:lnTo>
                  <a:pt x="7014" y="12699"/>
                </a:lnTo>
                <a:lnTo>
                  <a:pt x="7005" y="12699"/>
                </a:lnTo>
                <a:lnTo>
                  <a:pt x="6996" y="12699"/>
                </a:lnTo>
                <a:lnTo>
                  <a:pt x="6996" y="12690"/>
                </a:lnTo>
                <a:lnTo>
                  <a:pt x="6987" y="12681"/>
                </a:lnTo>
                <a:lnTo>
                  <a:pt x="6987" y="12690"/>
                </a:lnTo>
                <a:lnTo>
                  <a:pt x="6987" y="12699"/>
                </a:lnTo>
                <a:lnTo>
                  <a:pt x="6961" y="12690"/>
                </a:lnTo>
                <a:lnTo>
                  <a:pt x="6961" y="12681"/>
                </a:lnTo>
                <a:lnTo>
                  <a:pt x="6943" y="12690"/>
                </a:lnTo>
                <a:lnTo>
                  <a:pt x="6926" y="12699"/>
                </a:lnTo>
                <a:lnTo>
                  <a:pt x="6943" y="12699"/>
                </a:lnTo>
                <a:lnTo>
                  <a:pt x="6952" y="12708"/>
                </a:lnTo>
                <a:lnTo>
                  <a:pt x="6961" y="12717"/>
                </a:lnTo>
                <a:lnTo>
                  <a:pt x="6970" y="12717"/>
                </a:lnTo>
                <a:lnTo>
                  <a:pt x="6970" y="12726"/>
                </a:lnTo>
                <a:lnTo>
                  <a:pt x="6970" y="12734"/>
                </a:lnTo>
                <a:lnTo>
                  <a:pt x="6978" y="12743"/>
                </a:lnTo>
                <a:lnTo>
                  <a:pt x="6987" y="12743"/>
                </a:lnTo>
                <a:lnTo>
                  <a:pt x="6987" y="12734"/>
                </a:lnTo>
                <a:lnTo>
                  <a:pt x="6987" y="12726"/>
                </a:lnTo>
                <a:lnTo>
                  <a:pt x="6996" y="12734"/>
                </a:lnTo>
                <a:lnTo>
                  <a:pt x="7005" y="12726"/>
                </a:lnTo>
                <a:lnTo>
                  <a:pt x="7005" y="12734"/>
                </a:lnTo>
                <a:lnTo>
                  <a:pt x="7005" y="12743"/>
                </a:lnTo>
                <a:lnTo>
                  <a:pt x="6996" y="12752"/>
                </a:lnTo>
                <a:lnTo>
                  <a:pt x="7005" y="12761"/>
                </a:lnTo>
                <a:lnTo>
                  <a:pt x="7005" y="12752"/>
                </a:lnTo>
                <a:lnTo>
                  <a:pt x="7014" y="12752"/>
                </a:lnTo>
                <a:lnTo>
                  <a:pt x="7023" y="12752"/>
                </a:lnTo>
                <a:lnTo>
                  <a:pt x="7031" y="12743"/>
                </a:lnTo>
                <a:lnTo>
                  <a:pt x="7040" y="12743"/>
                </a:lnTo>
                <a:lnTo>
                  <a:pt x="7040" y="12734"/>
                </a:lnTo>
                <a:lnTo>
                  <a:pt x="7049" y="12726"/>
                </a:lnTo>
                <a:close/>
                <a:moveTo>
                  <a:pt x="6873" y="12558"/>
                </a:moveTo>
                <a:lnTo>
                  <a:pt x="6881" y="12540"/>
                </a:lnTo>
                <a:lnTo>
                  <a:pt x="6873" y="12531"/>
                </a:lnTo>
                <a:lnTo>
                  <a:pt x="6864" y="12531"/>
                </a:lnTo>
                <a:lnTo>
                  <a:pt x="6855" y="12505"/>
                </a:lnTo>
                <a:lnTo>
                  <a:pt x="6855" y="12514"/>
                </a:lnTo>
                <a:lnTo>
                  <a:pt x="6855" y="12523"/>
                </a:lnTo>
                <a:lnTo>
                  <a:pt x="6846" y="12514"/>
                </a:lnTo>
                <a:lnTo>
                  <a:pt x="6837" y="12523"/>
                </a:lnTo>
                <a:lnTo>
                  <a:pt x="6837" y="12531"/>
                </a:lnTo>
                <a:lnTo>
                  <a:pt x="6846" y="12549"/>
                </a:lnTo>
                <a:lnTo>
                  <a:pt x="6855" y="12558"/>
                </a:lnTo>
                <a:lnTo>
                  <a:pt x="6855" y="12576"/>
                </a:lnTo>
                <a:lnTo>
                  <a:pt x="6864" y="12576"/>
                </a:lnTo>
                <a:close/>
                <a:moveTo>
                  <a:pt x="6820" y="12267"/>
                </a:moveTo>
                <a:lnTo>
                  <a:pt x="6829" y="12258"/>
                </a:lnTo>
                <a:lnTo>
                  <a:pt x="6837" y="12249"/>
                </a:lnTo>
                <a:lnTo>
                  <a:pt x="6837" y="12240"/>
                </a:lnTo>
                <a:lnTo>
                  <a:pt x="6837" y="12231"/>
                </a:lnTo>
                <a:lnTo>
                  <a:pt x="6829" y="12231"/>
                </a:lnTo>
                <a:lnTo>
                  <a:pt x="6820" y="12240"/>
                </a:lnTo>
                <a:lnTo>
                  <a:pt x="6811" y="12240"/>
                </a:lnTo>
                <a:lnTo>
                  <a:pt x="6802" y="12240"/>
                </a:lnTo>
                <a:lnTo>
                  <a:pt x="6802" y="12249"/>
                </a:lnTo>
                <a:lnTo>
                  <a:pt x="6802" y="12258"/>
                </a:lnTo>
                <a:lnTo>
                  <a:pt x="6811" y="12258"/>
                </a:lnTo>
                <a:lnTo>
                  <a:pt x="6811" y="12267"/>
                </a:lnTo>
                <a:lnTo>
                  <a:pt x="6802" y="12267"/>
                </a:lnTo>
                <a:lnTo>
                  <a:pt x="6793" y="12275"/>
                </a:lnTo>
                <a:lnTo>
                  <a:pt x="6802" y="12275"/>
                </a:lnTo>
                <a:lnTo>
                  <a:pt x="6811" y="12275"/>
                </a:lnTo>
                <a:close/>
                <a:moveTo>
                  <a:pt x="6846" y="12487"/>
                </a:moveTo>
                <a:lnTo>
                  <a:pt x="6855" y="12487"/>
                </a:lnTo>
                <a:lnTo>
                  <a:pt x="6864" y="12487"/>
                </a:lnTo>
                <a:lnTo>
                  <a:pt x="6873" y="12487"/>
                </a:lnTo>
                <a:lnTo>
                  <a:pt x="6873" y="12478"/>
                </a:lnTo>
                <a:lnTo>
                  <a:pt x="6873" y="12470"/>
                </a:lnTo>
                <a:lnTo>
                  <a:pt x="6864" y="12470"/>
                </a:lnTo>
                <a:lnTo>
                  <a:pt x="6855" y="12478"/>
                </a:lnTo>
                <a:lnTo>
                  <a:pt x="6837" y="12478"/>
                </a:lnTo>
                <a:lnTo>
                  <a:pt x="6829" y="12487"/>
                </a:lnTo>
                <a:lnTo>
                  <a:pt x="6820" y="12505"/>
                </a:lnTo>
                <a:lnTo>
                  <a:pt x="6829" y="12505"/>
                </a:lnTo>
                <a:lnTo>
                  <a:pt x="6837" y="12496"/>
                </a:lnTo>
                <a:lnTo>
                  <a:pt x="6837" y="12487"/>
                </a:lnTo>
                <a:close/>
                <a:moveTo>
                  <a:pt x="6829" y="12408"/>
                </a:moveTo>
                <a:lnTo>
                  <a:pt x="6837" y="12399"/>
                </a:lnTo>
                <a:lnTo>
                  <a:pt x="6820" y="12399"/>
                </a:lnTo>
                <a:lnTo>
                  <a:pt x="6811" y="12399"/>
                </a:lnTo>
                <a:lnTo>
                  <a:pt x="6811" y="12408"/>
                </a:lnTo>
                <a:lnTo>
                  <a:pt x="6811" y="12417"/>
                </a:lnTo>
                <a:lnTo>
                  <a:pt x="6811" y="12426"/>
                </a:lnTo>
                <a:lnTo>
                  <a:pt x="6820" y="12426"/>
                </a:lnTo>
                <a:lnTo>
                  <a:pt x="6820" y="12417"/>
                </a:lnTo>
                <a:lnTo>
                  <a:pt x="6820" y="12408"/>
                </a:lnTo>
                <a:close/>
                <a:moveTo>
                  <a:pt x="6820" y="12337"/>
                </a:moveTo>
                <a:lnTo>
                  <a:pt x="6829" y="12337"/>
                </a:lnTo>
                <a:lnTo>
                  <a:pt x="6837" y="12337"/>
                </a:lnTo>
                <a:lnTo>
                  <a:pt x="6846" y="12337"/>
                </a:lnTo>
                <a:lnTo>
                  <a:pt x="6846" y="12328"/>
                </a:lnTo>
                <a:lnTo>
                  <a:pt x="6846" y="12311"/>
                </a:lnTo>
                <a:lnTo>
                  <a:pt x="6846" y="12302"/>
                </a:lnTo>
                <a:lnTo>
                  <a:pt x="6864" y="12293"/>
                </a:lnTo>
                <a:lnTo>
                  <a:pt x="6864" y="12302"/>
                </a:lnTo>
                <a:lnTo>
                  <a:pt x="6855" y="12302"/>
                </a:lnTo>
                <a:lnTo>
                  <a:pt x="6855" y="12311"/>
                </a:lnTo>
                <a:lnTo>
                  <a:pt x="6855" y="12320"/>
                </a:lnTo>
                <a:lnTo>
                  <a:pt x="6855" y="12328"/>
                </a:lnTo>
                <a:lnTo>
                  <a:pt x="6855" y="12337"/>
                </a:lnTo>
                <a:lnTo>
                  <a:pt x="6855" y="12346"/>
                </a:lnTo>
                <a:lnTo>
                  <a:pt x="6864" y="12355"/>
                </a:lnTo>
                <a:lnTo>
                  <a:pt x="6873" y="12355"/>
                </a:lnTo>
                <a:lnTo>
                  <a:pt x="6873" y="12346"/>
                </a:lnTo>
                <a:lnTo>
                  <a:pt x="6881" y="12346"/>
                </a:lnTo>
                <a:lnTo>
                  <a:pt x="6881" y="12337"/>
                </a:lnTo>
                <a:lnTo>
                  <a:pt x="6881" y="12328"/>
                </a:lnTo>
                <a:lnTo>
                  <a:pt x="6881" y="12320"/>
                </a:lnTo>
                <a:lnTo>
                  <a:pt x="6881" y="12311"/>
                </a:lnTo>
                <a:lnTo>
                  <a:pt x="6881" y="12302"/>
                </a:lnTo>
                <a:lnTo>
                  <a:pt x="6881" y="12284"/>
                </a:lnTo>
                <a:lnTo>
                  <a:pt x="6881" y="12267"/>
                </a:lnTo>
                <a:lnTo>
                  <a:pt x="6881" y="12240"/>
                </a:lnTo>
                <a:lnTo>
                  <a:pt x="6881" y="12231"/>
                </a:lnTo>
                <a:lnTo>
                  <a:pt x="6873" y="12231"/>
                </a:lnTo>
                <a:lnTo>
                  <a:pt x="6864" y="12231"/>
                </a:lnTo>
                <a:lnTo>
                  <a:pt x="6855" y="12231"/>
                </a:lnTo>
                <a:lnTo>
                  <a:pt x="6846" y="12240"/>
                </a:lnTo>
                <a:lnTo>
                  <a:pt x="6846" y="12249"/>
                </a:lnTo>
                <a:lnTo>
                  <a:pt x="6846" y="12258"/>
                </a:lnTo>
                <a:lnTo>
                  <a:pt x="6829" y="12267"/>
                </a:lnTo>
                <a:lnTo>
                  <a:pt x="6837" y="12275"/>
                </a:lnTo>
                <a:lnTo>
                  <a:pt x="6837" y="12284"/>
                </a:lnTo>
                <a:lnTo>
                  <a:pt x="6829" y="12284"/>
                </a:lnTo>
                <a:lnTo>
                  <a:pt x="6820" y="12284"/>
                </a:lnTo>
                <a:lnTo>
                  <a:pt x="6811" y="12284"/>
                </a:lnTo>
                <a:lnTo>
                  <a:pt x="6811" y="12293"/>
                </a:lnTo>
                <a:lnTo>
                  <a:pt x="6820" y="12302"/>
                </a:lnTo>
                <a:lnTo>
                  <a:pt x="6820" y="12320"/>
                </a:lnTo>
                <a:lnTo>
                  <a:pt x="6802" y="12311"/>
                </a:lnTo>
                <a:lnTo>
                  <a:pt x="6802" y="12320"/>
                </a:lnTo>
                <a:lnTo>
                  <a:pt x="6802" y="12328"/>
                </a:lnTo>
                <a:lnTo>
                  <a:pt x="6811" y="12328"/>
                </a:lnTo>
                <a:close/>
                <a:moveTo>
                  <a:pt x="6837" y="12355"/>
                </a:moveTo>
                <a:lnTo>
                  <a:pt x="6829" y="12355"/>
                </a:lnTo>
                <a:lnTo>
                  <a:pt x="6820" y="12355"/>
                </a:lnTo>
                <a:lnTo>
                  <a:pt x="6820" y="12364"/>
                </a:lnTo>
                <a:lnTo>
                  <a:pt x="6820" y="12373"/>
                </a:lnTo>
                <a:lnTo>
                  <a:pt x="6811" y="12373"/>
                </a:lnTo>
                <a:lnTo>
                  <a:pt x="6811" y="12381"/>
                </a:lnTo>
                <a:lnTo>
                  <a:pt x="6820" y="12381"/>
                </a:lnTo>
                <a:lnTo>
                  <a:pt x="6829" y="12390"/>
                </a:lnTo>
                <a:lnTo>
                  <a:pt x="6837" y="12381"/>
                </a:lnTo>
                <a:lnTo>
                  <a:pt x="6846" y="12373"/>
                </a:lnTo>
                <a:lnTo>
                  <a:pt x="6855" y="12373"/>
                </a:lnTo>
                <a:lnTo>
                  <a:pt x="6855" y="12364"/>
                </a:lnTo>
                <a:lnTo>
                  <a:pt x="6846" y="12364"/>
                </a:lnTo>
                <a:close/>
                <a:moveTo>
                  <a:pt x="6890" y="12531"/>
                </a:moveTo>
                <a:lnTo>
                  <a:pt x="6899" y="12540"/>
                </a:lnTo>
                <a:lnTo>
                  <a:pt x="6908" y="12540"/>
                </a:lnTo>
                <a:lnTo>
                  <a:pt x="6908" y="12531"/>
                </a:lnTo>
                <a:lnTo>
                  <a:pt x="6899" y="12523"/>
                </a:lnTo>
                <a:lnTo>
                  <a:pt x="6890" y="12523"/>
                </a:lnTo>
                <a:lnTo>
                  <a:pt x="6881" y="12514"/>
                </a:lnTo>
                <a:lnTo>
                  <a:pt x="6881" y="12523"/>
                </a:lnTo>
                <a:lnTo>
                  <a:pt x="6890" y="12523"/>
                </a:lnTo>
                <a:close/>
                <a:moveTo>
                  <a:pt x="7428" y="12849"/>
                </a:moveTo>
                <a:lnTo>
                  <a:pt x="7411" y="12840"/>
                </a:lnTo>
                <a:lnTo>
                  <a:pt x="7402" y="12840"/>
                </a:lnTo>
                <a:lnTo>
                  <a:pt x="7367" y="12840"/>
                </a:lnTo>
                <a:lnTo>
                  <a:pt x="7349" y="12840"/>
                </a:lnTo>
                <a:lnTo>
                  <a:pt x="7340" y="12840"/>
                </a:lnTo>
                <a:lnTo>
                  <a:pt x="7349" y="12849"/>
                </a:lnTo>
                <a:lnTo>
                  <a:pt x="7349" y="12867"/>
                </a:lnTo>
                <a:lnTo>
                  <a:pt x="7358" y="12867"/>
                </a:lnTo>
                <a:lnTo>
                  <a:pt x="7376" y="12876"/>
                </a:lnTo>
                <a:lnTo>
                  <a:pt x="7384" y="12867"/>
                </a:lnTo>
                <a:lnTo>
                  <a:pt x="7393" y="12867"/>
                </a:lnTo>
                <a:lnTo>
                  <a:pt x="7402" y="12867"/>
                </a:lnTo>
                <a:lnTo>
                  <a:pt x="7402" y="12876"/>
                </a:lnTo>
                <a:lnTo>
                  <a:pt x="7411" y="12876"/>
                </a:lnTo>
                <a:lnTo>
                  <a:pt x="7420" y="12867"/>
                </a:lnTo>
                <a:lnTo>
                  <a:pt x="7428" y="12867"/>
                </a:lnTo>
                <a:lnTo>
                  <a:pt x="7428" y="12858"/>
                </a:lnTo>
                <a:close/>
                <a:moveTo>
                  <a:pt x="7084" y="12770"/>
                </a:moveTo>
                <a:lnTo>
                  <a:pt x="7093" y="12770"/>
                </a:lnTo>
                <a:lnTo>
                  <a:pt x="7102" y="12770"/>
                </a:lnTo>
                <a:lnTo>
                  <a:pt x="7120" y="12779"/>
                </a:lnTo>
                <a:lnTo>
                  <a:pt x="7128" y="12779"/>
                </a:lnTo>
                <a:lnTo>
                  <a:pt x="7137" y="12770"/>
                </a:lnTo>
                <a:lnTo>
                  <a:pt x="7137" y="12761"/>
                </a:lnTo>
                <a:lnTo>
                  <a:pt x="7137" y="12752"/>
                </a:lnTo>
                <a:lnTo>
                  <a:pt x="7128" y="12752"/>
                </a:lnTo>
                <a:lnTo>
                  <a:pt x="7111" y="12743"/>
                </a:lnTo>
                <a:lnTo>
                  <a:pt x="7102" y="12743"/>
                </a:lnTo>
                <a:lnTo>
                  <a:pt x="7084" y="12734"/>
                </a:lnTo>
                <a:lnTo>
                  <a:pt x="7067" y="12734"/>
                </a:lnTo>
                <a:lnTo>
                  <a:pt x="7058" y="12734"/>
                </a:lnTo>
                <a:lnTo>
                  <a:pt x="7049" y="12752"/>
                </a:lnTo>
                <a:lnTo>
                  <a:pt x="7058" y="12752"/>
                </a:lnTo>
                <a:lnTo>
                  <a:pt x="7067" y="12761"/>
                </a:lnTo>
                <a:lnTo>
                  <a:pt x="7067" y="12779"/>
                </a:lnTo>
                <a:lnTo>
                  <a:pt x="7076" y="12770"/>
                </a:lnTo>
                <a:close/>
                <a:moveTo>
                  <a:pt x="7464" y="12867"/>
                </a:moveTo>
                <a:lnTo>
                  <a:pt x="7464" y="12876"/>
                </a:lnTo>
                <a:lnTo>
                  <a:pt x="7473" y="12867"/>
                </a:lnTo>
                <a:close/>
                <a:moveTo>
                  <a:pt x="7552" y="12805"/>
                </a:moveTo>
                <a:lnTo>
                  <a:pt x="7525" y="12814"/>
                </a:lnTo>
                <a:lnTo>
                  <a:pt x="7508" y="12805"/>
                </a:lnTo>
                <a:lnTo>
                  <a:pt x="7490" y="12796"/>
                </a:lnTo>
                <a:lnTo>
                  <a:pt x="7473" y="12787"/>
                </a:lnTo>
                <a:lnTo>
                  <a:pt x="7455" y="12779"/>
                </a:lnTo>
                <a:lnTo>
                  <a:pt x="7446" y="12770"/>
                </a:lnTo>
                <a:lnTo>
                  <a:pt x="7428" y="12761"/>
                </a:lnTo>
                <a:lnTo>
                  <a:pt x="7411" y="12752"/>
                </a:lnTo>
                <a:lnTo>
                  <a:pt x="7393" y="12734"/>
                </a:lnTo>
                <a:lnTo>
                  <a:pt x="7384" y="12726"/>
                </a:lnTo>
                <a:lnTo>
                  <a:pt x="7367" y="12708"/>
                </a:lnTo>
                <a:lnTo>
                  <a:pt x="7358" y="12699"/>
                </a:lnTo>
                <a:lnTo>
                  <a:pt x="7349" y="12673"/>
                </a:lnTo>
                <a:lnTo>
                  <a:pt x="7331" y="12673"/>
                </a:lnTo>
                <a:lnTo>
                  <a:pt x="7323" y="12673"/>
                </a:lnTo>
                <a:lnTo>
                  <a:pt x="7323" y="12664"/>
                </a:lnTo>
                <a:lnTo>
                  <a:pt x="7323" y="12655"/>
                </a:lnTo>
                <a:lnTo>
                  <a:pt x="7331" y="12646"/>
                </a:lnTo>
                <a:lnTo>
                  <a:pt x="7340" y="12655"/>
                </a:lnTo>
                <a:lnTo>
                  <a:pt x="7340" y="12646"/>
                </a:lnTo>
                <a:lnTo>
                  <a:pt x="7331" y="12637"/>
                </a:lnTo>
                <a:lnTo>
                  <a:pt x="7314" y="12611"/>
                </a:lnTo>
                <a:lnTo>
                  <a:pt x="7305" y="12602"/>
                </a:lnTo>
                <a:lnTo>
                  <a:pt x="7278" y="12611"/>
                </a:lnTo>
                <a:lnTo>
                  <a:pt x="7270" y="12611"/>
                </a:lnTo>
                <a:lnTo>
                  <a:pt x="7252" y="12593"/>
                </a:lnTo>
                <a:lnTo>
                  <a:pt x="7243" y="12602"/>
                </a:lnTo>
                <a:lnTo>
                  <a:pt x="7234" y="12611"/>
                </a:lnTo>
                <a:lnTo>
                  <a:pt x="7226" y="12620"/>
                </a:lnTo>
                <a:lnTo>
                  <a:pt x="7217" y="12620"/>
                </a:lnTo>
                <a:lnTo>
                  <a:pt x="7217" y="12629"/>
                </a:lnTo>
                <a:lnTo>
                  <a:pt x="7208" y="12620"/>
                </a:lnTo>
                <a:lnTo>
                  <a:pt x="7199" y="12620"/>
                </a:lnTo>
                <a:lnTo>
                  <a:pt x="7190" y="12620"/>
                </a:lnTo>
                <a:lnTo>
                  <a:pt x="7181" y="12620"/>
                </a:lnTo>
                <a:lnTo>
                  <a:pt x="7190" y="12629"/>
                </a:lnTo>
                <a:lnTo>
                  <a:pt x="7199" y="12637"/>
                </a:lnTo>
                <a:lnTo>
                  <a:pt x="7199" y="12646"/>
                </a:lnTo>
                <a:lnTo>
                  <a:pt x="7190" y="12646"/>
                </a:lnTo>
                <a:lnTo>
                  <a:pt x="7181" y="12646"/>
                </a:lnTo>
                <a:lnTo>
                  <a:pt x="7181" y="12655"/>
                </a:lnTo>
                <a:lnTo>
                  <a:pt x="7181" y="12664"/>
                </a:lnTo>
                <a:lnTo>
                  <a:pt x="7181" y="12673"/>
                </a:lnTo>
                <a:lnTo>
                  <a:pt x="7190" y="12681"/>
                </a:lnTo>
                <a:lnTo>
                  <a:pt x="7199" y="12681"/>
                </a:lnTo>
                <a:lnTo>
                  <a:pt x="7208" y="12681"/>
                </a:lnTo>
                <a:lnTo>
                  <a:pt x="7226" y="12681"/>
                </a:lnTo>
                <a:lnTo>
                  <a:pt x="7234" y="12681"/>
                </a:lnTo>
                <a:lnTo>
                  <a:pt x="7243" y="12681"/>
                </a:lnTo>
                <a:lnTo>
                  <a:pt x="7252" y="12681"/>
                </a:lnTo>
                <a:lnTo>
                  <a:pt x="7261" y="12681"/>
                </a:lnTo>
                <a:lnTo>
                  <a:pt x="7261" y="12690"/>
                </a:lnTo>
                <a:lnTo>
                  <a:pt x="7234" y="12708"/>
                </a:lnTo>
                <a:lnTo>
                  <a:pt x="7217" y="12708"/>
                </a:lnTo>
                <a:lnTo>
                  <a:pt x="7208" y="12717"/>
                </a:lnTo>
                <a:lnTo>
                  <a:pt x="7199" y="12717"/>
                </a:lnTo>
                <a:lnTo>
                  <a:pt x="7199" y="12734"/>
                </a:lnTo>
                <a:lnTo>
                  <a:pt x="7208" y="12743"/>
                </a:lnTo>
                <a:lnTo>
                  <a:pt x="7217" y="12752"/>
                </a:lnTo>
                <a:lnTo>
                  <a:pt x="7270" y="12779"/>
                </a:lnTo>
                <a:lnTo>
                  <a:pt x="7278" y="12787"/>
                </a:lnTo>
                <a:lnTo>
                  <a:pt x="7270" y="12796"/>
                </a:lnTo>
                <a:lnTo>
                  <a:pt x="7270" y="12805"/>
                </a:lnTo>
                <a:lnTo>
                  <a:pt x="7261" y="12805"/>
                </a:lnTo>
                <a:lnTo>
                  <a:pt x="7261" y="12796"/>
                </a:lnTo>
                <a:lnTo>
                  <a:pt x="7261" y="12787"/>
                </a:lnTo>
                <a:lnTo>
                  <a:pt x="7252" y="12787"/>
                </a:lnTo>
                <a:lnTo>
                  <a:pt x="7243" y="12779"/>
                </a:lnTo>
                <a:lnTo>
                  <a:pt x="7234" y="12779"/>
                </a:lnTo>
                <a:lnTo>
                  <a:pt x="7226" y="12779"/>
                </a:lnTo>
                <a:lnTo>
                  <a:pt x="7217" y="12779"/>
                </a:lnTo>
                <a:lnTo>
                  <a:pt x="7199" y="12779"/>
                </a:lnTo>
                <a:lnTo>
                  <a:pt x="7190" y="12779"/>
                </a:lnTo>
                <a:lnTo>
                  <a:pt x="7190" y="12770"/>
                </a:lnTo>
                <a:lnTo>
                  <a:pt x="7181" y="12761"/>
                </a:lnTo>
                <a:lnTo>
                  <a:pt x="7173" y="12761"/>
                </a:lnTo>
                <a:lnTo>
                  <a:pt x="7164" y="12743"/>
                </a:lnTo>
                <a:lnTo>
                  <a:pt x="7181" y="12743"/>
                </a:lnTo>
                <a:lnTo>
                  <a:pt x="7181" y="12734"/>
                </a:lnTo>
                <a:lnTo>
                  <a:pt x="7173" y="12708"/>
                </a:lnTo>
                <a:lnTo>
                  <a:pt x="7164" y="12708"/>
                </a:lnTo>
                <a:lnTo>
                  <a:pt x="7164" y="12717"/>
                </a:lnTo>
                <a:lnTo>
                  <a:pt x="7164" y="12726"/>
                </a:lnTo>
                <a:lnTo>
                  <a:pt x="7146" y="12734"/>
                </a:lnTo>
                <a:lnTo>
                  <a:pt x="7146" y="12743"/>
                </a:lnTo>
                <a:lnTo>
                  <a:pt x="7146" y="12752"/>
                </a:lnTo>
                <a:lnTo>
                  <a:pt x="7155" y="12770"/>
                </a:lnTo>
                <a:lnTo>
                  <a:pt x="7164" y="12770"/>
                </a:lnTo>
                <a:lnTo>
                  <a:pt x="7173" y="12779"/>
                </a:lnTo>
                <a:lnTo>
                  <a:pt x="7181" y="12779"/>
                </a:lnTo>
                <a:lnTo>
                  <a:pt x="7190" y="12796"/>
                </a:lnTo>
                <a:lnTo>
                  <a:pt x="7181" y="12796"/>
                </a:lnTo>
                <a:lnTo>
                  <a:pt x="7173" y="12796"/>
                </a:lnTo>
                <a:lnTo>
                  <a:pt x="7164" y="12796"/>
                </a:lnTo>
                <a:lnTo>
                  <a:pt x="7164" y="12787"/>
                </a:lnTo>
                <a:lnTo>
                  <a:pt x="7164" y="12779"/>
                </a:lnTo>
                <a:lnTo>
                  <a:pt x="7155" y="12779"/>
                </a:lnTo>
                <a:lnTo>
                  <a:pt x="7146" y="12779"/>
                </a:lnTo>
                <a:lnTo>
                  <a:pt x="7146" y="12787"/>
                </a:lnTo>
                <a:lnTo>
                  <a:pt x="7137" y="12787"/>
                </a:lnTo>
                <a:lnTo>
                  <a:pt x="7128" y="12787"/>
                </a:lnTo>
                <a:lnTo>
                  <a:pt x="7111" y="12787"/>
                </a:lnTo>
                <a:lnTo>
                  <a:pt x="7102" y="12787"/>
                </a:lnTo>
                <a:lnTo>
                  <a:pt x="7093" y="12796"/>
                </a:lnTo>
                <a:lnTo>
                  <a:pt x="7084" y="12787"/>
                </a:lnTo>
                <a:lnTo>
                  <a:pt x="7076" y="12787"/>
                </a:lnTo>
                <a:lnTo>
                  <a:pt x="7076" y="12796"/>
                </a:lnTo>
                <a:lnTo>
                  <a:pt x="7067" y="12796"/>
                </a:lnTo>
                <a:lnTo>
                  <a:pt x="7076" y="12805"/>
                </a:lnTo>
                <a:lnTo>
                  <a:pt x="7102" y="12805"/>
                </a:lnTo>
                <a:lnTo>
                  <a:pt x="7120" y="12814"/>
                </a:lnTo>
                <a:lnTo>
                  <a:pt x="7146" y="12814"/>
                </a:lnTo>
                <a:lnTo>
                  <a:pt x="7155" y="12823"/>
                </a:lnTo>
                <a:lnTo>
                  <a:pt x="7173" y="12823"/>
                </a:lnTo>
                <a:lnTo>
                  <a:pt x="7190" y="12823"/>
                </a:lnTo>
                <a:lnTo>
                  <a:pt x="7199" y="12831"/>
                </a:lnTo>
                <a:lnTo>
                  <a:pt x="7208" y="12823"/>
                </a:lnTo>
                <a:lnTo>
                  <a:pt x="7217" y="12823"/>
                </a:lnTo>
                <a:lnTo>
                  <a:pt x="7226" y="12823"/>
                </a:lnTo>
                <a:lnTo>
                  <a:pt x="7234" y="12814"/>
                </a:lnTo>
                <a:lnTo>
                  <a:pt x="7243" y="12823"/>
                </a:lnTo>
                <a:lnTo>
                  <a:pt x="7252" y="12831"/>
                </a:lnTo>
                <a:lnTo>
                  <a:pt x="7278" y="12840"/>
                </a:lnTo>
                <a:lnTo>
                  <a:pt x="7296" y="12831"/>
                </a:lnTo>
                <a:lnTo>
                  <a:pt x="7314" y="12831"/>
                </a:lnTo>
                <a:lnTo>
                  <a:pt x="7323" y="12831"/>
                </a:lnTo>
                <a:lnTo>
                  <a:pt x="7331" y="12823"/>
                </a:lnTo>
                <a:lnTo>
                  <a:pt x="7340" y="12831"/>
                </a:lnTo>
                <a:lnTo>
                  <a:pt x="7358" y="12831"/>
                </a:lnTo>
                <a:lnTo>
                  <a:pt x="7376" y="12831"/>
                </a:lnTo>
                <a:lnTo>
                  <a:pt x="7420" y="12840"/>
                </a:lnTo>
                <a:lnTo>
                  <a:pt x="7437" y="12840"/>
                </a:lnTo>
                <a:lnTo>
                  <a:pt x="7464" y="12849"/>
                </a:lnTo>
                <a:lnTo>
                  <a:pt x="7473" y="12849"/>
                </a:lnTo>
                <a:lnTo>
                  <a:pt x="7481" y="12840"/>
                </a:lnTo>
                <a:lnTo>
                  <a:pt x="7490" y="12840"/>
                </a:lnTo>
                <a:lnTo>
                  <a:pt x="7499" y="12840"/>
                </a:lnTo>
                <a:lnTo>
                  <a:pt x="7508" y="12840"/>
                </a:lnTo>
                <a:lnTo>
                  <a:pt x="7517" y="12840"/>
                </a:lnTo>
                <a:lnTo>
                  <a:pt x="7525" y="12840"/>
                </a:lnTo>
                <a:lnTo>
                  <a:pt x="7534" y="12840"/>
                </a:lnTo>
                <a:lnTo>
                  <a:pt x="7543" y="12840"/>
                </a:lnTo>
                <a:lnTo>
                  <a:pt x="7552" y="12831"/>
                </a:lnTo>
                <a:lnTo>
                  <a:pt x="7561" y="12823"/>
                </a:lnTo>
                <a:lnTo>
                  <a:pt x="7570" y="12814"/>
                </a:lnTo>
                <a:lnTo>
                  <a:pt x="7561" y="12805"/>
                </a:lnTo>
                <a:close/>
                <a:moveTo>
                  <a:pt x="7411" y="12911"/>
                </a:moveTo>
                <a:lnTo>
                  <a:pt x="7402" y="12902"/>
                </a:lnTo>
                <a:lnTo>
                  <a:pt x="7402" y="12911"/>
                </a:lnTo>
                <a:lnTo>
                  <a:pt x="7393" y="12911"/>
                </a:lnTo>
                <a:lnTo>
                  <a:pt x="7393" y="12920"/>
                </a:lnTo>
                <a:lnTo>
                  <a:pt x="7402" y="12920"/>
                </a:lnTo>
                <a:lnTo>
                  <a:pt x="7411" y="12929"/>
                </a:lnTo>
                <a:lnTo>
                  <a:pt x="7411" y="12920"/>
                </a:lnTo>
                <a:close/>
                <a:moveTo>
                  <a:pt x="7649" y="12823"/>
                </a:moveTo>
                <a:lnTo>
                  <a:pt x="7649" y="12814"/>
                </a:lnTo>
                <a:lnTo>
                  <a:pt x="7640" y="12814"/>
                </a:lnTo>
                <a:lnTo>
                  <a:pt x="7623" y="12823"/>
                </a:lnTo>
                <a:lnTo>
                  <a:pt x="7614" y="12814"/>
                </a:lnTo>
                <a:lnTo>
                  <a:pt x="7614" y="12823"/>
                </a:lnTo>
                <a:lnTo>
                  <a:pt x="7605" y="12823"/>
                </a:lnTo>
                <a:lnTo>
                  <a:pt x="7596" y="12831"/>
                </a:lnTo>
                <a:lnTo>
                  <a:pt x="7605" y="12831"/>
                </a:lnTo>
                <a:lnTo>
                  <a:pt x="7614" y="12831"/>
                </a:lnTo>
                <a:lnTo>
                  <a:pt x="7623" y="12831"/>
                </a:lnTo>
                <a:lnTo>
                  <a:pt x="7631" y="12823"/>
                </a:lnTo>
                <a:lnTo>
                  <a:pt x="7649" y="12823"/>
                </a:lnTo>
                <a:lnTo>
                  <a:pt x="7658" y="12823"/>
                </a:lnTo>
                <a:lnTo>
                  <a:pt x="7667" y="12823"/>
                </a:lnTo>
                <a:lnTo>
                  <a:pt x="7667" y="12814"/>
                </a:lnTo>
                <a:lnTo>
                  <a:pt x="7658" y="12814"/>
                </a:lnTo>
                <a:close/>
                <a:moveTo>
                  <a:pt x="3661" y="6169"/>
                </a:moveTo>
                <a:lnTo>
                  <a:pt x="3661" y="6160"/>
                </a:lnTo>
                <a:lnTo>
                  <a:pt x="3652" y="6160"/>
                </a:lnTo>
                <a:lnTo>
                  <a:pt x="3661" y="6178"/>
                </a:lnTo>
                <a:lnTo>
                  <a:pt x="3670" y="6178"/>
                </a:lnTo>
                <a:close/>
                <a:moveTo>
                  <a:pt x="7349" y="12893"/>
                </a:moveTo>
                <a:lnTo>
                  <a:pt x="7340" y="12884"/>
                </a:lnTo>
                <a:lnTo>
                  <a:pt x="7331" y="12876"/>
                </a:lnTo>
                <a:lnTo>
                  <a:pt x="7340" y="12876"/>
                </a:lnTo>
                <a:lnTo>
                  <a:pt x="7331" y="12867"/>
                </a:lnTo>
                <a:lnTo>
                  <a:pt x="7314" y="12867"/>
                </a:lnTo>
                <a:lnTo>
                  <a:pt x="7314" y="12858"/>
                </a:lnTo>
                <a:lnTo>
                  <a:pt x="7331" y="12849"/>
                </a:lnTo>
                <a:lnTo>
                  <a:pt x="7323" y="12840"/>
                </a:lnTo>
                <a:lnTo>
                  <a:pt x="7314" y="12840"/>
                </a:lnTo>
                <a:lnTo>
                  <a:pt x="7296" y="12849"/>
                </a:lnTo>
                <a:lnTo>
                  <a:pt x="7234" y="12840"/>
                </a:lnTo>
                <a:lnTo>
                  <a:pt x="7217" y="12831"/>
                </a:lnTo>
                <a:lnTo>
                  <a:pt x="7217" y="12849"/>
                </a:lnTo>
                <a:lnTo>
                  <a:pt x="7217" y="12858"/>
                </a:lnTo>
                <a:lnTo>
                  <a:pt x="7217" y="12867"/>
                </a:lnTo>
                <a:lnTo>
                  <a:pt x="7226" y="12867"/>
                </a:lnTo>
                <a:lnTo>
                  <a:pt x="7234" y="12867"/>
                </a:lnTo>
                <a:lnTo>
                  <a:pt x="7234" y="12876"/>
                </a:lnTo>
                <a:lnTo>
                  <a:pt x="7243" y="12884"/>
                </a:lnTo>
                <a:lnTo>
                  <a:pt x="7252" y="12884"/>
                </a:lnTo>
                <a:lnTo>
                  <a:pt x="7252" y="12893"/>
                </a:lnTo>
                <a:lnTo>
                  <a:pt x="7270" y="12893"/>
                </a:lnTo>
                <a:lnTo>
                  <a:pt x="7261" y="12884"/>
                </a:lnTo>
                <a:lnTo>
                  <a:pt x="7261" y="12876"/>
                </a:lnTo>
                <a:lnTo>
                  <a:pt x="7261" y="12867"/>
                </a:lnTo>
                <a:lnTo>
                  <a:pt x="7270" y="12867"/>
                </a:lnTo>
                <a:lnTo>
                  <a:pt x="7278" y="12867"/>
                </a:lnTo>
                <a:lnTo>
                  <a:pt x="7287" y="12876"/>
                </a:lnTo>
                <a:lnTo>
                  <a:pt x="7296" y="12867"/>
                </a:lnTo>
                <a:lnTo>
                  <a:pt x="7296" y="12876"/>
                </a:lnTo>
                <a:lnTo>
                  <a:pt x="7287" y="12884"/>
                </a:lnTo>
                <a:lnTo>
                  <a:pt x="7296" y="12893"/>
                </a:lnTo>
                <a:lnTo>
                  <a:pt x="7305" y="12893"/>
                </a:lnTo>
                <a:lnTo>
                  <a:pt x="7314" y="12893"/>
                </a:lnTo>
                <a:lnTo>
                  <a:pt x="7323" y="12893"/>
                </a:lnTo>
                <a:lnTo>
                  <a:pt x="7331" y="12893"/>
                </a:lnTo>
                <a:lnTo>
                  <a:pt x="7340" y="12902"/>
                </a:lnTo>
                <a:lnTo>
                  <a:pt x="7340" y="12911"/>
                </a:lnTo>
                <a:lnTo>
                  <a:pt x="7349" y="12911"/>
                </a:lnTo>
                <a:lnTo>
                  <a:pt x="7358" y="12911"/>
                </a:lnTo>
                <a:lnTo>
                  <a:pt x="7358" y="12902"/>
                </a:lnTo>
                <a:close/>
                <a:moveTo>
                  <a:pt x="7173" y="12840"/>
                </a:moveTo>
                <a:lnTo>
                  <a:pt x="7164" y="12840"/>
                </a:lnTo>
                <a:lnTo>
                  <a:pt x="7155" y="12840"/>
                </a:lnTo>
                <a:lnTo>
                  <a:pt x="7146" y="12840"/>
                </a:lnTo>
                <a:lnTo>
                  <a:pt x="7137" y="12831"/>
                </a:lnTo>
                <a:lnTo>
                  <a:pt x="7128" y="12831"/>
                </a:lnTo>
                <a:lnTo>
                  <a:pt x="7111" y="12831"/>
                </a:lnTo>
                <a:lnTo>
                  <a:pt x="7111" y="12840"/>
                </a:lnTo>
                <a:lnTo>
                  <a:pt x="7120" y="12831"/>
                </a:lnTo>
                <a:lnTo>
                  <a:pt x="7128" y="12840"/>
                </a:lnTo>
                <a:lnTo>
                  <a:pt x="7137" y="12849"/>
                </a:lnTo>
                <a:lnTo>
                  <a:pt x="7146" y="12849"/>
                </a:lnTo>
                <a:lnTo>
                  <a:pt x="7155" y="12858"/>
                </a:lnTo>
                <a:lnTo>
                  <a:pt x="7164" y="12858"/>
                </a:lnTo>
                <a:lnTo>
                  <a:pt x="7173" y="12858"/>
                </a:lnTo>
                <a:lnTo>
                  <a:pt x="7181" y="12867"/>
                </a:lnTo>
                <a:lnTo>
                  <a:pt x="7190" y="12858"/>
                </a:lnTo>
                <a:lnTo>
                  <a:pt x="7190" y="12849"/>
                </a:lnTo>
                <a:lnTo>
                  <a:pt x="7181" y="12840"/>
                </a:lnTo>
                <a:close/>
                <a:moveTo>
                  <a:pt x="4199" y="6954"/>
                </a:moveTo>
                <a:lnTo>
                  <a:pt x="4199" y="6962"/>
                </a:lnTo>
                <a:lnTo>
                  <a:pt x="4191" y="6962"/>
                </a:lnTo>
                <a:lnTo>
                  <a:pt x="4199" y="6971"/>
                </a:lnTo>
                <a:lnTo>
                  <a:pt x="4208" y="6962"/>
                </a:lnTo>
                <a:lnTo>
                  <a:pt x="4199" y="6962"/>
                </a:lnTo>
                <a:close/>
                <a:moveTo>
                  <a:pt x="4314" y="10378"/>
                </a:moveTo>
                <a:lnTo>
                  <a:pt x="4314" y="10387"/>
                </a:lnTo>
                <a:lnTo>
                  <a:pt x="4323" y="10387"/>
                </a:lnTo>
                <a:lnTo>
                  <a:pt x="4332" y="10378"/>
                </a:lnTo>
                <a:lnTo>
                  <a:pt x="4323" y="10378"/>
                </a:lnTo>
                <a:close/>
                <a:moveTo>
                  <a:pt x="1200" y="9187"/>
                </a:moveTo>
                <a:lnTo>
                  <a:pt x="1200" y="9195"/>
                </a:lnTo>
                <a:close/>
                <a:moveTo>
                  <a:pt x="5637" y="8383"/>
                </a:moveTo>
                <a:lnTo>
                  <a:pt x="5637" y="8375"/>
                </a:lnTo>
                <a:lnTo>
                  <a:pt x="5637" y="8366"/>
                </a:lnTo>
                <a:lnTo>
                  <a:pt x="5620" y="8375"/>
                </a:lnTo>
                <a:lnTo>
                  <a:pt x="5620" y="8383"/>
                </a:lnTo>
                <a:lnTo>
                  <a:pt x="5629" y="8383"/>
                </a:lnTo>
                <a:close/>
                <a:moveTo>
                  <a:pt x="5673" y="8392"/>
                </a:moveTo>
                <a:lnTo>
                  <a:pt x="5673" y="8383"/>
                </a:lnTo>
                <a:lnTo>
                  <a:pt x="5655" y="8366"/>
                </a:lnTo>
                <a:lnTo>
                  <a:pt x="5655" y="8357"/>
                </a:lnTo>
                <a:lnTo>
                  <a:pt x="5646" y="8348"/>
                </a:lnTo>
                <a:lnTo>
                  <a:pt x="5637" y="8339"/>
                </a:lnTo>
                <a:lnTo>
                  <a:pt x="5629" y="8339"/>
                </a:lnTo>
                <a:lnTo>
                  <a:pt x="5629" y="8348"/>
                </a:lnTo>
                <a:lnTo>
                  <a:pt x="5629" y="8357"/>
                </a:lnTo>
                <a:lnTo>
                  <a:pt x="5637" y="8348"/>
                </a:lnTo>
                <a:lnTo>
                  <a:pt x="5637" y="8357"/>
                </a:lnTo>
                <a:lnTo>
                  <a:pt x="5637" y="8375"/>
                </a:lnTo>
                <a:lnTo>
                  <a:pt x="5646" y="8375"/>
                </a:lnTo>
                <a:lnTo>
                  <a:pt x="5655" y="8383"/>
                </a:lnTo>
                <a:lnTo>
                  <a:pt x="5655" y="8392"/>
                </a:lnTo>
                <a:lnTo>
                  <a:pt x="5655" y="8401"/>
                </a:lnTo>
                <a:lnTo>
                  <a:pt x="5646" y="8401"/>
                </a:lnTo>
                <a:lnTo>
                  <a:pt x="5637" y="8410"/>
                </a:lnTo>
                <a:lnTo>
                  <a:pt x="5629" y="8410"/>
                </a:lnTo>
                <a:lnTo>
                  <a:pt x="5629" y="8419"/>
                </a:lnTo>
                <a:lnTo>
                  <a:pt x="5637" y="8427"/>
                </a:lnTo>
                <a:lnTo>
                  <a:pt x="5655" y="8427"/>
                </a:lnTo>
                <a:lnTo>
                  <a:pt x="5673" y="8419"/>
                </a:lnTo>
                <a:lnTo>
                  <a:pt x="5682" y="8410"/>
                </a:lnTo>
                <a:lnTo>
                  <a:pt x="5682" y="8401"/>
                </a:lnTo>
                <a:close/>
                <a:moveTo>
                  <a:pt x="4129" y="6522"/>
                </a:moveTo>
                <a:lnTo>
                  <a:pt x="4120" y="6522"/>
                </a:lnTo>
                <a:lnTo>
                  <a:pt x="4147" y="6540"/>
                </a:lnTo>
                <a:lnTo>
                  <a:pt x="4147" y="6531"/>
                </a:lnTo>
                <a:lnTo>
                  <a:pt x="4138" y="6522"/>
                </a:lnTo>
                <a:close/>
                <a:moveTo>
                  <a:pt x="3891" y="6222"/>
                </a:moveTo>
                <a:lnTo>
                  <a:pt x="3882" y="6222"/>
                </a:lnTo>
                <a:lnTo>
                  <a:pt x="3882" y="6231"/>
                </a:lnTo>
                <a:lnTo>
                  <a:pt x="3882" y="6240"/>
                </a:lnTo>
                <a:lnTo>
                  <a:pt x="3891" y="6249"/>
                </a:lnTo>
                <a:lnTo>
                  <a:pt x="3891" y="6240"/>
                </a:lnTo>
                <a:close/>
                <a:moveTo>
                  <a:pt x="4111" y="6513"/>
                </a:moveTo>
                <a:lnTo>
                  <a:pt x="4111" y="6505"/>
                </a:lnTo>
                <a:lnTo>
                  <a:pt x="4111" y="6496"/>
                </a:lnTo>
                <a:lnTo>
                  <a:pt x="4111" y="6469"/>
                </a:lnTo>
                <a:lnTo>
                  <a:pt x="4111" y="6460"/>
                </a:lnTo>
                <a:lnTo>
                  <a:pt x="4111" y="6487"/>
                </a:lnTo>
                <a:lnTo>
                  <a:pt x="4102" y="6505"/>
                </a:lnTo>
                <a:lnTo>
                  <a:pt x="4111" y="6505"/>
                </a:lnTo>
                <a:lnTo>
                  <a:pt x="4111" y="6513"/>
                </a:lnTo>
                <a:lnTo>
                  <a:pt x="4120" y="6522"/>
                </a:lnTo>
                <a:close/>
                <a:moveTo>
                  <a:pt x="6352" y="7810"/>
                </a:moveTo>
                <a:lnTo>
                  <a:pt x="6352" y="7801"/>
                </a:lnTo>
                <a:lnTo>
                  <a:pt x="6352" y="7792"/>
                </a:lnTo>
                <a:lnTo>
                  <a:pt x="6343" y="7792"/>
                </a:lnTo>
                <a:lnTo>
                  <a:pt x="6343" y="7801"/>
                </a:lnTo>
                <a:lnTo>
                  <a:pt x="6343" y="7810"/>
                </a:lnTo>
                <a:lnTo>
                  <a:pt x="6352" y="7819"/>
                </a:lnTo>
                <a:lnTo>
                  <a:pt x="6361" y="7819"/>
                </a:lnTo>
                <a:lnTo>
                  <a:pt x="6361" y="7810"/>
                </a:lnTo>
                <a:close/>
                <a:moveTo>
                  <a:pt x="6564" y="10899"/>
                </a:moveTo>
                <a:lnTo>
                  <a:pt x="6555" y="10899"/>
                </a:lnTo>
                <a:lnTo>
                  <a:pt x="6555" y="10908"/>
                </a:lnTo>
                <a:lnTo>
                  <a:pt x="6564" y="10908"/>
                </a:lnTo>
                <a:close/>
                <a:moveTo>
                  <a:pt x="6793" y="12214"/>
                </a:moveTo>
                <a:lnTo>
                  <a:pt x="6802" y="12231"/>
                </a:lnTo>
                <a:lnTo>
                  <a:pt x="6811" y="12231"/>
                </a:lnTo>
                <a:lnTo>
                  <a:pt x="6829" y="12223"/>
                </a:lnTo>
                <a:lnTo>
                  <a:pt x="6837" y="12205"/>
                </a:lnTo>
                <a:lnTo>
                  <a:pt x="6829" y="12178"/>
                </a:lnTo>
                <a:lnTo>
                  <a:pt x="6820" y="12170"/>
                </a:lnTo>
                <a:lnTo>
                  <a:pt x="6820" y="12161"/>
                </a:lnTo>
                <a:lnTo>
                  <a:pt x="6802" y="12170"/>
                </a:lnTo>
                <a:lnTo>
                  <a:pt x="6802" y="12178"/>
                </a:lnTo>
                <a:lnTo>
                  <a:pt x="6811" y="12187"/>
                </a:lnTo>
                <a:lnTo>
                  <a:pt x="6802" y="12196"/>
                </a:lnTo>
                <a:close/>
                <a:moveTo>
                  <a:pt x="6855" y="12143"/>
                </a:moveTo>
                <a:lnTo>
                  <a:pt x="6846" y="12152"/>
                </a:lnTo>
                <a:lnTo>
                  <a:pt x="6829" y="12161"/>
                </a:lnTo>
                <a:lnTo>
                  <a:pt x="6829" y="12170"/>
                </a:lnTo>
                <a:lnTo>
                  <a:pt x="6829" y="12178"/>
                </a:lnTo>
                <a:lnTo>
                  <a:pt x="6837" y="12187"/>
                </a:lnTo>
                <a:lnTo>
                  <a:pt x="6837" y="12196"/>
                </a:lnTo>
                <a:lnTo>
                  <a:pt x="6846" y="12214"/>
                </a:lnTo>
                <a:lnTo>
                  <a:pt x="6846" y="12223"/>
                </a:lnTo>
                <a:lnTo>
                  <a:pt x="6864" y="12214"/>
                </a:lnTo>
                <a:lnTo>
                  <a:pt x="6873" y="12223"/>
                </a:lnTo>
                <a:lnTo>
                  <a:pt x="6873" y="12214"/>
                </a:lnTo>
                <a:lnTo>
                  <a:pt x="6873" y="12205"/>
                </a:lnTo>
                <a:lnTo>
                  <a:pt x="6873" y="12196"/>
                </a:lnTo>
                <a:lnTo>
                  <a:pt x="6873" y="12187"/>
                </a:lnTo>
                <a:lnTo>
                  <a:pt x="6864" y="12178"/>
                </a:lnTo>
                <a:lnTo>
                  <a:pt x="6864" y="12170"/>
                </a:lnTo>
                <a:lnTo>
                  <a:pt x="6855" y="12170"/>
                </a:lnTo>
                <a:lnTo>
                  <a:pt x="6855" y="12161"/>
                </a:lnTo>
                <a:close/>
                <a:moveTo>
                  <a:pt x="6846" y="12134"/>
                </a:moveTo>
                <a:lnTo>
                  <a:pt x="6837" y="12134"/>
                </a:lnTo>
                <a:lnTo>
                  <a:pt x="6829" y="12134"/>
                </a:lnTo>
                <a:lnTo>
                  <a:pt x="6829" y="12143"/>
                </a:lnTo>
                <a:lnTo>
                  <a:pt x="6837" y="12143"/>
                </a:lnTo>
                <a:lnTo>
                  <a:pt x="6855" y="12143"/>
                </a:lnTo>
                <a:close/>
                <a:moveTo>
                  <a:pt x="5796" y="8401"/>
                </a:moveTo>
                <a:lnTo>
                  <a:pt x="5787" y="8401"/>
                </a:lnTo>
                <a:lnTo>
                  <a:pt x="5779" y="8410"/>
                </a:lnTo>
                <a:lnTo>
                  <a:pt x="5770" y="8419"/>
                </a:lnTo>
                <a:lnTo>
                  <a:pt x="5779" y="8419"/>
                </a:lnTo>
                <a:lnTo>
                  <a:pt x="5787" y="8419"/>
                </a:lnTo>
                <a:lnTo>
                  <a:pt x="5787" y="8410"/>
                </a:lnTo>
                <a:lnTo>
                  <a:pt x="5796" y="8410"/>
                </a:lnTo>
                <a:close/>
                <a:moveTo>
                  <a:pt x="5682" y="8366"/>
                </a:moveTo>
                <a:lnTo>
                  <a:pt x="5682" y="8375"/>
                </a:lnTo>
                <a:lnTo>
                  <a:pt x="5699" y="8375"/>
                </a:lnTo>
                <a:lnTo>
                  <a:pt x="5690" y="8366"/>
                </a:lnTo>
                <a:close/>
                <a:moveTo>
                  <a:pt x="5708" y="8445"/>
                </a:moveTo>
                <a:lnTo>
                  <a:pt x="5708" y="8436"/>
                </a:lnTo>
                <a:lnTo>
                  <a:pt x="5708" y="8445"/>
                </a:lnTo>
                <a:lnTo>
                  <a:pt x="5717" y="8445"/>
                </a:lnTo>
                <a:close/>
                <a:moveTo>
                  <a:pt x="5708" y="8392"/>
                </a:moveTo>
                <a:lnTo>
                  <a:pt x="5699" y="8392"/>
                </a:lnTo>
                <a:lnTo>
                  <a:pt x="5699" y="8401"/>
                </a:lnTo>
                <a:lnTo>
                  <a:pt x="5717" y="8410"/>
                </a:lnTo>
                <a:lnTo>
                  <a:pt x="5726" y="8401"/>
                </a:lnTo>
                <a:lnTo>
                  <a:pt x="5726" y="8392"/>
                </a:lnTo>
                <a:lnTo>
                  <a:pt x="5726" y="8383"/>
                </a:lnTo>
                <a:close/>
                <a:moveTo>
                  <a:pt x="7393" y="12929"/>
                </a:moveTo>
                <a:lnTo>
                  <a:pt x="7376" y="12929"/>
                </a:lnTo>
                <a:lnTo>
                  <a:pt x="7367" y="12929"/>
                </a:lnTo>
                <a:lnTo>
                  <a:pt x="7367" y="12937"/>
                </a:lnTo>
                <a:lnTo>
                  <a:pt x="7376" y="12937"/>
                </a:lnTo>
                <a:lnTo>
                  <a:pt x="7384" y="12937"/>
                </a:lnTo>
                <a:lnTo>
                  <a:pt x="7393" y="12937"/>
                </a:lnTo>
                <a:close/>
                <a:moveTo>
                  <a:pt x="6864" y="11949"/>
                </a:moveTo>
                <a:lnTo>
                  <a:pt x="6873" y="11949"/>
                </a:lnTo>
                <a:lnTo>
                  <a:pt x="6881" y="11958"/>
                </a:lnTo>
                <a:lnTo>
                  <a:pt x="6890" y="11949"/>
                </a:lnTo>
                <a:lnTo>
                  <a:pt x="6899" y="11949"/>
                </a:lnTo>
                <a:lnTo>
                  <a:pt x="6899" y="11940"/>
                </a:lnTo>
                <a:lnTo>
                  <a:pt x="6899" y="11931"/>
                </a:lnTo>
                <a:lnTo>
                  <a:pt x="6899" y="11914"/>
                </a:lnTo>
                <a:lnTo>
                  <a:pt x="6899" y="11905"/>
                </a:lnTo>
                <a:lnTo>
                  <a:pt x="6890" y="11905"/>
                </a:lnTo>
                <a:lnTo>
                  <a:pt x="6881" y="11905"/>
                </a:lnTo>
                <a:lnTo>
                  <a:pt x="6881" y="11914"/>
                </a:lnTo>
                <a:lnTo>
                  <a:pt x="6881" y="11922"/>
                </a:lnTo>
                <a:lnTo>
                  <a:pt x="6873" y="11931"/>
                </a:lnTo>
                <a:lnTo>
                  <a:pt x="6873" y="11940"/>
                </a:lnTo>
                <a:close/>
                <a:moveTo>
                  <a:pt x="6467" y="8569"/>
                </a:moveTo>
                <a:lnTo>
                  <a:pt x="6467" y="8560"/>
                </a:lnTo>
                <a:lnTo>
                  <a:pt x="6476" y="8560"/>
                </a:lnTo>
                <a:lnTo>
                  <a:pt x="6484" y="8551"/>
                </a:lnTo>
                <a:lnTo>
                  <a:pt x="6476" y="8542"/>
                </a:lnTo>
                <a:lnTo>
                  <a:pt x="6467" y="8542"/>
                </a:lnTo>
                <a:lnTo>
                  <a:pt x="6467" y="8551"/>
                </a:lnTo>
                <a:lnTo>
                  <a:pt x="6458" y="8551"/>
                </a:lnTo>
                <a:lnTo>
                  <a:pt x="6458" y="8560"/>
                </a:lnTo>
                <a:lnTo>
                  <a:pt x="6458" y="8569"/>
                </a:lnTo>
                <a:close/>
                <a:moveTo>
                  <a:pt x="6864" y="11755"/>
                </a:moveTo>
                <a:lnTo>
                  <a:pt x="6855" y="11755"/>
                </a:lnTo>
                <a:lnTo>
                  <a:pt x="6855" y="11764"/>
                </a:lnTo>
                <a:lnTo>
                  <a:pt x="6873" y="11764"/>
                </a:lnTo>
                <a:lnTo>
                  <a:pt x="6873" y="11755"/>
                </a:lnTo>
                <a:close/>
                <a:moveTo>
                  <a:pt x="6546" y="7748"/>
                </a:moveTo>
                <a:lnTo>
                  <a:pt x="6537" y="7748"/>
                </a:lnTo>
                <a:close/>
                <a:moveTo>
                  <a:pt x="6926" y="11772"/>
                </a:moveTo>
                <a:lnTo>
                  <a:pt x="6917" y="11781"/>
                </a:lnTo>
                <a:lnTo>
                  <a:pt x="6908" y="11781"/>
                </a:lnTo>
                <a:lnTo>
                  <a:pt x="6926" y="11790"/>
                </a:lnTo>
                <a:lnTo>
                  <a:pt x="6926" y="11781"/>
                </a:lnTo>
                <a:lnTo>
                  <a:pt x="6934" y="11781"/>
                </a:lnTo>
                <a:close/>
                <a:moveTo>
                  <a:pt x="6970" y="11843"/>
                </a:moveTo>
                <a:lnTo>
                  <a:pt x="6961" y="11852"/>
                </a:lnTo>
                <a:lnTo>
                  <a:pt x="6961" y="11861"/>
                </a:lnTo>
                <a:lnTo>
                  <a:pt x="6970" y="11870"/>
                </a:lnTo>
                <a:lnTo>
                  <a:pt x="6978" y="11870"/>
                </a:lnTo>
                <a:lnTo>
                  <a:pt x="6996" y="11861"/>
                </a:lnTo>
                <a:lnTo>
                  <a:pt x="7005" y="11852"/>
                </a:lnTo>
                <a:lnTo>
                  <a:pt x="7005" y="11843"/>
                </a:lnTo>
                <a:lnTo>
                  <a:pt x="7005" y="11834"/>
                </a:lnTo>
                <a:lnTo>
                  <a:pt x="6987" y="11825"/>
                </a:lnTo>
                <a:lnTo>
                  <a:pt x="6978" y="11825"/>
                </a:lnTo>
                <a:lnTo>
                  <a:pt x="6970" y="11825"/>
                </a:lnTo>
                <a:lnTo>
                  <a:pt x="6970" y="11834"/>
                </a:lnTo>
                <a:close/>
                <a:moveTo>
                  <a:pt x="6943" y="11843"/>
                </a:moveTo>
                <a:lnTo>
                  <a:pt x="6934" y="11843"/>
                </a:lnTo>
                <a:lnTo>
                  <a:pt x="6934" y="11852"/>
                </a:lnTo>
                <a:lnTo>
                  <a:pt x="6934" y="11861"/>
                </a:lnTo>
                <a:lnTo>
                  <a:pt x="6934" y="11870"/>
                </a:lnTo>
                <a:lnTo>
                  <a:pt x="6943" y="11870"/>
                </a:lnTo>
                <a:lnTo>
                  <a:pt x="6943" y="11861"/>
                </a:lnTo>
                <a:lnTo>
                  <a:pt x="6943" y="11852"/>
                </a:lnTo>
                <a:close/>
                <a:moveTo>
                  <a:pt x="6555" y="8251"/>
                </a:moveTo>
                <a:lnTo>
                  <a:pt x="6555" y="8260"/>
                </a:lnTo>
                <a:close/>
                <a:moveTo>
                  <a:pt x="4279" y="6540"/>
                </a:moveTo>
                <a:lnTo>
                  <a:pt x="4279" y="6549"/>
                </a:lnTo>
                <a:lnTo>
                  <a:pt x="4288" y="6549"/>
                </a:lnTo>
                <a:close/>
                <a:moveTo>
                  <a:pt x="4023" y="6143"/>
                </a:moveTo>
                <a:lnTo>
                  <a:pt x="4023" y="6134"/>
                </a:lnTo>
                <a:lnTo>
                  <a:pt x="4014" y="6125"/>
                </a:lnTo>
                <a:lnTo>
                  <a:pt x="4005" y="6125"/>
                </a:lnTo>
                <a:lnTo>
                  <a:pt x="4005" y="6134"/>
                </a:lnTo>
                <a:lnTo>
                  <a:pt x="4005" y="6143"/>
                </a:lnTo>
                <a:lnTo>
                  <a:pt x="4014" y="6151"/>
                </a:lnTo>
                <a:lnTo>
                  <a:pt x="4032" y="6160"/>
                </a:lnTo>
                <a:lnTo>
                  <a:pt x="4041" y="6169"/>
                </a:lnTo>
                <a:lnTo>
                  <a:pt x="4041" y="6160"/>
                </a:lnTo>
                <a:lnTo>
                  <a:pt x="4041" y="6151"/>
                </a:lnTo>
                <a:close/>
                <a:moveTo>
                  <a:pt x="4102" y="6151"/>
                </a:moveTo>
                <a:lnTo>
                  <a:pt x="4094" y="6151"/>
                </a:lnTo>
                <a:lnTo>
                  <a:pt x="4094" y="6160"/>
                </a:lnTo>
                <a:lnTo>
                  <a:pt x="4085" y="6178"/>
                </a:lnTo>
                <a:lnTo>
                  <a:pt x="4085" y="6187"/>
                </a:lnTo>
                <a:lnTo>
                  <a:pt x="4102" y="6187"/>
                </a:lnTo>
                <a:lnTo>
                  <a:pt x="4111" y="6169"/>
                </a:lnTo>
                <a:lnTo>
                  <a:pt x="4102" y="6160"/>
                </a:lnTo>
                <a:close/>
                <a:moveTo>
                  <a:pt x="6555" y="7748"/>
                </a:moveTo>
                <a:lnTo>
                  <a:pt x="6564" y="7739"/>
                </a:lnTo>
                <a:lnTo>
                  <a:pt x="6564" y="7730"/>
                </a:lnTo>
                <a:lnTo>
                  <a:pt x="6555" y="7730"/>
                </a:lnTo>
                <a:lnTo>
                  <a:pt x="6555" y="7739"/>
                </a:lnTo>
                <a:close/>
                <a:moveTo>
                  <a:pt x="3917" y="5948"/>
                </a:moveTo>
                <a:lnTo>
                  <a:pt x="3926" y="5957"/>
                </a:lnTo>
                <a:lnTo>
                  <a:pt x="3926" y="5948"/>
                </a:lnTo>
                <a:close/>
                <a:moveTo>
                  <a:pt x="4191" y="6407"/>
                </a:moveTo>
                <a:lnTo>
                  <a:pt x="4182" y="6407"/>
                </a:lnTo>
                <a:lnTo>
                  <a:pt x="4182" y="6425"/>
                </a:lnTo>
                <a:lnTo>
                  <a:pt x="4182" y="6416"/>
                </a:lnTo>
                <a:lnTo>
                  <a:pt x="4191" y="6407"/>
                </a:lnTo>
                <a:lnTo>
                  <a:pt x="4191" y="6399"/>
                </a:lnTo>
                <a:close/>
                <a:moveTo>
                  <a:pt x="6617" y="8163"/>
                </a:moveTo>
                <a:lnTo>
                  <a:pt x="6608" y="8154"/>
                </a:lnTo>
                <a:lnTo>
                  <a:pt x="6608" y="8163"/>
                </a:lnTo>
                <a:close/>
                <a:moveTo>
                  <a:pt x="4226" y="6487"/>
                </a:moveTo>
                <a:lnTo>
                  <a:pt x="4217" y="6478"/>
                </a:lnTo>
                <a:lnTo>
                  <a:pt x="4217" y="6487"/>
                </a:lnTo>
                <a:lnTo>
                  <a:pt x="4226" y="6487"/>
                </a:lnTo>
                <a:lnTo>
                  <a:pt x="4226" y="6496"/>
                </a:lnTo>
                <a:lnTo>
                  <a:pt x="4235" y="6496"/>
                </a:lnTo>
                <a:close/>
                <a:moveTo>
                  <a:pt x="6899" y="11711"/>
                </a:moveTo>
                <a:lnTo>
                  <a:pt x="6890" y="11719"/>
                </a:lnTo>
                <a:lnTo>
                  <a:pt x="6890" y="11728"/>
                </a:lnTo>
                <a:lnTo>
                  <a:pt x="6899" y="11737"/>
                </a:lnTo>
                <a:lnTo>
                  <a:pt x="6908" y="11737"/>
                </a:lnTo>
                <a:lnTo>
                  <a:pt x="6917" y="11737"/>
                </a:lnTo>
                <a:lnTo>
                  <a:pt x="6926" y="11737"/>
                </a:lnTo>
                <a:lnTo>
                  <a:pt x="6934" y="11737"/>
                </a:lnTo>
                <a:lnTo>
                  <a:pt x="6934" y="11728"/>
                </a:lnTo>
                <a:lnTo>
                  <a:pt x="6934" y="11719"/>
                </a:lnTo>
                <a:lnTo>
                  <a:pt x="6943" y="11719"/>
                </a:lnTo>
                <a:lnTo>
                  <a:pt x="6952" y="11711"/>
                </a:lnTo>
                <a:lnTo>
                  <a:pt x="6961" y="11702"/>
                </a:lnTo>
                <a:lnTo>
                  <a:pt x="6952" y="11693"/>
                </a:lnTo>
                <a:lnTo>
                  <a:pt x="6952" y="11684"/>
                </a:lnTo>
                <a:lnTo>
                  <a:pt x="6943" y="11675"/>
                </a:lnTo>
                <a:lnTo>
                  <a:pt x="6934" y="11675"/>
                </a:lnTo>
                <a:lnTo>
                  <a:pt x="6934" y="11667"/>
                </a:lnTo>
                <a:lnTo>
                  <a:pt x="6943" y="11667"/>
                </a:lnTo>
                <a:lnTo>
                  <a:pt x="6943" y="11658"/>
                </a:lnTo>
                <a:lnTo>
                  <a:pt x="6952" y="11658"/>
                </a:lnTo>
                <a:lnTo>
                  <a:pt x="6961" y="11658"/>
                </a:lnTo>
                <a:lnTo>
                  <a:pt x="6952" y="11649"/>
                </a:lnTo>
                <a:lnTo>
                  <a:pt x="6961" y="11640"/>
                </a:lnTo>
                <a:lnTo>
                  <a:pt x="6961" y="11631"/>
                </a:lnTo>
                <a:lnTo>
                  <a:pt x="6961" y="11622"/>
                </a:lnTo>
                <a:lnTo>
                  <a:pt x="6952" y="11614"/>
                </a:lnTo>
                <a:lnTo>
                  <a:pt x="6952" y="11605"/>
                </a:lnTo>
                <a:lnTo>
                  <a:pt x="6934" y="11605"/>
                </a:lnTo>
                <a:lnTo>
                  <a:pt x="6917" y="11596"/>
                </a:lnTo>
                <a:lnTo>
                  <a:pt x="6917" y="11605"/>
                </a:lnTo>
                <a:lnTo>
                  <a:pt x="6917" y="11614"/>
                </a:lnTo>
                <a:lnTo>
                  <a:pt x="6917" y="11622"/>
                </a:lnTo>
                <a:lnTo>
                  <a:pt x="6908" y="11640"/>
                </a:lnTo>
                <a:lnTo>
                  <a:pt x="6908" y="11649"/>
                </a:lnTo>
                <a:lnTo>
                  <a:pt x="6908" y="11658"/>
                </a:lnTo>
                <a:lnTo>
                  <a:pt x="6899" y="11658"/>
                </a:lnTo>
                <a:lnTo>
                  <a:pt x="6908" y="11667"/>
                </a:lnTo>
                <a:lnTo>
                  <a:pt x="6899" y="11693"/>
                </a:lnTo>
                <a:close/>
                <a:moveTo>
                  <a:pt x="7967" y="12558"/>
                </a:moveTo>
                <a:lnTo>
                  <a:pt x="7967" y="12567"/>
                </a:lnTo>
                <a:close/>
                <a:moveTo>
                  <a:pt x="8099" y="12505"/>
                </a:moveTo>
                <a:lnTo>
                  <a:pt x="8099" y="12496"/>
                </a:lnTo>
                <a:lnTo>
                  <a:pt x="8108" y="12496"/>
                </a:lnTo>
                <a:lnTo>
                  <a:pt x="8099" y="12487"/>
                </a:lnTo>
                <a:lnTo>
                  <a:pt x="8081" y="12487"/>
                </a:lnTo>
                <a:lnTo>
                  <a:pt x="8072" y="12487"/>
                </a:lnTo>
                <a:lnTo>
                  <a:pt x="8072" y="12496"/>
                </a:lnTo>
                <a:lnTo>
                  <a:pt x="8072" y="12505"/>
                </a:lnTo>
                <a:lnTo>
                  <a:pt x="8081" y="12505"/>
                </a:lnTo>
                <a:lnTo>
                  <a:pt x="8072" y="12505"/>
                </a:lnTo>
                <a:lnTo>
                  <a:pt x="8064" y="12496"/>
                </a:lnTo>
                <a:lnTo>
                  <a:pt x="8055" y="12496"/>
                </a:lnTo>
                <a:lnTo>
                  <a:pt x="8055" y="12487"/>
                </a:lnTo>
                <a:lnTo>
                  <a:pt x="8064" y="12487"/>
                </a:lnTo>
                <a:lnTo>
                  <a:pt x="8064" y="12478"/>
                </a:lnTo>
                <a:lnTo>
                  <a:pt x="8055" y="12478"/>
                </a:lnTo>
                <a:lnTo>
                  <a:pt x="8046" y="12478"/>
                </a:lnTo>
                <a:lnTo>
                  <a:pt x="8028" y="12470"/>
                </a:lnTo>
                <a:lnTo>
                  <a:pt x="8028" y="12478"/>
                </a:lnTo>
                <a:lnTo>
                  <a:pt x="8011" y="12496"/>
                </a:lnTo>
                <a:lnTo>
                  <a:pt x="8011" y="12505"/>
                </a:lnTo>
                <a:lnTo>
                  <a:pt x="8020" y="12514"/>
                </a:lnTo>
                <a:lnTo>
                  <a:pt x="8011" y="12514"/>
                </a:lnTo>
                <a:lnTo>
                  <a:pt x="8002" y="12523"/>
                </a:lnTo>
                <a:lnTo>
                  <a:pt x="7975" y="12540"/>
                </a:lnTo>
                <a:lnTo>
                  <a:pt x="7984" y="12540"/>
                </a:lnTo>
                <a:lnTo>
                  <a:pt x="7975" y="12549"/>
                </a:lnTo>
                <a:lnTo>
                  <a:pt x="7975" y="12558"/>
                </a:lnTo>
                <a:lnTo>
                  <a:pt x="7984" y="12567"/>
                </a:lnTo>
                <a:lnTo>
                  <a:pt x="7993" y="12576"/>
                </a:lnTo>
                <a:lnTo>
                  <a:pt x="7993" y="12567"/>
                </a:lnTo>
                <a:lnTo>
                  <a:pt x="8002" y="12567"/>
                </a:lnTo>
                <a:lnTo>
                  <a:pt x="8011" y="12567"/>
                </a:lnTo>
                <a:lnTo>
                  <a:pt x="8020" y="12558"/>
                </a:lnTo>
                <a:lnTo>
                  <a:pt x="8011" y="12549"/>
                </a:lnTo>
                <a:lnTo>
                  <a:pt x="8046" y="12558"/>
                </a:lnTo>
                <a:lnTo>
                  <a:pt x="8046" y="12549"/>
                </a:lnTo>
                <a:lnTo>
                  <a:pt x="8046" y="12540"/>
                </a:lnTo>
                <a:lnTo>
                  <a:pt x="8072" y="12531"/>
                </a:lnTo>
                <a:lnTo>
                  <a:pt x="8081" y="12531"/>
                </a:lnTo>
                <a:lnTo>
                  <a:pt x="8081" y="12523"/>
                </a:lnTo>
                <a:lnTo>
                  <a:pt x="8090" y="12523"/>
                </a:lnTo>
                <a:lnTo>
                  <a:pt x="8108" y="12514"/>
                </a:lnTo>
                <a:lnTo>
                  <a:pt x="8108" y="12505"/>
                </a:lnTo>
                <a:close/>
                <a:moveTo>
                  <a:pt x="8064" y="12549"/>
                </a:moveTo>
                <a:lnTo>
                  <a:pt x="8055" y="12549"/>
                </a:lnTo>
                <a:lnTo>
                  <a:pt x="8064" y="12558"/>
                </a:lnTo>
                <a:close/>
                <a:moveTo>
                  <a:pt x="8787" y="10307"/>
                </a:moveTo>
                <a:lnTo>
                  <a:pt x="8778" y="10316"/>
                </a:lnTo>
                <a:lnTo>
                  <a:pt x="8787" y="10325"/>
                </a:lnTo>
                <a:lnTo>
                  <a:pt x="8787" y="10316"/>
                </a:lnTo>
                <a:lnTo>
                  <a:pt x="8796" y="10316"/>
                </a:lnTo>
                <a:close/>
                <a:moveTo>
                  <a:pt x="8796" y="10404"/>
                </a:moveTo>
                <a:lnTo>
                  <a:pt x="8796" y="10413"/>
                </a:lnTo>
                <a:lnTo>
                  <a:pt x="8787" y="10422"/>
                </a:lnTo>
                <a:lnTo>
                  <a:pt x="8787" y="10440"/>
                </a:lnTo>
                <a:lnTo>
                  <a:pt x="8796" y="10431"/>
                </a:lnTo>
                <a:lnTo>
                  <a:pt x="8796" y="10422"/>
                </a:lnTo>
                <a:lnTo>
                  <a:pt x="8805" y="10404"/>
                </a:lnTo>
                <a:close/>
                <a:moveTo>
                  <a:pt x="7808" y="11366"/>
                </a:moveTo>
                <a:lnTo>
                  <a:pt x="7799" y="11366"/>
                </a:lnTo>
                <a:lnTo>
                  <a:pt x="7790" y="11366"/>
                </a:lnTo>
                <a:lnTo>
                  <a:pt x="7799" y="11366"/>
                </a:lnTo>
                <a:lnTo>
                  <a:pt x="7808" y="11375"/>
                </a:lnTo>
                <a:close/>
                <a:moveTo>
                  <a:pt x="7878" y="12531"/>
                </a:moveTo>
                <a:lnTo>
                  <a:pt x="7887" y="12523"/>
                </a:lnTo>
                <a:lnTo>
                  <a:pt x="7878" y="12523"/>
                </a:lnTo>
                <a:lnTo>
                  <a:pt x="7870" y="12523"/>
                </a:lnTo>
                <a:lnTo>
                  <a:pt x="7861" y="12531"/>
                </a:lnTo>
                <a:lnTo>
                  <a:pt x="7870" y="12531"/>
                </a:lnTo>
                <a:lnTo>
                  <a:pt x="7870" y="12540"/>
                </a:lnTo>
                <a:lnTo>
                  <a:pt x="7878" y="12540"/>
                </a:lnTo>
                <a:close/>
                <a:moveTo>
                  <a:pt x="7940" y="12478"/>
                </a:moveTo>
                <a:lnTo>
                  <a:pt x="7931" y="12478"/>
                </a:lnTo>
                <a:lnTo>
                  <a:pt x="7931" y="12487"/>
                </a:lnTo>
                <a:lnTo>
                  <a:pt x="7940" y="12487"/>
                </a:lnTo>
                <a:close/>
                <a:moveTo>
                  <a:pt x="7975" y="12514"/>
                </a:moveTo>
                <a:lnTo>
                  <a:pt x="7984" y="12505"/>
                </a:lnTo>
                <a:lnTo>
                  <a:pt x="7993" y="12505"/>
                </a:lnTo>
                <a:lnTo>
                  <a:pt x="7993" y="12496"/>
                </a:lnTo>
                <a:lnTo>
                  <a:pt x="8002" y="12496"/>
                </a:lnTo>
                <a:lnTo>
                  <a:pt x="8002" y="12487"/>
                </a:lnTo>
                <a:lnTo>
                  <a:pt x="7993" y="12487"/>
                </a:lnTo>
                <a:lnTo>
                  <a:pt x="7993" y="12478"/>
                </a:lnTo>
                <a:lnTo>
                  <a:pt x="7984" y="12487"/>
                </a:lnTo>
                <a:lnTo>
                  <a:pt x="7967" y="12487"/>
                </a:lnTo>
                <a:lnTo>
                  <a:pt x="7958" y="12487"/>
                </a:lnTo>
                <a:lnTo>
                  <a:pt x="7949" y="12487"/>
                </a:lnTo>
                <a:lnTo>
                  <a:pt x="7940" y="12496"/>
                </a:lnTo>
                <a:lnTo>
                  <a:pt x="7922" y="12496"/>
                </a:lnTo>
                <a:lnTo>
                  <a:pt x="7914" y="12487"/>
                </a:lnTo>
                <a:lnTo>
                  <a:pt x="7914" y="12478"/>
                </a:lnTo>
                <a:lnTo>
                  <a:pt x="7905" y="12478"/>
                </a:lnTo>
                <a:lnTo>
                  <a:pt x="7905" y="12487"/>
                </a:lnTo>
                <a:lnTo>
                  <a:pt x="7905" y="12496"/>
                </a:lnTo>
                <a:lnTo>
                  <a:pt x="7914" y="12496"/>
                </a:lnTo>
                <a:lnTo>
                  <a:pt x="7914" y="12505"/>
                </a:lnTo>
                <a:lnTo>
                  <a:pt x="7922" y="12505"/>
                </a:lnTo>
                <a:lnTo>
                  <a:pt x="7931" y="12514"/>
                </a:lnTo>
                <a:lnTo>
                  <a:pt x="7922" y="12514"/>
                </a:lnTo>
                <a:lnTo>
                  <a:pt x="7914" y="12514"/>
                </a:lnTo>
                <a:lnTo>
                  <a:pt x="7905" y="12514"/>
                </a:lnTo>
                <a:lnTo>
                  <a:pt x="7914" y="12523"/>
                </a:lnTo>
                <a:lnTo>
                  <a:pt x="7922" y="12523"/>
                </a:lnTo>
                <a:lnTo>
                  <a:pt x="7922" y="12514"/>
                </a:lnTo>
                <a:lnTo>
                  <a:pt x="7931" y="12523"/>
                </a:lnTo>
                <a:lnTo>
                  <a:pt x="7922" y="12523"/>
                </a:lnTo>
                <a:lnTo>
                  <a:pt x="7922" y="12531"/>
                </a:lnTo>
                <a:lnTo>
                  <a:pt x="7914" y="12531"/>
                </a:lnTo>
                <a:lnTo>
                  <a:pt x="7905" y="12540"/>
                </a:lnTo>
                <a:lnTo>
                  <a:pt x="7887" y="12540"/>
                </a:lnTo>
                <a:lnTo>
                  <a:pt x="7878" y="12549"/>
                </a:lnTo>
                <a:lnTo>
                  <a:pt x="7887" y="12558"/>
                </a:lnTo>
                <a:lnTo>
                  <a:pt x="7896" y="12567"/>
                </a:lnTo>
                <a:lnTo>
                  <a:pt x="7914" y="12567"/>
                </a:lnTo>
                <a:lnTo>
                  <a:pt x="7914" y="12558"/>
                </a:lnTo>
                <a:lnTo>
                  <a:pt x="7922" y="12558"/>
                </a:lnTo>
                <a:lnTo>
                  <a:pt x="7922" y="12549"/>
                </a:lnTo>
                <a:lnTo>
                  <a:pt x="7931" y="12540"/>
                </a:lnTo>
                <a:lnTo>
                  <a:pt x="7940" y="12540"/>
                </a:lnTo>
                <a:lnTo>
                  <a:pt x="7949" y="12540"/>
                </a:lnTo>
                <a:lnTo>
                  <a:pt x="7967" y="12523"/>
                </a:lnTo>
                <a:close/>
                <a:moveTo>
                  <a:pt x="9793" y="8860"/>
                </a:moveTo>
                <a:lnTo>
                  <a:pt x="9793" y="8851"/>
                </a:lnTo>
                <a:lnTo>
                  <a:pt x="9784" y="8816"/>
                </a:lnTo>
                <a:lnTo>
                  <a:pt x="9775" y="8807"/>
                </a:lnTo>
                <a:lnTo>
                  <a:pt x="9775" y="8781"/>
                </a:lnTo>
                <a:lnTo>
                  <a:pt x="9766" y="8754"/>
                </a:lnTo>
                <a:lnTo>
                  <a:pt x="9758" y="8736"/>
                </a:lnTo>
                <a:lnTo>
                  <a:pt x="9749" y="8728"/>
                </a:lnTo>
                <a:lnTo>
                  <a:pt x="9713" y="8719"/>
                </a:lnTo>
                <a:lnTo>
                  <a:pt x="9696" y="8728"/>
                </a:lnTo>
                <a:lnTo>
                  <a:pt x="9687" y="8719"/>
                </a:lnTo>
                <a:lnTo>
                  <a:pt x="9669" y="8728"/>
                </a:lnTo>
                <a:lnTo>
                  <a:pt x="9660" y="8719"/>
                </a:lnTo>
                <a:lnTo>
                  <a:pt x="9652" y="8710"/>
                </a:lnTo>
                <a:lnTo>
                  <a:pt x="9643" y="8710"/>
                </a:lnTo>
                <a:lnTo>
                  <a:pt x="9625" y="8710"/>
                </a:lnTo>
                <a:lnTo>
                  <a:pt x="9616" y="8692"/>
                </a:lnTo>
                <a:lnTo>
                  <a:pt x="9590" y="8683"/>
                </a:lnTo>
                <a:lnTo>
                  <a:pt x="9581" y="8675"/>
                </a:lnTo>
                <a:lnTo>
                  <a:pt x="9563" y="8657"/>
                </a:lnTo>
                <a:lnTo>
                  <a:pt x="9546" y="8639"/>
                </a:lnTo>
                <a:lnTo>
                  <a:pt x="9537" y="8630"/>
                </a:lnTo>
                <a:lnTo>
                  <a:pt x="9528" y="8622"/>
                </a:lnTo>
                <a:lnTo>
                  <a:pt x="9511" y="8622"/>
                </a:lnTo>
                <a:lnTo>
                  <a:pt x="9502" y="8604"/>
                </a:lnTo>
                <a:lnTo>
                  <a:pt x="9493" y="8595"/>
                </a:lnTo>
                <a:lnTo>
                  <a:pt x="9466" y="8586"/>
                </a:lnTo>
                <a:lnTo>
                  <a:pt x="9458" y="8578"/>
                </a:lnTo>
                <a:lnTo>
                  <a:pt x="9449" y="8578"/>
                </a:lnTo>
                <a:lnTo>
                  <a:pt x="9431" y="8569"/>
                </a:lnTo>
                <a:lnTo>
                  <a:pt x="9422" y="8560"/>
                </a:lnTo>
                <a:lnTo>
                  <a:pt x="9396" y="8560"/>
                </a:lnTo>
                <a:lnTo>
                  <a:pt x="9378" y="8551"/>
                </a:lnTo>
                <a:lnTo>
                  <a:pt x="9352" y="8560"/>
                </a:lnTo>
                <a:lnTo>
                  <a:pt x="9325" y="8560"/>
                </a:lnTo>
                <a:lnTo>
                  <a:pt x="9316" y="8569"/>
                </a:lnTo>
                <a:lnTo>
                  <a:pt x="9308" y="8560"/>
                </a:lnTo>
                <a:lnTo>
                  <a:pt x="9299" y="8560"/>
                </a:lnTo>
                <a:lnTo>
                  <a:pt x="9290" y="8560"/>
                </a:lnTo>
                <a:lnTo>
                  <a:pt x="9281" y="8551"/>
                </a:lnTo>
                <a:lnTo>
                  <a:pt x="9272" y="8560"/>
                </a:lnTo>
                <a:lnTo>
                  <a:pt x="9255" y="8551"/>
                </a:lnTo>
                <a:lnTo>
                  <a:pt x="9228" y="8542"/>
                </a:lnTo>
                <a:lnTo>
                  <a:pt x="9219" y="8542"/>
                </a:lnTo>
                <a:lnTo>
                  <a:pt x="9211" y="8533"/>
                </a:lnTo>
                <a:lnTo>
                  <a:pt x="9202" y="8533"/>
                </a:lnTo>
                <a:lnTo>
                  <a:pt x="9184" y="8525"/>
                </a:lnTo>
                <a:lnTo>
                  <a:pt x="9166" y="8525"/>
                </a:lnTo>
                <a:lnTo>
                  <a:pt x="9166" y="8533"/>
                </a:lnTo>
                <a:lnTo>
                  <a:pt x="9140" y="8533"/>
                </a:lnTo>
                <a:lnTo>
                  <a:pt x="9131" y="8542"/>
                </a:lnTo>
                <a:lnTo>
                  <a:pt x="9122" y="8542"/>
                </a:lnTo>
                <a:lnTo>
                  <a:pt x="9114" y="8560"/>
                </a:lnTo>
                <a:lnTo>
                  <a:pt x="9105" y="8551"/>
                </a:lnTo>
                <a:lnTo>
                  <a:pt x="9114" y="8551"/>
                </a:lnTo>
                <a:lnTo>
                  <a:pt x="9114" y="8542"/>
                </a:lnTo>
                <a:lnTo>
                  <a:pt x="9114" y="8533"/>
                </a:lnTo>
                <a:lnTo>
                  <a:pt x="9105" y="8533"/>
                </a:lnTo>
                <a:lnTo>
                  <a:pt x="9096" y="8551"/>
                </a:lnTo>
                <a:lnTo>
                  <a:pt x="9087" y="8569"/>
                </a:lnTo>
                <a:lnTo>
                  <a:pt x="9078" y="8578"/>
                </a:lnTo>
                <a:lnTo>
                  <a:pt x="9069" y="8586"/>
                </a:lnTo>
                <a:lnTo>
                  <a:pt x="9069" y="8578"/>
                </a:lnTo>
                <a:lnTo>
                  <a:pt x="9078" y="8551"/>
                </a:lnTo>
                <a:lnTo>
                  <a:pt x="9078" y="8542"/>
                </a:lnTo>
                <a:lnTo>
                  <a:pt x="9078" y="8533"/>
                </a:lnTo>
                <a:lnTo>
                  <a:pt x="9087" y="8533"/>
                </a:lnTo>
                <a:lnTo>
                  <a:pt x="9087" y="8525"/>
                </a:lnTo>
                <a:lnTo>
                  <a:pt x="9096" y="8525"/>
                </a:lnTo>
                <a:lnTo>
                  <a:pt x="9096" y="8516"/>
                </a:lnTo>
                <a:lnTo>
                  <a:pt x="9087" y="8507"/>
                </a:lnTo>
                <a:lnTo>
                  <a:pt x="9078" y="8516"/>
                </a:lnTo>
                <a:lnTo>
                  <a:pt x="9078" y="8525"/>
                </a:lnTo>
                <a:lnTo>
                  <a:pt x="9069" y="8525"/>
                </a:lnTo>
                <a:lnTo>
                  <a:pt x="9069" y="8516"/>
                </a:lnTo>
                <a:lnTo>
                  <a:pt x="9078" y="8516"/>
                </a:lnTo>
                <a:lnTo>
                  <a:pt x="9078" y="8507"/>
                </a:lnTo>
                <a:lnTo>
                  <a:pt x="9087" y="8498"/>
                </a:lnTo>
                <a:lnTo>
                  <a:pt x="9087" y="8489"/>
                </a:lnTo>
                <a:lnTo>
                  <a:pt x="9078" y="8489"/>
                </a:lnTo>
                <a:lnTo>
                  <a:pt x="9078" y="8480"/>
                </a:lnTo>
                <a:lnTo>
                  <a:pt x="9069" y="8480"/>
                </a:lnTo>
                <a:lnTo>
                  <a:pt x="9061" y="8472"/>
                </a:lnTo>
                <a:lnTo>
                  <a:pt x="9052" y="8472"/>
                </a:lnTo>
                <a:lnTo>
                  <a:pt x="9052" y="8463"/>
                </a:lnTo>
                <a:lnTo>
                  <a:pt x="9043" y="8454"/>
                </a:lnTo>
                <a:lnTo>
                  <a:pt x="9034" y="8463"/>
                </a:lnTo>
                <a:lnTo>
                  <a:pt x="9034" y="8472"/>
                </a:lnTo>
                <a:lnTo>
                  <a:pt x="9025" y="8472"/>
                </a:lnTo>
                <a:lnTo>
                  <a:pt x="9025" y="8480"/>
                </a:lnTo>
                <a:lnTo>
                  <a:pt x="9025" y="8463"/>
                </a:lnTo>
                <a:lnTo>
                  <a:pt x="9016" y="8454"/>
                </a:lnTo>
                <a:lnTo>
                  <a:pt x="9008" y="8445"/>
                </a:lnTo>
                <a:lnTo>
                  <a:pt x="8999" y="8454"/>
                </a:lnTo>
                <a:lnTo>
                  <a:pt x="8990" y="8445"/>
                </a:lnTo>
                <a:lnTo>
                  <a:pt x="8981" y="8436"/>
                </a:lnTo>
                <a:lnTo>
                  <a:pt x="8972" y="8427"/>
                </a:lnTo>
                <a:lnTo>
                  <a:pt x="8964" y="8436"/>
                </a:lnTo>
                <a:lnTo>
                  <a:pt x="8964" y="8427"/>
                </a:lnTo>
                <a:lnTo>
                  <a:pt x="8955" y="8427"/>
                </a:lnTo>
                <a:lnTo>
                  <a:pt x="8946" y="8427"/>
                </a:lnTo>
                <a:lnTo>
                  <a:pt x="8937" y="8427"/>
                </a:lnTo>
                <a:lnTo>
                  <a:pt x="8928" y="8419"/>
                </a:lnTo>
                <a:lnTo>
                  <a:pt x="8919" y="8410"/>
                </a:lnTo>
                <a:lnTo>
                  <a:pt x="8911" y="8410"/>
                </a:lnTo>
                <a:lnTo>
                  <a:pt x="8902" y="8410"/>
                </a:lnTo>
                <a:lnTo>
                  <a:pt x="8893" y="8410"/>
                </a:lnTo>
                <a:lnTo>
                  <a:pt x="8884" y="8401"/>
                </a:lnTo>
                <a:lnTo>
                  <a:pt x="8875" y="8401"/>
                </a:lnTo>
                <a:lnTo>
                  <a:pt x="8866" y="8401"/>
                </a:lnTo>
                <a:lnTo>
                  <a:pt x="8875" y="8401"/>
                </a:lnTo>
                <a:lnTo>
                  <a:pt x="8875" y="8410"/>
                </a:lnTo>
                <a:lnTo>
                  <a:pt x="8866" y="8410"/>
                </a:lnTo>
                <a:lnTo>
                  <a:pt x="8858" y="8401"/>
                </a:lnTo>
                <a:lnTo>
                  <a:pt x="8849" y="8401"/>
                </a:lnTo>
                <a:lnTo>
                  <a:pt x="8840" y="8401"/>
                </a:lnTo>
                <a:lnTo>
                  <a:pt x="8831" y="8410"/>
                </a:lnTo>
                <a:lnTo>
                  <a:pt x="8831" y="8401"/>
                </a:lnTo>
                <a:lnTo>
                  <a:pt x="8822" y="8401"/>
                </a:lnTo>
                <a:lnTo>
                  <a:pt x="8822" y="8410"/>
                </a:lnTo>
                <a:lnTo>
                  <a:pt x="8814" y="8410"/>
                </a:lnTo>
                <a:lnTo>
                  <a:pt x="8814" y="8419"/>
                </a:lnTo>
                <a:lnTo>
                  <a:pt x="8805" y="8419"/>
                </a:lnTo>
                <a:lnTo>
                  <a:pt x="8805" y="8427"/>
                </a:lnTo>
                <a:lnTo>
                  <a:pt x="8796" y="8436"/>
                </a:lnTo>
                <a:lnTo>
                  <a:pt x="8796" y="8445"/>
                </a:lnTo>
                <a:lnTo>
                  <a:pt x="8796" y="8454"/>
                </a:lnTo>
                <a:lnTo>
                  <a:pt x="8805" y="8463"/>
                </a:lnTo>
                <a:lnTo>
                  <a:pt x="8796" y="8463"/>
                </a:lnTo>
                <a:lnTo>
                  <a:pt x="8796" y="8472"/>
                </a:lnTo>
                <a:lnTo>
                  <a:pt x="8787" y="8463"/>
                </a:lnTo>
                <a:lnTo>
                  <a:pt x="8778" y="8463"/>
                </a:lnTo>
                <a:lnTo>
                  <a:pt x="8761" y="8480"/>
                </a:lnTo>
                <a:lnTo>
                  <a:pt x="8743" y="8489"/>
                </a:lnTo>
                <a:lnTo>
                  <a:pt x="8725" y="8525"/>
                </a:lnTo>
                <a:lnTo>
                  <a:pt x="8725" y="8533"/>
                </a:lnTo>
                <a:lnTo>
                  <a:pt x="8717" y="8542"/>
                </a:lnTo>
                <a:lnTo>
                  <a:pt x="8708" y="8542"/>
                </a:lnTo>
                <a:lnTo>
                  <a:pt x="8717" y="8533"/>
                </a:lnTo>
                <a:lnTo>
                  <a:pt x="8717" y="8516"/>
                </a:lnTo>
                <a:lnTo>
                  <a:pt x="8725" y="8507"/>
                </a:lnTo>
                <a:lnTo>
                  <a:pt x="8725" y="8498"/>
                </a:lnTo>
                <a:lnTo>
                  <a:pt x="8734" y="8480"/>
                </a:lnTo>
                <a:lnTo>
                  <a:pt x="8717" y="8489"/>
                </a:lnTo>
                <a:lnTo>
                  <a:pt x="8699" y="8489"/>
                </a:lnTo>
                <a:lnTo>
                  <a:pt x="8690" y="8489"/>
                </a:lnTo>
                <a:lnTo>
                  <a:pt x="8681" y="8489"/>
                </a:lnTo>
                <a:lnTo>
                  <a:pt x="8672" y="8489"/>
                </a:lnTo>
                <a:lnTo>
                  <a:pt x="8664" y="8489"/>
                </a:lnTo>
                <a:lnTo>
                  <a:pt x="8655" y="8498"/>
                </a:lnTo>
                <a:lnTo>
                  <a:pt x="8637" y="8489"/>
                </a:lnTo>
                <a:lnTo>
                  <a:pt x="8637" y="8480"/>
                </a:lnTo>
                <a:lnTo>
                  <a:pt x="8628" y="8480"/>
                </a:lnTo>
                <a:lnTo>
                  <a:pt x="8628" y="8472"/>
                </a:lnTo>
                <a:lnTo>
                  <a:pt x="8628" y="8463"/>
                </a:lnTo>
                <a:lnTo>
                  <a:pt x="8619" y="8454"/>
                </a:lnTo>
                <a:lnTo>
                  <a:pt x="8619" y="8445"/>
                </a:lnTo>
                <a:lnTo>
                  <a:pt x="8619" y="8436"/>
                </a:lnTo>
                <a:lnTo>
                  <a:pt x="8611" y="8436"/>
                </a:lnTo>
                <a:lnTo>
                  <a:pt x="8619" y="8427"/>
                </a:lnTo>
                <a:lnTo>
                  <a:pt x="8619" y="8419"/>
                </a:lnTo>
                <a:lnTo>
                  <a:pt x="8611" y="8427"/>
                </a:lnTo>
                <a:lnTo>
                  <a:pt x="8593" y="8436"/>
                </a:lnTo>
                <a:lnTo>
                  <a:pt x="8584" y="8436"/>
                </a:lnTo>
                <a:lnTo>
                  <a:pt x="8567" y="8454"/>
                </a:lnTo>
                <a:lnTo>
                  <a:pt x="8558" y="8454"/>
                </a:lnTo>
                <a:lnTo>
                  <a:pt x="8540" y="8463"/>
                </a:lnTo>
                <a:lnTo>
                  <a:pt x="8522" y="8472"/>
                </a:lnTo>
                <a:lnTo>
                  <a:pt x="8514" y="8463"/>
                </a:lnTo>
                <a:lnTo>
                  <a:pt x="8487" y="8463"/>
                </a:lnTo>
                <a:lnTo>
                  <a:pt x="8496" y="8463"/>
                </a:lnTo>
                <a:lnTo>
                  <a:pt x="8522" y="8454"/>
                </a:lnTo>
                <a:lnTo>
                  <a:pt x="8531" y="8454"/>
                </a:lnTo>
                <a:lnTo>
                  <a:pt x="8540" y="8454"/>
                </a:lnTo>
                <a:lnTo>
                  <a:pt x="8540" y="8445"/>
                </a:lnTo>
                <a:lnTo>
                  <a:pt x="8540" y="8436"/>
                </a:lnTo>
                <a:lnTo>
                  <a:pt x="8549" y="8436"/>
                </a:lnTo>
                <a:lnTo>
                  <a:pt x="8558" y="8427"/>
                </a:lnTo>
                <a:lnTo>
                  <a:pt x="8558" y="8410"/>
                </a:lnTo>
                <a:lnTo>
                  <a:pt x="8567" y="8392"/>
                </a:lnTo>
                <a:lnTo>
                  <a:pt x="8575" y="8392"/>
                </a:lnTo>
                <a:lnTo>
                  <a:pt x="8575" y="8383"/>
                </a:lnTo>
                <a:lnTo>
                  <a:pt x="8584" y="8366"/>
                </a:lnTo>
                <a:lnTo>
                  <a:pt x="8584" y="8357"/>
                </a:lnTo>
                <a:lnTo>
                  <a:pt x="8602" y="8357"/>
                </a:lnTo>
                <a:lnTo>
                  <a:pt x="8611" y="8339"/>
                </a:lnTo>
                <a:lnTo>
                  <a:pt x="8619" y="8339"/>
                </a:lnTo>
                <a:lnTo>
                  <a:pt x="8628" y="8339"/>
                </a:lnTo>
                <a:lnTo>
                  <a:pt x="8637" y="8322"/>
                </a:lnTo>
                <a:lnTo>
                  <a:pt x="8646" y="8304"/>
                </a:lnTo>
                <a:lnTo>
                  <a:pt x="8655" y="8295"/>
                </a:lnTo>
                <a:lnTo>
                  <a:pt x="8664" y="8286"/>
                </a:lnTo>
                <a:lnTo>
                  <a:pt x="8681" y="8277"/>
                </a:lnTo>
                <a:lnTo>
                  <a:pt x="8690" y="8269"/>
                </a:lnTo>
                <a:lnTo>
                  <a:pt x="8690" y="8260"/>
                </a:lnTo>
                <a:lnTo>
                  <a:pt x="8690" y="8251"/>
                </a:lnTo>
                <a:lnTo>
                  <a:pt x="8681" y="8233"/>
                </a:lnTo>
                <a:lnTo>
                  <a:pt x="8681" y="8225"/>
                </a:lnTo>
                <a:lnTo>
                  <a:pt x="8672" y="8225"/>
                </a:lnTo>
                <a:lnTo>
                  <a:pt x="8664" y="8216"/>
                </a:lnTo>
                <a:lnTo>
                  <a:pt x="8646" y="8216"/>
                </a:lnTo>
                <a:lnTo>
                  <a:pt x="8646" y="8207"/>
                </a:lnTo>
                <a:lnTo>
                  <a:pt x="8637" y="8207"/>
                </a:lnTo>
                <a:lnTo>
                  <a:pt x="8637" y="8198"/>
                </a:lnTo>
                <a:lnTo>
                  <a:pt x="8628" y="8198"/>
                </a:lnTo>
                <a:lnTo>
                  <a:pt x="8628" y="8189"/>
                </a:lnTo>
                <a:lnTo>
                  <a:pt x="8628" y="8180"/>
                </a:lnTo>
                <a:lnTo>
                  <a:pt x="8628" y="8172"/>
                </a:lnTo>
                <a:lnTo>
                  <a:pt x="8619" y="8163"/>
                </a:lnTo>
                <a:lnTo>
                  <a:pt x="8619" y="8154"/>
                </a:lnTo>
                <a:lnTo>
                  <a:pt x="8611" y="8127"/>
                </a:lnTo>
                <a:lnTo>
                  <a:pt x="8602" y="8110"/>
                </a:lnTo>
                <a:lnTo>
                  <a:pt x="8602" y="8083"/>
                </a:lnTo>
                <a:lnTo>
                  <a:pt x="8593" y="8048"/>
                </a:lnTo>
                <a:lnTo>
                  <a:pt x="8584" y="8039"/>
                </a:lnTo>
                <a:lnTo>
                  <a:pt x="8575" y="8039"/>
                </a:lnTo>
                <a:lnTo>
                  <a:pt x="8567" y="8039"/>
                </a:lnTo>
                <a:lnTo>
                  <a:pt x="8558" y="8057"/>
                </a:lnTo>
                <a:lnTo>
                  <a:pt x="8558" y="8048"/>
                </a:lnTo>
                <a:lnTo>
                  <a:pt x="8558" y="8039"/>
                </a:lnTo>
                <a:lnTo>
                  <a:pt x="8549" y="8022"/>
                </a:lnTo>
                <a:lnTo>
                  <a:pt x="8549" y="8013"/>
                </a:lnTo>
                <a:lnTo>
                  <a:pt x="8540" y="8013"/>
                </a:lnTo>
                <a:lnTo>
                  <a:pt x="8540" y="8022"/>
                </a:lnTo>
                <a:lnTo>
                  <a:pt x="8540" y="8030"/>
                </a:lnTo>
                <a:lnTo>
                  <a:pt x="8531" y="8030"/>
                </a:lnTo>
                <a:lnTo>
                  <a:pt x="8540" y="8030"/>
                </a:lnTo>
                <a:lnTo>
                  <a:pt x="8540" y="8022"/>
                </a:lnTo>
                <a:lnTo>
                  <a:pt x="8531" y="8013"/>
                </a:lnTo>
                <a:lnTo>
                  <a:pt x="8531" y="8004"/>
                </a:lnTo>
                <a:lnTo>
                  <a:pt x="8522" y="7995"/>
                </a:lnTo>
                <a:lnTo>
                  <a:pt x="8514" y="8004"/>
                </a:lnTo>
                <a:lnTo>
                  <a:pt x="8514" y="7995"/>
                </a:lnTo>
                <a:lnTo>
                  <a:pt x="8514" y="7986"/>
                </a:lnTo>
                <a:lnTo>
                  <a:pt x="8505" y="7986"/>
                </a:lnTo>
                <a:lnTo>
                  <a:pt x="8478" y="7969"/>
                </a:lnTo>
                <a:lnTo>
                  <a:pt x="8469" y="7951"/>
                </a:lnTo>
                <a:lnTo>
                  <a:pt x="8443" y="7942"/>
                </a:lnTo>
                <a:lnTo>
                  <a:pt x="8425" y="7942"/>
                </a:lnTo>
                <a:lnTo>
                  <a:pt x="8399" y="7924"/>
                </a:lnTo>
                <a:lnTo>
                  <a:pt x="8390" y="7933"/>
                </a:lnTo>
                <a:lnTo>
                  <a:pt x="8381" y="7960"/>
                </a:lnTo>
                <a:lnTo>
                  <a:pt x="8372" y="7960"/>
                </a:lnTo>
                <a:lnTo>
                  <a:pt x="8381" y="7951"/>
                </a:lnTo>
                <a:lnTo>
                  <a:pt x="8381" y="7942"/>
                </a:lnTo>
                <a:lnTo>
                  <a:pt x="8381" y="7933"/>
                </a:lnTo>
                <a:lnTo>
                  <a:pt x="8381" y="7924"/>
                </a:lnTo>
                <a:lnTo>
                  <a:pt x="8364" y="7916"/>
                </a:lnTo>
                <a:lnTo>
                  <a:pt x="8328" y="7916"/>
                </a:lnTo>
                <a:lnTo>
                  <a:pt x="8302" y="7916"/>
                </a:lnTo>
                <a:lnTo>
                  <a:pt x="8284" y="7916"/>
                </a:lnTo>
                <a:lnTo>
                  <a:pt x="8267" y="7916"/>
                </a:lnTo>
                <a:lnTo>
                  <a:pt x="8258" y="7916"/>
                </a:lnTo>
                <a:lnTo>
                  <a:pt x="8249" y="7924"/>
                </a:lnTo>
                <a:lnTo>
                  <a:pt x="8249" y="7933"/>
                </a:lnTo>
                <a:lnTo>
                  <a:pt x="8249" y="7924"/>
                </a:lnTo>
                <a:lnTo>
                  <a:pt x="8222" y="7924"/>
                </a:lnTo>
                <a:lnTo>
                  <a:pt x="8205" y="7916"/>
                </a:lnTo>
                <a:lnTo>
                  <a:pt x="8170" y="7916"/>
                </a:lnTo>
                <a:lnTo>
                  <a:pt x="8161" y="7916"/>
                </a:lnTo>
                <a:lnTo>
                  <a:pt x="8161" y="7924"/>
                </a:lnTo>
                <a:lnTo>
                  <a:pt x="8161" y="7933"/>
                </a:lnTo>
                <a:lnTo>
                  <a:pt x="8161" y="7942"/>
                </a:lnTo>
                <a:lnTo>
                  <a:pt x="8152" y="7951"/>
                </a:lnTo>
                <a:lnTo>
                  <a:pt x="8152" y="7942"/>
                </a:lnTo>
                <a:lnTo>
                  <a:pt x="8152" y="7924"/>
                </a:lnTo>
                <a:lnTo>
                  <a:pt x="8152" y="7907"/>
                </a:lnTo>
                <a:lnTo>
                  <a:pt x="8152" y="7898"/>
                </a:lnTo>
                <a:lnTo>
                  <a:pt x="8143" y="7889"/>
                </a:lnTo>
                <a:lnTo>
                  <a:pt x="8125" y="7889"/>
                </a:lnTo>
                <a:lnTo>
                  <a:pt x="8125" y="7880"/>
                </a:lnTo>
                <a:lnTo>
                  <a:pt x="8108" y="7871"/>
                </a:lnTo>
                <a:lnTo>
                  <a:pt x="8099" y="7854"/>
                </a:lnTo>
                <a:lnTo>
                  <a:pt x="8090" y="7854"/>
                </a:lnTo>
                <a:lnTo>
                  <a:pt x="8081" y="7854"/>
                </a:lnTo>
                <a:lnTo>
                  <a:pt x="8072" y="7845"/>
                </a:lnTo>
                <a:lnTo>
                  <a:pt x="8064" y="7854"/>
                </a:lnTo>
                <a:lnTo>
                  <a:pt x="8055" y="7863"/>
                </a:lnTo>
                <a:lnTo>
                  <a:pt x="8055" y="7880"/>
                </a:lnTo>
                <a:lnTo>
                  <a:pt x="8046" y="7880"/>
                </a:lnTo>
                <a:lnTo>
                  <a:pt x="8046" y="7871"/>
                </a:lnTo>
                <a:lnTo>
                  <a:pt x="8046" y="7863"/>
                </a:lnTo>
                <a:lnTo>
                  <a:pt x="8055" y="7854"/>
                </a:lnTo>
                <a:lnTo>
                  <a:pt x="8055" y="7836"/>
                </a:lnTo>
                <a:lnTo>
                  <a:pt x="8055" y="7819"/>
                </a:lnTo>
                <a:lnTo>
                  <a:pt x="8055" y="7810"/>
                </a:lnTo>
                <a:lnTo>
                  <a:pt x="8046" y="7801"/>
                </a:lnTo>
                <a:lnTo>
                  <a:pt x="8046" y="7792"/>
                </a:lnTo>
                <a:lnTo>
                  <a:pt x="8037" y="7783"/>
                </a:lnTo>
                <a:lnTo>
                  <a:pt x="8002" y="7757"/>
                </a:lnTo>
                <a:lnTo>
                  <a:pt x="7984" y="7748"/>
                </a:lnTo>
                <a:lnTo>
                  <a:pt x="7975" y="7739"/>
                </a:lnTo>
                <a:lnTo>
                  <a:pt x="7967" y="7739"/>
                </a:lnTo>
                <a:lnTo>
                  <a:pt x="7958" y="7739"/>
                </a:lnTo>
                <a:lnTo>
                  <a:pt x="7949" y="7730"/>
                </a:lnTo>
                <a:lnTo>
                  <a:pt x="7949" y="7721"/>
                </a:lnTo>
                <a:lnTo>
                  <a:pt x="7931" y="7721"/>
                </a:lnTo>
                <a:lnTo>
                  <a:pt x="7922" y="7721"/>
                </a:lnTo>
                <a:lnTo>
                  <a:pt x="7914" y="7721"/>
                </a:lnTo>
                <a:lnTo>
                  <a:pt x="7887" y="7721"/>
                </a:lnTo>
                <a:lnTo>
                  <a:pt x="7870" y="7730"/>
                </a:lnTo>
                <a:lnTo>
                  <a:pt x="7861" y="7730"/>
                </a:lnTo>
                <a:lnTo>
                  <a:pt x="7852" y="7739"/>
                </a:lnTo>
                <a:lnTo>
                  <a:pt x="7843" y="7730"/>
                </a:lnTo>
                <a:lnTo>
                  <a:pt x="7834" y="7721"/>
                </a:lnTo>
                <a:lnTo>
                  <a:pt x="7825" y="7721"/>
                </a:lnTo>
                <a:lnTo>
                  <a:pt x="7852" y="7721"/>
                </a:lnTo>
                <a:lnTo>
                  <a:pt x="7861" y="7713"/>
                </a:lnTo>
                <a:lnTo>
                  <a:pt x="7861" y="7704"/>
                </a:lnTo>
                <a:lnTo>
                  <a:pt x="7870" y="7695"/>
                </a:lnTo>
                <a:lnTo>
                  <a:pt x="7870" y="7686"/>
                </a:lnTo>
                <a:lnTo>
                  <a:pt x="7870" y="7677"/>
                </a:lnTo>
                <a:lnTo>
                  <a:pt x="7878" y="7677"/>
                </a:lnTo>
                <a:lnTo>
                  <a:pt x="7887" y="7668"/>
                </a:lnTo>
                <a:lnTo>
                  <a:pt x="7887" y="7660"/>
                </a:lnTo>
                <a:lnTo>
                  <a:pt x="7870" y="7651"/>
                </a:lnTo>
                <a:lnTo>
                  <a:pt x="7861" y="7651"/>
                </a:lnTo>
                <a:lnTo>
                  <a:pt x="7852" y="7642"/>
                </a:lnTo>
                <a:lnTo>
                  <a:pt x="7834" y="7633"/>
                </a:lnTo>
                <a:lnTo>
                  <a:pt x="7834" y="7624"/>
                </a:lnTo>
                <a:lnTo>
                  <a:pt x="7825" y="7633"/>
                </a:lnTo>
                <a:lnTo>
                  <a:pt x="7817" y="7633"/>
                </a:lnTo>
                <a:lnTo>
                  <a:pt x="7817" y="7642"/>
                </a:lnTo>
                <a:lnTo>
                  <a:pt x="7808" y="7633"/>
                </a:lnTo>
                <a:lnTo>
                  <a:pt x="7808" y="7624"/>
                </a:lnTo>
                <a:lnTo>
                  <a:pt x="7799" y="7624"/>
                </a:lnTo>
                <a:lnTo>
                  <a:pt x="7790" y="7624"/>
                </a:lnTo>
                <a:lnTo>
                  <a:pt x="7790" y="7616"/>
                </a:lnTo>
                <a:lnTo>
                  <a:pt x="7790" y="7624"/>
                </a:lnTo>
                <a:lnTo>
                  <a:pt x="7790" y="7633"/>
                </a:lnTo>
                <a:lnTo>
                  <a:pt x="7781" y="7624"/>
                </a:lnTo>
                <a:lnTo>
                  <a:pt x="7781" y="7633"/>
                </a:lnTo>
                <a:lnTo>
                  <a:pt x="7773" y="7633"/>
                </a:lnTo>
                <a:lnTo>
                  <a:pt x="7773" y="7624"/>
                </a:lnTo>
                <a:lnTo>
                  <a:pt x="7764" y="7607"/>
                </a:lnTo>
                <a:lnTo>
                  <a:pt x="7755" y="7598"/>
                </a:lnTo>
                <a:lnTo>
                  <a:pt x="7755" y="7607"/>
                </a:lnTo>
                <a:lnTo>
                  <a:pt x="7755" y="7616"/>
                </a:lnTo>
                <a:lnTo>
                  <a:pt x="7746" y="7616"/>
                </a:lnTo>
                <a:lnTo>
                  <a:pt x="7746" y="7607"/>
                </a:lnTo>
                <a:lnTo>
                  <a:pt x="7755" y="7607"/>
                </a:lnTo>
                <a:lnTo>
                  <a:pt x="7746" y="7598"/>
                </a:lnTo>
                <a:lnTo>
                  <a:pt x="7746" y="7589"/>
                </a:lnTo>
                <a:lnTo>
                  <a:pt x="7737" y="7589"/>
                </a:lnTo>
                <a:lnTo>
                  <a:pt x="7737" y="7580"/>
                </a:lnTo>
                <a:lnTo>
                  <a:pt x="7746" y="7580"/>
                </a:lnTo>
                <a:lnTo>
                  <a:pt x="7773" y="7580"/>
                </a:lnTo>
                <a:lnTo>
                  <a:pt x="7781" y="7571"/>
                </a:lnTo>
                <a:lnTo>
                  <a:pt x="7799" y="7571"/>
                </a:lnTo>
                <a:lnTo>
                  <a:pt x="7808" y="7571"/>
                </a:lnTo>
                <a:lnTo>
                  <a:pt x="7808" y="7563"/>
                </a:lnTo>
                <a:lnTo>
                  <a:pt x="7781" y="7563"/>
                </a:lnTo>
                <a:lnTo>
                  <a:pt x="7746" y="7563"/>
                </a:lnTo>
                <a:lnTo>
                  <a:pt x="7728" y="7563"/>
                </a:lnTo>
                <a:lnTo>
                  <a:pt x="7711" y="7563"/>
                </a:lnTo>
                <a:lnTo>
                  <a:pt x="7693" y="7571"/>
                </a:lnTo>
                <a:lnTo>
                  <a:pt x="7667" y="7571"/>
                </a:lnTo>
                <a:lnTo>
                  <a:pt x="7640" y="7571"/>
                </a:lnTo>
                <a:lnTo>
                  <a:pt x="7631" y="7571"/>
                </a:lnTo>
                <a:lnTo>
                  <a:pt x="7631" y="7580"/>
                </a:lnTo>
                <a:lnTo>
                  <a:pt x="7640" y="7571"/>
                </a:lnTo>
                <a:lnTo>
                  <a:pt x="7667" y="7580"/>
                </a:lnTo>
                <a:lnTo>
                  <a:pt x="7675" y="7580"/>
                </a:lnTo>
                <a:lnTo>
                  <a:pt x="7667" y="7580"/>
                </a:lnTo>
                <a:lnTo>
                  <a:pt x="7667" y="7589"/>
                </a:lnTo>
                <a:lnTo>
                  <a:pt x="7640" y="7580"/>
                </a:lnTo>
                <a:lnTo>
                  <a:pt x="7587" y="7607"/>
                </a:lnTo>
                <a:lnTo>
                  <a:pt x="7587" y="7616"/>
                </a:lnTo>
                <a:lnTo>
                  <a:pt x="7578" y="7616"/>
                </a:lnTo>
                <a:lnTo>
                  <a:pt x="7570" y="7616"/>
                </a:lnTo>
                <a:lnTo>
                  <a:pt x="7552" y="7607"/>
                </a:lnTo>
                <a:lnTo>
                  <a:pt x="7543" y="7607"/>
                </a:lnTo>
                <a:lnTo>
                  <a:pt x="7534" y="7598"/>
                </a:lnTo>
                <a:lnTo>
                  <a:pt x="7517" y="7598"/>
                </a:lnTo>
                <a:lnTo>
                  <a:pt x="7499" y="7580"/>
                </a:lnTo>
                <a:lnTo>
                  <a:pt x="7490" y="7571"/>
                </a:lnTo>
                <a:lnTo>
                  <a:pt x="7437" y="7571"/>
                </a:lnTo>
                <a:lnTo>
                  <a:pt x="7420" y="7580"/>
                </a:lnTo>
                <a:lnTo>
                  <a:pt x="7393" y="7580"/>
                </a:lnTo>
                <a:lnTo>
                  <a:pt x="7367" y="7580"/>
                </a:lnTo>
                <a:lnTo>
                  <a:pt x="7349" y="7580"/>
                </a:lnTo>
                <a:lnTo>
                  <a:pt x="7340" y="7580"/>
                </a:lnTo>
                <a:lnTo>
                  <a:pt x="7340" y="7571"/>
                </a:lnTo>
                <a:lnTo>
                  <a:pt x="7331" y="7563"/>
                </a:lnTo>
                <a:lnTo>
                  <a:pt x="7340" y="7554"/>
                </a:lnTo>
                <a:lnTo>
                  <a:pt x="7331" y="7545"/>
                </a:lnTo>
                <a:lnTo>
                  <a:pt x="7331" y="7536"/>
                </a:lnTo>
                <a:lnTo>
                  <a:pt x="7314" y="7518"/>
                </a:lnTo>
                <a:lnTo>
                  <a:pt x="7296" y="7510"/>
                </a:lnTo>
                <a:lnTo>
                  <a:pt x="7278" y="7510"/>
                </a:lnTo>
                <a:lnTo>
                  <a:pt x="7270" y="7510"/>
                </a:lnTo>
                <a:lnTo>
                  <a:pt x="7243" y="7510"/>
                </a:lnTo>
                <a:lnTo>
                  <a:pt x="7234" y="7501"/>
                </a:lnTo>
                <a:lnTo>
                  <a:pt x="7226" y="7492"/>
                </a:lnTo>
                <a:lnTo>
                  <a:pt x="7226" y="7483"/>
                </a:lnTo>
                <a:lnTo>
                  <a:pt x="7226" y="7474"/>
                </a:lnTo>
                <a:lnTo>
                  <a:pt x="7226" y="7466"/>
                </a:lnTo>
                <a:lnTo>
                  <a:pt x="7217" y="7466"/>
                </a:lnTo>
                <a:lnTo>
                  <a:pt x="7208" y="7457"/>
                </a:lnTo>
                <a:lnTo>
                  <a:pt x="7199" y="7457"/>
                </a:lnTo>
                <a:lnTo>
                  <a:pt x="7199" y="7466"/>
                </a:lnTo>
                <a:lnTo>
                  <a:pt x="7190" y="7474"/>
                </a:lnTo>
                <a:lnTo>
                  <a:pt x="7190" y="7483"/>
                </a:lnTo>
                <a:lnTo>
                  <a:pt x="7199" y="7492"/>
                </a:lnTo>
                <a:lnTo>
                  <a:pt x="7199" y="7501"/>
                </a:lnTo>
                <a:lnTo>
                  <a:pt x="7217" y="7492"/>
                </a:lnTo>
                <a:lnTo>
                  <a:pt x="7226" y="7492"/>
                </a:lnTo>
                <a:lnTo>
                  <a:pt x="7226" y="7501"/>
                </a:lnTo>
                <a:lnTo>
                  <a:pt x="7226" y="7510"/>
                </a:lnTo>
                <a:lnTo>
                  <a:pt x="7217" y="7510"/>
                </a:lnTo>
                <a:lnTo>
                  <a:pt x="7208" y="7501"/>
                </a:lnTo>
                <a:lnTo>
                  <a:pt x="7208" y="7510"/>
                </a:lnTo>
                <a:lnTo>
                  <a:pt x="7199" y="7510"/>
                </a:lnTo>
                <a:lnTo>
                  <a:pt x="7199" y="7518"/>
                </a:lnTo>
                <a:lnTo>
                  <a:pt x="7173" y="7527"/>
                </a:lnTo>
                <a:lnTo>
                  <a:pt x="7155" y="7527"/>
                </a:lnTo>
                <a:lnTo>
                  <a:pt x="7120" y="7545"/>
                </a:lnTo>
                <a:lnTo>
                  <a:pt x="7102" y="7545"/>
                </a:lnTo>
                <a:lnTo>
                  <a:pt x="7102" y="7554"/>
                </a:lnTo>
                <a:lnTo>
                  <a:pt x="7102" y="7563"/>
                </a:lnTo>
                <a:lnTo>
                  <a:pt x="7102" y="7571"/>
                </a:lnTo>
                <a:lnTo>
                  <a:pt x="7102" y="7580"/>
                </a:lnTo>
                <a:lnTo>
                  <a:pt x="7111" y="7598"/>
                </a:lnTo>
                <a:lnTo>
                  <a:pt x="7120" y="7607"/>
                </a:lnTo>
                <a:lnTo>
                  <a:pt x="7120" y="7616"/>
                </a:lnTo>
                <a:lnTo>
                  <a:pt x="7128" y="7633"/>
                </a:lnTo>
                <a:lnTo>
                  <a:pt x="7137" y="7642"/>
                </a:lnTo>
                <a:lnTo>
                  <a:pt x="7128" y="7651"/>
                </a:lnTo>
                <a:lnTo>
                  <a:pt x="7128" y="7668"/>
                </a:lnTo>
                <a:lnTo>
                  <a:pt x="7120" y="7677"/>
                </a:lnTo>
                <a:lnTo>
                  <a:pt x="7120" y="7686"/>
                </a:lnTo>
                <a:lnTo>
                  <a:pt x="7102" y="7686"/>
                </a:lnTo>
                <a:lnTo>
                  <a:pt x="7093" y="7686"/>
                </a:lnTo>
                <a:lnTo>
                  <a:pt x="7084" y="7686"/>
                </a:lnTo>
                <a:lnTo>
                  <a:pt x="7084" y="7677"/>
                </a:lnTo>
                <a:lnTo>
                  <a:pt x="7084" y="7668"/>
                </a:lnTo>
                <a:lnTo>
                  <a:pt x="7076" y="7660"/>
                </a:lnTo>
                <a:lnTo>
                  <a:pt x="7067" y="7651"/>
                </a:lnTo>
                <a:lnTo>
                  <a:pt x="7067" y="7642"/>
                </a:lnTo>
                <a:lnTo>
                  <a:pt x="7058" y="7633"/>
                </a:lnTo>
                <a:lnTo>
                  <a:pt x="7067" y="7607"/>
                </a:lnTo>
                <a:lnTo>
                  <a:pt x="7076" y="7607"/>
                </a:lnTo>
                <a:lnTo>
                  <a:pt x="7084" y="7598"/>
                </a:lnTo>
                <a:lnTo>
                  <a:pt x="7093" y="7589"/>
                </a:lnTo>
                <a:lnTo>
                  <a:pt x="7093" y="7571"/>
                </a:lnTo>
                <a:lnTo>
                  <a:pt x="7093" y="7563"/>
                </a:lnTo>
                <a:lnTo>
                  <a:pt x="7084" y="7554"/>
                </a:lnTo>
                <a:lnTo>
                  <a:pt x="7084" y="7545"/>
                </a:lnTo>
                <a:lnTo>
                  <a:pt x="7093" y="7545"/>
                </a:lnTo>
                <a:lnTo>
                  <a:pt x="7084" y="7536"/>
                </a:lnTo>
                <a:lnTo>
                  <a:pt x="7076" y="7527"/>
                </a:lnTo>
                <a:lnTo>
                  <a:pt x="7067" y="7510"/>
                </a:lnTo>
                <a:lnTo>
                  <a:pt x="7067" y="7501"/>
                </a:lnTo>
                <a:lnTo>
                  <a:pt x="7076" y="7501"/>
                </a:lnTo>
                <a:lnTo>
                  <a:pt x="7102" y="7492"/>
                </a:lnTo>
                <a:lnTo>
                  <a:pt x="7111" y="7492"/>
                </a:lnTo>
                <a:lnTo>
                  <a:pt x="7111" y="7483"/>
                </a:lnTo>
                <a:lnTo>
                  <a:pt x="7120" y="7474"/>
                </a:lnTo>
                <a:lnTo>
                  <a:pt x="7128" y="7466"/>
                </a:lnTo>
                <a:lnTo>
                  <a:pt x="7128" y="7457"/>
                </a:lnTo>
                <a:lnTo>
                  <a:pt x="7120" y="7448"/>
                </a:lnTo>
                <a:lnTo>
                  <a:pt x="7102" y="7439"/>
                </a:lnTo>
                <a:lnTo>
                  <a:pt x="7093" y="7439"/>
                </a:lnTo>
                <a:lnTo>
                  <a:pt x="7084" y="7439"/>
                </a:lnTo>
                <a:lnTo>
                  <a:pt x="7067" y="7448"/>
                </a:lnTo>
                <a:lnTo>
                  <a:pt x="7067" y="7457"/>
                </a:lnTo>
                <a:lnTo>
                  <a:pt x="7058" y="7457"/>
                </a:lnTo>
                <a:lnTo>
                  <a:pt x="7049" y="7466"/>
                </a:lnTo>
                <a:lnTo>
                  <a:pt x="7049" y="7474"/>
                </a:lnTo>
                <a:lnTo>
                  <a:pt x="7031" y="7483"/>
                </a:lnTo>
                <a:lnTo>
                  <a:pt x="7014" y="7492"/>
                </a:lnTo>
                <a:lnTo>
                  <a:pt x="6970" y="7518"/>
                </a:lnTo>
                <a:lnTo>
                  <a:pt x="6943" y="7527"/>
                </a:lnTo>
                <a:lnTo>
                  <a:pt x="6934" y="7527"/>
                </a:lnTo>
                <a:lnTo>
                  <a:pt x="6926" y="7518"/>
                </a:lnTo>
                <a:lnTo>
                  <a:pt x="6917" y="7518"/>
                </a:lnTo>
                <a:lnTo>
                  <a:pt x="6908" y="7518"/>
                </a:lnTo>
                <a:lnTo>
                  <a:pt x="6899" y="7527"/>
                </a:lnTo>
                <a:lnTo>
                  <a:pt x="6899" y="7536"/>
                </a:lnTo>
                <a:lnTo>
                  <a:pt x="6899" y="7545"/>
                </a:lnTo>
                <a:lnTo>
                  <a:pt x="6890" y="7563"/>
                </a:lnTo>
                <a:lnTo>
                  <a:pt x="6881" y="7563"/>
                </a:lnTo>
                <a:lnTo>
                  <a:pt x="6881" y="7554"/>
                </a:lnTo>
                <a:lnTo>
                  <a:pt x="6881" y="7545"/>
                </a:lnTo>
                <a:lnTo>
                  <a:pt x="6890" y="7545"/>
                </a:lnTo>
                <a:lnTo>
                  <a:pt x="6881" y="7545"/>
                </a:lnTo>
                <a:lnTo>
                  <a:pt x="6855" y="7536"/>
                </a:lnTo>
                <a:lnTo>
                  <a:pt x="6846" y="7536"/>
                </a:lnTo>
                <a:lnTo>
                  <a:pt x="6837" y="7554"/>
                </a:lnTo>
                <a:lnTo>
                  <a:pt x="6829" y="7563"/>
                </a:lnTo>
                <a:lnTo>
                  <a:pt x="6820" y="7563"/>
                </a:lnTo>
                <a:lnTo>
                  <a:pt x="6811" y="7571"/>
                </a:lnTo>
                <a:lnTo>
                  <a:pt x="6811" y="7580"/>
                </a:lnTo>
                <a:lnTo>
                  <a:pt x="6802" y="7598"/>
                </a:lnTo>
                <a:lnTo>
                  <a:pt x="6793" y="7607"/>
                </a:lnTo>
                <a:lnTo>
                  <a:pt x="6802" y="7598"/>
                </a:lnTo>
                <a:lnTo>
                  <a:pt x="6802" y="7607"/>
                </a:lnTo>
                <a:lnTo>
                  <a:pt x="6802" y="7616"/>
                </a:lnTo>
                <a:lnTo>
                  <a:pt x="6802" y="7633"/>
                </a:lnTo>
                <a:lnTo>
                  <a:pt x="6793" y="7642"/>
                </a:lnTo>
                <a:lnTo>
                  <a:pt x="6802" y="7642"/>
                </a:lnTo>
                <a:lnTo>
                  <a:pt x="6802" y="7651"/>
                </a:lnTo>
                <a:lnTo>
                  <a:pt x="6793" y="7660"/>
                </a:lnTo>
                <a:lnTo>
                  <a:pt x="6776" y="7660"/>
                </a:lnTo>
                <a:lnTo>
                  <a:pt x="6767" y="7668"/>
                </a:lnTo>
                <a:lnTo>
                  <a:pt x="6758" y="7668"/>
                </a:lnTo>
                <a:lnTo>
                  <a:pt x="6749" y="7695"/>
                </a:lnTo>
                <a:lnTo>
                  <a:pt x="6723" y="7713"/>
                </a:lnTo>
                <a:lnTo>
                  <a:pt x="6714" y="7721"/>
                </a:lnTo>
                <a:lnTo>
                  <a:pt x="6705" y="7721"/>
                </a:lnTo>
                <a:lnTo>
                  <a:pt x="6705" y="7730"/>
                </a:lnTo>
                <a:lnTo>
                  <a:pt x="6714" y="7730"/>
                </a:lnTo>
                <a:lnTo>
                  <a:pt x="6714" y="7739"/>
                </a:lnTo>
                <a:lnTo>
                  <a:pt x="6714" y="7766"/>
                </a:lnTo>
                <a:lnTo>
                  <a:pt x="6714" y="7774"/>
                </a:lnTo>
                <a:lnTo>
                  <a:pt x="6705" y="7774"/>
                </a:lnTo>
                <a:lnTo>
                  <a:pt x="6705" y="7766"/>
                </a:lnTo>
                <a:lnTo>
                  <a:pt x="6705" y="7757"/>
                </a:lnTo>
                <a:lnTo>
                  <a:pt x="6696" y="7748"/>
                </a:lnTo>
                <a:lnTo>
                  <a:pt x="6687" y="7739"/>
                </a:lnTo>
                <a:lnTo>
                  <a:pt x="6679" y="7730"/>
                </a:lnTo>
                <a:lnTo>
                  <a:pt x="6670" y="7721"/>
                </a:lnTo>
                <a:lnTo>
                  <a:pt x="6643" y="7704"/>
                </a:lnTo>
                <a:lnTo>
                  <a:pt x="6634" y="7686"/>
                </a:lnTo>
                <a:lnTo>
                  <a:pt x="6617" y="7677"/>
                </a:lnTo>
                <a:lnTo>
                  <a:pt x="6590" y="7660"/>
                </a:lnTo>
                <a:lnTo>
                  <a:pt x="6573" y="7660"/>
                </a:lnTo>
                <a:lnTo>
                  <a:pt x="6555" y="7660"/>
                </a:lnTo>
                <a:lnTo>
                  <a:pt x="6546" y="7651"/>
                </a:lnTo>
                <a:lnTo>
                  <a:pt x="6537" y="7651"/>
                </a:lnTo>
                <a:lnTo>
                  <a:pt x="6529" y="7651"/>
                </a:lnTo>
                <a:lnTo>
                  <a:pt x="6511" y="7651"/>
                </a:lnTo>
                <a:lnTo>
                  <a:pt x="6502" y="7651"/>
                </a:lnTo>
                <a:lnTo>
                  <a:pt x="6493" y="7660"/>
                </a:lnTo>
                <a:lnTo>
                  <a:pt x="6484" y="7668"/>
                </a:lnTo>
                <a:lnTo>
                  <a:pt x="6476" y="7668"/>
                </a:lnTo>
                <a:lnTo>
                  <a:pt x="6467" y="7677"/>
                </a:lnTo>
                <a:lnTo>
                  <a:pt x="6440" y="7686"/>
                </a:lnTo>
                <a:lnTo>
                  <a:pt x="6432" y="7686"/>
                </a:lnTo>
                <a:lnTo>
                  <a:pt x="6414" y="7704"/>
                </a:lnTo>
                <a:lnTo>
                  <a:pt x="6396" y="7704"/>
                </a:lnTo>
                <a:lnTo>
                  <a:pt x="6387" y="7704"/>
                </a:lnTo>
                <a:lnTo>
                  <a:pt x="6379" y="7704"/>
                </a:lnTo>
                <a:lnTo>
                  <a:pt x="6361" y="7704"/>
                </a:lnTo>
                <a:lnTo>
                  <a:pt x="6352" y="7695"/>
                </a:lnTo>
                <a:lnTo>
                  <a:pt x="6343" y="7686"/>
                </a:lnTo>
                <a:lnTo>
                  <a:pt x="6334" y="7677"/>
                </a:lnTo>
                <a:lnTo>
                  <a:pt x="6334" y="7686"/>
                </a:lnTo>
                <a:lnTo>
                  <a:pt x="6343" y="7686"/>
                </a:lnTo>
                <a:lnTo>
                  <a:pt x="6343" y="7695"/>
                </a:lnTo>
                <a:lnTo>
                  <a:pt x="6334" y="7695"/>
                </a:lnTo>
                <a:lnTo>
                  <a:pt x="6326" y="7695"/>
                </a:lnTo>
                <a:lnTo>
                  <a:pt x="6317" y="7695"/>
                </a:lnTo>
                <a:lnTo>
                  <a:pt x="6308" y="7686"/>
                </a:lnTo>
                <a:lnTo>
                  <a:pt x="6317" y="7677"/>
                </a:lnTo>
                <a:lnTo>
                  <a:pt x="6308" y="7677"/>
                </a:lnTo>
                <a:lnTo>
                  <a:pt x="6299" y="7668"/>
                </a:lnTo>
                <a:lnTo>
                  <a:pt x="6299" y="7660"/>
                </a:lnTo>
                <a:lnTo>
                  <a:pt x="6290" y="7651"/>
                </a:lnTo>
                <a:lnTo>
                  <a:pt x="6282" y="7651"/>
                </a:lnTo>
                <a:lnTo>
                  <a:pt x="6273" y="7642"/>
                </a:lnTo>
                <a:lnTo>
                  <a:pt x="6264" y="7633"/>
                </a:lnTo>
                <a:lnTo>
                  <a:pt x="6255" y="7616"/>
                </a:lnTo>
                <a:lnTo>
                  <a:pt x="6246" y="7616"/>
                </a:lnTo>
                <a:lnTo>
                  <a:pt x="6229" y="7598"/>
                </a:lnTo>
                <a:lnTo>
                  <a:pt x="6220" y="7580"/>
                </a:lnTo>
                <a:lnTo>
                  <a:pt x="6211" y="7563"/>
                </a:lnTo>
                <a:lnTo>
                  <a:pt x="6211" y="7554"/>
                </a:lnTo>
                <a:lnTo>
                  <a:pt x="6202" y="7545"/>
                </a:lnTo>
                <a:lnTo>
                  <a:pt x="6193" y="7536"/>
                </a:lnTo>
                <a:lnTo>
                  <a:pt x="6193" y="7518"/>
                </a:lnTo>
                <a:lnTo>
                  <a:pt x="6193" y="7510"/>
                </a:lnTo>
                <a:lnTo>
                  <a:pt x="6202" y="7510"/>
                </a:lnTo>
                <a:lnTo>
                  <a:pt x="6202" y="7501"/>
                </a:lnTo>
                <a:lnTo>
                  <a:pt x="6211" y="7501"/>
                </a:lnTo>
                <a:lnTo>
                  <a:pt x="6211" y="7492"/>
                </a:lnTo>
                <a:lnTo>
                  <a:pt x="6202" y="7483"/>
                </a:lnTo>
                <a:lnTo>
                  <a:pt x="6193" y="7483"/>
                </a:lnTo>
                <a:lnTo>
                  <a:pt x="6193" y="7474"/>
                </a:lnTo>
                <a:lnTo>
                  <a:pt x="6202" y="7474"/>
                </a:lnTo>
                <a:lnTo>
                  <a:pt x="6202" y="7466"/>
                </a:lnTo>
                <a:lnTo>
                  <a:pt x="6211" y="7457"/>
                </a:lnTo>
                <a:lnTo>
                  <a:pt x="6211" y="7448"/>
                </a:lnTo>
                <a:lnTo>
                  <a:pt x="6202" y="7439"/>
                </a:lnTo>
                <a:lnTo>
                  <a:pt x="6202" y="7430"/>
                </a:lnTo>
                <a:lnTo>
                  <a:pt x="6211" y="7421"/>
                </a:lnTo>
                <a:lnTo>
                  <a:pt x="6211" y="7430"/>
                </a:lnTo>
                <a:lnTo>
                  <a:pt x="6211" y="7439"/>
                </a:lnTo>
                <a:lnTo>
                  <a:pt x="6220" y="7439"/>
                </a:lnTo>
                <a:lnTo>
                  <a:pt x="6220" y="7430"/>
                </a:lnTo>
                <a:lnTo>
                  <a:pt x="6220" y="7404"/>
                </a:lnTo>
                <a:lnTo>
                  <a:pt x="6211" y="7368"/>
                </a:lnTo>
                <a:lnTo>
                  <a:pt x="6220" y="7342"/>
                </a:lnTo>
                <a:lnTo>
                  <a:pt x="6229" y="7324"/>
                </a:lnTo>
                <a:lnTo>
                  <a:pt x="6229" y="7315"/>
                </a:lnTo>
                <a:lnTo>
                  <a:pt x="6237" y="7307"/>
                </a:lnTo>
                <a:lnTo>
                  <a:pt x="6237" y="7298"/>
                </a:lnTo>
                <a:lnTo>
                  <a:pt x="6246" y="7298"/>
                </a:lnTo>
                <a:lnTo>
                  <a:pt x="6237" y="7263"/>
                </a:lnTo>
                <a:lnTo>
                  <a:pt x="6229" y="7263"/>
                </a:lnTo>
                <a:lnTo>
                  <a:pt x="6229" y="7254"/>
                </a:lnTo>
                <a:lnTo>
                  <a:pt x="6237" y="7254"/>
                </a:lnTo>
                <a:lnTo>
                  <a:pt x="6237" y="7263"/>
                </a:lnTo>
                <a:lnTo>
                  <a:pt x="6237" y="7254"/>
                </a:lnTo>
                <a:lnTo>
                  <a:pt x="6246" y="7254"/>
                </a:lnTo>
                <a:lnTo>
                  <a:pt x="6246" y="7245"/>
                </a:lnTo>
                <a:lnTo>
                  <a:pt x="6237" y="7245"/>
                </a:lnTo>
                <a:lnTo>
                  <a:pt x="6229" y="7227"/>
                </a:lnTo>
                <a:lnTo>
                  <a:pt x="6211" y="7218"/>
                </a:lnTo>
                <a:lnTo>
                  <a:pt x="6220" y="7227"/>
                </a:lnTo>
                <a:lnTo>
                  <a:pt x="6211" y="7227"/>
                </a:lnTo>
                <a:lnTo>
                  <a:pt x="6202" y="7227"/>
                </a:lnTo>
                <a:lnTo>
                  <a:pt x="6193" y="7227"/>
                </a:lnTo>
                <a:lnTo>
                  <a:pt x="6193" y="7218"/>
                </a:lnTo>
                <a:lnTo>
                  <a:pt x="6184" y="7218"/>
                </a:lnTo>
                <a:lnTo>
                  <a:pt x="6176" y="7218"/>
                </a:lnTo>
                <a:lnTo>
                  <a:pt x="6176" y="7210"/>
                </a:lnTo>
                <a:lnTo>
                  <a:pt x="6184" y="7210"/>
                </a:lnTo>
                <a:lnTo>
                  <a:pt x="6202" y="7218"/>
                </a:lnTo>
                <a:lnTo>
                  <a:pt x="6167" y="7183"/>
                </a:lnTo>
                <a:lnTo>
                  <a:pt x="6149" y="7183"/>
                </a:lnTo>
                <a:lnTo>
                  <a:pt x="6149" y="7192"/>
                </a:lnTo>
                <a:lnTo>
                  <a:pt x="6140" y="7183"/>
                </a:lnTo>
                <a:lnTo>
                  <a:pt x="6132" y="7183"/>
                </a:lnTo>
                <a:lnTo>
                  <a:pt x="6114" y="7174"/>
                </a:lnTo>
                <a:lnTo>
                  <a:pt x="6105" y="7174"/>
                </a:lnTo>
                <a:lnTo>
                  <a:pt x="6096" y="7174"/>
                </a:lnTo>
                <a:lnTo>
                  <a:pt x="6070" y="7183"/>
                </a:lnTo>
                <a:lnTo>
                  <a:pt x="6052" y="7174"/>
                </a:lnTo>
                <a:lnTo>
                  <a:pt x="6035" y="7174"/>
                </a:lnTo>
                <a:lnTo>
                  <a:pt x="6043" y="7174"/>
                </a:lnTo>
                <a:lnTo>
                  <a:pt x="6035" y="7183"/>
                </a:lnTo>
                <a:lnTo>
                  <a:pt x="6026" y="7183"/>
                </a:lnTo>
                <a:lnTo>
                  <a:pt x="6008" y="7192"/>
                </a:lnTo>
                <a:lnTo>
                  <a:pt x="5999" y="7183"/>
                </a:lnTo>
                <a:lnTo>
                  <a:pt x="5982" y="7192"/>
                </a:lnTo>
                <a:lnTo>
                  <a:pt x="5973" y="7192"/>
                </a:lnTo>
                <a:lnTo>
                  <a:pt x="5937" y="7183"/>
                </a:lnTo>
                <a:lnTo>
                  <a:pt x="5929" y="7192"/>
                </a:lnTo>
                <a:lnTo>
                  <a:pt x="5920" y="7183"/>
                </a:lnTo>
                <a:lnTo>
                  <a:pt x="5911" y="7183"/>
                </a:lnTo>
                <a:lnTo>
                  <a:pt x="5902" y="7183"/>
                </a:lnTo>
                <a:lnTo>
                  <a:pt x="5893" y="7183"/>
                </a:lnTo>
                <a:lnTo>
                  <a:pt x="5885" y="7192"/>
                </a:lnTo>
                <a:lnTo>
                  <a:pt x="5876" y="7192"/>
                </a:lnTo>
                <a:lnTo>
                  <a:pt x="5849" y="7174"/>
                </a:lnTo>
                <a:lnTo>
                  <a:pt x="5849" y="7183"/>
                </a:lnTo>
                <a:lnTo>
                  <a:pt x="5840" y="7192"/>
                </a:lnTo>
                <a:lnTo>
                  <a:pt x="5840" y="7183"/>
                </a:lnTo>
                <a:lnTo>
                  <a:pt x="5832" y="7183"/>
                </a:lnTo>
                <a:lnTo>
                  <a:pt x="5823" y="7183"/>
                </a:lnTo>
                <a:lnTo>
                  <a:pt x="5823" y="7174"/>
                </a:lnTo>
                <a:lnTo>
                  <a:pt x="5840" y="7157"/>
                </a:lnTo>
                <a:lnTo>
                  <a:pt x="5849" y="7148"/>
                </a:lnTo>
                <a:lnTo>
                  <a:pt x="5858" y="7139"/>
                </a:lnTo>
                <a:lnTo>
                  <a:pt x="5867" y="7121"/>
                </a:lnTo>
                <a:lnTo>
                  <a:pt x="5867" y="7104"/>
                </a:lnTo>
                <a:lnTo>
                  <a:pt x="5867" y="7086"/>
                </a:lnTo>
                <a:lnTo>
                  <a:pt x="5867" y="7077"/>
                </a:lnTo>
                <a:lnTo>
                  <a:pt x="5867" y="7068"/>
                </a:lnTo>
                <a:lnTo>
                  <a:pt x="5876" y="7060"/>
                </a:lnTo>
                <a:lnTo>
                  <a:pt x="5867" y="7051"/>
                </a:lnTo>
                <a:lnTo>
                  <a:pt x="5876" y="7042"/>
                </a:lnTo>
                <a:lnTo>
                  <a:pt x="5876" y="7033"/>
                </a:lnTo>
                <a:lnTo>
                  <a:pt x="5885" y="7015"/>
                </a:lnTo>
                <a:lnTo>
                  <a:pt x="5885" y="7007"/>
                </a:lnTo>
                <a:lnTo>
                  <a:pt x="5876" y="6998"/>
                </a:lnTo>
                <a:lnTo>
                  <a:pt x="5867" y="6998"/>
                </a:lnTo>
                <a:lnTo>
                  <a:pt x="5867" y="6989"/>
                </a:lnTo>
                <a:lnTo>
                  <a:pt x="5867" y="6980"/>
                </a:lnTo>
                <a:lnTo>
                  <a:pt x="5876" y="6971"/>
                </a:lnTo>
                <a:lnTo>
                  <a:pt x="5876" y="6962"/>
                </a:lnTo>
                <a:lnTo>
                  <a:pt x="5885" y="6962"/>
                </a:lnTo>
                <a:lnTo>
                  <a:pt x="5885" y="6971"/>
                </a:lnTo>
                <a:lnTo>
                  <a:pt x="5885" y="6980"/>
                </a:lnTo>
                <a:lnTo>
                  <a:pt x="5885" y="6989"/>
                </a:lnTo>
                <a:lnTo>
                  <a:pt x="5893" y="6989"/>
                </a:lnTo>
                <a:lnTo>
                  <a:pt x="5893" y="6998"/>
                </a:lnTo>
                <a:lnTo>
                  <a:pt x="5902" y="6998"/>
                </a:lnTo>
                <a:lnTo>
                  <a:pt x="5902" y="6989"/>
                </a:lnTo>
                <a:lnTo>
                  <a:pt x="5911" y="6971"/>
                </a:lnTo>
                <a:lnTo>
                  <a:pt x="5911" y="6962"/>
                </a:lnTo>
                <a:lnTo>
                  <a:pt x="5920" y="6945"/>
                </a:lnTo>
                <a:lnTo>
                  <a:pt x="5929" y="6927"/>
                </a:lnTo>
                <a:lnTo>
                  <a:pt x="5929" y="6918"/>
                </a:lnTo>
                <a:lnTo>
                  <a:pt x="5920" y="6918"/>
                </a:lnTo>
                <a:lnTo>
                  <a:pt x="5920" y="6927"/>
                </a:lnTo>
                <a:lnTo>
                  <a:pt x="5911" y="6927"/>
                </a:lnTo>
                <a:lnTo>
                  <a:pt x="5911" y="6918"/>
                </a:lnTo>
                <a:lnTo>
                  <a:pt x="5920" y="6918"/>
                </a:lnTo>
                <a:lnTo>
                  <a:pt x="5929" y="6918"/>
                </a:lnTo>
                <a:lnTo>
                  <a:pt x="5929" y="6909"/>
                </a:lnTo>
                <a:lnTo>
                  <a:pt x="5929" y="6901"/>
                </a:lnTo>
                <a:lnTo>
                  <a:pt x="5920" y="6901"/>
                </a:lnTo>
                <a:lnTo>
                  <a:pt x="5911" y="6901"/>
                </a:lnTo>
                <a:lnTo>
                  <a:pt x="5920" y="6883"/>
                </a:lnTo>
                <a:lnTo>
                  <a:pt x="5929" y="6883"/>
                </a:lnTo>
                <a:lnTo>
                  <a:pt x="5929" y="6874"/>
                </a:lnTo>
                <a:lnTo>
                  <a:pt x="5929" y="6865"/>
                </a:lnTo>
                <a:lnTo>
                  <a:pt x="5929" y="6857"/>
                </a:lnTo>
                <a:lnTo>
                  <a:pt x="5946" y="6830"/>
                </a:lnTo>
                <a:lnTo>
                  <a:pt x="5955" y="6821"/>
                </a:lnTo>
                <a:lnTo>
                  <a:pt x="5964" y="6812"/>
                </a:lnTo>
                <a:lnTo>
                  <a:pt x="5973" y="6804"/>
                </a:lnTo>
                <a:lnTo>
                  <a:pt x="5973" y="6795"/>
                </a:lnTo>
                <a:lnTo>
                  <a:pt x="5982" y="6786"/>
                </a:lnTo>
                <a:lnTo>
                  <a:pt x="5973" y="6777"/>
                </a:lnTo>
                <a:lnTo>
                  <a:pt x="5973" y="6759"/>
                </a:lnTo>
                <a:lnTo>
                  <a:pt x="5964" y="6751"/>
                </a:lnTo>
                <a:lnTo>
                  <a:pt x="5955" y="6751"/>
                </a:lnTo>
                <a:lnTo>
                  <a:pt x="5946" y="6751"/>
                </a:lnTo>
                <a:lnTo>
                  <a:pt x="5937" y="6751"/>
                </a:lnTo>
                <a:lnTo>
                  <a:pt x="5946" y="6751"/>
                </a:lnTo>
                <a:lnTo>
                  <a:pt x="5946" y="6759"/>
                </a:lnTo>
                <a:lnTo>
                  <a:pt x="5929" y="6759"/>
                </a:lnTo>
                <a:lnTo>
                  <a:pt x="5911" y="6751"/>
                </a:lnTo>
                <a:lnTo>
                  <a:pt x="5902" y="6751"/>
                </a:lnTo>
                <a:lnTo>
                  <a:pt x="5885" y="6751"/>
                </a:lnTo>
                <a:lnTo>
                  <a:pt x="5876" y="6751"/>
                </a:lnTo>
                <a:lnTo>
                  <a:pt x="5867" y="6751"/>
                </a:lnTo>
                <a:lnTo>
                  <a:pt x="5858" y="6751"/>
                </a:lnTo>
                <a:lnTo>
                  <a:pt x="5849" y="6751"/>
                </a:lnTo>
                <a:lnTo>
                  <a:pt x="5832" y="6759"/>
                </a:lnTo>
                <a:lnTo>
                  <a:pt x="5823" y="6759"/>
                </a:lnTo>
                <a:lnTo>
                  <a:pt x="5752" y="6777"/>
                </a:lnTo>
                <a:lnTo>
                  <a:pt x="5726" y="6786"/>
                </a:lnTo>
                <a:lnTo>
                  <a:pt x="5717" y="6795"/>
                </a:lnTo>
                <a:lnTo>
                  <a:pt x="5708" y="6812"/>
                </a:lnTo>
                <a:lnTo>
                  <a:pt x="5708" y="6830"/>
                </a:lnTo>
                <a:lnTo>
                  <a:pt x="5708" y="6839"/>
                </a:lnTo>
                <a:lnTo>
                  <a:pt x="5708" y="6857"/>
                </a:lnTo>
                <a:lnTo>
                  <a:pt x="5708" y="6865"/>
                </a:lnTo>
                <a:lnTo>
                  <a:pt x="5708" y="6874"/>
                </a:lnTo>
                <a:lnTo>
                  <a:pt x="5690" y="6883"/>
                </a:lnTo>
                <a:lnTo>
                  <a:pt x="5690" y="6892"/>
                </a:lnTo>
                <a:lnTo>
                  <a:pt x="5690" y="6918"/>
                </a:lnTo>
                <a:lnTo>
                  <a:pt x="5673" y="6936"/>
                </a:lnTo>
                <a:lnTo>
                  <a:pt x="5664" y="6936"/>
                </a:lnTo>
                <a:lnTo>
                  <a:pt x="5655" y="6945"/>
                </a:lnTo>
                <a:lnTo>
                  <a:pt x="5637" y="6954"/>
                </a:lnTo>
                <a:lnTo>
                  <a:pt x="5637" y="6962"/>
                </a:lnTo>
                <a:lnTo>
                  <a:pt x="5646" y="6954"/>
                </a:lnTo>
                <a:lnTo>
                  <a:pt x="5637" y="6962"/>
                </a:lnTo>
                <a:lnTo>
                  <a:pt x="5646" y="6962"/>
                </a:lnTo>
                <a:lnTo>
                  <a:pt x="5646" y="6971"/>
                </a:lnTo>
                <a:lnTo>
                  <a:pt x="5637" y="6980"/>
                </a:lnTo>
                <a:lnTo>
                  <a:pt x="5629" y="6989"/>
                </a:lnTo>
                <a:lnTo>
                  <a:pt x="5611" y="6989"/>
                </a:lnTo>
                <a:lnTo>
                  <a:pt x="5602" y="6980"/>
                </a:lnTo>
                <a:lnTo>
                  <a:pt x="5602" y="6971"/>
                </a:lnTo>
                <a:lnTo>
                  <a:pt x="5593" y="6971"/>
                </a:lnTo>
                <a:lnTo>
                  <a:pt x="5585" y="6971"/>
                </a:lnTo>
                <a:lnTo>
                  <a:pt x="5576" y="6971"/>
                </a:lnTo>
                <a:lnTo>
                  <a:pt x="5558" y="6971"/>
                </a:lnTo>
                <a:lnTo>
                  <a:pt x="5540" y="6980"/>
                </a:lnTo>
                <a:lnTo>
                  <a:pt x="5532" y="6989"/>
                </a:lnTo>
                <a:lnTo>
                  <a:pt x="5514" y="6989"/>
                </a:lnTo>
                <a:lnTo>
                  <a:pt x="5505" y="6989"/>
                </a:lnTo>
                <a:lnTo>
                  <a:pt x="5479" y="6989"/>
                </a:lnTo>
                <a:lnTo>
                  <a:pt x="5461" y="6998"/>
                </a:lnTo>
                <a:lnTo>
                  <a:pt x="5435" y="7007"/>
                </a:lnTo>
                <a:lnTo>
                  <a:pt x="5417" y="7007"/>
                </a:lnTo>
                <a:lnTo>
                  <a:pt x="5408" y="7007"/>
                </a:lnTo>
                <a:lnTo>
                  <a:pt x="5399" y="6998"/>
                </a:lnTo>
                <a:lnTo>
                  <a:pt x="5390" y="6980"/>
                </a:lnTo>
                <a:lnTo>
                  <a:pt x="5373" y="6980"/>
                </a:lnTo>
                <a:lnTo>
                  <a:pt x="5364" y="6971"/>
                </a:lnTo>
                <a:lnTo>
                  <a:pt x="5329" y="6971"/>
                </a:lnTo>
                <a:lnTo>
                  <a:pt x="5320" y="6962"/>
                </a:lnTo>
                <a:lnTo>
                  <a:pt x="5329" y="6971"/>
                </a:lnTo>
                <a:lnTo>
                  <a:pt x="5311" y="6962"/>
                </a:lnTo>
                <a:lnTo>
                  <a:pt x="5302" y="6954"/>
                </a:lnTo>
                <a:lnTo>
                  <a:pt x="5311" y="6962"/>
                </a:lnTo>
                <a:lnTo>
                  <a:pt x="5320" y="6962"/>
                </a:lnTo>
                <a:lnTo>
                  <a:pt x="5311" y="6954"/>
                </a:lnTo>
                <a:lnTo>
                  <a:pt x="5302" y="6945"/>
                </a:lnTo>
                <a:lnTo>
                  <a:pt x="5293" y="6936"/>
                </a:lnTo>
                <a:lnTo>
                  <a:pt x="5293" y="6927"/>
                </a:lnTo>
                <a:lnTo>
                  <a:pt x="5276" y="6918"/>
                </a:lnTo>
                <a:lnTo>
                  <a:pt x="5276" y="6909"/>
                </a:lnTo>
                <a:lnTo>
                  <a:pt x="5276" y="6901"/>
                </a:lnTo>
                <a:lnTo>
                  <a:pt x="5267" y="6883"/>
                </a:lnTo>
                <a:lnTo>
                  <a:pt x="5249" y="6857"/>
                </a:lnTo>
                <a:lnTo>
                  <a:pt x="5223" y="6821"/>
                </a:lnTo>
                <a:lnTo>
                  <a:pt x="5214" y="6812"/>
                </a:lnTo>
                <a:lnTo>
                  <a:pt x="5205" y="6786"/>
                </a:lnTo>
                <a:lnTo>
                  <a:pt x="5188" y="6759"/>
                </a:lnTo>
                <a:lnTo>
                  <a:pt x="5188" y="6751"/>
                </a:lnTo>
                <a:lnTo>
                  <a:pt x="5179" y="6751"/>
                </a:lnTo>
                <a:lnTo>
                  <a:pt x="5170" y="6715"/>
                </a:lnTo>
                <a:lnTo>
                  <a:pt x="5188" y="6733"/>
                </a:lnTo>
                <a:lnTo>
                  <a:pt x="5196" y="6751"/>
                </a:lnTo>
                <a:lnTo>
                  <a:pt x="5196" y="6759"/>
                </a:lnTo>
                <a:lnTo>
                  <a:pt x="5196" y="6768"/>
                </a:lnTo>
                <a:lnTo>
                  <a:pt x="5196" y="6777"/>
                </a:lnTo>
                <a:lnTo>
                  <a:pt x="5196" y="6768"/>
                </a:lnTo>
                <a:lnTo>
                  <a:pt x="5205" y="6759"/>
                </a:lnTo>
                <a:lnTo>
                  <a:pt x="5205" y="6751"/>
                </a:lnTo>
                <a:lnTo>
                  <a:pt x="5188" y="6742"/>
                </a:lnTo>
                <a:lnTo>
                  <a:pt x="5188" y="6733"/>
                </a:lnTo>
                <a:lnTo>
                  <a:pt x="5170" y="6706"/>
                </a:lnTo>
                <a:lnTo>
                  <a:pt x="5170" y="6698"/>
                </a:lnTo>
                <a:lnTo>
                  <a:pt x="5161" y="6680"/>
                </a:lnTo>
                <a:lnTo>
                  <a:pt x="5161" y="6671"/>
                </a:lnTo>
                <a:lnTo>
                  <a:pt x="5170" y="6654"/>
                </a:lnTo>
                <a:lnTo>
                  <a:pt x="5170" y="6645"/>
                </a:lnTo>
                <a:lnTo>
                  <a:pt x="5170" y="6618"/>
                </a:lnTo>
                <a:lnTo>
                  <a:pt x="5170" y="6584"/>
                </a:lnTo>
                <a:lnTo>
                  <a:pt x="5179" y="6566"/>
                </a:lnTo>
                <a:lnTo>
                  <a:pt x="5179" y="6531"/>
                </a:lnTo>
                <a:lnTo>
                  <a:pt x="5188" y="6487"/>
                </a:lnTo>
                <a:lnTo>
                  <a:pt x="5196" y="6469"/>
                </a:lnTo>
                <a:lnTo>
                  <a:pt x="5214" y="6443"/>
                </a:lnTo>
                <a:lnTo>
                  <a:pt x="5214" y="6425"/>
                </a:lnTo>
                <a:lnTo>
                  <a:pt x="5214" y="6407"/>
                </a:lnTo>
                <a:lnTo>
                  <a:pt x="5196" y="6381"/>
                </a:lnTo>
                <a:lnTo>
                  <a:pt x="5196" y="6372"/>
                </a:lnTo>
                <a:lnTo>
                  <a:pt x="5196" y="6354"/>
                </a:lnTo>
                <a:lnTo>
                  <a:pt x="5188" y="6346"/>
                </a:lnTo>
                <a:lnTo>
                  <a:pt x="5188" y="6337"/>
                </a:lnTo>
                <a:lnTo>
                  <a:pt x="5188" y="6328"/>
                </a:lnTo>
                <a:lnTo>
                  <a:pt x="5196" y="6319"/>
                </a:lnTo>
                <a:lnTo>
                  <a:pt x="5188" y="6310"/>
                </a:lnTo>
                <a:lnTo>
                  <a:pt x="5179" y="6310"/>
                </a:lnTo>
                <a:lnTo>
                  <a:pt x="5170" y="6293"/>
                </a:lnTo>
                <a:lnTo>
                  <a:pt x="5179" y="6302"/>
                </a:lnTo>
                <a:lnTo>
                  <a:pt x="5188" y="6302"/>
                </a:lnTo>
                <a:lnTo>
                  <a:pt x="5196" y="6302"/>
                </a:lnTo>
                <a:lnTo>
                  <a:pt x="5205" y="6275"/>
                </a:lnTo>
                <a:lnTo>
                  <a:pt x="5196" y="6266"/>
                </a:lnTo>
                <a:lnTo>
                  <a:pt x="5196" y="6257"/>
                </a:lnTo>
                <a:lnTo>
                  <a:pt x="5205" y="6266"/>
                </a:lnTo>
                <a:lnTo>
                  <a:pt x="5214" y="6257"/>
                </a:lnTo>
                <a:lnTo>
                  <a:pt x="5223" y="6249"/>
                </a:lnTo>
                <a:lnTo>
                  <a:pt x="5223" y="6240"/>
                </a:lnTo>
                <a:lnTo>
                  <a:pt x="5214" y="6249"/>
                </a:lnTo>
                <a:lnTo>
                  <a:pt x="5214" y="6240"/>
                </a:lnTo>
                <a:lnTo>
                  <a:pt x="5223" y="6240"/>
                </a:lnTo>
                <a:lnTo>
                  <a:pt x="5232" y="6240"/>
                </a:lnTo>
                <a:lnTo>
                  <a:pt x="5232" y="6231"/>
                </a:lnTo>
                <a:lnTo>
                  <a:pt x="5232" y="6240"/>
                </a:lnTo>
                <a:lnTo>
                  <a:pt x="5240" y="6240"/>
                </a:lnTo>
                <a:lnTo>
                  <a:pt x="5240" y="6231"/>
                </a:lnTo>
                <a:lnTo>
                  <a:pt x="5240" y="6222"/>
                </a:lnTo>
                <a:lnTo>
                  <a:pt x="5249" y="6222"/>
                </a:lnTo>
                <a:lnTo>
                  <a:pt x="5258" y="6222"/>
                </a:lnTo>
                <a:lnTo>
                  <a:pt x="5267" y="6222"/>
                </a:lnTo>
                <a:lnTo>
                  <a:pt x="5267" y="6213"/>
                </a:lnTo>
                <a:lnTo>
                  <a:pt x="5258" y="6213"/>
                </a:lnTo>
                <a:lnTo>
                  <a:pt x="5258" y="6196"/>
                </a:lnTo>
                <a:lnTo>
                  <a:pt x="5267" y="6204"/>
                </a:lnTo>
                <a:lnTo>
                  <a:pt x="5276" y="6204"/>
                </a:lnTo>
                <a:lnTo>
                  <a:pt x="5276" y="6196"/>
                </a:lnTo>
                <a:lnTo>
                  <a:pt x="5285" y="6196"/>
                </a:lnTo>
                <a:lnTo>
                  <a:pt x="5293" y="6204"/>
                </a:lnTo>
                <a:lnTo>
                  <a:pt x="5302" y="6204"/>
                </a:lnTo>
                <a:lnTo>
                  <a:pt x="5293" y="6204"/>
                </a:lnTo>
                <a:lnTo>
                  <a:pt x="5285" y="6213"/>
                </a:lnTo>
                <a:lnTo>
                  <a:pt x="5302" y="6204"/>
                </a:lnTo>
                <a:lnTo>
                  <a:pt x="5311" y="6204"/>
                </a:lnTo>
                <a:lnTo>
                  <a:pt x="5320" y="6196"/>
                </a:lnTo>
                <a:lnTo>
                  <a:pt x="5329" y="6196"/>
                </a:lnTo>
                <a:lnTo>
                  <a:pt x="5346" y="6178"/>
                </a:lnTo>
                <a:lnTo>
                  <a:pt x="5355" y="6178"/>
                </a:lnTo>
                <a:lnTo>
                  <a:pt x="5364" y="6169"/>
                </a:lnTo>
                <a:lnTo>
                  <a:pt x="5364" y="6160"/>
                </a:lnTo>
                <a:lnTo>
                  <a:pt x="5373" y="6151"/>
                </a:lnTo>
                <a:lnTo>
                  <a:pt x="5382" y="6143"/>
                </a:lnTo>
                <a:lnTo>
                  <a:pt x="5382" y="6134"/>
                </a:lnTo>
                <a:lnTo>
                  <a:pt x="5373" y="6134"/>
                </a:lnTo>
                <a:lnTo>
                  <a:pt x="5373" y="6116"/>
                </a:lnTo>
                <a:lnTo>
                  <a:pt x="5382" y="6116"/>
                </a:lnTo>
                <a:lnTo>
                  <a:pt x="5390" y="6116"/>
                </a:lnTo>
                <a:lnTo>
                  <a:pt x="5390" y="6125"/>
                </a:lnTo>
                <a:lnTo>
                  <a:pt x="5399" y="6125"/>
                </a:lnTo>
                <a:lnTo>
                  <a:pt x="5408" y="6125"/>
                </a:lnTo>
                <a:lnTo>
                  <a:pt x="5390" y="6143"/>
                </a:lnTo>
                <a:lnTo>
                  <a:pt x="5408" y="6134"/>
                </a:lnTo>
                <a:lnTo>
                  <a:pt x="5443" y="6116"/>
                </a:lnTo>
                <a:lnTo>
                  <a:pt x="5452" y="6116"/>
                </a:lnTo>
                <a:lnTo>
                  <a:pt x="5452" y="6107"/>
                </a:lnTo>
                <a:lnTo>
                  <a:pt x="5461" y="6090"/>
                </a:lnTo>
                <a:lnTo>
                  <a:pt x="5461" y="6099"/>
                </a:lnTo>
                <a:lnTo>
                  <a:pt x="5461" y="6107"/>
                </a:lnTo>
                <a:lnTo>
                  <a:pt x="5452" y="6107"/>
                </a:lnTo>
                <a:lnTo>
                  <a:pt x="5461" y="6107"/>
                </a:lnTo>
                <a:lnTo>
                  <a:pt x="5461" y="6116"/>
                </a:lnTo>
                <a:lnTo>
                  <a:pt x="5470" y="6107"/>
                </a:lnTo>
                <a:lnTo>
                  <a:pt x="5496" y="6107"/>
                </a:lnTo>
                <a:lnTo>
                  <a:pt x="5505" y="6107"/>
                </a:lnTo>
                <a:lnTo>
                  <a:pt x="5523" y="6116"/>
                </a:lnTo>
                <a:lnTo>
                  <a:pt x="5540" y="6125"/>
                </a:lnTo>
                <a:lnTo>
                  <a:pt x="5549" y="6125"/>
                </a:lnTo>
                <a:lnTo>
                  <a:pt x="5576" y="6125"/>
                </a:lnTo>
                <a:lnTo>
                  <a:pt x="5585" y="6125"/>
                </a:lnTo>
                <a:lnTo>
                  <a:pt x="5593" y="6125"/>
                </a:lnTo>
                <a:lnTo>
                  <a:pt x="5585" y="6116"/>
                </a:lnTo>
                <a:lnTo>
                  <a:pt x="5593" y="6107"/>
                </a:lnTo>
                <a:lnTo>
                  <a:pt x="5602" y="6107"/>
                </a:lnTo>
                <a:lnTo>
                  <a:pt x="5611" y="6116"/>
                </a:lnTo>
                <a:lnTo>
                  <a:pt x="5620" y="6116"/>
                </a:lnTo>
                <a:lnTo>
                  <a:pt x="5629" y="6125"/>
                </a:lnTo>
                <a:lnTo>
                  <a:pt x="5646" y="6134"/>
                </a:lnTo>
                <a:lnTo>
                  <a:pt x="5646" y="6125"/>
                </a:lnTo>
                <a:lnTo>
                  <a:pt x="5646" y="6134"/>
                </a:lnTo>
                <a:lnTo>
                  <a:pt x="5655" y="6143"/>
                </a:lnTo>
                <a:lnTo>
                  <a:pt x="5646" y="6143"/>
                </a:lnTo>
                <a:lnTo>
                  <a:pt x="5646" y="6151"/>
                </a:lnTo>
                <a:lnTo>
                  <a:pt x="5664" y="6160"/>
                </a:lnTo>
                <a:lnTo>
                  <a:pt x="5690" y="6160"/>
                </a:lnTo>
                <a:lnTo>
                  <a:pt x="5699" y="6151"/>
                </a:lnTo>
                <a:lnTo>
                  <a:pt x="5708" y="6151"/>
                </a:lnTo>
                <a:lnTo>
                  <a:pt x="5717" y="6151"/>
                </a:lnTo>
                <a:lnTo>
                  <a:pt x="5726" y="6160"/>
                </a:lnTo>
                <a:lnTo>
                  <a:pt x="5735" y="6160"/>
                </a:lnTo>
                <a:lnTo>
                  <a:pt x="5735" y="6151"/>
                </a:lnTo>
                <a:lnTo>
                  <a:pt x="5735" y="6143"/>
                </a:lnTo>
                <a:lnTo>
                  <a:pt x="5735" y="6134"/>
                </a:lnTo>
                <a:lnTo>
                  <a:pt x="5726" y="6134"/>
                </a:lnTo>
                <a:lnTo>
                  <a:pt x="5735" y="6125"/>
                </a:lnTo>
                <a:lnTo>
                  <a:pt x="5752" y="6134"/>
                </a:lnTo>
                <a:lnTo>
                  <a:pt x="5752" y="6143"/>
                </a:lnTo>
                <a:lnTo>
                  <a:pt x="5761" y="6143"/>
                </a:lnTo>
                <a:lnTo>
                  <a:pt x="5770" y="6143"/>
                </a:lnTo>
                <a:lnTo>
                  <a:pt x="5770" y="6151"/>
                </a:lnTo>
                <a:lnTo>
                  <a:pt x="5779" y="6151"/>
                </a:lnTo>
                <a:lnTo>
                  <a:pt x="5779" y="6160"/>
                </a:lnTo>
                <a:lnTo>
                  <a:pt x="5787" y="6160"/>
                </a:lnTo>
                <a:lnTo>
                  <a:pt x="5787" y="6169"/>
                </a:lnTo>
                <a:lnTo>
                  <a:pt x="5796" y="6169"/>
                </a:lnTo>
                <a:lnTo>
                  <a:pt x="5805" y="6169"/>
                </a:lnTo>
                <a:lnTo>
                  <a:pt x="5805" y="6160"/>
                </a:lnTo>
                <a:lnTo>
                  <a:pt x="5814" y="6160"/>
                </a:lnTo>
                <a:lnTo>
                  <a:pt x="5814" y="6151"/>
                </a:lnTo>
                <a:lnTo>
                  <a:pt x="5805" y="6151"/>
                </a:lnTo>
                <a:lnTo>
                  <a:pt x="5805" y="6143"/>
                </a:lnTo>
                <a:lnTo>
                  <a:pt x="5796" y="6143"/>
                </a:lnTo>
                <a:lnTo>
                  <a:pt x="5779" y="6143"/>
                </a:lnTo>
                <a:lnTo>
                  <a:pt x="5770" y="6134"/>
                </a:lnTo>
                <a:lnTo>
                  <a:pt x="5770" y="6125"/>
                </a:lnTo>
                <a:lnTo>
                  <a:pt x="5761" y="6125"/>
                </a:lnTo>
                <a:lnTo>
                  <a:pt x="5761" y="6116"/>
                </a:lnTo>
                <a:lnTo>
                  <a:pt x="5770" y="6116"/>
                </a:lnTo>
                <a:lnTo>
                  <a:pt x="5779" y="6116"/>
                </a:lnTo>
                <a:lnTo>
                  <a:pt x="5770" y="6116"/>
                </a:lnTo>
                <a:lnTo>
                  <a:pt x="5779" y="6107"/>
                </a:lnTo>
                <a:lnTo>
                  <a:pt x="5787" y="6107"/>
                </a:lnTo>
                <a:lnTo>
                  <a:pt x="5787" y="6099"/>
                </a:lnTo>
                <a:lnTo>
                  <a:pt x="5787" y="6090"/>
                </a:lnTo>
                <a:lnTo>
                  <a:pt x="5779" y="6090"/>
                </a:lnTo>
                <a:lnTo>
                  <a:pt x="5770" y="6090"/>
                </a:lnTo>
                <a:lnTo>
                  <a:pt x="5770" y="6099"/>
                </a:lnTo>
                <a:lnTo>
                  <a:pt x="5761" y="6099"/>
                </a:lnTo>
                <a:lnTo>
                  <a:pt x="5752" y="6090"/>
                </a:lnTo>
                <a:lnTo>
                  <a:pt x="5761" y="6090"/>
                </a:lnTo>
                <a:lnTo>
                  <a:pt x="5770" y="6081"/>
                </a:lnTo>
                <a:lnTo>
                  <a:pt x="5761" y="6081"/>
                </a:lnTo>
                <a:lnTo>
                  <a:pt x="5752" y="6081"/>
                </a:lnTo>
                <a:lnTo>
                  <a:pt x="5743" y="6090"/>
                </a:lnTo>
                <a:lnTo>
                  <a:pt x="5726" y="6090"/>
                </a:lnTo>
                <a:lnTo>
                  <a:pt x="5717" y="6090"/>
                </a:lnTo>
                <a:lnTo>
                  <a:pt x="5708" y="6081"/>
                </a:lnTo>
                <a:lnTo>
                  <a:pt x="5717" y="6072"/>
                </a:lnTo>
                <a:lnTo>
                  <a:pt x="5726" y="6063"/>
                </a:lnTo>
                <a:lnTo>
                  <a:pt x="5735" y="6063"/>
                </a:lnTo>
                <a:lnTo>
                  <a:pt x="5743" y="6072"/>
                </a:lnTo>
                <a:lnTo>
                  <a:pt x="5770" y="6081"/>
                </a:lnTo>
                <a:lnTo>
                  <a:pt x="5779" y="6072"/>
                </a:lnTo>
                <a:lnTo>
                  <a:pt x="5787" y="6063"/>
                </a:lnTo>
                <a:lnTo>
                  <a:pt x="5796" y="6063"/>
                </a:lnTo>
                <a:lnTo>
                  <a:pt x="5814" y="6063"/>
                </a:lnTo>
                <a:lnTo>
                  <a:pt x="5823" y="6054"/>
                </a:lnTo>
                <a:lnTo>
                  <a:pt x="5832" y="6063"/>
                </a:lnTo>
                <a:lnTo>
                  <a:pt x="5840" y="6063"/>
                </a:lnTo>
                <a:lnTo>
                  <a:pt x="5867" y="6063"/>
                </a:lnTo>
                <a:lnTo>
                  <a:pt x="5876" y="6063"/>
                </a:lnTo>
                <a:lnTo>
                  <a:pt x="5885" y="6054"/>
                </a:lnTo>
                <a:lnTo>
                  <a:pt x="5885" y="6046"/>
                </a:lnTo>
                <a:lnTo>
                  <a:pt x="5885" y="6037"/>
                </a:lnTo>
                <a:lnTo>
                  <a:pt x="5893" y="6046"/>
                </a:lnTo>
                <a:lnTo>
                  <a:pt x="5893" y="6054"/>
                </a:lnTo>
                <a:lnTo>
                  <a:pt x="5902" y="6063"/>
                </a:lnTo>
                <a:lnTo>
                  <a:pt x="5902" y="6072"/>
                </a:lnTo>
                <a:lnTo>
                  <a:pt x="5893" y="6072"/>
                </a:lnTo>
                <a:lnTo>
                  <a:pt x="5885" y="6072"/>
                </a:lnTo>
                <a:lnTo>
                  <a:pt x="5920" y="6072"/>
                </a:lnTo>
                <a:lnTo>
                  <a:pt x="5929" y="6063"/>
                </a:lnTo>
                <a:lnTo>
                  <a:pt x="5929" y="6072"/>
                </a:lnTo>
                <a:lnTo>
                  <a:pt x="5937" y="6063"/>
                </a:lnTo>
                <a:lnTo>
                  <a:pt x="5946" y="6063"/>
                </a:lnTo>
                <a:lnTo>
                  <a:pt x="5946" y="6054"/>
                </a:lnTo>
                <a:lnTo>
                  <a:pt x="5946" y="6046"/>
                </a:lnTo>
                <a:lnTo>
                  <a:pt x="5955" y="6046"/>
                </a:lnTo>
                <a:lnTo>
                  <a:pt x="5955" y="6054"/>
                </a:lnTo>
                <a:lnTo>
                  <a:pt x="5964" y="6046"/>
                </a:lnTo>
                <a:lnTo>
                  <a:pt x="5964" y="6054"/>
                </a:lnTo>
                <a:lnTo>
                  <a:pt x="5955" y="6063"/>
                </a:lnTo>
                <a:lnTo>
                  <a:pt x="5946" y="6063"/>
                </a:lnTo>
                <a:lnTo>
                  <a:pt x="5964" y="6063"/>
                </a:lnTo>
                <a:lnTo>
                  <a:pt x="5990" y="6063"/>
                </a:lnTo>
                <a:lnTo>
                  <a:pt x="5990" y="6054"/>
                </a:lnTo>
                <a:lnTo>
                  <a:pt x="5999" y="6054"/>
                </a:lnTo>
                <a:lnTo>
                  <a:pt x="6008" y="6054"/>
                </a:lnTo>
                <a:lnTo>
                  <a:pt x="6017" y="6054"/>
                </a:lnTo>
                <a:lnTo>
                  <a:pt x="6026" y="6054"/>
                </a:lnTo>
                <a:lnTo>
                  <a:pt x="6026" y="6063"/>
                </a:lnTo>
                <a:lnTo>
                  <a:pt x="6017" y="6054"/>
                </a:lnTo>
                <a:lnTo>
                  <a:pt x="5999" y="6063"/>
                </a:lnTo>
                <a:lnTo>
                  <a:pt x="6026" y="6063"/>
                </a:lnTo>
                <a:lnTo>
                  <a:pt x="6043" y="6072"/>
                </a:lnTo>
                <a:lnTo>
                  <a:pt x="6052" y="6081"/>
                </a:lnTo>
                <a:lnTo>
                  <a:pt x="6052" y="6072"/>
                </a:lnTo>
                <a:lnTo>
                  <a:pt x="6061" y="6072"/>
                </a:lnTo>
                <a:lnTo>
                  <a:pt x="6061" y="6081"/>
                </a:lnTo>
                <a:lnTo>
                  <a:pt x="6070" y="6090"/>
                </a:lnTo>
                <a:lnTo>
                  <a:pt x="6087" y="6099"/>
                </a:lnTo>
                <a:lnTo>
                  <a:pt x="6087" y="6107"/>
                </a:lnTo>
                <a:lnTo>
                  <a:pt x="6087" y="6116"/>
                </a:lnTo>
                <a:lnTo>
                  <a:pt x="6079" y="6107"/>
                </a:lnTo>
                <a:lnTo>
                  <a:pt x="6079" y="6116"/>
                </a:lnTo>
                <a:lnTo>
                  <a:pt x="6087" y="6116"/>
                </a:lnTo>
                <a:lnTo>
                  <a:pt x="6096" y="6116"/>
                </a:lnTo>
                <a:lnTo>
                  <a:pt x="6105" y="6116"/>
                </a:lnTo>
                <a:lnTo>
                  <a:pt x="6114" y="6116"/>
                </a:lnTo>
                <a:lnTo>
                  <a:pt x="6114" y="6107"/>
                </a:lnTo>
                <a:lnTo>
                  <a:pt x="6123" y="6107"/>
                </a:lnTo>
                <a:lnTo>
                  <a:pt x="6140" y="6099"/>
                </a:lnTo>
                <a:lnTo>
                  <a:pt x="6149" y="6099"/>
                </a:lnTo>
                <a:lnTo>
                  <a:pt x="6158" y="6099"/>
                </a:lnTo>
                <a:lnTo>
                  <a:pt x="6158" y="6090"/>
                </a:lnTo>
                <a:lnTo>
                  <a:pt x="6176" y="6081"/>
                </a:lnTo>
                <a:lnTo>
                  <a:pt x="6202" y="6099"/>
                </a:lnTo>
                <a:lnTo>
                  <a:pt x="6237" y="6134"/>
                </a:lnTo>
                <a:lnTo>
                  <a:pt x="6273" y="6169"/>
                </a:lnTo>
                <a:lnTo>
                  <a:pt x="6282" y="6178"/>
                </a:lnTo>
                <a:lnTo>
                  <a:pt x="6282" y="6187"/>
                </a:lnTo>
                <a:lnTo>
                  <a:pt x="6282" y="6213"/>
                </a:lnTo>
                <a:lnTo>
                  <a:pt x="6273" y="6231"/>
                </a:lnTo>
                <a:lnTo>
                  <a:pt x="6264" y="6266"/>
                </a:lnTo>
                <a:lnTo>
                  <a:pt x="6273" y="6266"/>
                </a:lnTo>
                <a:lnTo>
                  <a:pt x="6273" y="6275"/>
                </a:lnTo>
                <a:lnTo>
                  <a:pt x="6282" y="6275"/>
                </a:lnTo>
                <a:lnTo>
                  <a:pt x="6282" y="6266"/>
                </a:lnTo>
                <a:lnTo>
                  <a:pt x="6290" y="6257"/>
                </a:lnTo>
                <a:lnTo>
                  <a:pt x="6282" y="6257"/>
                </a:lnTo>
                <a:lnTo>
                  <a:pt x="6282" y="6249"/>
                </a:lnTo>
                <a:lnTo>
                  <a:pt x="6290" y="6257"/>
                </a:lnTo>
                <a:lnTo>
                  <a:pt x="6299" y="6257"/>
                </a:lnTo>
                <a:lnTo>
                  <a:pt x="6299" y="6266"/>
                </a:lnTo>
                <a:lnTo>
                  <a:pt x="6290" y="6275"/>
                </a:lnTo>
                <a:lnTo>
                  <a:pt x="6282" y="6293"/>
                </a:lnTo>
                <a:lnTo>
                  <a:pt x="6282" y="6302"/>
                </a:lnTo>
                <a:lnTo>
                  <a:pt x="6299" y="6328"/>
                </a:lnTo>
                <a:lnTo>
                  <a:pt x="6308" y="6337"/>
                </a:lnTo>
                <a:lnTo>
                  <a:pt x="6308" y="6346"/>
                </a:lnTo>
                <a:lnTo>
                  <a:pt x="6317" y="6346"/>
                </a:lnTo>
                <a:lnTo>
                  <a:pt x="6317" y="6337"/>
                </a:lnTo>
                <a:lnTo>
                  <a:pt x="6326" y="6337"/>
                </a:lnTo>
                <a:lnTo>
                  <a:pt x="6326" y="6354"/>
                </a:lnTo>
                <a:lnTo>
                  <a:pt x="6326" y="6363"/>
                </a:lnTo>
                <a:lnTo>
                  <a:pt x="6334" y="6363"/>
                </a:lnTo>
                <a:lnTo>
                  <a:pt x="6334" y="6354"/>
                </a:lnTo>
                <a:lnTo>
                  <a:pt x="6343" y="6354"/>
                </a:lnTo>
                <a:lnTo>
                  <a:pt x="6334" y="6363"/>
                </a:lnTo>
                <a:lnTo>
                  <a:pt x="6334" y="6372"/>
                </a:lnTo>
                <a:lnTo>
                  <a:pt x="6343" y="6372"/>
                </a:lnTo>
                <a:lnTo>
                  <a:pt x="6343" y="6399"/>
                </a:lnTo>
                <a:lnTo>
                  <a:pt x="6352" y="6407"/>
                </a:lnTo>
                <a:lnTo>
                  <a:pt x="6361" y="6416"/>
                </a:lnTo>
                <a:lnTo>
                  <a:pt x="6379" y="6425"/>
                </a:lnTo>
                <a:lnTo>
                  <a:pt x="6379" y="6434"/>
                </a:lnTo>
                <a:lnTo>
                  <a:pt x="6387" y="6443"/>
                </a:lnTo>
                <a:lnTo>
                  <a:pt x="6396" y="6460"/>
                </a:lnTo>
                <a:lnTo>
                  <a:pt x="6405" y="6460"/>
                </a:lnTo>
                <a:lnTo>
                  <a:pt x="6405" y="6469"/>
                </a:lnTo>
                <a:lnTo>
                  <a:pt x="6396" y="6460"/>
                </a:lnTo>
                <a:lnTo>
                  <a:pt x="6396" y="6469"/>
                </a:lnTo>
                <a:lnTo>
                  <a:pt x="6387" y="6469"/>
                </a:lnTo>
                <a:lnTo>
                  <a:pt x="6396" y="6478"/>
                </a:lnTo>
                <a:lnTo>
                  <a:pt x="6405" y="6478"/>
                </a:lnTo>
                <a:lnTo>
                  <a:pt x="6414" y="6469"/>
                </a:lnTo>
                <a:lnTo>
                  <a:pt x="6423" y="6478"/>
                </a:lnTo>
                <a:lnTo>
                  <a:pt x="6440" y="6469"/>
                </a:lnTo>
                <a:lnTo>
                  <a:pt x="6449" y="6460"/>
                </a:lnTo>
                <a:lnTo>
                  <a:pt x="6449" y="6452"/>
                </a:lnTo>
                <a:lnTo>
                  <a:pt x="6458" y="6443"/>
                </a:lnTo>
                <a:lnTo>
                  <a:pt x="6458" y="6425"/>
                </a:lnTo>
                <a:lnTo>
                  <a:pt x="6467" y="6416"/>
                </a:lnTo>
                <a:lnTo>
                  <a:pt x="6467" y="6425"/>
                </a:lnTo>
                <a:lnTo>
                  <a:pt x="6467" y="6399"/>
                </a:lnTo>
                <a:lnTo>
                  <a:pt x="6476" y="6363"/>
                </a:lnTo>
                <a:lnTo>
                  <a:pt x="6476" y="6346"/>
                </a:lnTo>
                <a:lnTo>
                  <a:pt x="6467" y="6328"/>
                </a:lnTo>
                <a:lnTo>
                  <a:pt x="6458" y="6310"/>
                </a:lnTo>
                <a:lnTo>
                  <a:pt x="6432" y="6240"/>
                </a:lnTo>
                <a:lnTo>
                  <a:pt x="6423" y="6231"/>
                </a:lnTo>
                <a:lnTo>
                  <a:pt x="6423" y="6222"/>
                </a:lnTo>
                <a:lnTo>
                  <a:pt x="6423" y="6204"/>
                </a:lnTo>
                <a:lnTo>
                  <a:pt x="6414" y="6204"/>
                </a:lnTo>
                <a:lnTo>
                  <a:pt x="6414" y="6187"/>
                </a:lnTo>
                <a:lnTo>
                  <a:pt x="6423" y="6196"/>
                </a:lnTo>
                <a:lnTo>
                  <a:pt x="6423" y="6204"/>
                </a:lnTo>
                <a:lnTo>
                  <a:pt x="6423" y="6213"/>
                </a:lnTo>
                <a:lnTo>
                  <a:pt x="6423" y="6222"/>
                </a:lnTo>
                <a:lnTo>
                  <a:pt x="6432" y="6222"/>
                </a:lnTo>
                <a:lnTo>
                  <a:pt x="6432" y="6213"/>
                </a:lnTo>
                <a:lnTo>
                  <a:pt x="6432" y="6222"/>
                </a:lnTo>
                <a:lnTo>
                  <a:pt x="6432" y="6240"/>
                </a:lnTo>
                <a:lnTo>
                  <a:pt x="6440" y="6257"/>
                </a:lnTo>
                <a:lnTo>
                  <a:pt x="6440" y="6249"/>
                </a:lnTo>
                <a:lnTo>
                  <a:pt x="6432" y="6240"/>
                </a:lnTo>
                <a:lnTo>
                  <a:pt x="6432" y="6231"/>
                </a:lnTo>
                <a:lnTo>
                  <a:pt x="6432" y="6222"/>
                </a:lnTo>
                <a:lnTo>
                  <a:pt x="6432" y="6213"/>
                </a:lnTo>
                <a:lnTo>
                  <a:pt x="6440" y="6213"/>
                </a:lnTo>
                <a:lnTo>
                  <a:pt x="6432" y="6204"/>
                </a:lnTo>
                <a:lnTo>
                  <a:pt x="6414" y="6169"/>
                </a:lnTo>
                <a:lnTo>
                  <a:pt x="6396" y="6134"/>
                </a:lnTo>
                <a:lnTo>
                  <a:pt x="6387" y="6107"/>
                </a:lnTo>
                <a:lnTo>
                  <a:pt x="6379" y="6081"/>
                </a:lnTo>
                <a:lnTo>
                  <a:pt x="6379" y="6072"/>
                </a:lnTo>
                <a:lnTo>
                  <a:pt x="6370" y="6037"/>
                </a:lnTo>
                <a:lnTo>
                  <a:pt x="6370" y="6028"/>
                </a:lnTo>
                <a:lnTo>
                  <a:pt x="6361" y="6019"/>
                </a:lnTo>
                <a:lnTo>
                  <a:pt x="6370" y="6019"/>
                </a:lnTo>
                <a:lnTo>
                  <a:pt x="6370" y="6010"/>
                </a:lnTo>
                <a:lnTo>
                  <a:pt x="6370" y="6001"/>
                </a:lnTo>
                <a:lnTo>
                  <a:pt x="6370" y="5993"/>
                </a:lnTo>
                <a:lnTo>
                  <a:pt x="6370" y="6001"/>
                </a:lnTo>
                <a:lnTo>
                  <a:pt x="6379" y="6001"/>
                </a:lnTo>
                <a:lnTo>
                  <a:pt x="6379" y="5993"/>
                </a:lnTo>
                <a:lnTo>
                  <a:pt x="6379" y="5984"/>
                </a:lnTo>
                <a:lnTo>
                  <a:pt x="6387" y="5975"/>
                </a:lnTo>
                <a:lnTo>
                  <a:pt x="6387" y="5966"/>
                </a:lnTo>
                <a:lnTo>
                  <a:pt x="6387" y="5957"/>
                </a:lnTo>
                <a:lnTo>
                  <a:pt x="6387" y="5948"/>
                </a:lnTo>
                <a:lnTo>
                  <a:pt x="6396" y="5948"/>
                </a:lnTo>
                <a:lnTo>
                  <a:pt x="6396" y="5940"/>
                </a:lnTo>
                <a:lnTo>
                  <a:pt x="6405" y="5931"/>
                </a:lnTo>
                <a:lnTo>
                  <a:pt x="6414" y="5931"/>
                </a:lnTo>
                <a:lnTo>
                  <a:pt x="6414" y="5922"/>
                </a:lnTo>
                <a:lnTo>
                  <a:pt x="6423" y="5922"/>
                </a:lnTo>
                <a:lnTo>
                  <a:pt x="6423" y="5913"/>
                </a:lnTo>
                <a:lnTo>
                  <a:pt x="6423" y="5904"/>
                </a:lnTo>
                <a:lnTo>
                  <a:pt x="6414" y="5896"/>
                </a:lnTo>
                <a:lnTo>
                  <a:pt x="6423" y="5904"/>
                </a:lnTo>
                <a:lnTo>
                  <a:pt x="6432" y="5896"/>
                </a:lnTo>
                <a:lnTo>
                  <a:pt x="6432" y="5904"/>
                </a:lnTo>
                <a:lnTo>
                  <a:pt x="6440" y="5904"/>
                </a:lnTo>
                <a:lnTo>
                  <a:pt x="6440" y="5896"/>
                </a:lnTo>
                <a:lnTo>
                  <a:pt x="6432" y="5887"/>
                </a:lnTo>
                <a:lnTo>
                  <a:pt x="6440" y="5887"/>
                </a:lnTo>
                <a:lnTo>
                  <a:pt x="6449" y="5887"/>
                </a:lnTo>
                <a:lnTo>
                  <a:pt x="6458" y="5887"/>
                </a:lnTo>
                <a:lnTo>
                  <a:pt x="6467" y="5887"/>
                </a:lnTo>
                <a:lnTo>
                  <a:pt x="6476" y="5878"/>
                </a:lnTo>
                <a:lnTo>
                  <a:pt x="6484" y="5878"/>
                </a:lnTo>
                <a:lnTo>
                  <a:pt x="6484" y="5869"/>
                </a:lnTo>
                <a:lnTo>
                  <a:pt x="6493" y="5869"/>
                </a:lnTo>
                <a:lnTo>
                  <a:pt x="6493" y="5860"/>
                </a:lnTo>
                <a:lnTo>
                  <a:pt x="6502" y="5860"/>
                </a:lnTo>
                <a:lnTo>
                  <a:pt x="6511" y="5851"/>
                </a:lnTo>
                <a:lnTo>
                  <a:pt x="6511" y="5843"/>
                </a:lnTo>
                <a:lnTo>
                  <a:pt x="6520" y="5843"/>
                </a:lnTo>
                <a:lnTo>
                  <a:pt x="6529" y="5834"/>
                </a:lnTo>
                <a:lnTo>
                  <a:pt x="6537" y="5834"/>
                </a:lnTo>
                <a:lnTo>
                  <a:pt x="6529" y="5825"/>
                </a:lnTo>
                <a:lnTo>
                  <a:pt x="6537" y="5816"/>
                </a:lnTo>
                <a:lnTo>
                  <a:pt x="6537" y="5825"/>
                </a:lnTo>
                <a:lnTo>
                  <a:pt x="6537" y="5816"/>
                </a:lnTo>
                <a:lnTo>
                  <a:pt x="6555" y="5798"/>
                </a:lnTo>
                <a:lnTo>
                  <a:pt x="6564" y="5790"/>
                </a:lnTo>
                <a:lnTo>
                  <a:pt x="6581" y="5781"/>
                </a:lnTo>
                <a:lnTo>
                  <a:pt x="6590" y="5772"/>
                </a:lnTo>
                <a:lnTo>
                  <a:pt x="6626" y="5772"/>
                </a:lnTo>
                <a:lnTo>
                  <a:pt x="6626" y="5754"/>
                </a:lnTo>
                <a:lnTo>
                  <a:pt x="6626" y="5763"/>
                </a:lnTo>
                <a:lnTo>
                  <a:pt x="6626" y="5772"/>
                </a:lnTo>
                <a:lnTo>
                  <a:pt x="6634" y="5763"/>
                </a:lnTo>
                <a:lnTo>
                  <a:pt x="6634" y="5754"/>
                </a:lnTo>
                <a:lnTo>
                  <a:pt x="6643" y="5745"/>
                </a:lnTo>
                <a:lnTo>
                  <a:pt x="6643" y="5737"/>
                </a:lnTo>
                <a:lnTo>
                  <a:pt x="6652" y="5737"/>
                </a:lnTo>
                <a:lnTo>
                  <a:pt x="6661" y="5728"/>
                </a:lnTo>
                <a:lnTo>
                  <a:pt x="6670" y="5728"/>
                </a:lnTo>
                <a:lnTo>
                  <a:pt x="6670" y="5719"/>
                </a:lnTo>
                <a:lnTo>
                  <a:pt x="6670" y="5710"/>
                </a:lnTo>
                <a:lnTo>
                  <a:pt x="6670" y="5719"/>
                </a:lnTo>
                <a:lnTo>
                  <a:pt x="6679" y="5719"/>
                </a:lnTo>
                <a:lnTo>
                  <a:pt x="6687" y="5710"/>
                </a:lnTo>
                <a:lnTo>
                  <a:pt x="6696" y="5710"/>
                </a:lnTo>
                <a:lnTo>
                  <a:pt x="6705" y="5710"/>
                </a:lnTo>
                <a:lnTo>
                  <a:pt x="6714" y="5710"/>
                </a:lnTo>
                <a:lnTo>
                  <a:pt x="6723" y="5701"/>
                </a:lnTo>
                <a:lnTo>
                  <a:pt x="6731" y="5701"/>
                </a:lnTo>
                <a:lnTo>
                  <a:pt x="6740" y="5701"/>
                </a:lnTo>
                <a:lnTo>
                  <a:pt x="6740" y="5693"/>
                </a:lnTo>
                <a:lnTo>
                  <a:pt x="6740" y="5684"/>
                </a:lnTo>
                <a:lnTo>
                  <a:pt x="6714" y="5693"/>
                </a:lnTo>
                <a:lnTo>
                  <a:pt x="6705" y="5684"/>
                </a:lnTo>
                <a:lnTo>
                  <a:pt x="6696" y="5684"/>
                </a:lnTo>
                <a:lnTo>
                  <a:pt x="6696" y="5675"/>
                </a:lnTo>
                <a:lnTo>
                  <a:pt x="6705" y="5684"/>
                </a:lnTo>
                <a:lnTo>
                  <a:pt x="6714" y="5684"/>
                </a:lnTo>
                <a:lnTo>
                  <a:pt x="6723" y="5675"/>
                </a:lnTo>
                <a:lnTo>
                  <a:pt x="6731" y="5666"/>
                </a:lnTo>
                <a:lnTo>
                  <a:pt x="6731" y="5657"/>
                </a:lnTo>
                <a:lnTo>
                  <a:pt x="6696" y="5648"/>
                </a:lnTo>
                <a:lnTo>
                  <a:pt x="6696" y="5640"/>
                </a:lnTo>
                <a:lnTo>
                  <a:pt x="6705" y="5648"/>
                </a:lnTo>
                <a:lnTo>
                  <a:pt x="6714" y="5648"/>
                </a:lnTo>
                <a:lnTo>
                  <a:pt x="6723" y="5648"/>
                </a:lnTo>
                <a:lnTo>
                  <a:pt x="6723" y="5640"/>
                </a:lnTo>
                <a:lnTo>
                  <a:pt x="6731" y="5640"/>
                </a:lnTo>
                <a:lnTo>
                  <a:pt x="6731" y="5648"/>
                </a:lnTo>
                <a:lnTo>
                  <a:pt x="6740" y="5648"/>
                </a:lnTo>
                <a:lnTo>
                  <a:pt x="6749" y="5657"/>
                </a:lnTo>
                <a:lnTo>
                  <a:pt x="6758" y="5657"/>
                </a:lnTo>
                <a:lnTo>
                  <a:pt x="6767" y="5648"/>
                </a:lnTo>
                <a:lnTo>
                  <a:pt x="6776" y="5640"/>
                </a:lnTo>
                <a:lnTo>
                  <a:pt x="6784" y="5631"/>
                </a:lnTo>
                <a:lnTo>
                  <a:pt x="6793" y="5622"/>
                </a:lnTo>
                <a:lnTo>
                  <a:pt x="6784" y="5613"/>
                </a:lnTo>
                <a:lnTo>
                  <a:pt x="6784" y="5604"/>
                </a:lnTo>
                <a:lnTo>
                  <a:pt x="6776" y="5613"/>
                </a:lnTo>
                <a:lnTo>
                  <a:pt x="6767" y="5622"/>
                </a:lnTo>
                <a:lnTo>
                  <a:pt x="6767" y="5631"/>
                </a:lnTo>
                <a:lnTo>
                  <a:pt x="6767" y="5622"/>
                </a:lnTo>
                <a:lnTo>
                  <a:pt x="6767" y="5613"/>
                </a:lnTo>
                <a:lnTo>
                  <a:pt x="6767" y="5604"/>
                </a:lnTo>
                <a:lnTo>
                  <a:pt x="6758" y="5604"/>
                </a:lnTo>
                <a:lnTo>
                  <a:pt x="6749" y="5604"/>
                </a:lnTo>
                <a:lnTo>
                  <a:pt x="6731" y="5604"/>
                </a:lnTo>
                <a:lnTo>
                  <a:pt x="6723" y="5604"/>
                </a:lnTo>
                <a:lnTo>
                  <a:pt x="6714" y="5604"/>
                </a:lnTo>
                <a:lnTo>
                  <a:pt x="6714" y="5595"/>
                </a:lnTo>
                <a:lnTo>
                  <a:pt x="6714" y="5587"/>
                </a:lnTo>
                <a:lnTo>
                  <a:pt x="6714" y="5578"/>
                </a:lnTo>
                <a:lnTo>
                  <a:pt x="6723" y="5587"/>
                </a:lnTo>
                <a:lnTo>
                  <a:pt x="6723" y="5595"/>
                </a:lnTo>
                <a:lnTo>
                  <a:pt x="6731" y="5595"/>
                </a:lnTo>
                <a:lnTo>
                  <a:pt x="6740" y="5595"/>
                </a:lnTo>
                <a:lnTo>
                  <a:pt x="6740" y="5587"/>
                </a:lnTo>
                <a:lnTo>
                  <a:pt x="6749" y="5587"/>
                </a:lnTo>
                <a:lnTo>
                  <a:pt x="6758" y="5595"/>
                </a:lnTo>
                <a:lnTo>
                  <a:pt x="6749" y="5587"/>
                </a:lnTo>
                <a:lnTo>
                  <a:pt x="6758" y="5587"/>
                </a:lnTo>
                <a:lnTo>
                  <a:pt x="6758" y="5578"/>
                </a:lnTo>
                <a:lnTo>
                  <a:pt x="6767" y="5578"/>
                </a:lnTo>
                <a:lnTo>
                  <a:pt x="6776" y="5587"/>
                </a:lnTo>
                <a:lnTo>
                  <a:pt x="6784" y="5595"/>
                </a:lnTo>
                <a:lnTo>
                  <a:pt x="6784" y="5578"/>
                </a:lnTo>
                <a:lnTo>
                  <a:pt x="6776" y="5569"/>
                </a:lnTo>
                <a:lnTo>
                  <a:pt x="6776" y="5560"/>
                </a:lnTo>
                <a:lnTo>
                  <a:pt x="6776" y="5551"/>
                </a:lnTo>
                <a:lnTo>
                  <a:pt x="6776" y="5543"/>
                </a:lnTo>
                <a:lnTo>
                  <a:pt x="6776" y="5551"/>
                </a:lnTo>
                <a:lnTo>
                  <a:pt x="6784" y="5578"/>
                </a:lnTo>
                <a:lnTo>
                  <a:pt x="6793" y="5595"/>
                </a:lnTo>
                <a:lnTo>
                  <a:pt x="6802" y="5613"/>
                </a:lnTo>
                <a:lnTo>
                  <a:pt x="6793" y="5578"/>
                </a:lnTo>
                <a:lnTo>
                  <a:pt x="6776" y="5543"/>
                </a:lnTo>
                <a:lnTo>
                  <a:pt x="6776" y="5534"/>
                </a:lnTo>
                <a:lnTo>
                  <a:pt x="6776" y="5525"/>
                </a:lnTo>
                <a:lnTo>
                  <a:pt x="6767" y="5525"/>
                </a:lnTo>
                <a:lnTo>
                  <a:pt x="6758" y="5525"/>
                </a:lnTo>
                <a:lnTo>
                  <a:pt x="6749" y="5525"/>
                </a:lnTo>
                <a:lnTo>
                  <a:pt x="6740" y="5525"/>
                </a:lnTo>
                <a:lnTo>
                  <a:pt x="6731" y="5525"/>
                </a:lnTo>
                <a:lnTo>
                  <a:pt x="6731" y="5516"/>
                </a:lnTo>
                <a:lnTo>
                  <a:pt x="6723" y="5516"/>
                </a:lnTo>
                <a:lnTo>
                  <a:pt x="6723" y="5498"/>
                </a:lnTo>
                <a:lnTo>
                  <a:pt x="6714" y="5498"/>
                </a:lnTo>
                <a:lnTo>
                  <a:pt x="6705" y="5498"/>
                </a:lnTo>
                <a:lnTo>
                  <a:pt x="6696" y="5498"/>
                </a:lnTo>
                <a:lnTo>
                  <a:pt x="6687" y="5490"/>
                </a:lnTo>
                <a:lnTo>
                  <a:pt x="6679" y="5490"/>
                </a:lnTo>
                <a:lnTo>
                  <a:pt x="6696" y="5490"/>
                </a:lnTo>
                <a:lnTo>
                  <a:pt x="6723" y="5498"/>
                </a:lnTo>
                <a:lnTo>
                  <a:pt x="6723" y="5507"/>
                </a:lnTo>
                <a:lnTo>
                  <a:pt x="6731" y="5507"/>
                </a:lnTo>
                <a:lnTo>
                  <a:pt x="6740" y="5516"/>
                </a:lnTo>
                <a:lnTo>
                  <a:pt x="6749" y="5516"/>
                </a:lnTo>
                <a:lnTo>
                  <a:pt x="6749" y="5507"/>
                </a:lnTo>
                <a:lnTo>
                  <a:pt x="6740" y="5498"/>
                </a:lnTo>
                <a:lnTo>
                  <a:pt x="6731" y="5498"/>
                </a:lnTo>
                <a:lnTo>
                  <a:pt x="6723" y="5490"/>
                </a:lnTo>
                <a:lnTo>
                  <a:pt x="6714" y="5481"/>
                </a:lnTo>
                <a:lnTo>
                  <a:pt x="6714" y="5472"/>
                </a:lnTo>
                <a:lnTo>
                  <a:pt x="6731" y="5490"/>
                </a:lnTo>
                <a:lnTo>
                  <a:pt x="6740" y="5498"/>
                </a:lnTo>
                <a:lnTo>
                  <a:pt x="6740" y="5490"/>
                </a:lnTo>
                <a:lnTo>
                  <a:pt x="6740" y="5481"/>
                </a:lnTo>
                <a:lnTo>
                  <a:pt x="6749" y="5490"/>
                </a:lnTo>
                <a:lnTo>
                  <a:pt x="6749" y="5481"/>
                </a:lnTo>
                <a:lnTo>
                  <a:pt x="6749" y="5472"/>
                </a:lnTo>
                <a:lnTo>
                  <a:pt x="6740" y="5472"/>
                </a:lnTo>
                <a:lnTo>
                  <a:pt x="6749" y="5472"/>
                </a:lnTo>
                <a:lnTo>
                  <a:pt x="6731" y="5463"/>
                </a:lnTo>
                <a:lnTo>
                  <a:pt x="6723" y="5454"/>
                </a:lnTo>
                <a:lnTo>
                  <a:pt x="6723" y="5445"/>
                </a:lnTo>
                <a:lnTo>
                  <a:pt x="6705" y="5437"/>
                </a:lnTo>
                <a:lnTo>
                  <a:pt x="6705" y="5428"/>
                </a:lnTo>
                <a:lnTo>
                  <a:pt x="6687" y="5419"/>
                </a:lnTo>
                <a:lnTo>
                  <a:pt x="6696" y="5419"/>
                </a:lnTo>
                <a:lnTo>
                  <a:pt x="6705" y="5428"/>
                </a:lnTo>
                <a:lnTo>
                  <a:pt x="6714" y="5437"/>
                </a:lnTo>
                <a:lnTo>
                  <a:pt x="6731" y="5463"/>
                </a:lnTo>
                <a:lnTo>
                  <a:pt x="6740" y="5463"/>
                </a:lnTo>
                <a:lnTo>
                  <a:pt x="6749" y="5463"/>
                </a:lnTo>
                <a:lnTo>
                  <a:pt x="6749" y="5454"/>
                </a:lnTo>
                <a:lnTo>
                  <a:pt x="6749" y="5445"/>
                </a:lnTo>
                <a:lnTo>
                  <a:pt x="6749" y="5437"/>
                </a:lnTo>
                <a:lnTo>
                  <a:pt x="6740" y="5428"/>
                </a:lnTo>
                <a:lnTo>
                  <a:pt x="6731" y="5428"/>
                </a:lnTo>
                <a:lnTo>
                  <a:pt x="6723" y="5419"/>
                </a:lnTo>
                <a:lnTo>
                  <a:pt x="6705" y="5419"/>
                </a:lnTo>
                <a:lnTo>
                  <a:pt x="6696" y="5401"/>
                </a:lnTo>
                <a:lnTo>
                  <a:pt x="6687" y="5401"/>
                </a:lnTo>
                <a:lnTo>
                  <a:pt x="6679" y="5401"/>
                </a:lnTo>
                <a:lnTo>
                  <a:pt x="6679" y="5384"/>
                </a:lnTo>
                <a:lnTo>
                  <a:pt x="6687" y="5375"/>
                </a:lnTo>
                <a:lnTo>
                  <a:pt x="6696" y="5366"/>
                </a:lnTo>
                <a:lnTo>
                  <a:pt x="6696" y="5357"/>
                </a:lnTo>
                <a:lnTo>
                  <a:pt x="6696" y="5366"/>
                </a:lnTo>
                <a:lnTo>
                  <a:pt x="6696" y="5375"/>
                </a:lnTo>
                <a:lnTo>
                  <a:pt x="6687" y="5375"/>
                </a:lnTo>
                <a:lnTo>
                  <a:pt x="6679" y="5384"/>
                </a:lnTo>
                <a:lnTo>
                  <a:pt x="6679" y="5392"/>
                </a:lnTo>
                <a:lnTo>
                  <a:pt x="6679" y="5401"/>
                </a:lnTo>
                <a:lnTo>
                  <a:pt x="6687" y="5401"/>
                </a:lnTo>
                <a:lnTo>
                  <a:pt x="6696" y="5392"/>
                </a:lnTo>
                <a:lnTo>
                  <a:pt x="6696" y="5401"/>
                </a:lnTo>
                <a:lnTo>
                  <a:pt x="6705" y="5401"/>
                </a:lnTo>
                <a:lnTo>
                  <a:pt x="6705" y="5410"/>
                </a:lnTo>
                <a:lnTo>
                  <a:pt x="6705" y="5401"/>
                </a:lnTo>
                <a:lnTo>
                  <a:pt x="6714" y="5410"/>
                </a:lnTo>
                <a:lnTo>
                  <a:pt x="6731" y="5410"/>
                </a:lnTo>
                <a:lnTo>
                  <a:pt x="6740" y="5419"/>
                </a:lnTo>
                <a:lnTo>
                  <a:pt x="6749" y="5428"/>
                </a:lnTo>
                <a:lnTo>
                  <a:pt x="6749" y="5419"/>
                </a:lnTo>
                <a:lnTo>
                  <a:pt x="6740" y="5419"/>
                </a:lnTo>
                <a:lnTo>
                  <a:pt x="6740" y="5410"/>
                </a:lnTo>
                <a:lnTo>
                  <a:pt x="6723" y="5392"/>
                </a:lnTo>
                <a:lnTo>
                  <a:pt x="6723" y="5384"/>
                </a:lnTo>
                <a:lnTo>
                  <a:pt x="6731" y="5392"/>
                </a:lnTo>
                <a:lnTo>
                  <a:pt x="6731" y="5401"/>
                </a:lnTo>
                <a:lnTo>
                  <a:pt x="6740" y="5401"/>
                </a:lnTo>
                <a:lnTo>
                  <a:pt x="6740" y="5392"/>
                </a:lnTo>
                <a:lnTo>
                  <a:pt x="6731" y="5384"/>
                </a:lnTo>
                <a:lnTo>
                  <a:pt x="6731" y="5366"/>
                </a:lnTo>
                <a:lnTo>
                  <a:pt x="6731" y="5357"/>
                </a:lnTo>
                <a:lnTo>
                  <a:pt x="6731" y="5348"/>
                </a:lnTo>
                <a:lnTo>
                  <a:pt x="6731" y="5340"/>
                </a:lnTo>
                <a:lnTo>
                  <a:pt x="6740" y="5348"/>
                </a:lnTo>
                <a:lnTo>
                  <a:pt x="6740" y="5340"/>
                </a:lnTo>
                <a:lnTo>
                  <a:pt x="6731" y="5331"/>
                </a:lnTo>
                <a:lnTo>
                  <a:pt x="6731" y="5322"/>
                </a:lnTo>
                <a:lnTo>
                  <a:pt x="6740" y="5331"/>
                </a:lnTo>
                <a:lnTo>
                  <a:pt x="6740" y="5322"/>
                </a:lnTo>
                <a:lnTo>
                  <a:pt x="6749" y="5313"/>
                </a:lnTo>
                <a:lnTo>
                  <a:pt x="6749" y="5322"/>
                </a:lnTo>
                <a:lnTo>
                  <a:pt x="6749" y="5313"/>
                </a:lnTo>
                <a:lnTo>
                  <a:pt x="6758" y="5313"/>
                </a:lnTo>
                <a:lnTo>
                  <a:pt x="6767" y="5313"/>
                </a:lnTo>
                <a:lnTo>
                  <a:pt x="6767" y="5304"/>
                </a:lnTo>
                <a:lnTo>
                  <a:pt x="6767" y="5295"/>
                </a:lnTo>
                <a:lnTo>
                  <a:pt x="6776" y="5295"/>
                </a:lnTo>
                <a:lnTo>
                  <a:pt x="6776" y="5304"/>
                </a:lnTo>
                <a:lnTo>
                  <a:pt x="6784" y="5304"/>
                </a:lnTo>
                <a:lnTo>
                  <a:pt x="6776" y="5304"/>
                </a:lnTo>
                <a:lnTo>
                  <a:pt x="6767" y="5313"/>
                </a:lnTo>
                <a:lnTo>
                  <a:pt x="6776" y="5313"/>
                </a:lnTo>
                <a:lnTo>
                  <a:pt x="6784" y="5313"/>
                </a:lnTo>
                <a:lnTo>
                  <a:pt x="6776" y="5313"/>
                </a:lnTo>
                <a:lnTo>
                  <a:pt x="6767" y="5313"/>
                </a:lnTo>
                <a:lnTo>
                  <a:pt x="6758" y="5322"/>
                </a:lnTo>
                <a:lnTo>
                  <a:pt x="6758" y="5331"/>
                </a:lnTo>
                <a:lnTo>
                  <a:pt x="6758" y="5340"/>
                </a:lnTo>
                <a:lnTo>
                  <a:pt x="6758" y="5348"/>
                </a:lnTo>
                <a:lnTo>
                  <a:pt x="6749" y="5348"/>
                </a:lnTo>
                <a:lnTo>
                  <a:pt x="6749" y="5357"/>
                </a:lnTo>
                <a:lnTo>
                  <a:pt x="6749" y="5348"/>
                </a:lnTo>
                <a:lnTo>
                  <a:pt x="6758" y="5357"/>
                </a:lnTo>
                <a:lnTo>
                  <a:pt x="6749" y="5366"/>
                </a:lnTo>
                <a:lnTo>
                  <a:pt x="6749" y="5375"/>
                </a:lnTo>
                <a:lnTo>
                  <a:pt x="6749" y="5366"/>
                </a:lnTo>
                <a:lnTo>
                  <a:pt x="6758" y="5366"/>
                </a:lnTo>
                <a:lnTo>
                  <a:pt x="6758" y="5375"/>
                </a:lnTo>
                <a:lnTo>
                  <a:pt x="6767" y="5384"/>
                </a:lnTo>
                <a:lnTo>
                  <a:pt x="6758" y="5384"/>
                </a:lnTo>
                <a:lnTo>
                  <a:pt x="6749" y="5384"/>
                </a:lnTo>
                <a:lnTo>
                  <a:pt x="6749" y="5392"/>
                </a:lnTo>
                <a:lnTo>
                  <a:pt x="6758" y="5401"/>
                </a:lnTo>
                <a:lnTo>
                  <a:pt x="6767" y="5401"/>
                </a:lnTo>
                <a:lnTo>
                  <a:pt x="6767" y="5410"/>
                </a:lnTo>
                <a:lnTo>
                  <a:pt x="6767" y="5401"/>
                </a:lnTo>
                <a:lnTo>
                  <a:pt x="6776" y="5401"/>
                </a:lnTo>
                <a:lnTo>
                  <a:pt x="6776" y="5410"/>
                </a:lnTo>
                <a:lnTo>
                  <a:pt x="6776" y="5401"/>
                </a:lnTo>
                <a:lnTo>
                  <a:pt x="6784" y="5401"/>
                </a:lnTo>
                <a:lnTo>
                  <a:pt x="6784" y="5410"/>
                </a:lnTo>
                <a:lnTo>
                  <a:pt x="6776" y="5410"/>
                </a:lnTo>
                <a:lnTo>
                  <a:pt x="6776" y="5419"/>
                </a:lnTo>
                <a:lnTo>
                  <a:pt x="6784" y="5419"/>
                </a:lnTo>
                <a:lnTo>
                  <a:pt x="6784" y="5428"/>
                </a:lnTo>
                <a:lnTo>
                  <a:pt x="6784" y="5437"/>
                </a:lnTo>
                <a:lnTo>
                  <a:pt x="6793" y="5437"/>
                </a:lnTo>
                <a:lnTo>
                  <a:pt x="6793" y="5445"/>
                </a:lnTo>
                <a:lnTo>
                  <a:pt x="6784" y="5454"/>
                </a:lnTo>
                <a:lnTo>
                  <a:pt x="6776" y="5463"/>
                </a:lnTo>
                <a:lnTo>
                  <a:pt x="6776" y="5481"/>
                </a:lnTo>
                <a:lnTo>
                  <a:pt x="6776" y="5498"/>
                </a:lnTo>
                <a:lnTo>
                  <a:pt x="6776" y="5507"/>
                </a:lnTo>
                <a:lnTo>
                  <a:pt x="6784" y="5490"/>
                </a:lnTo>
                <a:lnTo>
                  <a:pt x="6784" y="5481"/>
                </a:lnTo>
                <a:lnTo>
                  <a:pt x="6793" y="5472"/>
                </a:lnTo>
                <a:lnTo>
                  <a:pt x="6802" y="5472"/>
                </a:lnTo>
                <a:lnTo>
                  <a:pt x="6802" y="5463"/>
                </a:lnTo>
                <a:lnTo>
                  <a:pt x="6820" y="5428"/>
                </a:lnTo>
                <a:lnTo>
                  <a:pt x="6820" y="5419"/>
                </a:lnTo>
                <a:lnTo>
                  <a:pt x="6829" y="5410"/>
                </a:lnTo>
                <a:lnTo>
                  <a:pt x="6837" y="5410"/>
                </a:lnTo>
                <a:lnTo>
                  <a:pt x="6837" y="5401"/>
                </a:lnTo>
                <a:lnTo>
                  <a:pt x="6837" y="5392"/>
                </a:lnTo>
                <a:lnTo>
                  <a:pt x="6837" y="5401"/>
                </a:lnTo>
                <a:lnTo>
                  <a:pt x="6837" y="5392"/>
                </a:lnTo>
                <a:lnTo>
                  <a:pt x="6846" y="5392"/>
                </a:lnTo>
                <a:lnTo>
                  <a:pt x="6837" y="5384"/>
                </a:lnTo>
                <a:lnTo>
                  <a:pt x="6829" y="5384"/>
                </a:lnTo>
                <a:lnTo>
                  <a:pt x="6837" y="5375"/>
                </a:lnTo>
                <a:lnTo>
                  <a:pt x="6837" y="5366"/>
                </a:lnTo>
                <a:lnTo>
                  <a:pt x="6829" y="5366"/>
                </a:lnTo>
                <a:lnTo>
                  <a:pt x="6820" y="5348"/>
                </a:lnTo>
                <a:lnTo>
                  <a:pt x="6820" y="5340"/>
                </a:lnTo>
                <a:lnTo>
                  <a:pt x="6811" y="5322"/>
                </a:lnTo>
                <a:lnTo>
                  <a:pt x="6802" y="5313"/>
                </a:lnTo>
                <a:lnTo>
                  <a:pt x="6802" y="5304"/>
                </a:lnTo>
                <a:lnTo>
                  <a:pt x="6802" y="5295"/>
                </a:lnTo>
                <a:lnTo>
                  <a:pt x="6811" y="5287"/>
                </a:lnTo>
                <a:lnTo>
                  <a:pt x="6811" y="5278"/>
                </a:lnTo>
                <a:lnTo>
                  <a:pt x="6820" y="5269"/>
                </a:lnTo>
                <a:lnTo>
                  <a:pt x="6829" y="5269"/>
                </a:lnTo>
                <a:lnTo>
                  <a:pt x="6837" y="5260"/>
                </a:lnTo>
                <a:lnTo>
                  <a:pt x="6837" y="5269"/>
                </a:lnTo>
                <a:lnTo>
                  <a:pt x="6820" y="5278"/>
                </a:lnTo>
                <a:lnTo>
                  <a:pt x="6811" y="5278"/>
                </a:lnTo>
                <a:lnTo>
                  <a:pt x="6811" y="5287"/>
                </a:lnTo>
                <a:lnTo>
                  <a:pt x="6802" y="5295"/>
                </a:lnTo>
                <a:lnTo>
                  <a:pt x="6802" y="5304"/>
                </a:lnTo>
                <a:lnTo>
                  <a:pt x="6820" y="5322"/>
                </a:lnTo>
                <a:lnTo>
                  <a:pt x="6829" y="5322"/>
                </a:lnTo>
                <a:lnTo>
                  <a:pt x="6837" y="5331"/>
                </a:lnTo>
                <a:lnTo>
                  <a:pt x="6846" y="5331"/>
                </a:lnTo>
                <a:lnTo>
                  <a:pt x="6855" y="5331"/>
                </a:lnTo>
                <a:lnTo>
                  <a:pt x="6846" y="5340"/>
                </a:lnTo>
                <a:lnTo>
                  <a:pt x="6846" y="5348"/>
                </a:lnTo>
                <a:lnTo>
                  <a:pt x="6864" y="5348"/>
                </a:lnTo>
                <a:lnTo>
                  <a:pt x="6873" y="5331"/>
                </a:lnTo>
                <a:lnTo>
                  <a:pt x="6873" y="5322"/>
                </a:lnTo>
                <a:lnTo>
                  <a:pt x="6881" y="5313"/>
                </a:lnTo>
                <a:lnTo>
                  <a:pt x="6881" y="5322"/>
                </a:lnTo>
                <a:lnTo>
                  <a:pt x="6890" y="5313"/>
                </a:lnTo>
                <a:lnTo>
                  <a:pt x="6890" y="5304"/>
                </a:lnTo>
                <a:lnTo>
                  <a:pt x="6899" y="5295"/>
                </a:lnTo>
                <a:lnTo>
                  <a:pt x="6908" y="5287"/>
                </a:lnTo>
                <a:lnTo>
                  <a:pt x="6908" y="5269"/>
                </a:lnTo>
                <a:lnTo>
                  <a:pt x="6908" y="5260"/>
                </a:lnTo>
                <a:lnTo>
                  <a:pt x="6917" y="5260"/>
                </a:lnTo>
                <a:lnTo>
                  <a:pt x="6908" y="5278"/>
                </a:lnTo>
                <a:lnTo>
                  <a:pt x="6917" y="5269"/>
                </a:lnTo>
                <a:lnTo>
                  <a:pt x="6917" y="5251"/>
                </a:lnTo>
                <a:lnTo>
                  <a:pt x="6917" y="5242"/>
                </a:lnTo>
                <a:lnTo>
                  <a:pt x="6926" y="5234"/>
                </a:lnTo>
                <a:lnTo>
                  <a:pt x="6917" y="5225"/>
                </a:lnTo>
                <a:lnTo>
                  <a:pt x="6899" y="5225"/>
                </a:lnTo>
                <a:lnTo>
                  <a:pt x="6899" y="5216"/>
                </a:lnTo>
                <a:lnTo>
                  <a:pt x="6899" y="5207"/>
                </a:lnTo>
                <a:lnTo>
                  <a:pt x="6908" y="5207"/>
                </a:lnTo>
                <a:lnTo>
                  <a:pt x="6908" y="5198"/>
                </a:lnTo>
                <a:lnTo>
                  <a:pt x="6917" y="5198"/>
                </a:lnTo>
                <a:lnTo>
                  <a:pt x="6926" y="5181"/>
                </a:lnTo>
                <a:lnTo>
                  <a:pt x="6926" y="5172"/>
                </a:lnTo>
                <a:lnTo>
                  <a:pt x="6926" y="5163"/>
                </a:lnTo>
                <a:lnTo>
                  <a:pt x="6917" y="5154"/>
                </a:lnTo>
                <a:lnTo>
                  <a:pt x="6926" y="5154"/>
                </a:lnTo>
                <a:lnTo>
                  <a:pt x="6926" y="5163"/>
                </a:lnTo>
                <a:lnTo>
                  <a:pt x="6926" y="5172"/>
                </a:lnTo>
                <a:lnTo>
                  <a:pt x="6926" y="5181"/>
                </a:lnTo>
                <a:lnTo>
                  <a:pt x="6926" y="5189"/>
                </a:lnTo>
                <a:lnTo>
                  <a:pt x="6917" y="5198"/>
                </a:lnTo>
                <a:lnTo>
                  <a:pt x="6926" y="5189"/>
                </a:lnTo>
                <a:lnTo>
                  <a:pt x="6934" y="5181"/>
                </a:lnTo>
                <a:lnTo>
                  <a:pt x="6943" y="5181"/>
                </a:lnTo>
                <a:lnTo>
                  <a:pt x="6952" y="5172"/>
                </a:lnTo>
                <a:lnTo>
                  <a:pt x="6978" y="5163"/>
                </a:lnTo>
                <a:lnTo>
                  <a:pt x="6987" y="5154"/>
                </a:lnTo>
                <a:lnTo>
                  <a:pt x="6996" y="5145"/>
                </a:lnTo>
                <a:lnTo>
                  <a:pt x="7005" y="5154"/>
                </a:lnTo>
                <a:lnTo>
                  <a:pt x="7031" y="5154"/>
                </a:lnTo>
                <a:lnTo>
                  <a:pt x="7040" y="5145"/>
                </a:lnTo>
                <a:lnTo>
                  <a:pt x="7049" y="5145"/>
                </a:lnTo>
                <a:lnTo>
                  <a:pt x="7058" y="5145"/>
                </a:lnTo>
                <a:lnTo>
                  <a:pt x="7067" y="5145"/>
                </a:lnTo>
                <a:lnTo>
                  <a:pt x="7084" y="5145"/>
                </a:lnTo>
                <a:lnTo>
                  <a:pt x="7102" y="5145"/>
                </a:lnTo>
                <a:lnTo>
                  <a:pt x="7102" y="5137"/>
                </a:lnTo>
                <a:lnTo>
                  <a:pt x="7111" y="5119"/>
                </a:lnTo>
                <a:lnTo>
                  <a:pt x="7111" y="5110"/>
                </a:lnTo>
                <a:lnTo>
                  <a:pt x="7111" y="5101"/>
                </a:lnTo>
                <a:lnTo>
                  <a:pt x="7111" y="5110"/>
                </a:lnTo>
                <a:lnTo>
                  <a:pt x="7120" y="5110"/>
                </a:lnTo>
                <a:lnTo>
                  <a:pt x="7120" y="5119"/>
                </a:lnTo>
                <a:lnTo>
                  <a:pt x="7128" y="5110"/>
                </a:lnTo>
                <a:lnTo>
                  <a:pt x="7120" y="5119"/>
                </a:lnTo>
                <a:lnTo>
                  <a:pt x="7128" y="5128"/>
                </a:lnTo>
                <a:lnTo>
                  <a:pt x="7137" y="5128"/>
                </a:lnTo>
                <a:lnTo>
                  <a:pt x="7164" y="5110"/>
                </a:lnTo>
                <a:lnTo>
                  <a:pt x="7164" y="5119"/>
                </a:lnTo>
                <a:lnTo>
                  <a:pt x="7164" y="5128"/>
                </a:lnTo>
                <a:lnTo>
                  <a:pt x="7173" y="5119"/>
                </a:lnTo>
                <a:lnTo>
                  <a:pt x="7181" y="5119"/>
                </a:lnTo>
                <a:lnTo>
                  <a:pt x="7208" y="5119"/>
                </a:lnTo>
                <a:lnTo>
                  <a:pt x="7217" y="5110"/>
                </a:lnTo>
                <a:lnTo>
                  <a:pt x="7217" y="5119"/>
                </a:lnTo>
                <a:lnTo>
                  <a:pt x="7217" y="5110"/>
                </a:lnTo>
                <a:lnTo>
                  <a:pt x="7217" y="5101"/>
                </a:lnTo>
                <a:lnTo>
                  <a:pt x="7217" y="5092"/>
                </a:lnTo>
                <a:lnTo>
                  <a:pt x="7208" y="5084"/>
                </a:lnTo>
                <a:lnTo>
                  <a:pt x="7199" y="5075"/>
                </a:lnTo>
                <a:lnTo>
                  <a:pt x="7190" y="5075"/>
                </a:lnTo>
                <a:lnTo>
                  <a:pt x="7199" y="5084"/>
                </a:lnTo>
                <a:lnTo>
                  <a:pt x="7208" y="5084"/>
                </a:lnTo>
                <a:lnTo>
                  <a:pt x="7208" y="5092"/>
                </a:lnTo>
                <a:lnTo>
                  <a:pt x="7208" y="5101"/>
                </a:lnTo>
                <a:lnTo>
                  <a:pt x="7199" y="5110"/>
                </a:lnTo>
                <a:lnTo>
                  <a:pt x="7190" y="5110"/>
                </a:lnTo>
                <a:lnTo>
                  <a:pt x="7181" y="5110"/>
                </a:lnTo>
                <a:lnTo>
                  <a:pt x="7173" y="5101"/>
                </a:lnTo>
                <a:lnTo>
                  <a:pt x="7173" y="5092"/>
                </a:lnTo>
                <a:lnTo>
                  <a:pt x="7164" y="5084"/>
                </a:lnTo>
                <a:lnTo>
                  <a:pt x="7155" y="5066"/>
                </a:lnTo>
                <a:lnTo>
                  <a:pt x="7137" y="5057"/>
                </a:lnTo>
                <a:lnTo>
                  <a:pt x="7146" y="5048"/>
                </a:lnTo>
                <a:lnTo>
                  <a:pt x="7146" y="5039"/>
                </a:lnTo>
                <a:lnTo>
                  <a:pt x="7155" y="5039"/>
                </a:lnTo>
                <a:lnTo>
                  <a:pt x="7164" y="5031"/>
                </a:lnTo>
                <a:lnTo>
                  <a:pt x="7155" y="5031"/>
                </a:lnTo>
                <a:lnTo>
                  <a:pt x="7155" y="5022"/>
                </a:lnTo>
                <a:lnTo>
                  <a:pt x="7155" y="5013"/>
                </a:lnTo>
                <a:lnTo>
                  <a:pt x="7155" y="5004"/>
                </a:lnTo>
                <a:lnTo>
                  <a:pt x="7155" y="4995"/>
                </a:lnTo>
                <a:lnTo>
                  <a:pt x="7164" y="4986"/>
                </a:lnTo>
                <a:lnTo>
                  <a:pt x="7173" y="4969"/>
                </a:lnTo>
                <a:lnTo>
                  <a:pt x="7181" y="4951"/>
                </a:lnTo>
                <a:lnTo>
                  <a:pt x="7199" y="4942"/>
                </a:lnTo>
                <a:lnTo>
                  <a:pt x="7190" y="4942"/>
                </a:lnTo>
                <a:lnTo>
                  <a:pt x="7199" y="4934"/>
                </a:lnTo>
                <a:lnTo>
                  <a:pt x="7208" y="4925"/>
                </a:lnTo>
                <a:lnTo>
                  <a:pt x="7217" y="4925"/>
                </a:lnTo>
                <a:lnTo>
                  <a:pt x="7226" y="4925"/>
                </a:lnTo>
                <a:lnTo>
                  <a:pt x="7226" y="4934"/>
                </a:lnTo>
                <a:lnTo>
                  <a:pt x="7226" y="4925"/>
                </a:lnTo>
                <a:lnTo>
                  <a:pt x="7226" y="4916"/>
                </a:lnTo>
                <a:lnTo>
                  <a:pt x="7226" y="4925"/>
                </a:lnTo>
                <a:lnTo>
                  <a:pt x="7234" y="4925"/>
                </a:lnTo>
                <a:lnTo>
                  <a:pt x="7234" y="4916"/>
                </a:lnTo>
                <a:lnTo>
                  <a:pt x="7234" y="4907"/>
                </a:lnTo>
                <a:lnTo>
                  <a:pt x="7243" y="4916"/>
                </a:lnTo>
                <a:lnTo>
                  <a:pt x="7243" y="4907"/>
                </a:lnTo>
                <a:lnTo>
                  <a:pt x="7243" y="4916"/>
                </a:lnTo>
                <a:lnTo>
                  <a:pt x="7252" y="4916"/>
                </a:lnTo>
                <a:lnTo>
                  <a:pt x="7261" y="4907"/>
                </a:lnTo>
                <a:lnTo>
                  <a:pt x="7270" y="4907"/>
                </a:lnTo>
                <a:lnTo>
                  <a:pt x="7278" y="4907"/>
                </a:lnTo>
                <a:lnTo>
                  <a:pt x="7278" y="4898"/>
                </a:lnTo>
                <a:lnTo>
                  <a:pt x="7278" y="4889"/>
                </a:lnTo>
                <a:lnTo>
                  <a:pt x="7287" y="4881"/>
                </a:lnTo>
                <a:lnTo>
                  <a:pt x="7287" y="4872"/>
                </a:lnTo>
                <a:lnTo>
                  <a:pt x="7296" y="4863"/>
                </a:lnTo>
                <a:lnTo>
                  <a:pt x="7305" y="4854"/>
                </a:lnTo>
                <a:lnTo>
                  <a:pt x="7305" y="4863"/>
                </a:lnTo>
                <a:lnTo>
                  <a:pt x="7305" y="4872"/>
                </a:lnTo>
                <a:lnTo>
                  <a:pt x="7296" y="4881"/>
                </a:lnTo>
                <a:lnTo>
                  <a:pt x="7305" y="4881"/>
                </a:lnTo>
                <a:lnTo>
                  <a:pt x="7314" y="4881"/>
                </a:lnTo>
                <a:lnTo>
                  <a:pt x="7323" y="4889"/>
                </a:lnTo>
                <a:lnTo>
                  <a:pt x="7323" y="4881"/>
                </a:lnTo>
                <a:lnTo>
                  <a:pt x="7323" y="4872"/>
                </a:lnTo>
                <a:lnTo>
                  <a:pt x="7323" y="4863"/>
                </a:lnTo>
                <a:lnTo>
                  <a:pt x="7331" y="4863"/>
                </a:lnTo>
                <a:lnTo>
                  <a:pt x="7331" y="4872"/>
                </a:lnTo>
                <a:lnTo>
                  <a:pt x="7340" y="4863"/>
                </a:lnTo>
                <a:lnTo>
                  <a:pt x="7349" y="4863"/>
                </a:lnTo>
                <a:lnTo>
                  <a:pt x="7349" y="4872"/>
                </a:lnTo>
                <a:lnTo>
                  <a:pt x="7358" y="4872"/>
                </a:lnTo>
                <a:lnTo>
                  <a:pt x="7358" y="4863"/>
                </a:lnTo>
                <a:lnTo>
                  <a:pt x="7367" y="4872"/>
                </a:lnTo>
                <a:lnTo>
                  <a:pt x="7367" y="4854"/>
                </a:lnTo>
                <a:lnTo>
                  <a:pt x="7376" y="4854"/>
                </a:lnTo>
                <a:lnTo>
                  <a:pt x="7384" y="4854"/>
                </a:lnTo>
                <a:lnTo>
                  <a:pt x="7393" y="4854"/>
                </a:lnTo>
                <a:lnTo>
                  <a:pt x="7402" y="4845"/>
                </a:lnTo>
                <a:lnTo>
                  <a:pt x="7420" y="4845"/>
                </a:lnTo>
                <a:lnTo>
                  <a:pt x="7437" y="4836"/>
                </a:lnTo>
                <a:lnTo>
                  <a:pt x="7428" y="4828"/>
                </a:lnTo>
                <a:lnTo>
                  <a:pt x="7428" y="4819"/>
                </a:lnTo>
                <a:lnTo>
                  <a:pt x="7428" y="4810"/>
                </a:lnTo>
                <a:lnTo>
                  <a:pt x="7420" y="4810"/>
                </a:lnTo>
                <a:lnTo>
                  <a:pt x="7420" y="4801"/>
                </a:lnTo>
                <a:lnTo>
                  <a:pt x="7428" y="4801"/>
                </a:lnTo>
                <a:lnTo>
                  <a:pt x="7437" y="4801"/>
                </a:lnTo>
                <a:lnTo>
                  <a:pt x="7437" y="4810"/>
                </a:lnTo>
                <a:lnTo>
                  <a:pt x="7446" y="4810"/>
                </a:lnTo>
                <a:lnTo>
                  <a:pt x="7455" y="4810"/>
                </a:lnTo>
                <a:lnTo>
                  <a:pt x="7473" y="4801"/>
                </a:lnTo>
                <a:lnTo>
                  <a:pt x="7473" y="4810"/>
                </a:lnTo>
                <a:lnTo>
                  <a:pt x="7481" y="4810"/>
                </a:lnTo>
                <a:lnTo>
                  <a:pt x="7490" y="4801"/>
                </a:lnTo>
                <a:lnTo>
                  <a:pt x="7499" y="4801"/>
                </a:lnTo>
                <a:lnTo>
                  <a:pt x="7499" y="4792"/>
                </a:lnTo>
                <a:lnTo>
                  <a:pt x="7490" y="4792"/>
                </a:lnTo>
                <a:lnTo>
                  <a:pt x="7499" y="4784"/>
                </a:lnTo>
                <a:lnTo>
                  <a:pt x="7508" y="4784"/>
                </a:lnTo>
                <a:lnTo>
                  <a:pt x="7499" y="4784"/>
                </a:lnTo>
                <a:lnTo>
                  <a:pt x="7499" y="4792"/>
                </a:lnTo>
                <a:lnTo>
                  <a:pt x="7508" y="4801"/>
                </a:lnTo>
                <a:lnTo>
                  <a:pt x="7517" y="4801"/>
                </a:lnTo>
                <a:lnTo>
                  <a:pt x="7543" y="4784"/>
                </a:lnTo>
                <a:lnTo>
                  <a:pt x="7561" y="4775"/>
                </a:lnTo>
                <a:lnTo>
                  <a:pt x="7578" y="4766"/>
                </a:lnTo>
                <a:lnTo>
                  <a:pt x="7587" y="4766"/>
                </a:lnTo>
                <a:lnTo>
                  <a:pt x="7596" y="4757"/>
                </a:lnTo>
                <a:lnTo>
                  <a:pt x="7614" y="4748"/>
                </a:lnTo>
                <a:lnTo>
                  <a:pt x="7605" y="4739"/>
                </a:lnTo>
                <a:lnTo>
                  <a:pt x="7605" y="4731"/>
                </a:lnTo>
                <a:lnTo>
                  <a:pt x="7614" y="4739"/>
                </a:lnTo>
                <a:lnTo>
                  <a:pt x="7614" y="4748"/>
                </a:lnTo>
                <a:lnTo>
                  <a:pt x="7623" y="4739"/>
                </a:lnTo>
                <a:lnTo>
                  <a:pt x="7631" y="4739"/>
                </a:lnTo>
                <a:lnTo>
                  <a:pt x="7631" y="4748"/>
                </a:lnTo>
                <a:lnTo>
                  <a:pt x="7623" y="4748"/>
                </a:lnTo>
                <a:lnTo>
                  <a:pt x="7614" y="4766"/>
                </a:lnTo>
                <a:lnTo>
                  <a:pt x="7596" y="4775"/>
                </a:lnTo>
                <a:lnTo>
                  <a:pt x="7587" y="4784"/>
                </a:lnTo>
                <a:lnTo>
                  <a:pt x="7596" y="4784"/>
                </a:lnTo>
                <a:lnTo>
                  <a:pt x="7596" y="4792"/>
                </a:lnTo>
                <a:lnTo>
                  <a:pt x="7605" y="4784"/>
                </a:lnTo>
                <a:lnTo>
                  <a:pt x="7631" y="4784"/>
                </a:lnTo>
                <a:lnTo>
                  <a:pt x="7649" y="4784"/>
                </a:lnTo>
                <a:lnTo>
                  <a:pt x="7658" y="4784"/>
                </a:lnTo>
                <a:lnTo>
                  <a:pt x="7684" y="4784"/>
                </a:lnTo>
                <a:lnTo>
                  <a:pt x="7702" y="4784"/>
                </a:lnTo>
                <a:lnTo>
                  <a:pt x="7693" y="4792"/>
                </a:lnTo>
                <a:lnTo>
                  <a:pt x="7675" y="4792"/>
                </a:lnTo>
                <a:lnTo>
                  <a:pt x="7649" y="4801"/>
                </a:lnTo>
                <a:lnTo>
                  <a:pt x="7640" y="4801"/>
                </a:lnTo>
                <a:lnTo>
                  <a:pt x="7640" y="4819"/>
                </a:lnTo>
                <a:lnTo>
                  <a:pt x="7640" y="4810"/>
                </a:lnTo>
                <a:lnTo>
                  <a:pt x="7631" y="4810"/>
                </a:lnTo>
                <a:lnTo>
                  <a:pt x="7623" y="4801"/>
                </a:lnTo>
                <a:lnTo>
                  <a:pt x="7631" y="4792"/>
                </a:lnTo>
                <a:lnTo>
                  <a:pt x="7623" y="4784"/>
                </a:lnTo>
                <a:lnTo>
                  <a:pt x="7623" y="4792"/>
                </a:lnTo>
                <a:lnTo>
                  <a:pt x="7596" y="4801"/>
                </a:lnTo>
                <a:lnTo>
                  <a:pt x="7587" y="4810"/>
                </a:lnTo>
                <a:lnTo>
                  <a:pt x="7534" y="4836"/>
                </a:lnTo>
                <a:lnTo>
                  <a:pt x="7525" y="4845"/>
                </a:lnTo>
                <a:lnTo>
                  <a:pt x="7534" y="4845"/>
                </a:lnTo>
                <a:lnTo>
                  <a:pt x="7543" y="4836"/>
                </a:lnTo>
                <a:lnTo>
                  <a:pt x="7543" y="4845"/>
                </a:lnTo>
                <a:lnTo>
                  <a:pt x="7534" y="4845"/>
                </a:lnTo>
                <a:lnTo>
                  <a:pt x="7525" y="4854"/>
                </a:lnTo>
                <a:lnTo>
                  <a:pt x="7517" y="4854"/>
                </a:lnTo>
                <a:lnTo>
                  <a:pt x="7508" y="4854"/>
                </a:lnTo>
                <a:lnTo>
                  <a:pt x="7499" y="4863"/>
                </a:lnTo>
                <a:lnTo>
                  <a:pt x="7499" y="4872"/>
                </a:lnTo>
                <a:lnTo>
                  <a:pt x="7508" y="4854"/>
                </a:lnTo>
                <a:lnTo>
                  <a:pt x="7517" y="4854"/>
                </a:lnTo>
                <a:lnTo>
                  <a:pt x="7499" y="4872"/>
                </a:lnTo>
                <a:lnTo>
                  <a:pt x="7490" y="4898"/>
                </a:lnTo>
                <a:lnTo>
                  <a:pt x="7499" y="4925"/>
                </a:lnTo>
                <a:lnTo>
                  <a:pt x="7499" y="4934"/>
                </a:lnTo>
                <a:lnTo>
                  <a:pt x="7508" y="4925"/>
                </a:lnTo>
                <a:lnTo>
                  <a:pt x="7517" y="4925"/>
                </a:lnTo>
                <a:lnTo>
                  <a:pt x="7517" y="4934"/>
                </a:lnTo>
                <a:lnTo>
                  <a:pt x="7525" y="4951"/>
                </a:lnTo>
                <a:lnTo>
                  <a:pt x="7534" y="4951"/>
                </a:lnTo>
                <a:lnTo>
                  <a:pt x="7543" y="4951"/>
                </a:lnTo>
                <a:lnTo>
                  <a:pt x="7552" y="4951"/>
                </a:lnTo>
                <a:lnTo>
                  <a:pt x="7552" y="4942"/>
                </a:lnTo>
                <a:lnTo>
                  <a:pt x="7561" y="4934"/>
                </a:lnTo>
                <a:lnTo>
                  <a:pt x="7570" y="4934"/>
                </a:lnTo>
                <a:lnTo>
                  <a:pt x="7587" y="4925"/>
                </a:lnTo>
                <a:lnTo>
                  <a:pt x="7596" y="4916"/>
                </a:lnTo>
                <a:lnTo>
                  <a:pt x="7605" y="4907"/>
                </a:lnTo>
                <a:lnTo>
                  <a:pt x="7614" y="4898"/>
                </a:lnTo>
                <a:lnTo>
                  <a:pt x="7623" y="4889"/>
                </a:lnTo>
                <a:lnTo>
                  <a:pt x="7623" y="4881"/>
                </a:lnTo>
                <a:lnTo>
                  <a:pt x="7631" y="4881"/>
                </a:lnTo>
                <a:lnTo>
                  <a:pt x="7631" y="4872"/>
                </a:lnTo>
                <a:lnTo>
                  <a:pt x="7631" y="4863"/>
                </a:lnTo>
                <a:lnTo>
                  <a:pt x="7640" y="4854"/>
                </a:lnTo>
                <a:lnTo>
                  <a:pt x="7649" y="4863"/>
                </a:lnTo>
                <a:lnTo>
                  <a:pt x="7649" y="4854"/>
                </a:lnTo>
                <a:lnTo>
                  <a:pt x="7658" y="4854"/>
                </a:lnTo>
                <a:lnTo>
                  <a:pt x="7658" y="4863"/>
                </a:lnTo>
                <a:lnTo>
                  <a:pt x="7667" y="4863"/>
                </a:lnTo>
                <a:lnTo>
                  <a:pt x="7684" y="4863"/>
                </a:lnTo>
                <a:lnTo>
                  <a:pt x="7684" y="4854"/>
                </a:lnTo>
                <a:lnTo>
                  <a:pt x="7684" y="4845"/>
                </a:lnTo>
                <a:lnTo>
                  <a:pt x="7684" y="4854"/>
                </a:lnTo>
                <a:lnTo>
                  <a:pt x="7693" y="4854"/>
                </a:lnTo>
                <a:lnTo>
                  <a:pt x="7702" y="4854"/>
                </a:lnTo>
                <a:lnTo>
                  <a:pt x="7720" y="4845"/>
                </a:lnTo>
                <a:lnTo>
                  <a:pt x="7728" y="4845"/>
                </a:lnTo>
                <a:lnTo>
                  <a:pt x="7746" y="4836"/>
                </a:lnTo>
                <a:lnTo>
                  <a:pt x="7764" y="4836"/>
                </a:lnTo>
                <a:lnTo>
                  <a:pt x="7781" y="4828"/>
                </a:lnTo>
                <a:lnTo>
                  <a:pt x="7799" y="4819"/>
                </a:lnTo>
                <a:lnTo>
                  <a:pt x="7817" y="4810"/>
                </a:lnTo>
                <a:lnTo>
                  <a:pt x="7825" y="4810"/>
                </a:lnTo>
                <a:lnTo>
                  <a:pt x="7834" y="4801"/>
                </a:lnTo>
                <a:lnTo>
                  <a:pt x="7843" y="4801"/>
                </a:lnTo>
                <a:lnTo>
                  <a:pt x="7852" y="4801"/>
                </a:lnTo>
                <a:lnTo>
                  <a:pt x="7861" y="4792"/>
                </a:lnTo>
                <a:lnTo>
                  <a:pt x="7870" y="4801"/>
                </a:lnTo>
                <a:lnTo>
                  <a:pt x="7870" y="4792"/>
                </a:lnTo>
                <a:lnTo>
                  <a:pt x="7870" y="4784"/>
                </a:lnTo>
                <a:lnTo>
                  <a:pt x="7843" y="4784"/>
                </a:lnTo>
                <a:lnTo>
                  <a:pt x="7852" y="4775"/>
                </a:lnTo>
                <a:lnTo>
                  <a:pt x="7852" y="4766"/>
                </a:lnTo>
                <a:lnTo>
                  <a:pt x="7843" y="4757"/>
                </a:lnTo>
                <a:lnTo>
                  <a:pt x="7834" y="4757"/>
                </a:lnTo>
                <a:lnTo>
                  <a:pt x="7825" y="4757"/>
                </a:lnTo>
                <a:lnTo>
                  <a:pt x="7817" y="4757"/>
                </a:lnTo>
                <a:lnTo>
                  <a:pt x="7808" y="4757"/>
                </a:lnTo>
                <a:lnTo>
                  <a:pt x="7808" y="4748"/>
                </a:lnTo>
                <a:lnTo>
                  <a:pt x="7808" y="4739"/>
                </a:lnTo>
                <a:lnTo>
                  <a:pt x="7781" y="4748"/>
                </a:lnTo>
                <a:lnTo>
                  <a:pt x="7773" y="4757"/>
                </a:lnTo>
                <a:lnTo>
                  <a:pt x="7764" y="4757"/>
                </a:lnTo>
                <a:lnTo>
                  <a:pt x="7764" y="4766"/>
                </a:lnTo>
                <a:lnTo>
                  <a:pt x="7755" y="4757"/>
                </a:lnTo>
                <a:lnTo>
                  <a:pt x="7746" y="4757"/>
                </a:lnTo>
                <a:lnTo>
                  <a:pt x="7746" y="4748"/>
                </a:lnTo>
                <a:lnTo>
                  <a:pt x="7737" y="4748"/>
                </a:lnTo>
                <a:lnTo>
                  <a:pt x="7720" y="4748"/>
                </a:lnTo>
                <a:lnTo>
                  <a:pt x="7711" y="4748"/>
                </a:lnTo>
                <a:lnTo>
                  <a:pt x="7702" y="4748"/>
                </a:lnTo>
                <a:lnTo>
                  <a:pt x="7693" y="4739"/>
                </a:lnTo>
                <a:lnTo>
                  <a:pt x="7684" y="4739"/>
                </a:lnTo>
                <a:lnTo>
                  <a:pt x="7675" y="4739"/>
                </a:lnTo>
                <a:lnTo>
                  <a:pt x="7667" y="4731"/>
                </a:lnTo>
                <a:lnTo>
                  <a:pt x="7649" y="4722"/>
                </a:lnTo>
                <a:lnTo>
                  <a:pt x="7667" y="4722"/>
                </a:lnTo>
                <a:lnTo>
                  <a:pt x="7667" y="4713"/>
                </a:lnTo>
                <a:lnTo>
                  <a:pt x="7658" y="4713"/>
                </a:lnTo>
                <a:lnTo>
                  <a:pt x="7640" y="4713"/>
                </a:lnTo>
                <a:lnTo>
                  <a:pt x="7640" y="4704"/>
                </a:lnTo>
                <a:lnTo>
                  <a:pt x="7614" y="4704"/>
                </a:lnTo>
                <a:lnTo>
                  <a:pt x="7614" y="4695"/>
                </a:lnTo>
                <a:lnTo>
                  <a:pt x="7605" y="4695"/>
                </a:lnTo>
                <a:lnTo>
                  <a:pt x="7605" y="4686"/>
                </a:lnTo>
                <a:lnTo>
                  <a:pt x="7605" y="4678"/>
                </a:lnTo>
                <a:lnTo>
                  <a:pt x="7596" y="4669"/>
                </a:lnTo>
                <a:lnTo>
                  <a:pt x="7596" y="4660"/>
                </a:lnTo>
                <a:lnTo>
                  <a:pt x="7587" y="4651"/>
                </a:lnTo>
                <a:lnTo>
                  <a:pt x="7587" y="4642"/>
                </a:lnTo>
                <a:lnTo>
                  <a:pt x="7596" y="4633"/>
                </a:lnTo>
                <a:lnTo>
                  <a:pt x="7587" y="4625"/>
                </a:lnTo>
                <a:lnTo>
                  <a:pt x="7578" y="4625"/>
                </a:lnTo>
                <a:lnTo>
                  <a:pt x="7570" y="4633"/>
                </a:lnTo>
                <a:lnTo>
                  <a:pt x="7561" y="4625"/>
                </a:lnTo>
                <a:lnTo>
                  <a:pt x="7552" y="4625"/>
                </a:lnTo>
                <a:lnTo>
                  <a:pt x="7570" y="4616"/>
                </a:lnTo>
                <a:lnTo>
                  <a:pt x="7587" y="4598"/>
                </a:lnTo>
                <a:lnTo>
                  <a:pt x="7587" y="4581"/>
                </a:lnTo>
                <a:lnTo>
                  <a:pt x="7596" y="4572"/>
                </a:lnTo>
                <a:lnTo>
                  <a:pt x="7605" y="4572"/>
                </a:lnTo>
                <a:lnTo>
                  <a:pt x="7587" y="4563"/>
                </a:lnTo>
                <a:lnTo>
                  <a:pt x="7578" y="4563"/>
                </a:lnTo>
                <a:lnTo>
                  <a:pt x="7578" y="4554"/>
                </a:lnTo>
                <a:lnTo>
                  <a:pt x="7561" y="4563"/>
                </a:lnTo>
                <a:lnTo>
                  <a:pt x="7552" y="4563"/>
                </a:lnTo>
                <a:lnTo>
                  <a:pt x="7543" y="4572"/>
                </a:lnTo>
                <a:lnTo>
                  <a:pt x="7534" y="4572"/>
                </a:lnTo>
                <a:lnTo>
                  <a:pt x="7525" y="4554"/>
                </a:lnTo>
                <a:lnTo>
                  <a:pt x="7517" y="4554"/>
                </a:lnTo>
                <a:lnTo>
                  <a:pt x="7490" y="4545"/>
                </a:lnTo>
                <a:lnTo>
                  <a:pt x="7481" y="4536"/>
                </a:lnTo>
                <a:lnTo>
                  <a:pt x="7473" y="4536"/>
                </a:lnTo>
                <a:lnTo>
                  <a:pt x="7464" y="4545"/>
                </a:lnTo>
                <a:lnTo>
                  <a:pt x="7455" y="4536"/>
                </a:lnTo>
                <a:lnTo>
                  <a:pt x="7473" y="4528"/>
                </a:lnTo>
                <a:lnTo>
                  <a:pt x="7481" y="4536"/>
                </a:lnTo>
                <a:lnTo>
                  <a:pt x="7490" y="4528"/>
                </a:lnTo>
                <a:lnTo>
                  <a:pt x="7499" y="4536"/>
                </a:lnTo>
                <a:lnTo>
                  <a:pt x="7508" y="4528"/>
                </a:lnTo>
                <a:lnTo>
                  <a:pt x="7525" y="4528"/>
                </a:lnTo>
                <a:lnTo>
                  <a:pt x="7543" y="4536"/>
                </a:lnTo>
                <a:lnTo>
                  <a:pt x="7552" y="4545"/>
                </a:lnTo>
                <a:lnTo>
                  <a:pt x="7561" y="4536"/>
                </a:lnTo>
                <a:lnTo>
                  <a:pt x="7578" y="4528"/>
                </a:lnTo>
                <a:lnTo>
                  <a:pt x="7596" y="4528"/>
                </a:lnTo>
                <a:lnTo>
                  <a:pt x="7596" y="4519"/>
                </a:lnTo>
                <a:lnTo>
                  <a:pt x="7605" y="4510"/>
                </a:lnTo>
                <a:lnTo>
                  <a:pt x="7631" y="4501"/>
                </a:lnTo>
                <a:lnTo>
                  <a:pt x="7631" y="4492"/>
                </a:lnTo>
                <a:lnTo>
                  <a:pt x="7631" y="4475"/>
                </a:lnTo>
                <a:lnTo>
                  <a:pt x="7623" y="4466"/>
                </a:lnTo>
                <a:lnTo>
                  <a:pt x="7614" y="4466"/>
                </a:lnTo>
                <a:lnTo>
                  <a:pt x="7623" y="4466"/>
                </a:lnTo>
                <a:lnTo>
                  <a:pt x="7640" y="4466"/>
                </a:lnTo>
                <a:lnTo>
                  <a:pt x="7640" y="4457"/>
                </a:lnTo>
                <a:lnTo>
                  <a:pt x="7631" y="4457"/>
                </a:lnTo>
                <a:lnTo>
                  <a:pt x="7614" y="4439"/>
                </a:lnTo>
                <a:lnTo>
                  <a:pt x="7596" y="4430"/>
                </a:lnTo>
                <a:lnTo>
                  <a:pt x="7552" y="4422"/>
                </a:lnTo>
                <a:lnTo>
                  <a:pt x="7543" y="4422"/>
                </a:lnTo>
                <a:lnTo>
                  <a:pt x="7517" y="4430"/>
                </a:lnTo>
                <a:lnTo>
                  <a:pt x="7490" y="4430"/>
                </a:lnTo>
                <a:lnTo>
                  <a:pt x="7464" y="4439"/>
                </a:lnTo>
                <a:lnTo>
                  <a:pt x="7420" y="4448"/>
                </a:lnTo>
                <a:lnTo>
                  <a:pt x="7393" y="4457"/>
                </a:lnTo>
                <a:lnTo>
                  <a:pt x="7367" y="4475"/>
                </a:lnTo>
                <a:lnTo>
                  <a:pt x="7340" y="4483"/>
                </a:lnTo>
                <a:lnTo>
                  <a:pt x="7331" y="4492"/>
                </a:lnTo>
                <a:lnTo>
                  <a:pt x="7323" y="4501"/>
                </a:lnTo>
                <a:lnTo>
                  <a:pt x="7305" y="4510"/>
                </a:lnTo>
                <a:lnTo>
                  <a:pt x="7296" y="4510"/>
                </a:lnTo>
                <a:lnTo>
                  <a:pt x="7287" y="4519"/>
                </a:lnTo>
                <a:lnTo>
                  <a:pt x="7261" y="4536"/>
                </a:lnTo>
                <a:lnTo>
                  <a:pt x="7252" y="4545"/>
                </a:lnTo>
                <a:lnTo>
                  <a:pt x="7243" y="4554"/>
                </a:lnTo>
                <a:lnTo>
                  <a:pt x="7226" y="4581"/>
                </a:lnTo>
                <a:lnTo>
                  <a:pt x="7208" y="4589"/>
                </a:lnTo>
                <a:lnTo>
                  <a:pt x="7208" y="4598"/>
                </a:lnTo>
                <a:lnTo>
                  <a:pt x="7199" y="4607"/>
                </a:lnTo>
                <a:lnTo>
                  <a:pt x="7181" y="4625"/>
                </a:lnTo>
                <a:lnTo>
                  <a:pt x="7173" y="4633"/>
                </a:lnTo>
                <a:lnTo>
                  <a:pt x="7137" y="4651"/>
                </a:lnTo>
                <a:lnTo>
                  <a:pt x="7128" y="4651"/>
                </a:lnTo>
                <a:lnTo>
                  <a:pt x="7120" y="4660"/>
                </a:lnTo>
                <a:lnTo>
                  <a:pt x="7102" y="4660"/>
                </a:lnTo>
                <a:lnTo>
                  <a:pt x="7093" y="4669"/>
                </a:lnTo>
                <a:lnTo>
                  <a:pt x="7076" y="4669"/>
                </a:lnTo>
                <a:lnTo>
                  <a:pt x="7058" y="4678"/>
                </a:lnTo>
                <a:lnTo>
                  <a:pt x="7049" y="4678"/>
                </a:lnTo>
                <a:lnTo>
                  <a:pt x="7049" y="4686"/>
                </a:lnTo>
                <a:lnTo>
                  <a:pt x="7040" y="4686"/>
                </a:lnTo>
                <a:lnTo>
                  <a:pt x="7031" y="4695"/>
                </a:lnTo>
                <a:lnTo>
                  <a:pt x="7014" y="4713"/>
                </a:lnTo>
                <a:lnTo>
                  <a:pt x="6996" y="4722"/>
                </a:lnTo>
                <a:lnTo>
                  <a:pt x="6978" y="4731"/>
                </a:lnTo>
                <a:lnTo>
                  <a:pt x="6970" y="4739"/>
                </a:lnTo>
                <a:lnTo>
                  <a:pt x="6961" y="4748"/>
                </a:lnTo>
                <a:lnTo>
                  <a:pt x="6961" y="4757"/>
                </a:lnTo>
                <a:lnTo>
                  <a:pt x="6952" y="4766"/>
                </a:lnTo>
                <a:lnTo>
                  <a:pt x="6952" y="4775"/>
                </a:lnTo>
                <a:lnTo>
                  <a:pt x="6952" y="4784"/>
                </a:lnTo>
                <a:lnTo>
                  <a:pt x="6934" y="4784"/>
                </a:lnTo>
                <a:lnTo>
                  <a:pt x="6917" y="4792"/>
                </a:lnTo>
                <a:lnTo>
                  <a:pt x="6899" y="4801"/>
                </a:lnTo>
                <a:lnTo>
                  <a:pt x="6873" y="4819"/>
                </a:lnTo>
                <a:lnTo>
                  <a:pt x="6864" y="4819"/>
                </a:lnTo>
                <a:lnTo>
                  <a:pt x="6890" y="4801"/>
                </a:lnTo>
                <a:lnTo>
                  <a:pt x="6908" y="4792"/>
                </a:lnTo>
                <a:lnTo>
                  <a:pt x="6917" y="4784"/>
                </a:lnTo>
                <a:lnTo>
                  <a:pt x="6917" y="4775"/>
                </a:lnTo>
                <a:lnTo>
                  <a:pt x="6899" y="4775"/>
                </a:lnTo>
                <a:lnTo>
                  <a:pt x="6899" y="4766"/>
                </a:lnTo>
                <a:lnTo>
                  <a:pt x="6917" y="4775"/>
                </a:lnTo>
                <a:lnTo>
                  <a:pt x="6926" y="4766"/>
                </a:lnTo>
                <a:lnTo>
                  <a:pt x="6934" y="4757"/>
                </a:lnTo>
                <a:lnTo>
                  <a:pt x="6943" y="4757"/>
                </a:lnTo>
                <a:lnTo>
                  <a:pt x="6961" y="4748"/>
                </a:lnTo>
                <a:lnTo>
                  <a:pt x="6970" y="4739"/>
                </a:lnTo>
                <a:lnTo>
                  <a:pt x="6978" y="4722"/>
                </a:lnTo>
                <a:lnTo>
                  <a:pt x="6987" y="4713"/>
                </a:lnTo>
                <a:lnTo>
                  <a:pt x="6996" y="4704"/>
                </a:lnTo>
                <a:lnTo>
                  <a:pt x="7005" y="4704"/>
                </a:lnTo>
                <a:lnTo>
                  <a:pt x="7014" y="4704"/>
                </a:lnTo>
                <a:lnTo>
                  <a:pt x="7049" y="4686"/>
                </a:lnTo>
                <a:lnTo>
                  <a:pt x="7049" y="4678"/>
                </a:lnTo>
                <a:lnTo>
                  <a:pt x="7067" y="4669"/>
                </a:lnTo>
                <a:lnTo>
                  <a:pt x="7076" y="4660"/>
                </a:lnTo>
                <a:lnTo>
                  <a:pt x="7084" y="4669"/>
                </a:lnTo>
                <a:lnTo>
                  <a:pt x="7093" y="4660"/>
                </a:lnTo>
                <a:lnTo>
                  <a:pt x="7120" y="4651"/>
                </a:lnTo>
                <a:lnTo>
                  <a:pt x="7128" y="4642"/>
                </a:lnTo>
                <a:lnTo>
                  <a:pt x="7137" y="4633"/>
                </a:lnTo>
                <a:lnTo>
                  <a:pt x="7164" y="4625"/>
                </a:lnTo>
                <a:lnTo>
                  <a:pt x="7181" y="4598"/>
                </a:lnTo>
                <a:lnTo>
                  <a:pt x="7190" y="4589"/>
                </a:lnTo>
                <a:lnTo>
                  <a:pt x="7217" y="4563"/>
                </a:lnTo>
                <a:lnTo>
                  <a:pt x="7217" y="4554"/>
                </a:lnTo>
                <a:lnTo>
                  <a:pt x="7226" y="4545"/>
                </a:lnTo>
                <a:lnTo>
                  <a:pt x="7226" y="4536"/>
                </a:lnTo>
                <a:lnTo>
                  <a:pt x="7226" y="4528"/>
                </a:lnTo>
                <a:lnTo>
                  <a:pt x="7217" y="4519"/>
                </a:lnTo>
                <a:lnTo>
                  <a:pt x="7199" y="4519"/>
                </a:lnTo>
                <a:lnTo>
                  <a:pt x="7173" y="4510"/>
                </a:lnTo>
                <a:lnTo>
                  <a:pt x="7164" y="4510"/>
                </a:lnTo>
                <a:lnTo>
                  <a:pt x="7146" y="4510"/>
                </a:lnTo>
                <a:lnTo>
                  <a:pt x="7146" y="4501"/>
                </a:lnTo>
                <a:lnTo>
                  <a:pt x="7137" y="4501"/>
                </a:lnTo>
                <a:lnTo>
                  <a:pt x="7181" y="4510"/>
                </a:lnTo>
                <a:lnTo>
                  <a:pt x="7208" y="4519"/>
                </a:lnTo>
                <a:lnTo>
                  <a:pt x="7226" y="4519"/>
                </a:lnTo>
                <a:lnTo>
                  <a:pt x="7226" y="4528"/>
                </a:lnTo>
                <a:lnTo>
                  <a:pt x="7234" y="4528"/>
                </a:lnTo>
                <a:lnTo>
                  <a:pt x="7243" y="4519"/>
                </a:lnTo>
                <a:lnTo>
                  <a:pt x="7261" y="4510"/>
                </a:lnTo>
                <a:lnTo>
                  <a:pt x="7270" y="4492"/>
                </a:lnTo>
                <a:lnTo>
                  <a:pt x="7287" y="4466"/>
                </a:lnTo>
                <a:lnTo>
                  <a:pt x="7314" y="4457"/>
                </a:lnTo>
                <a:lnTo>
                  <a:pt x="7314" y="4448"/>
                </a:lnTo>
                <a:lnTo>
                  <a:pt x="7323" y="4439"/>
                </a:lnTo>
                <a:lnTo>
                  <a:pt x="7331" y="4439"/>
                </a:lnTo>
                <a:lnTo>
                  <a:pt x="7340" y="4439"/>
                </a:lnTo>
                <a:lnTo>
                  <a:pt x="7340" y="4430"/>
                </a:lnTo>
                <a:lnTo>
                  <a:pt x="7358" y="4422"/>
                </a:lnTo>
                <a:lnTo>
                  <a:pt x="7393" y="4413"/>
                </a:lnTo>
                <a:lnTo>
                  <a:pt x="7402" y="4413"/>
                </a:lnTo>
                <a:lnTo>
                  <a:pt x="7411" y="4404"/>
                </a:lnTo>
                <a:lnTo>
                  <a:pt x="7420" y="4386"/>
                </a:lnTo>
                <a:lnTo>
                  <a:pt x="7437" y="4351"/>
                </a:lnTo>
                <a:lnTo>
                  <a:pt x="7455" y="4342"/>
                </a:lnTo>
                <a:lnTo>
                  <a:pt x="7464" y="4333"/>
                </a:lnTo>
                <a:lnTo>
                  <a:pt x="7473" y="4333"/>
                </a:lnTo>
                <a:lnTo>
                  <a:pt x="7481" y="4333"/>
                </a:lnTo>
                <a:lnTo>
                  <a:pt x="7490" y="4333"/>
                </a:lnTo>
                <a:lnTo>
                  <a:pt x="7499" y="4333"/>
                </a:lnTo>
                <a:lnTo>
                  <a:pt x="7508" y="4325"/>
                </a:lnTo>
                <a:lnTo>
                  <a:pt x="7525" y="4325"/>
                </a:lnTo>
                <a:lnTo>
                  <a:pt x="7561" y="4325"/>
                </a:lnTo>
                <a:lnTo>
                  <a:pt x="7570" y="4325"/>
                </a:lnTo>
                <a:lnTo>
                  <a:pt x="7587" y="4325"/>
                </a:lnTo>
                <a:lnTo>
                  <a:pt x="7614" y="4325"/>
                </a:lnTo>
                <a:lnTo>
                  <a:pt x="7640" y="4325"/>
                </a:lnTo>
                <a:lnTo>
                  <a:pt x="7649" y="4325"/>
                </a:lnTo>
                <a:lnTo>
                  <a:pt x="7667" y="4325"/>
                </a:lnTo>
                <a:lnTo>
                  <a:pt x="7675" y="4325"/>
                </a:lnTo>
                <a:lnTo>
                  <a:pt x="7684" y="4325"/>
                </a:lnTo>
                <a:lnTo>
                  <a:pt x="7711" y="4333"/>
                </a:lnTo>
                <a:lnTo>
                  <a:pt x="7720" y="4325"/>
                </a:lnTo>
                <a:lnTo>
                  <a:pt x="7728" y="4325"/>
                </a:lnTo>
                <a:lnTo>
                  <a:pt x="7737" y="4325"/>
                </a:lnTo>
                <a:lnTo>
                  <a:pt x="7746" y="4325"/>
                </a:lnTo>
                <a:lnTo>
                  <a:pt x="7764" y="4325"/>
                </a:lnTo>
                <a:lnTo>
                  <a:pt x="7773" y="4325"/>
                </a:lnTo>
                <a:lnTo>
                  <a:pt x="7790" y="4333"/>
                </a:lnTo>
                <a:lnTo>
                  <a:pt x="7808" y="4333"/>
                </a:lnTo>
                <a:lnTo>
                  <a:pt x="7817" y="4333"/>
                </a:lnTo>
                <a:lnTo>
                  <a:pt x="7817" y="4342"/>
                </a:lnTo>
                <a:lnTo>
                  <a:pt x="7852" y="4333"/>
                </a:lnTo>
                <a:lnTo>
                  <a:pt x="7861" y="4333"/>
                </a:lnTo>
                <a:lnTo>
                  <a:pt x="7878" y="4333"/>
                </a:lnTo>
                <a:lnTo>
                  <a:pt x="7887" y="4325"/>
                </a:lnTo>
                <a:lnTo>
                  <a:pt x="7905" y="4333"/>
                </a:lnTo>
                <a:lnTo>
                  <a:pt x="7914" y="4333"/>
                </a:lnTo>
                <a:lnTo>
                  <a:pt x="7940" y="4325"/>
                </a:lnTo>
                <a:lnTo>
                  <a:pt x="7958" y="4325"/>
                </a:lnTo>
                <a:lnTo>
                  <a:pt x="7958" y="4316"/>
                </a:lnTo>
                <a:lnTo>
                  <a:pt x="7975" y="4307"/>
                </a:lnTo>
                <a:lnTo>
                  <a:pt x="7993" y="4289"/>
                </a:lnTo>
                <a:lnTo>
                  <a:pt x="8011" y="4280"/>
                </a:lnTo>
                <a:lnTo>
                  <a:pt x="8020" y="4272"/>
                </a:lnTo>
                <a:lnTo>
                  <a:pt x="8046" y="4236"/>
                </a:lnTo>
                <a:lnTo>
                  <a:pt x="8055" y="4227"/>
                </a:lnTo>
                <a:lnTo>
                  <a:pt x="8064" y="4227"/>
                </a:lnTo>
                <a:lnTo>
                  <a:pt x="8072" y="4227"/>
                </a:lnTo>
                <a:lnTo>
                  <a:pt x="8090" y="4227"/>
                </a:lnTo>
                <a:lnTo>
                  <a:pt x="8108" y="4219"/>
                </a:lnTo>
                <a:lnTo>
                  <a:pt x="8134" y="4210"/>
                </a:lnTo>
                <a:lnTo>
                  <a:pt x="8143" y="4210"/>
                </a:lnTo>
                <a:lnTo>
                  <a:pt x="8161" y="4210"/>
                </a:lnTo>
                <a:lnTo>
                  <a:pt x="8170" y="4210"/>
                </a:lnTo>
                <a:lnTo>
                  <a:pt x="8205" y="4192"/>
                </a:lnTo>
                <a:lnTo>
                  <a:pt x="8222" y="4175"/>
                </a:lnTo>
                <a:lnTo>
                  <a:pt x="8240" y="4166"/>
                </a:lnTo>
                <a:lnTo>
                  <a:pt x="8267" y="4148"/>
                </a:lnTo>
                <a:lnTo>
                  <a:pt x="8267" y="4139"/>
                </a:lnTo>
                <a:lnTo>
                  <a:pt x="8267" y="4130"/>
                </a:lnTo>
                <a:lnTo>
                  <a:pt x="8258" y="4130"/>
                </a:lnTo>
                <a:lnTo>
                  <a:pt x="8240" y="4122"/>
                </a:lnTo>
                <a:lnTo>
                  <a:pt x="8249" y="4122"/>
                </a:lnTo>
                <a:lnTo>
                  <a:pt x="8258" y="4122"/>
                </a:lnTo>
                <a:lnTo>
                  <a:pt x="8267" y="4113"/>
                </a:lnTo>
                <a:lnTo>
                  <a:pt x="8258" y="4113"/>
                </a:lnTo>
                <a:lnTo>
                  <a:pt x="8249" y="4104"/>
                </a:lnTo>
                <a:lnTo>
                  <a:pt x="8240" y="4104"/>
                </a:lnTo>
                <a:lnTo>
                  <a:pt x="8222" y="4104"/>
                </a:lnTo>
                <a:lnTo>
                  <a:pt x="8214" y="4104"/>
                </a:lnTo>
                <a:lnTo>
                  <a:pt x="8222" y="4104"/>
                </a:lnTo>
                <a:lnTo>
                  <a:pt x="8231" y="4104"/>
                </a:lnTo>
                <a:lnTo>
                  <a:pt x="8249" y="4095"/>
                </a:lnTo>
                <a:lnTo>
                  <a:pt x="8258" y="4095"/>
                </a:lnTo>
                <a:lnTo>
                  <a:pt x="8249" y="4086"/>
                </a:lnTo>
                <a:lnTo>
                  <a:pt x="8249" y="4077"/>
                </a:lnTo>
                <a:lnTo>
                  <a:pt x="8258" y="4069"/>
                </a:lnTo>
                <a:lnTo>
                  <a:pt x="8249" y="4060"/>
                </a:lnTo>
                <a:lnTo>
                  <a:pt x="8258" y="4042"/>
                </a:lnTo>
                <a:lnTo>
                  <a:pt x="8258" y="4033"/>
                </a:lnTo>
                <a:lnTo>
                  <a:pt x="8249" y="4033"/>
                </a:lnTo>
                <a:lnTo>
                  <a:pt x="8249" y="4024"/>
                </a:lnTo>
                <a:lnTo>
                  <a:pt x="8240" y="4016"/>
                </a:lnTo>
                <a:lnTo>
                  <a:pt x="8231" y="3998"/>
                </a:lnTo>
                <a:lnTo>
                  <a:pt x="8222" y="3998"/>
                </a:lnTo>
                <a:lnTo>
                  <a:pt x="8214" y="3998"/>
                </a:lnTo>
                <a:lnTo>
                  <a:pt x="8205" y="3989"/>
                </a:lnTo>
                <a:lnTo>
                  <a:pt x="8205" y="3980"/>
                </a:lnTo>
                <a:lnTo>
                  <a:pt x="8187" y="3980"/>
                </a:lnTo>
                <a:lnTo>
                  <a:pt x="8178" y="3989"/>
                </a:lnTo>
                <a:lnTo>
                  <a:pt x="8170" y="3989"/>
                </a:lnTo>
                <a:lnTo>
                  <a:pt x="8152" y="4007"/>
                </a:lnTo>
                <a:lnTo>
                  <a:pt x="8143" y="4016"/>
                </a:lnTo>
                <a:lnTo>
                  <a:pt x="8143" y="4007"/>
                </a:lnTo>
                <a:lnTo>
                  <a:pt x="8134" y="3998"/>
                </a:lnTo>
                <a:lnTo>
                  <a:pt x="8125" y="3998"/>
                </a:lnTo>
                <a:lnTo>
                  <a:pt x="8134" y="3998"/>
                </a:lnTo>
                <a:lnTo>
                  <a:pt x="8152" y="3989"/>
                </a:lnTo>
                <a:lnTo>
                  <a:pt x="8152" y="3980"/>
                </a:lnTo>
                <a:lnTo>
                  <a:pt x="8161" y="3980"/>
                </a:lnTo>
                <a:lnTo>
                  <a:pt x="8161" y="3972"/>
                </a:lnTo>
                <a:lnTo>
                  <a:pt x="8152" y="3963"/>
                </a:lnTo>
                <a:lnTo>
                  <a:pt x="8134" y="3945"/>
                </a:lnTo>
                <a:lnTo>
                  <a:pt x="8125" y="3936"/>
                </a:lnTo>
                <a:lnTo>
                  <a:pt x="8081" y="3936"/>
                </a:lnTo>
                <a:lnTo>
                  <a:pt x="8072" y="3936"/>
                </a:lnTo>
                <a:lnTo>
                  <a:pt x="8064" y="3945"/>
                </a:lnTo>
                <a:lnTo>
                  <a:pt x="8072" y="3945"/>
                </a:lnTo>
                <a:lnTo>
                  <a:pt x="8081" y="3945"/>
                </a:lnTo>
                <a:lnTo>
                  <a:pt x="8090" y="3945"/>
                </a:lnTo>
                <a:lnTo>
                  <a:pt x="8099" y="3945"/>
                </a:lnTo>
                <a:lnTo>
                  <a:pt x="8099" y="3954"/>
                </a:lnTo>
                <a:lnTo>
                  <a:pt x="8090" y="3954"/>
                </a:lnTo>
                <a:lnTo>
                  <a:pt x="8072" y="3954"/>
                </a:lnTo>
                <a:lnTo>
                  <a:pt x="8046" y="3963"/>
                </a:lnTo>
                <a:lnTo>
                  <a:pt x="8028" y="3972"/>
                </a:lnTo>
                <a:lnTo>
                  <a:pt x="8011" y="3989"/>
                </a:lnTo>
                <a:lnTo>
                  <a:pt x="7993" y="3998"/>
                </a:lnTo>
                <a:lnTo>
                  <a:pt x="7984" y="3998"/>
                </a:lnTo>
                <a:lnTo>
                  <a:pt x="7975" y="4007"/>
                </a:lnTo>
                <a:lnTo>
                  <a:pt x="7958" y="4007"/>
                </a:lnTo>
                <a:lnTo>
                  <a:pt x="7958" y="4016"/>
                </a:lnTo>
                <a:lnTo>
                  <a:pt x="7949" y="4024"/>
                </a:lnTo>
                <a:lnTo>
                  <a:pt x="7940" y="4024"/>
                </a:lnTo>
                <a:lnTo>
                  <a:pt x="7922" y="4033"/>
                </a:lnTo>
                <a:lnTo>
                  <a:pt x="7931" y="4024"/>
                </a:lnTo>
                <a:lnTo>
                  <a:pt x="7922" y="4024"/>
                </a:lnTo>
                <a:lnTo>
                  <a:pt x="7931" y="4016"/>
                </a:lnTo>
                <a:lnTo>
                  <a:pt x="7940" y="4007"/>
                </a:lnTo>
                <a:lnTo>
                  <a:pt x="7931" y="4007"/>
                </a:lnTo>
                <a:lnTo>
                  <a:pt x="7922" y="3998"/>
                </a:lnTo>
                <a:lnTo>
                  <a:pt x="7931" y="3998"/>
                </a:lnTo>
                <a:lnTo>
                  <a:pt x="7940" y="3998"/>
                </a:lnTo>
                <a:lnTo>
                  <a:pt x="7940" y="3989"/>
                </a:lnTo>
                <a:lnTo>
                  <a:pt x="7949" y="3980"/>
                </a:lnTo>
                <a:lnTo>
                  <a:pt x="7958" y="3980"/>
                </a:lnTo>
                <a:lnTo>
                  <a:pt x="7958" y="3972"/>
                </a:lnTo>
                <a:lnTo>
                  <a:pt x="7967" y="3972"/>
                </a:lnTo>
                <a:lnTo>
                  <a:pt x="7975" y="3980"/>
                </a:lnTo>
                <a:lnTo>
                  <a:pt x="7984" y="3972"/>
                </a:lnTo>
                <a:lnTo>
                  <a:pt x="8002" y="3963"/>
                </a:lnTo>
                <a:lnTo>
                  <a:pt x="8020" y="3963"/>
                </a:lnTo>
                <a:lnTo>
                  <a:pt x="8020" y="3954"/>
                </a:lnTo>
                <a:lnTo>
                  <a:pt x="8028" y="3954"/>
                </a:lnTo>
                <a:lnTo>
                  <a:pt x="8037" y="3954"/>
                </a:lnTo>
                <a:lnTo>
                  <a:pt x="8046" y="3954"/>
                </a:lnTo>
                <a:lnTo>
                  <a:pt x="8055" y="3945"/>
                </a:lnTo>
                <a:lnTo>
                  <a:pt x="8064" y="3936"/>
                </a:lnTo>
                <a:lnTo>
                  <a:pt x="8081" y="3927"/>
                </a:lnTo>
                <a:lnTo>
                  <a:pt x="8099" y="3919"/>
                </a:lnTo>
                <a:lnTo>
                  <a:pt x="8117" y="3919"/>
                </a:lnTo>
                <a:lnTo>
                  <a:pt x="8125" y="3919"/>
                </a:lnTo>
                <a:lnTo>
                  <a:pt x="8134" y="3910"/>
                </a:lnTo>
                <a:lnTo>
                  <a:pt x="8134" y="3901"/>
                </a:lnTo>
                <a:lnTo>
                  <a:pt x="8134" y="3892"/>
                </a:lnTo>
                <a:lnTo>
                  <a:pt x="8125" y="3892"/>
                </a:lnTo>
                <a:lnTo>
                  <a:pt x="8117" y="3892"/>
                </a:lnTo>
                <a:lnTo>
                  <a:pt x="8108" y="3883"/>
                </a:lnTo>
                <a:lnTo>
                  <a:pt x="8099" y="3883"/>
                </a:lnTo>
                <a:lnTo>
                  <a:pt x="8099" y="3874"/>
                </a:lnTo>
                <a:lnTo>
                  <a:pt x="8090" y="3866"/>
                </a:lnTo>
                <a:lnTo>
                  <a:pt x="8081" y="3874"/>
                </a:lnTo>
                <a:lnTo>
                  <a:pt x="8064" y="3883"/>
                </a:lnTo>
                <a:lnTo>
                  <a:pt x="8055" y="3883"/>
                </a:lnTo>
                <a:lnTo>
                  <a:pt x="8037" y="3874"/>
                </a:lnTo>
                <a:lnTo>
                  <a:pt x="8028" y="3866"/>
                </a:lnTo>
                <a:lnTo>
                  <a:pt x="8028" y="3848"/>
                </a:lnTo>
                <a:lnTo>
                  <a:pt x="8020" y="3839"/>
                </a:lnTo>
                <a:lnTo>
                  <a:pt x="8011" y="3839"/>
                </a:lnTo>
                <a:lnTo>
                  <a:pt x="8002" y="3839"/>
                </a:lnTo>
                <a:lnTo>
                  <a:pt x="7993" y="3839"/>
                </a:lnTo>
                <a:lnTo>
                  <a:pt x="7993" y="3848"/>
                </a:lnTo>
                <a:lnTo>
                  <a:pt x="7967" y="3866"/>
                </a:lnTo>
                <a:lnTo>
                  <a:pt x="7958" y="3874"/>
                </a:lnTo>
                <a:lnTo>
                  <a:pt x="7967" y="3866"/>
                </a:lnTo>
                <a:lnTo>
                  <a:pt x="7984" y="3848"/>
                </a:lnTo>
                <a:lnTo>
                  <a:pt x="7984" y="3839"/>
                </a:lnTo>
                <a:lnTo>
                  <a:pt x="7975" y="3839"/>
                </a:lnTo>
                <a:lnTo>
                  <a:pt x="7967" y="3839"/>
                </a:lnTo>
                <a:lnTo>
                  <a:pt x="7967" y="3830"/>
                </a:lnTo>
                <a:lnTo>
                  <a:pt x="7958" y="3830"/>
                </a:lnTo>
                <a:lnTo>
                  <a:pt x="7949" y="3830"/>
                </a:lnTo>
                <a:lnTo>
                  <a:pt x="7931" y="3830"/>
                </a:lnTo>
                <a:lnTo>
                  <a:pt x="7922" y="3839"/>
                </a:lnTo>
                <a:lnTo>
                  <a:pt x="7905" y="3848"/>
                </a:lnTo>
                <a:lnTo>
                  <a:pt x="7914" y="3839"/>
                </a:lnTo>
                <a:lnTo>
                  <a:pt x="7914" y="3830"/>
                </a:lnTo>
                <a:lnTo>
                  <a:pt x="7922" y="3822"/>
                </a:lnTo>
                <a:lnTo>
                  <a:pt x="7931" y="3813"/>
                </a:lnTo>
                <a:lnTo>
                  <a:pt x="7922" y="3804"/>
                </a:lnTo>
                <a:lnTo>
                  <a:pt x="7922" y="3795"/>
                </a:lnTo>
                <a:lnTo>
                  <a:pt x="7914" y="3795"/>
                </a:lnTo>
                <a:lnTo>
                  <a:pt x="7922" y="3786"/>
                </a:lnTo>
                <a:lnTo>
                  <a:pt x="7922" y="3777"/>
                </a:lnTo>
                <a:lnTo>
                  <a:pt x="7914" y="3777"/>
                </a:lnTo>
                <a:lnTo>
                  <a:pt x="7905" y="3786"/>
                </a:lnTo>
                <a:lnTo>
                  <a:pt x="7905" y="3777"/>
                </a:lnTo>
                <a:lnTo>
                  <a:pt x="7905" y="3769"/>
                </a:lnTo>
                <a:lnTo>
                  <a:pt x="7896" y="3769"/>
                </a:lnTo>
                <a:lnTo>
                  <a:pt x="7896" y="3760"/>
                </a:lnTo>
                <a:lnTo>
                  <a:pt x="7887" y="3760"/>
                </a:lnTo>
                <a:lnTo>
                  <a:pt x="7878" y="3760"/>
                </a:lnTo>
                <a:lnTo>
                  <a:pt x="7878" y="3769"/>
                </a:lnTo>
                <a:lnTo>
                  <a:pt x="7870" y="3769"/>
                </a:lnTo>
                <a:lnTo>
                  <a:pt x="7861" y="3769"/>
                </a:lnTo>
                <a:lnTo>
                  <a:pt x="7861" y="3760"/>
                </a:lnTo>
                <a:lnTo>
                  <a:pt x="7852" y="3760"/>
                </a:lnTo>
                <a:lnTo>
                  <a:pt x="7843" y="3751"/>
                </a:lnTo>
                <a:lnTo>
                  <a:pt x="7852" y="3751"/>
                </a:lnTo>
                <a:lnTo>
                  <a:pt x="7843" y="3733"/>
                </a:lnTo>
                <a:lnTo>
                  <a:pt x="7834" y="3733"/>
                </a:lnTo>
                <a:lnTo>
                  <a:pt x="7825" y="3733"/>
                </a:lnTo>
                <a:lnTo>
                  <a:pt x="7825" y="3724"/>
                </a:lnTo>
                <a:lnTo>
                  <a:pt x="7834" y="3724"/>
                </a:lnTo>
                <a:lnTo>
                  <a:pt x="7843" y="3716"/>
                </a:lnTo>
                <a:lnTo>
                  <a:pt x="7834" y="3716"/>
                </a:lnTo>
                <a:lnTo>
                  <a:pt x="7825" y="3716"/>
                </a:lnTo>
                <a:lnTo>
                  <a:pt x="7808" y="3707"/>
                </a:lnTo>
                <a:lnTo>
                  <a:pt x="7799" y="3707"/>
                </a:lnTo>
                <a:lnTo>
                  <a:pt x="7808" y="3698"/>
                </a:lnTo>
                <a:lnTo>
                  <a:pt x="7817" y="3698"/>
                </a:lnTo>
                <a:lnTo>
                  <a:pt x="7808" y="3698"/>
                </a:lnTo>
                <a:lnTo>
                  <a:pt x="7799" y="3689"/>
                </a:lnTo>
                <a:lnTo>
                  <a:pt x="7790" y="3689"/>
                </a:lnTo>
                <a:lnTo>
                  <a:pt x="7773" y="3680"/>
                </a:lnTo>
                <a:lnTo>
                  <a:pt x="7764" y="3671"/>
                </a:lnTo>
                <a:lnTo>
                  <a:pt x="7773" y="3671"/>
                </a:lnTo>
                <a:lnTo>
                  <a:pt x="7781" y="3671"/>
                </a:lnTo>
                <a:lnTo>
                  <a:pt x="7773" y="3671"/>
                </a:lnTo>
                <a:lnTo>
                  <a:pt x="7799" y="3680"/>
                </a:lnTo>
                <a:lnTo>
                  <a:pt x="7834" y="3689"/>
                </a:lnTo>
                <a:lnTo>
                  <a:pt x="7843" y="3680"/>
                </a:lnTo>
                <a:lnTo>
                  <a:pt x="7843" y="3671"/>
                </a:lnTo>
                <a:lnTo>
                  <a:pt x="7843" y="3663"/>
                </a:lnTo>
                <a:lnTo>
                  <a:pt x="7852" y="3663"/>
                </a:lnTo>
                <a:lnTo>
                  <a:pt x="7852" y="3645"/>
                </a:lnTo>
                <a:lnTo>
                  <a:pt x="7825" y="3627"/>
                </a:lnTo>
                <a:lnTo>
                  <a:pt x="7817" y="3627"/>
                </a:lnTo>
                <a:lnTo>
                  <a:pt x="7808" y="3627"/>
                </a:lnTo>
                <a:lnTo>
                  <a:pt x="7799" y="3627"/>
                </a:lnTo>
                <a:lnTo>
                  <a:pt x="7808" y="3619"/>
                </a:lnTo>
                <a:lnTo>
                  <a:pt x="7808" y="3610"/>
                </a:lnTo>
                <a:lnTo>
                  <a:pt x="7790" y="3601"/>
                </a:lnTo>
                <a:lnTo>
                  <a:pt x="7781" y="3601"/>
                </a:lnTo>
                <a:lnTo>
                  <a:pt x="7773" y="3601"/>
                </a:lnTo>
                <a:lnTo>
                  <a:pt x="7764" y="3601"/>
                </a:lnTo>
                <a:lnTo>
                  <a:pt x="7773" y="3601"/>
                </a:lnTo>
                <a:lnTo>
                  <a:pt x="7781" y="3592"/>
                </a:lnTo>
                <a:lnTo>
                  <a:pt x="7790" y="3592"/>
                </a:lnTo>
                <a:lnTo>
                  <a:pt x="7799" y="3583"/>
                </a:lnTo>
                <a:lnTo>
                  <a:pt x="7808" y="3583"/>
                </a:lnTo>
                <a:lnTo>
                  <a:pt x="7799" y="3566"/>
                </a:lnTo>
                <a:lnTo>
                  <a:pt x="7808" y="3566"/>
                </a:lnTo>
                <a:lnTo>
                  <a:pt x="7808" y="3557"/>
                </a:lnTo>
                <a:lnTo>
                  <a:pt x="7799" y="3557"/>
                </a:lnTo>
                <a:lnTo>
                  <a:pt x="7790" y="3548"/>
                </a:lnTo>
                <a:lnTo>
                  <a:pt x="7781" y="3548"/>
                </a:lnTo>
                <a:lnTo>
                  <a:pt x="7764" y="3530"/>
                </a:lnTo>
                <a:lnTo>
                  <a:pt x="7755" y="3530"/>
                </a:lnTo>
                <a:lnTo>
                  <a:pt x="7737" y="3530"/>
                </a:lnTo>
                <a:lnTo>
                  <a:pt x="7728" y="3530"/>
                </a:lnTo>
                <a:lnTo>
                  <a:pt x="7711" y="3548"/>
                </a:lnTo>
                <a:lnTo>
                  <a:pt x="7711" y="3539"/>
                </a:lnTo>
                <a:lnTo>
                  <a:pt x="7720" y="3539"/>
                </a:lnTo>
                <a:lnTo>
                  <a:pt x="7720" y="3530"/>
                </a:lnTo>
                <a:lnTo>
                  <a:pt x="7737" y="3521"/>
                </a:lnTo>
                <a:lnTo>
                  <a:pt x="7755" y="3513"/>
                </a:lnTo>
                <a:lnTo>
                  <a:pt x="7755" y="3495"/>
                </a:lnTo>
                <a:lnTo>
                  <a:pt x="7746" y="3495"/>
                </a:lnTo>
                <a:lnTo>
                  <a:pt x="7737" y="3495"/>
                </a:lnTo>
                <a:lnTo>
                  <a:pt x="7720" y="3504"/>
                </a:lnTo>
                <a:lnTo>
                  <a:pt x="7720" y="3495"/>
                </a:lnTo>
                <a:lnTo>
                  <a:pt x="7711" y="3495"/>
                </a:lnTo>
                <a:lnTo>
                  <a:pt x="7702" y="3495"/>
                </a:lnTo>
                <a:lnTo>
                  <a:pt x="7693" y="3513"/>
                </a:lnTo>
                <a:lnTo>
                  <a:pt x="7684" y="3513"/>
                </a:lnTo>
                <a:lnTo>
                  <a:pt x="7693" y="3504"/>
                </a:lnTo>
                <a:lnTo>
                  <a:pt x="7702" y="3495"/>
                </a:lnTo>
                <a:lnTo>
                  <a:pt x="7711" y="3486"/>
                </a:lnTo>
                <a:lnTo>
                  <a:pt x="7720" y="3486"/>
                </a:lnTo>
                <a:lnTo>
                  <a:pt x="7737" y="3468"/>
                </a:lnTo>
                <a:lnTo>
                  <a:pt x="7728" y="3460"/>
                </a:lnTo>
                <a:lnTo>
                  <a:pt x="7728" y="3451"/>
                </a:lnTo>
                <a:lnTo>
                  <a:pt x="7720" y="3451"/>
                </a:lnTo>
                <a:lnTo>
                  <a:pt x="7711" y="3451"/>
                </a:lnTo>
                <a:lnTo>
                  <a:pt x="7702" y="3451"/>
                </a:lnTo>
                <a:lnTo>
                  <a:pt x="7711" y="3451"/>
                </a:lnTo>
                <a:lnTo>
                  <a:pt x="7711" y="3442"/>
                </a:lnTo>
                <a:lnTo>
                  <a:pt x="7702" y="3433"/>
                </a:lnTo>
                <a:lnTo>
                  <a:pt x="7711" y="3433"/>
                </a:lnTo>
                <a:lnTo>
                  <a:pt x="7702" y="3424"/>
                </a:lnTo>
                <a:lnTo>
                  <a:pt x="7693" y="3424"/>
                </a:lnTo>
                <a:lnTo>
                  <a:pt x="7684" y="3433"/>
                </a:lnTo>
                <a:lnTo>
                  <a:pt x="7667" y="3433"/>
                </a:lnTo>
                <a:lnTo>
                  <a:pt x="7658" y="3433"/>
                </a:lnTo>
                <a:lnTo>
                  <a:pt x="7675" y="3433"/>
                </a:lnTo>
                <a:lnTo>
                  <a:pt x="7675" y="3424"/>
                </a:lnTo>
                <a:lnTo>
                  <a:pt x="7693" y="3424"/>
                </a:lnTo>
                <a:lnTo>
                  <a:pt x="7693" y="3416"/>
                </a:lnTo>
                <a:lnTo>
                  <a:pt x="7684" y="3398"/>
                </a:lnTo>
                <a:lnTo>
                  <a:pt x="7675" y="3398"/>
                </a:lnTo>
                <a:lnTo>
                  <a:pt x="7675" y="3407"/>
                </a:lnTo>
                <a:lnTo>
                  <a:pt x="7667" y="3407"/>
                </a:lnTo>
                <a:lnTo>
                  <a:pt x="7667" y="3398"/>
                </a:lnTo>
                <a:lnTo>
                  <a:pt x="7658" y="3398"/>
                </a:lnTo>
                <a:lnTo>
                  <a:pt x="7658" y="3389"/>
                </a:lnTo>
                <a:lnTo>
                  <a:pt x="7667" y="3389"/>
                </a:lnTo>
                <a:lnTo>
                  <a:pt x="7675" y="3380"/>
                </a:lnTo>
                <a:lnTo>
                  <a:pt x="7667" y="3371"/>
                </a:lnTo>
                <a:lnTo>
                  <a:pt x="7658" y="3363"/>
                </a:lnTo>
                <a:lnTo>
                  <a:pt x="7658" y="3354"/>
                </a:lnTo>
                <a:lnTo>
                  <a:pt x="7649" y="3345"/>
                </a:lnTo>
                <a:lnTo>
                  <a:pt x="7640" y="3354"/>
                </a:lnTo>
                <a:lnTo>
                  <a:pt x="7640" y="3345"/>
                </a:lnTo>
                <a:lnTo>
                  <a:pt x="7640" y="3327"/>
                </a:lnTo>
                <a:lnTo>
                  <a:pt x="7631" y="3318"/>
                </a:lnTo>
                <a:lnTo>
                  <a:pt x="7623" y="3318"/>
                </a:lnTo>
                <a:lnTo>
                  <a:pt x="7614" y="3327"/>
                </a:lnTo>
                <a:lnTo>
                  <a:pt x="7596" y="3327"/>
                </a:lnTo>
                <a:lnTo>
                  <a:pt x="7605" y="3327"/>
                </a:lnTo>
                <a:lnTo>
                  <a:pt x="7614" y="3318"/>
                </a:lnTo>
                <a:lnTo>
                  <a:pt x="7623" y="3310"/>
                </a:lnTo>
                <a:lnTo>
                  <a:pt x="7623" y="3301"/>
                </a:lnTo>
                <a:lnTo>
                  <a:pt x="7614" y="3301"/>
                </a:lnTo>
                <a:lnTo>
                  <a:pt x="7605" y="3292"/>
                </a:lnTo>
                <a:lnTo>
                  <a:pt x="7596" y="3292"/>
                </a:lnTo>
                <a:lnTo>
                  <a:pt x="7587" y="3292"/>
                </a:lnTo>
                <a:lnTo>
                  <a:pt x="7587" y="3301"/>
                </a:lnTo>
                <a:lnTo>
                  <a:pt x="7578" y="3318"/>
                </a:lnTo>
                <a:lnTo>
                  <a:pt x="7570" y="3327"/>
                </a:lnTo>
                <a:lnTo>
                  <a:pt x="7570" y="3336"/>
                </a:lnTo>
                <a:lnTo>
                  <a:pt x="7570" y="3345"/>
                </a:lnTo>
                <a:lnTo>
                  <a:pt x="7570" y="3354"/>
                </a:lnTo>
                <a:lnTo>
                  <a:pt x="7578" y="3354"/>
                </a:lnTo>
                <a:lnTo>
                  <a:pt x="7561" y="3345"/>
                </a:lnTo>
                <a:lnTo>
                  <a:pt x="7552" y="3345"/>
                </a:lnTo>
                <a:lnTo>
                  <a:pt x="7552" y="3354"/>
                </a:lnTo>
                <a:lnTo>
                  <a:pt x="7543" y="3363"/>
                </a:lnTo>
                <a:lnTo>
                  <a:pt x="7543" y="3371"/>
                </a:lnTo>
                <a:lnTo>
                  <a:pt x="7552" y="3380"/>
                </a:lnTo>
                <a:lnTo>
                  <a:pt x="7561" y="3380"/>
                </a:lnTo>
                <a:lnTo>
                  <a:pt x="7570" y="3389"/>
                </a:lnTo>
                <a:lnTo>
                  <a:pt x="7578" y="3389"/>
                </a:lnTo>
                <a:lnTo>
                  <a:pt x="7578" y="3398"/>
                </a:lnTo>
                <a:lnTo>
                  <a:pt x="7561" y="3389"/>
                </a:lnTo>
                <a:lnTo>
                  <a:pt x="7552" y="3389"/>
                </a:lnTo>
                <a:lnTo>
                  <a:pt x="7543" y="3389"/>
                </a:lnTo>
                <a:lnTo>
                  <a:pt x="7552" y="3398"/>
                </a:lnTo>
                <a:lnTo>
                  <a:pt x="7552" y="3407"/>
                </a:lnTo>
                <a:lnTo>
                  <a:pt x="7543" y="3398"/>
                </a:lnTo>
                <a:lnTo>
                  <a:pt x="7534" y="3407"/>
                </a:lnTo>
                <a:lnTo>
                  <a:pt x="7534" y="3416"/>
                </a:lnTo>
                <a:lnTo>
                  <a:pt x="7525" y="3416"/>
                </a:lnTo>
                <a:lnTo>
                  <a:pt x="7534" y="3424"/>
                </a:lnTo>
                <a:lnTo>
                  <a:pt x="7543" y="3424"/>
                </a:lnTo>
                <a:lnTo>
                  <a:pt x="7552" y="3433"/>
                </a:lnTo>
                <a:lnTo>
                  <a:pt x="7543" y="3433"/>
                </a:lnTo>
                <a:lnTo>
                  <a:pt x="7525" y="3433"/>
                </a:lnTo>
                <a:lnTo>
                  <a:pt x="7525" y="3442"/>
                </a:lnTo>
                <a:lnTo>
                  <a:pt x="7517" y="3442"/>
                </a:lnTo>
                <a:lnTo>
                  <a:pt x="7508" y="3442"/>
                </a:lnTo>
                <a:lnTo>
                  <a:pt x="7508" y="3451"/>
                </a:lnTo>
                <a:lnTo>
                  <a:pt x="7517" y="3451"/>
                </a:lnTo>
                <a:lnTo>
                  <a:pt x="7508" y="3451"/>
                </a:lnTo>
                <a:lnTo>
                  <a:pt x="7499" y="3460"/>
                </a:lnTo>
                <a:lnTo>
                  <a:pt x="7508" y="3468"/>
                </a:lnTo>
                <a:lnTo>
                  <a:pt x="7508" y="3477"/>
                </a:lnTo>
                <a:lnTo>
                  <a:pt x="7508" y="3486"/>
                </a:lnTo>
                <a:lnTo>
                  <a:pt x="7508" y="3495"/>
                </a:lnTo>
                <a:lnTo>
                  <a:pt x="7508" y="3486"/>
                </a:lnTo>
                <a:lnTo>
                  <a:pt x="7499" y="3477"/>
                </a:lnTo>
                <a:lnTo>
                  <a:pt x="7490" y="3468"/>
                </a:lnTo>
                <a:lnTo>
                  <a:pt x="7490" y="3460"/>
                </a:lnTo>
                <a:lnTo>
                  <a:pt x="7481" y="3460"/>
                </a:lnTo>
                <a:lnTo>
                  <a:pt x="7473" y="3468"/>
                </a:lnTo>
                <a:lnTo>
                  <a:pt x="7464" y="3477"/>
                </a:lnTo>
                <a:lnTo>
                  <a:pt x="7464" y="3486"/>
                </a:lnTo>
                <a:lnTo>
                  <a:pt x="7455" y="3495"/>
                </a:lnTo>
                <a:lnTo>
                  <a:pt x="7437" y="3495"/>
                </a:lnTo>
                <a:lnTo>
                  <a:pt x="7428" y="3495"/>
                </a:lnTo>
                <a:lnTo>
                  <a:pt x="7420" y="3504"/>
                </a:lnTo>
                <a:lnTo>
                  <a:pt x="7402" y="3513"/>
                </a:lnTo>
                <a:lnTo>
                  <a:pt x="7393" y="3521"/>
                </a:lnTo>
                <a:lnTo>
                  <a:pt x="7384" y="3530"/>
                </a:lnTo>
                <a:lnTo>
                  <a:pt x="7384" y="3539"/>
                </a:lnTo>
                <a:lnTo>
                  <a:pt x="7384" y="3548"/>
                </a:lnTo>
                <a:lnTo>
                  <a:pt x="7384" y="3530"/>
                </a:lnTo>
                <a:lnTo>
                  <a:pt x="7384" y="3521"/>
                </a:lnTo>
                <a:lnTo>
                  <a:pt x="7376" y="3504"/>
                </a:lnTo>
                <a:lnTo>
                  <a:pt x="7376" y="3513"/>
                </a:lnTo>
                <a:lnTo>
                  <a:pt x="7367" y="3513"/>
                </a:lnTo>
                <a:lnTo>
                  <a:pt x="7358" y="3530"/>
                </a:lnTo>
                <a:lnTo>
                  <a:pt x="7367" y="3513"/>
                </a:lnTo>
                <a:lnTo>
                  <a:pt x="7358" y="3495"/>
                </a:lnTo>
                <a:lnTo>
                  <a:pt x="7349" y="3495"/>
                </a:lnTo>
                <a:lnTo>
                  <a:pt x="7349" y="3504"/>
                </a:lnTo>
                <a:lnTo>
                  <a:pt x="7340" y="3521"/>
                </a:lnTo>
                <a:lnTo>
                  <a:pt x="7331" y="3539"/>
                </a:lnTo>
                <a:lnTo>
                  <a:pt x="7323" y="3539"/>
                </a:lnTo>
                <a:lnTo>
                  <a:pt x="7305" y="3548"/>
                </a:lnTo>
                <a:lnTo>
                  <a:pt x="7278" y="3557"/>
                </a:lnTo>
                <a:lnTo>
                  <a:pt x="7287" y="3557"/>
                </a:lnTo>
                <a:lnTo>
                  <a:pt x="7287" y="3548"/>
                </a:lnTo>
                <a:lnTo>
                  <a:pt x="7296" y="3548"/>
                </a:lnTo>
                <a:lnTo>
                  <a:pt x="7314" y="3539"/>
                </a:lnTo>
                <a:lnTo>
                  <a:pt x="7323" y="3539"/>
                </a:lnTo>
                <a:lnTo>
                  <a:pt x="7331" y="3530"/>
                </a:lnTo>
                <a:lnTo>
                  <a:pt x="7340" y="3521"/>
                </a:lnTo>
                <a:lnTo>
                  <a:pt x="7340" y="3504"/>
                </a:lnTo>
                <a:lnTo>
                  <a:pt x="7340" y="3495"/>
                </a:lnTo>
                <a:lnTo>
                  <a:pt x="7340" y="3486"/>
                </a:lnTo>
                <a:lnTo>
                  <a:pt x="7331" y="3477"/>
                </a:lnTo>
                <a:lnTo>
                  <a:pt x="7331" y="3468"/>
                </a:lnTo>
                <a:lnTo>
                  <a:pt x="7331" y="3460"/>
                </a:lnTo>
                <a:lnTo>
                  <a:pt x="7323" y="3460"/>
                </a:lnTo>
                <a:lnTo>
                  <a:pt x="7314" y="3451"/>
                </a:lnTo>
                <a:lnTo>
                  <a:pt x="7305" y="3451"/>
                </a:lnTo>
                <a:lnTo>
                  <a:pt x="7287" y="3451"/>
                </a:lnTo>
                <a:lnTo>
                  <a:pt x="7278" y="3451"/>
                </a:lnTo>
                <a:lnTo>
                  <a:pt x="7270" y="3451"/>
                </a:lnTo>
                <a:lnTo>
                  <a:pt x="7261" y="3451"/>
                </a:lnTo>
                <a:lnTo>
                  <a:pt x="7234" y="3468"/>
                </a:lnTo>
                <a:lnTo>
                  <a:pt x="7226" y="3468"/>
                </a:lnTo>
                <a:lnTo>
                  <a:pt x="7217" y="3468"/>
                </a:lnTo>
                <a:lnTo>
                  <a:pt x="7208" y="3468"/>
                </a:lnTo>
                <a:lnTo>
                  <a:pt x="7199" y="3460"/>
                </a:lnTo>
                <a:lnTo>
                  <a:pt x="7217" y="3460"/>
                </a:lnTo>
                <a:lnTo>
                  <a:pt x="7226" y="3451"/>
                </a:lnTo>
                <a:lnTo>
                  <a:pt x="7226" y="3442"/>
                </a:lnTo>
                <a:lnTo>
                  <a:pt x="7234" y="3442"/>
                </a:lnTo>
                <a:lnTo>
                  <a:pt x="7234" y="3451"/>
                </a:lnTo>
                <a:lnTo>
                  <a:pt x="7234" y="3460"/>
                </a:lnTo>
                <a:lnTo>
                  <a:pt x="7243" y="3460"/>
                </a:lnTo>
                <a:lnTo>
                  <a:pt x="7243" y="3451"/>
                </a:lnTo>
                <a:lnTo>
                  <a:pt x="7252" y="3442"/>
                </a:lnTo>
                <a:lnTo>
                  <a:pt x="7252" y="3433"/>
                </a:lnTo>
                <a:lnTo>
                  <a:pt x="7252" y="3424"/>
                </a:lnTo>
                <a:lnTo>
                  <a:pt x="7252" y="3416"/>
                </a:lnTo>
                <a:lnTo>
                  <a:pt x="7261" y="3407"/>
                </a:lnTo>
                <a:lnTo>
                  <a:pt x="7252" y="3398"/>
                </a:lnTo>
                <a:lnTo>
                  <a:pt x="7234" y="3398"/>
                </a:lnTo>
                <a:lnTo>
                  <a:pt x="7234" y="3380"/>
                </a:lnTo>
                <a:lnTo>
                  <a:pt x="7234" y="3371"/>
                </a:lnTo>
                <a:lnTo>
                  <a:pt x="7243" y="3371"/>
                </a:lnTo>
                <a:lnTo>
                  <a:pt x="7243" y="3363"/>
                </a:lnTo>
                <a:lnTo>
                  <a:pt x="7243" y="3345"/>
                </a:lnTo>
                <a:lnTo>
                  <a:pt x="7234" y="3345"/>
                </a:lnTo>
                <a:lnTo>
                  <a:pt x="7234" y="3336"/>
                </a:lnTo>
                <a:lnTo>
                  <a:pt x="7226" y="3336"/>
                </a:lnTo>
                <a:lnTo>
                  <a:pt x="7190" y="3327"/>
                </a:lnTo>
                <a:lnTo>
                  <a:pt x="7181" y="3327"/>
                </a:lnTo>
                <a:lnTo>
                  <a:pt x="7164" y="3327"/>
                </a:lnTo>
                <a:lnTo>
                  <a:pt x="7173" y="3327"/>
                </a:lnTo>
                <a:lnTo>
                  <a:pt x="7217" y="3327"/>
                </a:lnTo>
                <a:lnTo>
                  <a:pt x="7226" y="3327"/>
                </a:lnTo>
                <a:lnTo>
                  <a:pt x="7234" y="3318"/>
                </a:lnTo>
                <a:lnTo>
                  <a:pt x="7243" y="3318"/>
                </a:lnTo>
                <a:lnTo>
                  <a:pt x="7243" y="3310"/>
                </a:lnTo>
                <a:lnTo>
                  <a:pt x="7243" y="3301"/>
                </a:lnTo>
                <a:lnTo>
                  <a:pt x="7234" y="3292"/>
                </a:lnTo>
                <a:lnTo>
                  <a:pt x="7234" y="3283"/>
                </a:lnTo>
                <a:lnTo>
                  <a:pt x="7226" y="3283"/>
                </a:lnTo>
                <a:lnTo>
                  <a:pt x="7234" y="3274"/>
                </a:lnTo>
                <a:lnTo>
                  <a:pt x="7234" y="3265"/>
                </a:lnTo>
                <a:lnTo>
                  <a:pt x="7234" y="3248"/>
                </a:lnTo>
                <a:lnTo>
                  <a:pt x="7243" y="3248"/>
                </a:lnTo>
                <a:lnTo>
                  <a:pt x="7252" y="3239"/>
                </a:lnTo>
                <a:lnTo>
                  <a:pt x="7252" y="3230"/>
                </a:lnTo>
                <a:lnTo>
                  <a:pt x="7252" y="3221"/>
                </a:lnTo>
                <a:lnTo>
                  <a:pt x="7252" y="3213"/>
                </a:lnTo>
                <a:lnTo>
                  <a:pt x="7243" y="3213"/>
                </a:lnTo>
                <a:lnTo>
                  <a:pt x="7234" y="3213"/>
                </a:lnTo>
                <a:lnTo>
                  <a:pt x="7234" y="3221"/>
                </a:lnTo>
                <a:lnTo>
                  <a:pt x="7234" y="3230"/>
                </a:lnTo>
                <a:lnTo>
                  <a:pt x="7226" y="3230"/>
                </a:lnTo>
                <a:lnTo>
                  <a:pt x="7217" y="3230"/>
                </a:lnTo>
                <a:lnTo>
                  <a:pt x="7208" y="3230"/>
                </a:lnTo>
                <a:lnTo>
                  <a:pt x="7199" y="3221"/>
                </a:lnTo>
                <a:lnTo>
                  <a:pt x="7199" y="3213"/>
                </a:lnTo>
                <a:lnTo>
                  <a:pt x="7190" y="3213"/>
                </a:lnTo>
                <a:lnTo>
                  <a:pt x="7181" y="3213"/>
                </a:lnTo>
                <a:lnTo>
                  <a:pt x="7173" y="3213"/>
                </a:lnTo>
                <a:lnTo>
                  <a:pt x="7155" y="3213"/>
                </a:lnTo>
                <a:lnTo>
                  <a:pt x="7137" y="3204"/>
                </a:lnTo>
                <a:lnTo>
                  <a:pt x="7128" y="3204"/>
                </a:lnTo>
                <a:lnTo>
                  <a:pt x="7111" y="3204"/>
                </a:lnTo>
                <a:lnTo>
                  <a:pt x="7111" y="3195"/>
                </a:lnTo>
                <a:lnTo>
                  <a:pt x="7102" y="3195"/>
                </a:lnTo>
                <a:lnTo>
                  <a:pt x="7084" y="3177"/>
                </a:lnTo>
                <a:lnTo>
                  <a:pt x="7093" y="3168"/>
                </a:lnTo>
                <a:lnTo>
                  <a:pt x="7084" y="3168"/>
                </a:lnTo>
                <a:lnTo>
                  <a:pt x="7076" y="3168"/>
                </a:lnTo>
                <a:lnTo>
                  <a:pt x="7084" y="3160"/>
                </a:lnTo>
                <a:lnTo>
                  <a:pt x="7093" y="3151"/>
                </a:lnTo>
                <a:lnTo>
                  <a:pt x="7076" y="3142"/>
                </a:lnTo>
                <a:lnTo>
                  <a:pt x="7067" y="3142"/>
                </a:lnTo>
                <a:lnTo>
                  <a:pt x="7067" y="3151"/>
                </a:lnTo>
                <a:lnTo>
                  <a:pt x="7049" y="3151"/>
                </a:lnTo>
                <a:lnTo>
                  <a:pt x="7058" y="3142"/>
                </a:lnTo>
                <a:lnTo>
                  <a:pt x="7058" y="3133"/>
                </a:lnTo>
                <a:lnTo>
                  <a:pt x="7049" y="3124"/>
                </a:lnTo>
                <a:lnTo>
                  <a:pt x="7040" y="3115"/>
                </a:lnTo>
                <a:lnTo>
                  <a:pt x="7031" y="3115"/>
                </a:lnTo>
                <a:lnTo>
                  <a:pt x="7023" y="3115"/>
                </a:lnTo>
                <a:lnTo>
                  <a:pt x="7014" y="3115"/>
                </a:lnTo>
                <a:lnTo>
                  <a:pt x="7014" y="3124"/>
                </a:lnTo>
                <a:lnTo>
                  <a:pt x="7005" y="3124"/>
                </a:lnTo>
                <a:lnTo>
                  <a:pt x="7014" y="3107"/>
                </a:lnTo>
                <a:lnTo>
                  <a:pt x="7023" y="3098"/>
                </a:lnTo>
                <a:lnTo>
                  <a:pt x="7014" y="3098"/>
                </a:lnTo>
                <a:lnTo>
                  <a:pt x="7014" y="3089"/>
                </a:lnTo>
                <a:lnTo>
                  <a:pt x="6996" y="3089"/>
                </a:lnTo>
                <a:lnTo>
                  <a:pt x="6996" y="3080"/>
                </a:lnTo>
                <a:lnTo>
                  <a:pt x="6987" y="3080"/>
                </a:lnTo>
                <a:lnTo>
                  <a:pt x="6978" y="3071"/>
                </a:lnTo>
                <a:lnTo>
                  <a:pt x="6970" y="3071"/>
                </a:lnTo>
                <a:lnTo>
                  <a:pt x="6961" y="3063"/>
                </a:lnTo>
                <a:lnTo>
                  <a:pt x="6943" y="3054"/>
                </a:lnTo>
                <a:lnTo>
                  <a:pt x="6934" y="3054"/>
                </a:lnTo>
                <a:lnTo>
                  <a:pt x="6926" y="3054"/>
                </a:lnTo>
                <a:lnTo>
                  <a:pt x="6917" y="3063"/>
                </a:lnTo>
                <a:lnTo>
                  <a:pt x="6899" y="3071"/>
                </a:lnTo>
                <a:lnTo>
                  <a:pt x="6890" y="3071"/>
                </a:lnTo>
                <a:lnTo>
                  <a:pt x="6873" y="3080"/>
                </a:lnTo>
                <a:lnTo>
                  <a:pt x="6864" y="3080"/>
                </a:lnTo>
                <a:lnTo>
                  <a:pt x="6873" y="3089"/>
                </a:lnTo>
                <a:lnTo>
                  <a:pt x="6855" y="3080"/>
                </a:lnTo>
                <a:lnTo>
                  <a:pt x="6846" y="3071"/>
                </a:lnTo>
                <a:lnTo>
                  <a:pt x="6837" y="3071"/>
                </a:lnTo>
                <a:lnTo>
                  <a:pt x="6820" y="3071"/>
                </a:lnTo>
                <a:lnTo>
                  <a:pt x="6811" y="3071"/>
                </a:lnTo>
                <a:lnTo>
                  <a:pt x="6784" y="3080"/>
                </a:lnTo>
                <a:lnTo>
                  <a:pt x="6793" y="3080"/>
                </a:lnTo>
                <a:lnTo>
                  <a:pt x="6784" y="3071"/>
                </a:lnTo>
                <a:lnTo>
                  <a:pt x="6723" y="3054"/>
                </a:lnTo>
                <a:lnTo>
                  <a:pt x="6705" y="3045"/>
                </a:lnTo>
                <a:lnTo>
                  <a:pt x="6679" y="3045"/>
                </a:lnTo>
                <a:lnTo>
                  <a:pt x="6670" y="3036"/>
                </a:lnTo>
                <a:lnTo>
                  <a:pt x="6652" y="3045"/>
                </a:lnTo>
                <a:lnTo>
                  <a:pt x="6634" y="3054"/>
                </a:lnTo>
                <a:lnTo>
                  <a:pt x="6617" y="3063"/>
                </a:lnTo>
                <a:lnTo>
                  <a:pt x="6617" y="3071"/>
                </a:lnTo>
                <a:lnTo>
                  <a:pt x="6617" y="3080"/>
                </a:lnTo>
                <a:lnTo>
                  <a:pt x="6617" y="3089"/>
                </a:lnTo>
                <a:lnTo>
                  <a:pt x="6617" y="3115"/>
                </a:lnTo>
                <a:lnTo>
                  <a:pt x="6626" y="3124"/>
                </a:lnTo>
                <a:lnTo>
                  <a:pt x="6626" y="3133"/>
                </a:lnTo>
                <a:lnTo>
                  <a:pt x="6634" y="3133"/>
                </a:lnTo>
                <a:lnTo>
                  <a:pt x="6634" y="3142"/>
                </a:lnTo>
                <a:lnTo>
                  <a:pt x="6643" y="3151"/>
                </a:lnTo>
                <a:lnTo>
                  <a:pt x="6661" y="3151"/>
                </a:lnTo>
                <a:lnTo>
                  <a:pt x="6652" y="3160"/>
                </a:lnTo>
                <a:lnTo>
                  <a:pt x="6643" y="3168"/>
                </a:lnTo>
                <a:lnTo>
                  <a:pt x="6643" y="3177"/>
                </a:lnTo>
                <a:lnTo>
                  <a:pt x="6643" y="3195"/>
                </a:lnTo>
                <a:lnTo>
                  <a:pt x="6643" y="3204"/>
                </a:lnTo>
                <a:lnTo>
                  <a:pt x="6634" y="3204"/>
                </a:lnTo>
                <a:lnTo>
                  <a:pt x="6626" y="3213"/>
                </a:lnTo>
                <a:lnTo>
                  <a:pt x="6608" y="3230"/>
                </a:lnTo>
                <a:lnTo>
                  <a:pt x="6608" y="3239"/>
                </a:lnTo>
                <a:lnTo>
                  <a:pt x="6617" y="3239"/>
                </a:lnTo>
                <a:lnTo>
                  <a:pt x="6626" y="3239"/>
                </a:lnTo>
                <a:lnTo>
                  <a:pt x="6634" y="3239"/>
                </a:lnTo>
                <a:lnTo>
                  <a:pt x="6652" y="3239"/>
                </a:lnTo>
                <a:lnTo>
                  <a:pt x="6643" y="3248"/>
                </a:lnTo>
                <a:lnTo>
                  <a:pt x="6643" y="3257"/>
                </a:lnTo>
                <a:lnTo>
                  <a:pt x="6643" y="3265"/>
                </a:lnTo>
                <a:lnTo>
                  <a:pt x="6652" y="3265"/>
                </a:lnTo>
                <a:lnTo>
                  <a:pt x="6661" y="3265"/>
                </a:lnTo>
                <a:lnTo>
                  <a:pt x="6652" y="3274"/>
                </a:lnTo>
                <a:lnTo>
                  <a:pt x="6643" y="3283"/>
                </a:lnTo>
                <a:lnTo>
                  <a:pt x="6652" y="3292"/>
                </a:lnTo>
                <a:lnTo>
                  <a:pt x="6661" y="3310"/>
                </a:lnTo>
                <a:lnTo>
                  <a:pt x="6652" y="3318"/>
                </a:lnTo>
                <a:lnTo>
                  <a:pt x="6661" y="3318"/>
                </a:lnTo>
                <a:lnTo>
                  <a:pt x="6679" y="3327"/>
                </a:lnTo>
                <a:lnTo>
                  <a:pt x="6670" y="3336"/>
                </a:lnTo>
                <a:lnTo>
                  <a:pt x="6670" y="3345"/>
                </a:lnTo>
                <a:lnTo>
                  <a:pt x="6670" y="3354"/>
                </a:lnTo>
                <a:lnTo>
                  <a:pt x="6661" y="3363"/>
                </a:lnTo>
                <a:lnTo>
                  <a:pt x="6670" y="3371"/>
                </a:lnTo>
                <a:lnTo>
                  <a:pt x="6652" y="3363"/>
                </a:lnTo>
                <a:lnTo>
                  <a:pt x="6643" y="3363"/>
                </a:lnTo>
                <a:lnTo>
                  <a:pt x="6643" y="3371"/>
                </a:lnTo>
                <a:lnTo>
                  <a:pt x="6643" y="3380"/>
                </a:lnTo>
                <a:lnTo>
                  <a:pt x="6634" y="3389"/>
                </a:lnTo>
                <a:lnTo>
                  <a:pt x="6643" y="3389"/>
                </a:lnTo>
                <a:lnTo>
                  <a:pt x="6643" y="3398"/>
                </a:lnTo>
                <a:lnTo>
                  <a:pt x="6634" y="3407"/>
                </a:lnTo>
                <a:lnTo>
                  <a:pt x="6626" y="3407"/>
                </a:lnTo>
                <a:lnTo>
                  <a:pt x="6617" y="3416"/>
                </a:lnTo>
                <a:lnTo>
                  <a:pt x="6617" y="3424"/>
                </a:lnTo>
                <a:lnTo>
                  <a:pt x="6608" y="3433"/>
                </a:lnTo>
                <a:lnTo>
                  <a:pt x="6590" y="3451"/>
                </a:lnTo>
                <a:lnTo>
                  <a:pt x="6590" y="3460"/>
                </a:lnTo>
                <a:lnTo>
                  <a:pt x="6590" y="3468"/>
                </a:lnTo>
                <a:lnTo>
                  <a:pt x="6590" y="3477"/>
                </a:lnTo>
                <a:lnTo>
                  <a:pt x="6599" y="3486"/>
                </a:lnTo>
                <a:lnTo>
                  <a:pt x="6626" y="3504"/>
                </a:lnTo>
                <a:lnTo>
                  <a:pt x="6634" y="3504"/>
                </a:lnTo>
                <a:lnTo>
                  <a:pt x="6643" y="3513"/>
                </a:lnTo>
                <a:lnTo>
                  <a:pt x="6661" y="3521"/>
                </a:lnTo>
                <a:lnTo>
                  <a:pt x="6687" y="3539"/>
                </a:lnTo>
                <a:lnTo>
                  <a:pt x="6705" y="3574"/>
                </a:lnTo>
                <a:lnTo>
                  <a:pt x="6714" y="3583"/>
                </a:lnTo>
                <a:lnTo>
                  <a:pt x="6723" y="3610"/>
                </a:lnTo>
                <a:lnTo>
                  <a:pt x="6723" y="3619"/>
                </a:lnTo>
                <a:lnTo>
                  <a:pt x="6731" y="3627"/>
                </a:lnTo>
                <a:lnTo>
                  <a:pt x="6731" y="3663"/>
                </a:lnTo>
                <a:lnTo>
                  <a:pt x="6731" y="3680"/>
                </a:lnTo>
                <a:lnTo>
                  <a:pt x="6731" y="3707"/>
                </a:lnTo>
                <a:lnTo>
                  <a:pt x="6731" y="3716"/>
                </a:lnTo>
                <a:lnTo>
                  <a:pt x="6723" y="3733"/>
                </a:lnTo>
                <a:lnTo>
                  <a:pt x="6723" y="3742"/>
                </a:lnTo>
                <a:lnTo>
                  <a:pt x="6714" y="3751"/>
                </a:lnTo>
                <a:lnTo>
                  <a:pt x="6705" y="3769"/>
                </a:lnTo>
                <a:lnTo>
                  <a:pt x="6696" y="3777"/>
                </a:lnTo>
                <a:lnTo>
                  <a:pt x="6687" y="3786"/>
                </a:lnTo>
                <a:lnTo>
                  <a:pt x="6670" y="3804"/>
                </a:lnTo>
                <a:lnTo>
                  <a:pt x="6643" y="3822"/>
                </a:lnTo>
                <a:lnTo>
                  <a:pt x="6643" y="3830"/>
                </a:lnTo>
                <a:lnTo>
                  <a:pt x="6634" y="3830"/>
                </a:lnTo>
                <a:lnTo>
                  <a:pt x="6617" y="3839"/>
                </a:lnTo>
                <a:lnTo>
                  <a:pt x="6599" y="3848"/>
                </a:lnTo>
                <a:lnTo>
                  <a:pt x="6590" y="3857"/>
                </a:lnTo>
                <a:lnTo>
                  <a:pt x="6564" y="3866"/>
                </a:lnTo>
                <a:lnTo>
                  <a:pt x="6555" y="3866"/>
                </a:lnTo>
                <a:lnTo>
                  <a:pt x="6502" y="3892"/>
                </a:lnTo>
                <a:lnTo>
                  <a:pt x="6511" y="3901"/>
                </a:lnTo>
                <a:lnTo>
                  <a:pt x="6511" y="3910"/>
                </a:lnTo>
                <a:lnTo>
                  <a:pt x="6520" y="3919"/>
                </a:lnTo>
                <a:lnTo>
                  <a:pt x="6520" y="3927"/>
                </a:lnTo>
                <a:lnTo>
                  <a:pt x="6529" y="3936"/>
                </a:lnTo>
                <a:lnTo>
                  <a:pt x="6537" y="3936"/>
                </a:lnTo>
                <a:lnTo>
                  <a:pt x="6537" y="3945"/>
                </a:lnTo>
                <a:lnTo>
                  <a:pt x="6529" y="3945"/>
                </a:lnTo>
                <a:lnTo>
                  <a:pt x="6546" y="3954"/>
                </a:lnTo>
                <a:lnTo>
                  <a:pt x="6555" y="3963"/>
                </a:lnTo>
                <a:lnTo>
                  <a:pt x="6546" y="3963"/>
                </a:lnTo>
                <a:lnTo>
                  <a:pt x="6546" y="3972"/>
                </a:lnTo>
                <a:lnTo>
                  <a:pt x="6555" y="3972"/>
                </a:lnTo>
                <a:lnTo>
                  <a:pt x="6555" y="3980"/>
                </a:lnTo>
                <a:lnTo>
                  <a:pt x="6546" y="3972"/>
                </a:lnTo>
                <a:lnTo>
                  <a:pt x="6546" y="3980"/>
                </a:lnTo>
                <a:lnTo>
                  <a:pt x="6546" y="3989"/>
                </a:lnTo>
                <a:lnTo>
                  <a:pt x="6546" y="3998"/>
                </a:lnTo>
                <a:lnTo>
                  <a:pt x="6546" y="4007"/>
                </a:lnTo>
                <a:lnTo>
                  <a:pt x="6555" y="4016"/>
                </a:lnTo>
                <a:lnTo>
                  <a:pt x="6555" y="4042"/>
                </a:lnTo>
                <a:lnTo>
                  <a:pt x="6555" y="4051"/>
                </a:lnTo>
                <a:lnTo>
                  <a:pt x="6564" y="4060"/>
                </a:lnTo>
                <a:lnTo>
                  <a:pt x="6573" y="4069"/>
                </a:lnTo>
                <a:lnTo>
                  <a:pt x="6573" y="4077"/>
                </a:lnTo>
                <a:lnTo>
                  <a:pt x="6564" y="4086"/>
                </a:lnTo>
                <a:lnTo>
                  <a:pt x="6573" y="4095"/>
                </a:lnTo>
                <a:lnTo>
                  <a:pt x="6581" y="4104"/>
                </a:lnTo>
                <a:lnTo>
                  <a:pt x="6581" y="4113"/>
                </a:lnTo>
                <a:lnTo>
                  <a:pt x="6581" y="4122"/>
                </a:lnTo>
                <a:lnTo>
                  <a:pt x="6581" y="4130"/>
                </a:lnTo>
                <a:lnTo>
                  <a:pt x="6590" y="4130"/>
                </a:lnTo>
                <a:lnTo>
                  <a:pt x="6581" y="4139"/>
                </a:lnTo>
                <a:lnTo>
                  <a:pt x="6581" y="4148"/>
                </a:lnTo>
                <a:lnTo>
                  <a:pt x="6573" y="4157"/>
                </a:lnTo>
                <a:lnTo>
                  <a:pt x="6564" y="4166"/>
                </a:lnTo>
                <a:lnTo>
                  <a:pt x="6555" y="4175"/>
                </a:lnTo>
                <a:lnTo>
                  <a:pt x="6555" y="4183"/>
                </a:lnTo>
                <a:lnTo>
                  <a:pt x="6564" y="4201"/>
                </a:lnTo>
                <a:lnTo>
                  <a:pt x="6573" y="4201"/>
                </a:lnTo>
                <a:lnTo>
                  <a:pt x="6573" y="4210"/>
                </a:lnTo>
                <a:lnTo>
                  <a:pt x="6564" y="4210"/>
                </a:lnTo>
                <a:lnTo>
                  <a:pt x="6564" y="4219"/>
                </a:lnTo>
                <a:lnTo>
                  <a:pt x="6555" y="4227"/>
                </a:lnTo>
                <a:lnTo>
                  <a:pt x="6555" y="4236"/>
                </a:lnTo>
                <a:lnTo>
                  <a:pt x="6555" y="4227"/>
                </a:lnTo>
                <a:lnTo>
                  <a:pt x="6555" y="4219"/>
                </a:lnTo>
                <a:lnTo>
                  <a:pt x="6546" y="4219"/>
                </a:lnTo>
                <a:lnTo>
                  <a:pt x="6546" y="4210"/>
                </a:lnTo>
                <a:lnTo>
                  <a:pt x="6537" y="4201"/>
                </a:lnTo>
                <a:lnTo>
                  <a:pt x="6529" y="4201"/>
                </a:lnTo>
                <a:lnTo>
                  <a:pt x="6529" y="4192"/>
                </a:lnTo>
                <a:lnTo>
                  <a:pt x="6511" y="4201"/>
                </a:lnTo>
                <a:lnTo>
                  <a:pt x="6511" y="4210"/>
                </a:lnTo>
                <a:lnTo>
                  <a:pt x="6502" y="4219"/>
                </a:lnTo>
                <a:lnTo>
                  <a:pt x="6493" y="4227"/>
                </a:lnTo>
                <a:lnTo>
                  <a:pt x="6493" y="4236"/>
                </a:lnTo>
                <a:lnTo>
                  <a:pt x="6493" y="4245"/>
                </a:lnTo>
                <a:lnTo>
                  <a:pt x="6502" y="4245"/>
                </a:lnTo>
                <a:lnTo>
                  <a:pt x="6502" y="4254"/>
                </a:lnTo>
                <a:lnTo>
                  <a:pt x="6520" y="4263"/>
                </a:lnTo>
                <a:lnTo>
                  <a:pt x="6520" y="4272"/>
                </a:lnTo>
                <a:lnTo>
                  <a:pt x="6529" y="4280"/>
                </a:lnTo>
                <a:lnTo>
                  <a:pt x="6520" y="4272"/>
                </a:lnTo>
                <a:lnTo>
                  <a:pt x="6502" y="4254"/>
                </a:lnTo>
                <a:lnTo>
                  <a:pt x="6493" y="4236"/>
                </a:lnTo>
                <a:lnTo>
                  <a:pt x="6476" y="4236"/>
                </a:lnTo>
                <a:lnTo>
                  <a:pt x="6467" y="4227"/>
                </a:lnTo>
                <a:lnTo>
                  <a:pt x="6458" y="4227"/>
                </a:lnTo>
                <a:lnTo>
                  <a:pt x="6449" y="4227"/>
                </a:lnTo>
                <a:lnTo>
                  <a:pt x="6440" y="4227"/>
                </a:lnTo>
                <a:lnTo>
                  <a:pt x="6432" y="4236"/>
                </a:lnTo>
                <a:lnTo>
                  <a:pt x="6423" y="4245"/>
                </a:lnTo>
                <a:lnTo>
                  <a:pt x="6414" y="4245"/>
                </a:lnTo>
                <a:lnTo>
                  <a:pt x="6432" y="4227"/>
                </a:lnTo>
                <a:lnTo>
                  <a:pt x="6440" y="4219"/>
                </a:lnTo>
                <a:lnTo>
                  <a:pt x="6440" y="4210"/>
                </a:lnTo>
                <a:lnTo>
                  <a:pt x="6440" y="4201"/>
                </a:lnTo>
                <a:lnTo>
                  <a:pt x="6432" y="4192"/>
                </a:lnTo>
                <a:lnTo>
                  <a:pt x="6432" y="4183"/>
                </a:lnTo>
                <a:lnTo>
                  <a:pt x="6423" y="4175"/>
                </a:lnTo>
                <a:lnTo>
                  <a:pt x="6405" y="4157"/>
                </a:lnTo>
                <a:lnTo>
                  <a:pt x="6396" y="4157"/>
                </a:lnTo>
                <a:lnTo>
                  <a:pt x="6379" y="4148"/>
                </a:lnTo>
                <a:lnTo>
                  <a:pt x="6370" y="4139"/>
                </a:lnTo>
                <a:lnTo>
                  <a:pt x="6361" y="4139"/>
                </a:lnTo>
                <a:lnTo>
                  <a:pt x="6352" y="4130"/>
                </a:lnTo>
                <a:lnTo>
                  <a:pt x="6343" y="4139"/>
                </a:lnTo>
                <a:lnTo>
                  <a:pt x="6343" y="4130"/>
                </a:lnTo>
                <a:lnTo>
                  <a:pt x="6352" y="4130"/>
                </a:lnTo>
                <a:lnTo>
                  <a:pt x="6361" y="4130"/>
                </a:lnTo>
                <a:lnTo>
                  <a:pt x="6361" y="4122"/>
                </a:lnTo>
                <a:lnTo>
                  <a:pt x="6361" y="4113"/>
                </a:lnTo>
                <a:lnTo>
                  <a:pt x="6352" y="4104"/>
                </a:lnTo>
                <a:lnTo>
                  <a:pt x="6343" y="4095"/>
                </a:lnTo>
                <a:lnTo>
                  <a:pt x="6326" y="4077"/>
                </a:lnTo>
                <a:lnTo>
                  <a:pt x="6326" y="4069"/>
                </a:lnTo>
                <a:lnTo>
                  <a:pt x="6317" y="4069"/>
                </a:lnTo>
                <a:lnTo>
                  <a:pt x="6308" y="4060"/>
                </a:lnTo>
                <a:lnTo>
                  <a:pt x="6308" y="4051"/>
                </a:lnTo>
                <a:lnTo>
                  <a:pt x="6308" y="4042"/>
                </a:lnTo>
                <a:lnTo>
                  <a:pt x="6317" y="4042"/>
                </a:lnTo>
                <a:lnTo>
                  <a:pt x="6317" y="4033"/>
                </a:lnTo>
                <a:lnTo>
                  <a:pt x="6317" y="4024"/>
                </a:lnTo>
                <a:lnTo>
                  <a:pt x="6317" y="4007"/>
                </a:lnTo>
                <a:lnTo>
                  <a:pt x="6317" y="3998"/>
                </a:lnTo>
                <a:lnTo>
                  <a:pt x="6317" y="3989"/>
                </a:lnTo>
                <a:lnTo>
                  <a:pt x="6317" y="3980"/>
                </a:lnTo>
                <a:lnTo>
                  <a:pt x="6317" y="3972"/>
                </a:lnTo>
                <a:lnTo>
                  <a:pt x="6308" y="3954"/>
                </a:lnTo>
                <a:lnTo>
                  <a:pt x="6299" y="3945"/>
                </a:lnTo>
                <a:lnTo>
                  <a:pt x="6299" y="3936"/>
                </a:lnTo>
                <a:lnTo>
                  <a:pt x="6299" y="3927"/>
                </a:lnTo>
                <a:lnTo>
                  <a:pt x="6299" y="3910"/>
                </a:lnTo>
                <a:lnTo>
                  <a:pt x="6317" y="3874"/>
                </a:lnTo>
                <a:lnTo>
                  <a:pt x="6308" y="3857"/>
                </a:lnTo>
                <a:lnTo>
                  <a:pt x="6299" y="3848"/>
                </a:lnTo>
                <a:lnTo>
                  <a:pt x="6290" y="3839"/>
                </a:lnTo>
                <a:lnTo>
                  <a:pt x="6282" y="3839"/>
                </a:lnTo>
                <a:lnTo>
                  <a:pt x="6273" y="3839"/>
                </a:lnTo>
                <a:lnTo>
                  <a:pt x="6264" y="3839"/>
                </a:lnTo>
                <a:lnTo>
                  <a:pt x="6255" y="3830"/>
                </a:lnTo>
                <a:lnTo>
                  <a:pt x="6237" y="3839"/>
                </a:lnTo>
                <a:lnTo>
                  <a:pt x="6211" y="3830"/>
                </a:lnTo>
                <a:lnTo>
                  <a:pt x="6193" y="3822"/>
                </a:lnTo>
                <a:lnTo>
                  <a:pt x="6184" y="3822"/>
                </a:lnTo>
                <a:lnTo>
                  <a:pt x="6184" y="3830"/>
                </a:lnTo>
                <a:lnTo>
                  <a:pt x="6176" y="3830"/>
                </a:lnTo>
                <a:lnTo>
                  <a:pt x="6167" y="3830"/>
                </a:lnTo>
                <a:lnTo>
                  <a:pt x="6158" y="3830"/>
                </a:lnTo>
                <a:lnTo>
                  <a:pt x="6149" y="3830"/>
                </a:lnTo>
                <a:lnTo>
                  <a:pt x="6132" y="3830"/>
                </a:lnTo>
                <a:lnTo>
                  <a:pt x="6114" y="3830"/>
                </a:lnTo>
                <a:lnTo>
                  <a:pt x="6105" y="3830"/>
                </a:lnTo>
                <a:lnTo>
                  <a:pt x="6096" y="3830"/>
                </a:lnTo>
                <a:lnTo>
                  <a:pt x="6079" y="3848"/>
                </a:lnTo>
                <a:lnTo>
                  <a:pt x="6096" y="3830"/>
                </a:lnTo>
                <a:lnTo>
                  <a:pt x="6096" y="3822"/>
                </a:lnTo>
                <a:lnTo>
                  <a:pt x="6087" y="3822"/>
                </a:lnTo>
                <a:lnTo>
                  <a:pt x="6079" y="3813"/>
                </a:lnTo>
                <a:lnTo>
                  <a:pt x="6070" y="3804"/>
                </a:lnTo>
                <a:lnTo>
                  <a:pt x="6061" y="3795"/>
                </a:lnTo>
                <a:lnTo>
                  <a:pt x="6052" y="3786"/>
                </a:lnTo>
                <a:lnTo>
                  <a:pt x="6035" y="3786"/>
                </a:lnTo>
                <a:lnTo>
                  <a:pt x="6026" y="3786"/>
                </a:lnTo>
                <a:lnTo>
                  <a:pt x="6008" y="3777"/>
                </a:lnTo>
                <a:lnTo>
                  <a:pt x="5973" y="3760"/>
                </a:lnTo>
                <a:lnTo>
                  <a:pt x="5937" y="3760"/>
                </a:lnTo>
                <a:lnTo>
                  <a:pt x="5929" y="3751"/>
                </a:lnTo>
                <a:lnTo>
                  <a:pt x="5920" y="3751"/>
                </a:lnTo>
                <a:lnTo>
                  <a:pt x="5902" y="3716"/>
                </a:lnTo>
                <a:lnTo>
                  <a:pt x="5885" y="3707"/>
                </a:lnTo>
                <a:lnTo>
                  <a:pt x="5867" y="3698"/>
                </a:lnTo>
                <a:lnTo>
                  <a:pt x="5858" y="3689"/>
                </a:lnTo>
                <a:lnTo>
                  <a:pt x="5840" y="3680"/>
                </a:lnTo>
                <a:lnTo>
                  <a:pt x="5832" y="3671"/>
                </a:lnTo>
                <a:lnTo>
                  <a:pt x="5823" y="3663"/>
                </a:lnTo>
                <a:lnTo>
                  <a:pt x="5796" y="3663"/>
                </a:lnTo>
                <a:lnTo>
                  <a:pt x="5787" y="3663"/>
                </a:lnTo>
                <a:lnTo>
                  <a:pt x="5761" y="3654"/>
                </a:lnTo>
                <a:lnTo>
                  <a:pt x="5735" y="3645"/>
                </a:lnTo>
                <a:lnTo>
                  <a:pt x="5717" y="3636"/>
                </a:lnTo>
                <a:lnTo>
                  <a:pt x="5699" y="3627"/>
                </a:lnTo>
                <a:lnTo>
                  <a:pt x="5673" y="3627"/>
                </a:lnTo>
                <a:lnTo>
                  <a:pt x="5664" y="3627"/>
                </a:lnTo>
                <a:lnTo>
                  <a:pt x="5593" y="3645"/>
                </a:lnTo>
                <a:lnTo>
                  <a:pt x="5576" y="3645"/>
                </a:lnTo>
                <a:lnTo>
                  <a:pt x="5567" y="3654"/>
                </a:lnTo>
                <a:lnTo>
                  <a:pt x="5576" y="3645"/>
                </a:lnTo>
                <a:lnTo>
                  <a:pt x="5558" y="3645"/>
                </a:lnTo>
                <a:lnTo>
                  <a:pt x="5549" y="3654"/>
                </a:lnTo>
                <a:lnTo>
                  <a:pt x="5540" y="3654"/>
                </a:lnTo>
                <a:lnTo>
                  <a:pt x="5540" y="3663"/>
                </a:lnTo>
                <a:lnTo>
                  <a:pt x="5532" y="3654"/>
                </a:lnTo>
                <a:lnTo>
                  <a:pt x="5540" y="3654"/>
                </a:lnTo>
                <a:lnTo>
                  <a:pt x="5549" y="3654"/>
                </a:lnTo>
                <a:lnTo>
                  <a:pt x="5549" y="3645"/>
                </a:lnTo>
                <a:lnTo>
                  <a:pt x="5558" y="3636"/>
                </a:lnTo>
                <a:lnTo>
                  <a:pt x="5558" y="3627"/>
                </a:lnTo>
                <a:lnTo>
                  <a:pt x="5567" y="3619"/>
                </a:lnTo>
                <a:lnTo>
                  <a:pt x="5558" y="3610"/>
                </a:lnTo>
                <a:lnTo>
                  <a:pt x="5558" y="3601"/>
                </a:lnTo>
                <a:lnTo>
                  <a:pt x="5540" y="3566"/>
                </a:lnTo>
                <a:lnTo>
                  <a:pt x="5540" y="3557"/>
                </a:lnTo>
                <a:lnTo>
                  <a:pt x="5532" y="3539"/>
                </a:lnTo>
                <a:lnTo>
                  <a:pt x="5523" y="3521"/>
                </a:lnTo>
                <a:lnTo>
                  <a:pt x="5514" y="3495"/>
                </a:lnTo>
                <a:lnTo>
                  <a:pt x="5514" y="3486"/>
                </a:lnTo>
                <a:lnTo>
                  <a:pt x="5514" y="3468"/>
                </a:lnTo>
                <a:lnTo>
                  <a:pt x="5505" y="3468"/>
                </a:lnTo>
                <a:lnTo>
                  <a:pt x="5505" y="3460"/>
                </a:lnTo>
                <a:lnTo>
                  <a:pt x="5496" y="3468"/>
                </a:lnTo>
                <a:lnTo>
                  <a:pt x="5488" y="3468"/>
                </a:lnTo>
                <a:lnTo>
                  <a:pt x="5461" y="3460"/>
                </a:lnTo>
                <a:lnTo>
                  <a:pt x="5443" y="3460"/>
                </a:lnTo>
                <a:lnTo>
                  <a:pt x="5435" y="3468"/>
                </a:lnTo>
                <a:lnTo>
                  <a:pt x="5435" y="3477"/>
                </a:lnTo>
                <a:lnTo>
                  <a:pt x="5426" y="3504"/>
                </a:lnTo>
                <a:lnTo>
                  <a:pt x="5426" y="3513"/>
                </a:lnTo>
                <a:lnTo>
                  <a:pt x="5426" y="3504"/>
                </a:lnTo>
                <a:lnTo>
                  <a:pt x="5426" y="3477"/>
                </a:lnTo>
                <a:lnTo>
                  <a:pt x="5426" y="3468"/>
                </a:lnTo>
                <a:lnTo>
                  <a:pt x="5417" y="3468"/>
                </a:lnTo>
                <a:lnTo>
                  <a:pt x="5408" y="3451"/>
                </a:lnTo>
                <a:lnTo>
                  <a:pt x="5399" y="3451"/>
                </a:lnTo>
                <a:lnTo>
                  <a:pt x="5390" y="3442"/>
                </a:lnTo>
                <a:lnTo>
                  <a:pt x="5390" y="3433"/>
                </a:lnTo>
                <a:lnTo>
                  <a:pt x="5382" y="3433"/>
                </a:lnTo>
                <a:lnTo>
                  <a:pt x="5382" y="3424"/>
                </a:lnTo>
                <a:lnTo>
                  <a:pt x="5390" y="3424"/>
                </a:lnTo>
                <a:lnTo>
                  <a:pt x="5390" y="3407"/>
                </a:lnTo>
                <a:lnTo>
                  <a:pt x="5390" y="3389"/>
                </a:lnTo>
                <a:lnTo>
                  <a:pt x="5390" y="3336"/>
                </a:lnTo>
                <a:lnTo>
                  <a:pt x="5390" y="3318"/>
                </a:lnTo>
                <a:lnTo>
                  <a:pt x="5399" y="3292"/>
                </a:lnTo>
                <a:lnTo>
                  <a:pt x="5399" y="3283"/>
                </a:lnTo>
                <a:lnTo>
                  <a:pt x="5399" y="3274"/>
                </a:lnTo>
                <a:lnTo>
                  <a:pt x="5390" y="3274"/>
                </a:lnTo>
                <a:lnTo>
                  <a:pt x="5399" y="3265"/>
                </a:lnTo>
                <a:lnTo>
                  <a:pt x="5408" y="3265"/>
                </a:lnTo>
                <a:lnTo>
                  <a:pt x="5408" y="3257"/>
                </a:lnTo>
                <a:lnTo>
                  <a:pt x="5417" y="3248"/>
                </a:lnTo>
                <a:lnTo>
                  <a:pt x="5426" y="3230"/>
                </a:lnTo>
                <a:lnTo>
                  <a:pt x="5435" y="3213"/>
                </a:lnTo>
                <a:lnTo>
                  <a:pt x="5443" y="3204"/>
                </a:lnTo>
                <a:lnTo>
                  <a:pt x="5443" y="3195"/>
                </a:lnTo>
                <a:lnTo>
                  <a:pt x="5443" y="3186"/>
                </a:lnTo>
                <a:lnTo>
                  <a:pt x="5443" y="3177"/>
                </a:lnTo>
                <a:lnTo>
                  <a:pt x="5452" y="3186"/>
                </a:lnTo>
                <a:lnTo>
                  <a:pt x="5452" y="3177"/>
                </a:lnTo>
                <a:lnTo>
                  <a:pt x="5452" y="3168"/>
                </a:lnTo>
                <a:lnTo>
                  <a:pt x="5452" y="3160"/>
                </a:lnTo>
                <a:lnTo>
                  <a:pt x="5470" y="3151"/>
                </a:lnTo>
                <a:lnTo>
                  <a:pt x="5488" y="3142"/>
                </a:lnTo>
                <a:lnTo>
                  <a:pt x="5496" y="3133"/>
                </a:lnTo>
                <a:lnTo>
                  <a:pt x="5488" y="3124"/>
                </a:lnTo>
                <a:lnTo>
                  <a:pt x="5479" y="3115"/>
                </a:lnTo>
                <a:lnTo>
                  <a:pt x="5479" y="3107"/>
                </a:lnTo>
                <a:lnTo>
                  <a:pt x="5496" y="3115"/>
                </a:lnTo>
                <a:lnTo>
                  <a:pt x="5505" y="3107"/>
                </a:lnTo>
                <a:lnTo>
                  <a:pt x="5496" y="3107"/>
                </a:lnTo>
                <a:lnTo>
                  <a:pt x="5496" y="3098"/>
                </a:lnTo>
                <a:lnTo>
                  <a:pt x="5505" y="3098"/>
                </a:lnTo>
                <a:lnTo>
                  <a:pt x="5514" y="3098"/>
                </a:lnTo>
                <a:lnTo>
                  <a:pt x="5523" y="3098"/>
                </a:lnTo>
                <a:lnTo>
                  <a:pt x="5523" y="3089"/>
                </a:lnTo>
                <a:lnTo>
                  <a:pt x="5514" y="3089"/>
                </a:lnTo>
                <a:lnTo>
                  <a:pt x="5532" y="3080"/>
                </a:lnTo>
                <a:lnTo>
                  <a:pt x="5523" y="3071"/>
                </a:lnTo>
                <a:lnTo>
                  <a:pt x="5505" y="3063"/>
                </a:lnTo>
                <a:lnTo>
                  <a:pt x="5514" y="3063"/>
                </a:lnTo>
                <a:lnTo>
                  <a:pt x="5532" y="3071"/>
                </a:lnTo>
                <a:lnTo>
                  <a:pt x="5540" y="3071"/>
                </a:lnTo>
                <a:lnTo>
                  <a:pt x="5549" y="3080"/>
                </a:lnTo>
                <a:lnTo>
                  <a:pt x="5558" y="3089"/>
                </a:lnTo>
                <a:lnTo>
                  <a:pt x="5558" y="3080"/>
                </a:lnTo>
                <a:lnTo>
                  <a:pt x="5549" y="3071"/>
                </a:lnTo>
                <a:lnTo>
                  <a:pt x="5540" y="3071"/>
                </a:lnTo>
                <a:lnTo>
                  <a:pt x="5540" y="3063"/>
                </a:lnTo>
                <a:lnTo>
                  <a:pt x="5540" y="3054"/>
                </a:lnTo>
                <a:lnTo>
                  <a:pt x="5549" y="3054"/>
                </a:lnTo>
                <a:lnTo>
                  <a:pt x="5549" y="3045"/>
                </a:lnTo>
                <a:lnTo>
                  <a:pt x="5558" y="3045"/>
                </a:lnTo>
                <a:lnTo>
                  <a:pt x="5558" y="3036"/>
                </a:lnTo>
                <a:lnTo>
                  <a:pt x="5567" y="3045"/>
                </a:lnTo>
                <a:lnTo>
                  <a:pt x="5567" y="3036"/>
                </a:lnTo>
                <a:lnTo>
                  <a:pt x="5576" y="3036"/>
                </a:lnTo>
                <a:lnTo>
                  <a:pt x="5585" y="3045"/>
                </a:lnTo>
                <a:lnTo>
                  <a:pt x="5593" y="3045"/>
                </a:lnTo>
                <a:lnTo>
                  <a:pt x="5602" y="3036"/>
                </a:lnTo>
                <a:lnTo>
                  <a:pt x="5602" y="3027"/>
                </a:lnTo>
                <a:lnTo>
                  <a:pt x="5585" y="3027"/>
                </a:lnTo>
                <a:lnTo>
                  <a:pt x="5576" y="3027"/>
                </a:lnTo>
                <a:lnTo>
                  <a:pt x="5567" y="3018"/>
                </a:lnTo>
                <a:lnTo>
                  <a:pt x="5567" y="3010"/>
                </a:lnTo>
                <a:lnTo>
                  <a:pt x="5585" y="3010"/>
                </a:lnTo>
                <a:lnTo>
                  <a:pt x="5593" y="3010"/>
                </a:lnTo>
                <a:lnTo>
                  <a:pt x="5602" y="3010"/>
                </a:lnTo>
                <a:lnTo>
                  <a:pt x="5637" y="3010"/>
                </a:lnTo>
                <a:lnTo>
                  <a:pt x="5646" y="3010"/>
                </a:lnTo>
                <a:lnTo>
                  <a:pt x="5664" y="3001"/>
                </a:lnTo>
                <a:lnTo>
                  <a:pt x="5682" y="2992"/>
                </a:lnTo>
                <a:lnTo>
                  <a:pt x="5690" y="2992"/>
                </a:lnTo>
                <a:lnTo>
                  <a:pt x="5690" y="2983"/>
                </a:lnTo>
                <a:lnTo>
                  <a:pt x="5690" y="2974"/>
                </a:lnTo>
                <a:lnTo>
                  <a:pt x="5690" y="2957"/>
                </a:lnTo>
                <a:lnTo>
                  <a:pt x="5690" y="2948"/>
                </a:lnTo>
                <a:lnTo>
                  <a:pt x="5673" y="2939"/>
                </a:lnTo>
                <a:lnTo>
                  <a:pt x="5664" y="2939"/>
                </a:lnTo>
                <a:lnTo>
                  <a:pt x="5646" y="2930"/>
                </a:lnTo>
                <a:lnTo>
                  <a:pt x="5629" y="2921"/>
                </a:lnTo>
                <a:lnTo>
                  <a:pt x="5620" y="2912"/>
                </a:lnTo>
                <a:lnTo>
                  <a:pt x="5602" y="2912"/>
                </a:lnTo>
                <a:lnTo>
                  <a:pt x="5593" y="2912"/>
                </a:lnTo>
                <a:lnTo>
                  <a:pt x="5576" y="2921"/>
                </a:lnTo>
                <a:lnTo>
                  <a:pt x="5558" y="2921"/>
                </a:lnTo>
                <a:lnTo>
                  <a:pt x="5576" y="2912"/>
                </a:lnTo>
                <a:lnTo>
                  <a:pt x="5585" y="2912"/>
                </a:lnTo>
                <a:lnTo>
                  <a:pt x="5585" y="2904"/>
                </a:lnTo>
                <a:lnTo>
                  <a:pt x="5567" y="2904"/>
                </a:lnTo>
                <a:lnTo>
                  <a:pt x="5558" y="2904"/>
                </a:lnTo>
                <a:lnTo>
                  <a:pt x="5505" y="2886"/>
                </a:lnTo>
                <a:lnTo>
                  <a:pt x="5496" y="2877"/>
                </a:lnTo>
                <a:lnTo>
                  <a:pt x="5488" y="2877"/>
                </a:lnTo>
                <a:lnTo>
                  <a:pt x="5496" y="2886"/>
                </a:lnTo>
                <a:lnTo>
                  <a:pt x="5505" y="2895"/>
                </a:lnTo>
                <a:lnTo>
                  <a:pt x="5488" y="2895"/>
                </a:lnTo>
                <a:lnTo>
                  <a:pt x="5479" y="2886"/>
                </a:lnTo>
                <a:lnTo>
                  <a:pt x="5470" y="2877"/>
                </a:lnTo>
                <a:lnTo>
                  <a:pt x="5479" y="2868"/>
                </a:lnTo>
                <a:lnTo>
                  <a:pt x="5470" y="2860"/>
                </a:lnTo>
                <a:lnTo>
                  <a:pt x="5488" y="2868"/>
                </a:lnTo>
                <a:lnTo>
                  <a:pt x="5523" y="2877"/>
                </a:lnTo>
                <a:lnTo>
                  <a:pt x="5558" y="2895"/>
                </a:lnTo>
                <a:lnTo>
                  <a:pt x="5567" y="2895"/>
                </a:lnTo>
                <a:lnTo>
                  <a:pt x="5585" y="2904"/>
                </a:lnTo>
                <a:lnTo>
                  <a:pt x="5585" y="2895"/>
                </a:lnTo>
                <a:lnTo>
                  <a:pt x="5593" y="2895"/>
                </a:lnTo>
                <a:lnTo>
                  <a:pt x="5602" y="2895"/>
                </a:lnTo>
                <a:lnTo>
                  <a:pt x="5602" y="2904"/>
                </a:lnTo>
                <a:lnTo>
                  <a:pt x="5620" y="2904"/>
                </a:lnTo>
                <a:lnTo>
                  <a:pt x="5629" y="2904"/>
                </a:lnTo>
                <a:lnTo>
                  <a:pt x="5664" y="2921"/>
                </a:lnTo>
                <a:lnTo>
                  <a:pt x="5673" y="2921"/>
                </a:lnTo>
                <a:lnTo>
                  <a:pt x="5682" y="2921"/>
                </a:lnTo>
                <a:lnTo>
                  <a:pt x="5690" y="2921"/>
                </a:lnTo>
                <a:lnTo>
                  <a:pt x="5699" y="2921"/>
                </a:lnTo>
                <a:lnTo>
                  <a:pt x="5699" y="2912"/>
                </a:lnTo>
                <a:lnTo>
                  <a:pt x="5708" y="2912"/>
                </a:lnTo>
                <a:lnTo>
                  <a:pt x="5717" y="2921"/>
                </a:lnTo>
                <a:lnTo>
                  <a:pt x="5726" y="2912"/>
                </a:lnTo>
                <a:lnTo>
                  <a:pt x="5735" y="2912"/>
                </a:lnTo>
                <a:lnTo>
                  <a:pt x="5743" y="2895"/>
                </a:lnTo>
                <a:lnTo>
                  <a:pt x="5735" y="2886"/>
                </a:lnTo>
                <a:lnTo>
                  <a:pt x="5726" y="2877"/>
                </a:lnTo>
                <a:lnTo>
                  <a:pt x="5735" y="2877"/>
                </a:lnTo>
                <a:lnTo>
                  <a:pt x="5743" y="2877"/>
                </a:lnTo>
                <a:lnTo>
                  <a:pt x="5752" y="2877"/>
                </a:lnTo>
                <a:lnTo>
                  <a:pt x="5743" y="2860"/>
                </a:lnTo>
                <a:lnTo>
                  <a:pt x="5735" y="2860"/>
                </a:lnTo>
                <a:lnTo>
                  <a:pt x="5752" y="2851"/>
                </a:lnTo>
                <a:lnTo>
                  <a:pt x="5761" y="2851"/>
                </a:lnTo>
                <a:lnTo>
                  <a:pt x="5761" y="2860"/>
                </a:lnTo>
                <a:lnTo>
                  <a:pt x="5761" y="2868"/>
                </a:lnTo>
                <a:lnTo>
                  <a:pt x="5770" y="2868"/>
                </a:lnTo>
                <a:lnTo>
                  <a:pt x="5779" y="2868"/>
                </a:lnTo>
                <a:lnTo>
                  <a:pt x="5787" y="2868"/>
                </a:lnTo>
                <a:lnTo>
                  <a:pt x="5796" y="2877"/>
                </a:lnTo>
                <a:lnTo>
                  <a:pt x="5805" y="2877"/>
                </a:lnTo>
                <a:lnTo>
                  <a:pt x="5796" y="2860"/>
                </a:lnTo>
                <a:lnTo>
                  <a:pt x="5814" y="2868"/>
                </a:lnTo>
                <a:lnTo>
                  <a:pt x="5832" y="2877"/>
                </a:lnTo>
                <a:lnTo>
                  <a:pt x="5840" y="2868"/>
                </a:lnTo>
                <a:lnTo>
                  <a:pt x="5858" y="2860"/>
                </a:lnTo>
                <a:lnTo>
                  <a:pt x="5885" y="2851"/>
                </a:lnTo>
                <a:lnTo>
                  <a:pt x="5893" y="2842"/>
                </a:lnTo>
                <a:lnTo>
                  <a:pt x="5893" y="2824"/>
                </a:lnTo>
                <a:lnTo>
                  <a:pt x="5937" y="2771"/>
                </a:lnTo>
                <a:lnTo>
                  <a:pt x="5946" y="2762"/>
                </a:lnTo>
                <a:lnTo>
                  <a:pt x="5964" y="2745"/>
                </a:lnTo>
                <a:lnTo>
                  <a:pt x="5964" y="2727"/>
                </a:lnTo>
                <a:lnTo>
                  <a:pt x="5955" y="2727"/>
                </a:lnTo>
                <a:lnTo>
                  <a:pt x="5937" y="2727"/>
                </a:lnTo>
                <a:lnTo>
                  <a:pt x="5893" y="2718"/>
                </a:lnTo>
                <a:lnTo>
                  <a:pt x="5876" y="2718"/>
                </a:lnTo>
                <a:lnTo>
                  <a:pt x="5814" y="2709"/>
                </a:lnTo>
                <a:lnTo>
                  <a:pt x="5805" y="2709"/>
                </a:lnTo>
                <a:lnTo>
                  <a:pt x="5796" y="2701"/>
                </a:lnTo>
                <a:lnTo>
                  <a:pt x="5770" y="2674"/>
                </a:lnTo>
                <a:lnTo>
                  <a:pt x="5761" y="2665"/>
                </a:lnTo>
                <a:lnTo>
                  <a:pt x="5743" y="2657"/>
                </a:lnTo>
                <a:lnTo>
                  <a:pt x="5735" y="2657"/>
                </a:lnTo>
                <a:lnTo>
                  <a:pt x="5699" y="2648"/>
                </a:lnTo>
                <a:lnTo>
                  <a:pt x="5673" y="2648"/>
                </a:lnTo>
                <a:lnTo>
                  <a:pt x="5664" y="2648"/>
                </a:lnTo>
                <a:lnTo>
                  <a:pt x="5664" y="2657"/>
                </a:lnTo>
                <a:lnTo>
                  <a:pt x="5646" y="2648"/>
                </a:lnTo>
                <a:lnTo>
                  <a:pt x="5637" y="2639"/>
                </a:lnTo>
                <a:lnTo>
                  <a:pt x="5646" y="2639"/>
                </a:lnTo>
                <a:lnTo>
                  <a:pt x="5664" y="2639"/>
                </a:lnTo>
                <a:lnTo>
                  <a:pt x="5682" y="2639"/>
                </a:lnTo>
                <a:lnTo>
                  <a:pt x="5690" y="2639"/>
                </a:lnTo>
                <a:lnTo>
                  <a:pt x="5708" y="2648"/>
                </a:lnTo>
                <a:lnTo>
                  <a:pt x="5717" y="2639"/>
                </a:lnTo>
                <a:lnTo>
                  <a:pt x="5735" y="2648"/>
                </a:lnTo>
                <a:lnTo>
                  <a:pt x="5743" y="2648"/>
                </a:lnTo>
                <a:lnTo>
                  <a:pt x="5752" y="2648"/>
                </a:lnTo>
                <a:lnTo>
                  <a:pt x="5743" y="2639"/>
                </a:lnTo>
                <a:lnTo>
                  <a:pt x="5752" y="2639"/>
                </a:lnTo>
                <a:lnTo>
                  <a:pt x="5761" y="2639"/>
                </a:lnTo>
                <a:lnTo>
                  <a:pt x="5770" y="2648"/>
                </a:lnTo>
                <a:lnTo>
                  <a:pt x="5787" y="2648"/>
                </a:lnTo>
                <a:lnTo>
                  <a:pt x="5805" y="2665"/>
                </a:lnTo>
                <a:lnTo>
                  <a:pt x="5823" y="2674"/>
                </a:lnTo>
                <a:lnTo>
                  <a:pt x="5832" y="2674"/>
                </a:lnTo>
                <a:lnTo>
                  <a:pt x="5840" y="2683"/>
                </a:lnTo>
                <a:lnTo>
                  <a:pt x="5849" y="2683"/>
                </a:lnTo>
                <a:lnTo>
                  <a:pt x="5858" y="2692"/>
                </a:lnTo>
                <a:lnTo>
                  <a:pt x="5876" y="2709"/>
                </a:lnTo>
                <a:lnTo>
                  <a:pt x="5893" y="2709"/>
                </a:lnTo>
                <a:lnTo>
                  <a:pt x="5911" y="2718"/>
                </a:lnTo>
                <a:lnTo>
                  <a:pt x="5929" y="2718"/>
                </a:lnTo>
                <a:lnTo>
                  <a:pt x="5937" y="2709"/>
                </a:lnTo>
                <a:lnTo>
                  <a:pt x="5946" y="2709"/>
                </a:lnTo>
                <a:lnTo>
                  <a:pt x="5955" y="2701"/>
                </a:lnTo>
                <a:lnTo>
                  <a:pt x="5964" y="2692"/>
                </a:lnTo>
                <a:lnTo>
                  <a:pt x="5982" y="2674"/>
                </a:lnTo>
                <a:lnTo>
                  <a:pt x="6035" y="2630"/>
                </a:lnTo>
                <a:lnTo>
                  <a:pt x="6043" y="2621"/>
                </a:lnTo>
                <a:lnTo>
                  <a:pt x="6035" y="2612"/>
                </a:lnTo>
                <a:lnTo>
                  <a:pt x="6026" y="2604"/>
                </a:lnTo>
                <a:lnTo>
                  <a:pt x="6017" y="2604"/>
                </a:lnTo>
                <a:lnTo>
                  <a:pt x="5990" y="2595"/>
                </a:lnTo>
                <a:lnTo>
                  <a:pt x="5982" y="2586"/>
                </a:lnTo>
                <a:lnTo>
                  <a:pt x="5982" y="2577"/>
                </a:lnTo>
                <a:lnTo>
                  <a:pt x="5982" y="2568"/>
                </a:lnTo>
                <a:lnTo>
                  <a:pt x="5990" y="2568"/>
                </a:lnTo>
                <a:lnTo>
                  <a:pt x="6035" y="2568"/>
                </a:lnTo>
                <a:lnTo>
                  <a:pt x="6052" y="2568"/>
                </a:lnTo>
                <a:lnTo>
                  <a:pt x="6061" y="2568"/>
                </a:lnTo>
                <a:lnTo>
                  <a:pt x="6079" y="2568"/>
                </a:lnTo>
                <a:lnTo>
                  <a:pt x="6087" y="2577"/>
                </a:lnTo>
                <a:lnTo>
                  <a:pt x="6096" y="2586"/>
                </a:lnTo>
                <a:lnTo>
                  <a:pt x="6105" y="2595"/>
                </a:lnTo>
                <a:lnTo>
                  <a:pt x="6114" y="2604"/>
                </a:lnTo>
                <a:lnTo>
                  <a:pt x="6140" y="2612"/>
                </a:lnTo>
                <a:lnTo>
                  <a:pt x="6149" y="2612"/>
                </a:lnTo>
                <a:lnTo>
                  <a:pt x="6158" y="2604"/>
                </a:lnTo>
                <a:lnTo>
                  <a:pt x="6158" y="2595"/>
                </a:lnTo>
                <a:lnTo>
                  <a:pt x="6184" y="2604"/>
                </a:lnTo>
                <a:lnTo>
                  <a:pt x="6193" y="2612"/>
                </a:lnTo>
                <a:lnTo>
                  <a:pt x="6193" y="2604"/>
                </a:lnTo>
                <a:lnTo>
                  <a:pt x="6202" y="2604"/>
                </a:lnTo>
                <a:lnTo>
                  <a:pt x="6193" y="2595"/>
                </a:lnTo>
                <a:lnTo>
                  <a:pt x="6184" y="2586"/>
                </a:lnTo>
                <a:lnTo>
                  <a:pt x="6176" y="2568"/>
                </a:lnTo>
                <a:lnTo>
                  <a:pt x="6176" y="2559"/>
                </a:lnTo>
                <a:lnTo>
                  <a:pt x="6167" y="2551"/>
                </a:lnTo>
                <a:lnTo>
                  <a:pt x="6158" y="2551"/>
                </a:lnTo>
                <a:lnTo>
                  <a:pt x="6140" y="2533"/>
                </a:lnTo>
                <a:lnTo>
                  <a:pt x="6140" y="2524"/>
                </a:lnTo>
                <a:lnTo>
                  <a:pt x="6132" y="2515"/>
                </a:lnTo>
                <a:lnTo>
                  <a:pt x="6123" y="2515"/>
                </a:lnTo>
                <a:lnTo>
                  <a:pt x="6114" y="2524"/>
                </a:lnTo>
                <a:lnTo>
                  <a:pt x="6105" y="2524"/>
                </a:lnTo>
                <a:lnTo>
                  <a:pt x="6105" y="2515"/>
                </a:lnTo>
                <a:lnTo>
                  <a:pt x="6123" y="2506"/>
                </a:lnTo>
                <a:lnTo>
                  <a:pt x="6132" y="2506"/>
                </a:lnTo>
                <a:lnTo>
                  <a:pt x="6140" y="2515"/>
                </a:lnTo>
                <a:lnTo>
                  <a:pt x="6149" y="2524"/>
                </a:lnTo>
                <a:lnTo>
                  <a:pt x="6158" y="2524"/>
                </a:lnTo>
                <a:lnTo>
                  <a:pt x="6167" y="2533"/>
                </a:lnTo>
                <a:lnTo>
                  <a:pt x="6158" y="2533"/>
                </a:lnTo>
                <a:lnTo>
                  <a:pt x="6158" y="2542"/>
                </a:lnTo>
                <a:lnTo>
                  <a:pt x="6167" y="2542"/>
                </a:lnTo>
                <a:lnTo>
                  <a:pt x="6176" y="2542"/>
                </a:lnTo>
                <a:lnTo>
                  <a:pt x="6184" y="2542"/>
                </a:lnTo>
                <a:lnTo>
                  <a:pt x="6184" y="2551"/>
                </a:lnTo>
                <a:lnTo>
                  <a:pt x="6202" y="2568"/>
                </a:lnTo>
                <a:lnTo>
                  <a:pt x="6211" y="2577"/>
                </a:lnTo>
                <a:lnTo>
                  <a:pt x="6211" y="2586"/>
                </a:lnTo>
                <a:lnTo>
                  <a:pt x="6220" y="2586"/>
                </a:lnTo>
                <a:lnTo>
                  <a:pt x="6229" y="2586"/>
                </a:lnTo>
                <a:lnTo>
                  <a:pt x="6237" y="2586"/>
                </a:lnTo>
                <a:lnTo>
                  <a:pt x="6246" y="2577"/>
                </a:lnTo>
                <a:lnTo>
                  <a:pt x="6264" y="2568"/>
                </a:lnTo>
                <a:lnTo>
                  <a:pt x="6282" y="2559"/>
                </a:lnTo>
                <a:lnTo>
                  <a:pt x="6290" y="2559"/>
                </a:lnTo>
                <a:lnTo>
                  <a:pt x="6299" y="2551"/>
                </a:lnTo>
                <a:lnTo>
                  <a:pt x="6308" y="2542"/>
                </a:lnTo>
                <a:lnTo>
                  <a:pt x="6317" y="2542"/>
                </a:lnTo>
                <a:lnTo>
                  <a:pt x="6326" y="2533"/>
                </a:lnTo>
                <a:lnTo>
                  <a:pt x="6326" y="2524"/>
                </a:lnTo>
                <a:lnTo>
                  <a:pt x="6334" y="2515"/>
                </a:lnTo>
                <a:lnTo>
                  <a:pt x="6343" y="2515"/>
                </a:lnTo>
                <a:lnTo>
                  <a:pt x="6352" y="2515"/>
                </a:lnTo>
                <a:lnTo>
                  <a:pt x="6361" y="2506"/>
                </a:lnTo>
                <a:lnTo>
                  <a:pt x="6370" y="2506"/>
                </a:lnTo>
                <a:lnTo>
                  <a:pt x="6370" y="2498"/>
                </a:lnTo>
                <a:lnTo>
                  <a:pt x="6379" y="2489"/>
                </a:lnTo>
                <a:lnTo>
                  <a:pt x="6379" y="2462"/>
                </a:lnTo>
                <a:lnTo>
                  <a:pt x="6387" y="2454"/>
                </a:lnTo>
                <a:lnTo>
                  <a:pt x="6379" y="2445"/>
                </a:lnTo>
                <a:lnTo>
                  <a:pt x="6370" y="2436"/>
                </a:lnTo>
                <a:lnTo>
                  <a:pt x="6370" y="2427"/>
                </a:lnTo>
                <a:lnTo>
                  <a:pt x="6352" y="2418"/>
                </a:lnTo>
                <a:lnTo>
                  <a:pt x="6343" y="2409"/>
                </a:lnTo>
                <a:lnTo>
                  <a:pt x="6334" y="2401"/>
                </a:lnTo>
                <a:lnTo>
                  <a:pt x="6326" y="2392"/>
                </a:lnTo>
                <a:lnTo>
                  <a:pt x="6326" y="2383"/>
                </a:lnTo>
                <a:lnTo>
                  <a:pt x="6326" y="2365"/>
                </a:lnTo>
                <a:lnTo>
                  <a:pt x="6326" y="2356"/>
                </a:lnTo>
                <a:lnTo>
                  <a:pt x="6326" y="2365"/>
                </a:lnTo>
                <a:lnTo>
                  <a:pt x="6317" y="2365"/>
                </a:lnTo>
                <a:lnTo>
                  <a:pt x="6299" y="2348"/>
                </a:lnTo>
                <a:lnTo>
                  <a:pt x="6299" y="2339"/>
                </a:lnTo>
                <a:lnTo>
                  <a:pt x="6290" y="2330"/>
                </a:lnTo>
                <a:lnTo>
                  <a:pt x="6290" y="2321"/>
                </a:lnTo>
                <a:lnTo>
                  <a:pt x="6299" y="2321"/>
                </a:lnTo>
                <a:lnTo>
                  <a:pt x="6317" y="2321"/>
                </a:lnTo>
                <a:lnTo>
                  <a:pt x="6326" y="2321"/>
                </a:lnTo>
                <a:lnTo>
                  <a:pt x="6326" y="2330"/>
                </a:lnTo>
                <a:lnTo>
                  <a:pt x="6334" y="2330"/>
                </a:lnTo>
                <a:lnTo>
                  <a:pt x="6343" y="2321"/>
                </a:lnTo>
                <a:lnTo>
                  <a:pt x="6352" y="2321"/>
                </a:lnTo>
                <a:lnTo>
                  <a:pt x="6361" y="2312"/>
                </a:lnTo>
                <a:lnTo>
                  <a:pt x="6379" y="2303"/>
                </a:lnTo>
                <a:lnTo>
                  <a:pt x="6387" y="2295"/>
                </a:lnTo>
                <a:lnTo>
                  <a:pt x="6387" y="2286"/>
                </a:lnTo>
                <a:lnTo>
                  <a:pt x="6379" y="2277"/>
                </a:lnTo>
                <a:lnTo>
                  <a:pt x="6370" y="2277"/>
                </a:lnTo>
                <a:lnTo>
                  <a:pt x="6352" y="2277"/>
                </a:lnTo>
                <a:lnTo>
                  <a:pt x="6334" y="2277"/>
                </a:lnTo>
                <a:lnTo>
                  <a:pt x="6334" y="2268"/>
                </a:lnTo>
                <a:lnTo>
                  <a:pt x="6352" y="2259"/>
                </a:lnTo>
                <a:lnTo>
                  <a:pt x="6361" y="2259"/>
                </a:lnTo>
                <a:lnTo>
                  <a:pt x="6379" y="2242"/>
                </a:lnTo>
                <a:lnTo>
                  <a:pt x="6379" y="2233"/>
                </a:lnTo>
                <a:lnTo>
                  <a:pt x="6370" y="2233"/>
                </a:lnTo>
                <a:lnTo>
                  <a:pt x="6352" y="2224"/>
                </a:lnTo>
                <a:lnTo>
                  <a:pt x="6334" y="2224"/>
                </a:lnTo>
                <a:lnTo>
                  <a:pt x="6317" y="2224"/>
                </a:lnTo>
                <a:lnTo>
                  <a:pt x="6308" y="2224"/>
                </a:lnTo>
                <a:lnTo>
                  <a:pt x="6317" y="2215"/>
                </a:lnTo>
                <a:lnTo>
                  <a:pt x="6308" y="2206"/>
                </a:lnTo>
                <a:lnTo>
                  <a:pt x="6282" y="2198"/>
                </a:lnTo>
                <a:lnTo>
                  <a:pt x="6273" y="2198"/>
                </a:lnTo>
                <a:lnTo>
                  <a:pt x="6282" y="2189"/>
                </a:lnTo>
                <a:lnTo>
                  <a:pt x="6290" y="2189"/>
                </a:lnTo>
                <a:lnTo>
                  <a:pt x="6299" y="2180"/>
                </a:lnTo>
                <a:lnTo>
                  <a:pt x="6299" y="2171"/>
                </a:lnTo>
                <a:lnTo>
                  <a:pt x="6282" y="2171"/>
                </a:lnTo>
                <a:lnTo>
                  <a:pt x="6273" y="2171"/>
                </a:lnTo>
                <a:lnTo>
                  <a:pt x="6255" y="2171"/>
                </a:lnTo>
                <a:lnTo>
                  <a:pt x="6220" y="2162"/>
                </a:lnTo>
                <a:lnTo>
                  <a:pt x="6211" y="2162"/>
                </a:lnTo>
                <a:lnTo>
                  <a:pt x="6193" y="2162"/>
                </a:lnTo>
                <a:lnTo>
                  <a:pt x="6167" y="2145"/>
                </a:lnTo>
                <a:lnTo>
                  <a:pt x="6158" y="2145"/>
                </a:lnTo>
                <a:lnTo>
                  <a:pt x="6132" y="2145"/>
                </a:lnTo>
                <a:lnTo>
                  <a:pt x="6123" y="2145"/>
                </a:lnTo>
                <a:lnTo>
                  <a:pt x="6105" y="2153"/>
                </a:lnTo>
                <a:lnTo>
                  <a:pt x="6096" y="2153"/>
                </a:lnTo>
                <a:lnTo>
                  <a:pt x="6087" y="2145"/>
                </a:lnTo>
                <a:lnTo>
                  <a:pt x="6079" y="2145"/>
                </a:lnTo>
                <a:lnTo>
                  <a:pt x="6070" y="2145"/>
                </a:lnTo>
                <a:lnTo>
                  <a:pt x="6070" y="2153"/>
                </a:lnTo>
                <a:lnTo>
                  <a:pt x="6079" y="2153"/>
                </a:lnTo>
                <a:lnTo>
                  <a:pt x="6079" y="2162"/>
                </a:lnTo>
                <a:lnTo>
                  <a:pt x="6070" y="2171"/>
                </a:lnTo>
                <a:lnTo>
                  <a:pt x="6070" y="2180"/>
                </a:lnTo>
                <a:lnTo>
                  <a:pt x="6079" y="2180"/>
                </a:lnTo>
                <a:lnTo>
                  <a:pt x="6079" y="2189"/>
                </a:lnTo>
                <a:lnTo>
                  <a:pt x="6079" y="2198"/>
                </a:lnTo>
                <a:lnTo>
                  <a:pt x="6079" y="2206"/>
                </a:lnTo>
                <a:lnTo>
                  <a:pt x="6079" y="2215"/>
                </a:lnTo>
                <a:lnTo>
                  <a:pt x="6079" y="2224"/>
                </a:lnTo>
                <a:lnTo>
                  <a:pt x="6087" y="2233"/>
                </a:lnTo>
                <a:lnTo>
                  <a:pt x="6105" y="2233"/>
                </a:lnTo>
                <a:lnTo>
                  <a:pt x="6114" y="2242"/>
                </a:lnTo>
                <a:lnTo>
                  <a:pt x="6123" y="2251"/>
                </a:lnTo>
                <a:lnTo>
                  <a:pt x="6114" y="2259"/>
                </a:lnTo>
                <a:lnTo>
                  <a:pt x="6105" y="2268"/>
                </a:lnTo>
                <a:lnTo>
                  <a:pt x="6105" y="2277"/>
                </a:lnTo>
                <a:lnTo>
                  <a:pt x="6123" y="2286"/>
                </a:lnTo>
                <a:lnTo>
                  <a:pt x="6087" y="2295"/>
                </a:lnTo>
                <a:lnTo>
                  <a:pt x="6079" y="2286"/>
                </a:lnTo>
                <a:lnTo>
                  <a:pt x="6070" y="2286"/>
                </a:lnTo>
                <a:lnTo>
                  <a:pt x="6070" y="2295"/>
                </a:lnTo>
                <a:lnTo>
                  <a:pt x="6061" y="2295"/>
                </a:lnTo>
                <a:lnTo>
                  <a:pt x="6061" y="2303"/>
                </a:lnTo>
                <a:lnTo>
                  <a:pt x="6052" y="2303"/>
                </a:lnTo>
                <a:lnTo>
                  <a:pt x="6052" y="2312"/>
                </a:lnTo>
                <a:lnTo>
                  <a:pt x="6052" y="2321"/>
                </a:lnTo>
                <a:lnTo>
                  <a:pt x="6052" y="2330"/>
                </a:lnTo>
                <a:lnTo>
                  <a:pt x="6052" y="2348"/>
                </a:lnTo>
                <a:lnTo>
                  <a:pt x="6043" y="2374"/>
                </a:lnTo>
                <a:lnTo>
                  <a:pt x="6035" y="2383"/>
                </a:lnTo>
                <a:lnTo>
                  <a:pt x="6008" y="2409"/>
                </a:lnTo>
                <a:lnTo>
                  <a:pt x="5999" y="2418"/>
                </a:lnTo>
                <a:lnTo>
                  <a:pt x="5999" y="2427"/>
                </a:lnTo>
                <a:lnTo>
                  <a:pt x="5999" y="2445"/>
                </a:lnTo>
                <a:lnTo>
                  <a:pt x="5990" y="2454"/>
                </a:lnTo>
                <a:lnTo>
                  <a:pt x="5982" y="2462"/>
                </a:lnTo>
                <a:lnTo>
                  <a:pt x="5973" y="2462"/>
                </a:lnTo>
                <a:lnTo>
                  <a:pt x="5964" y="2462"/>
                </a:lnTo>
                <a:lnTo>
                  <a:pt x="5955" y="2480"/>
                </a:lnTo>
                <a:lnTo>
                  <a:pt x="5946" y="2489"/>
                </a:lnTo>
                <a:lnTo>
                  <a:pt x="5937" y="2489"/>
                </a:lnTo>
                <a:lnTo>
                  <a:pt x="5929" y="2480"/>
                </a:lnTo>
                <a:lnTo>
                  <a:pt x="5929" y="2471"/>
                </a:lnTo>
                <a:lnTo>
                  <a:pt x="5929" y="2462"/>
                </a:lnTo>
                <a:lnTo>
                  <a:pt x="5893" y="2436"/>
                </a:lnTo>
                <a:lnTo>
                  <a:pt x="5876" y="2418"/>
                </a:lnTo>
                <a:lnTo>
                  <a:pt x="5867" y="2392"/>
                </a:lnTo>
                <a:lnTo>
                  <a:pt x="5867" y="2383"/>
                </a:lnTo>
                <a:lnTo>
                  <a:pt x="5867" y="2365"/>
                </a:lnTo>
                <a:lnTo>
                  <a:pt x="5858" y="2356"/>
                </a:lnTo>
                <a:lnTo>
                  <a:pt x="5867" y="2348"/>
                </a:lnTo>
                <a:lnTo>
                  <a:pt x="5876" y="2339"/>
                </a:lnTo>
                <a:lnTo>
                  <a:pt x="5876" y="2348"/>
                </a:lnTo>
                <a:lnTo>
                  <a:pt x="5885" y="2356"/>
                </a:lnTo>
                <a:lnTo>
                  <a:pt x="5893" y="2356"/>
                </a:lnTo>
                <a:lnTo>
                  <a:pt x="5902" y="2348"/>
                </a:lnTo>
                <a:lnTo>
                  <a:pt x="5902" y="2339"/>
                </a:lnTo>
                <a:lnTo>
                  <a:pt x="5902" y="2330"/>
                </a:lnTo>
                <a:lnTo>
                  <a:pt x="5902" y="2321"/>
                </a:lnTo>
                <a:lnTo>
                  <a:pt x="5893" y="2312"/>
                </a:lnTo>
                <a:lnTo>
                  <a:pt x="5893" y="2295"/>
                </a:lnTo>
                <a:lnTo>
                  <a:pt x="5885" y="2286"/>
                </a:lnTo>
                <a:lnTo>
                  <a:pt x="5876" y="2268"/>
                </a:lnTo>
                <a:lnTo>
                  <a:pt x="5867" y="2259"/>
                </a:lnTo>
                <a:lnTo>
                  <a:pt x="5840" y="2251"/>
                </a:lnTo>
                <a:lnTo>
                  <a:pt x="5832" y="2242"/>
                </a:lnTo>
                <a:lnTo>
                  <a:pt x="5823" y="2233"/>
                </a:lnTo>
                <a:lnTo>
                  <a:pt x="5814" y="2224"/>
                </a:lnTo>
                <a:lnTo>
                  <a:pt x="5805" y="2224"/>
                </a:lnTo>
                <a:lnTo>
                  <a:pt x="5796" y="2224"/>
                </a:lnTo>
                <a:lnTo>
                  <a:pt x="5787" y="2224"/>
                </a:lnTo>
                <a:lnTo>
                  <a:pt x="5779" y="2251"/>
                </a:lnTo>
                <a:lnTo>
                  <a:pt x="5770" y="2259"/>
                </a:lnTo>
                <a:lnTo>
                  <a:pt x="5761" y="2268"/>
                </a:lnTo>
                <a:lnTo>
                  <a:pt x="5761" y="2286"/>
                </a:lnTo>
                <a:lnTo>
                  <a:pt x="5761" y="2295"/>
                </a:lnTo>
                <a:lnTo>
                  <a:pt x="5752" y="2303"/>
                </a:lnTo>
                <a:lnTo>
                  <a:pt x="5752" y="2312"/>
                </a:lnTo>
                <a:lnTo>
                  <a:pt x="5752" y="2321"/>
                </a:lnTo>
                <a:lnTo>
                  <a:pt x="5743" y="2339"/>
                </a:lnTo>
                <a:lnTo>
                  <a:pt x="5735" y="2339"/>
                </a:lnTo>
                <a:lnTo>
                  <a:pt x="5735" y="2348"/>
                </a:lnTo>
                <a:lnTo>
                  <a:pt x="5726" y="2348"/>
                </a:lnTo>
                <a:lnTo>
                  <a:pt x="5726" y="2356"/>
                </a:lnTo>
                <a:lnTo>
                  <a:pt x="5726" y="2348"/>
                </a:lnTo>
                <a:lnTo>
                  <a:pt x="5717" y="2348"/>
                </a:lnTo>
                <a:lnTo>
                  <a:pt x="5717" y="2339"/>
                </a:lnTo>
                <a:lnTo>
                  <a:pt x="5708" y="2339"/>
                </a:lnTo>
                <a:lnTo>
                  <a:pt x="5699" y="2330"/>
                </a:lnTo>
                <a:lnTo>
                  <a:pt x="5699" y="2321"/>
                </a:lnTo>
                <a:lnTo>
                  <a:pt x="5699" y="2303"/>
                </a:lnTo>
                <a:lnTo>
                  <a:pt x="5708" y="2295"/>
                </a:lnTo>
                <a:lnTo>
                  <a:pt x="5699" y="2286"/>
                </a:lnTo>
                <a:lnTo>
                  <a:pt x="5699" y="2277"/>
                </a:lnTo>
                <a:lnTo>
                  <a:pt x="5708" y="2277"/>
                </a:lnTo>
                <a:lnTo>
                  <a:pt x="5699" y="2268"/>
                </a:lnTo>
                <a:lnTo>
                  <a:pt x="5690" y="2242"/>
                </a:lnTo>
                <a:lnTo>
                  <a:pt x="5655" y="2224"/>
                </a:lnTo>
                <a:lnTo>
                  <a:pt x="5655" y="2215"/>
                </a:lnTo>
                <a:lnTo>
                  <a:pt x="5664" y="2215"/>
                </a:lnTo>
                <a:lnTo>
                  <a:pt x="5664" y="2224"/>
                </a:lnTo>
                <a:lnTo>
                  <a:pt x="5673" y="2224"/>
                </a:lnTo>
                <a:lnTo>
                  <a:pt x="5682" y="2224"/>
                </a:lnTo>
                <a:lnTo>
                  <a:pt x="5682" y="2215"/>
                </a:lnTo>
                <a:lnTo>
                  <a:pt x="5690" y="2206"/>
                </a:lnTo>
                <a:lnTo>
                  <a:pt x="5699" y="2198"/>
                </a:lnTo>
                <a:lnTo>
                  <a:pt x="5708" y="2198"/>
                </a:lnTo>
                <a:lnTo>
                  <a:pt x="5699" y="2189"/>
                </a:lnTo>
                <a:lnTo>
                  <a:pt x="5690" y="2189"/>
                </a:lnTo>
                <a:lnTo>
                  <a:pt x="5682" y="2189"/>
                </a:lnTo>
                <a:lnTo>
                  <a:pt x="5673" y="2189"/>
                </a:lnTo>
                <a:lnTo>
                  <a:pt x="5646" y="2189"/>
                </a:lnTo>
                <a:lnTo>
                  <a:pt x="5637" y="2189"/>
                </a:lnTo>
                <a:lnTo>
                  <a:pt x="5646" y="2180"/>
                </a:lnTo>
                <a:lnTo>
                  <a:pt x="5655" y="2180"/>
                </a:lnTo>
                <a:lnTo>
                  <a:pt x="5655" y="2171"/>
                </a:lnTo>
                <a:lnTo>
                  <a:pt x="5637" y="2171"/>
                </a:lnTo>
                <a:lnTo>
                  <a:pt x="5629" y="2180"/>
                </a:lnTo>
                <a:lnTo>
                  <a:pt x="5611" y="2189"/>
                </a:lnTo>
                <a:lnTo>
                  <a:pt x="5602" y="2189"/>
                </a:lnTo>
                <a:lnTo>
                  <a:pt x="5576" y="2180"/>
                </a:lnTo>
                <a:lnTo>
                  <a:pt x="5576" y="2171"/>
                </a:lnTo>
                <a:lnTo>
                  <a:pt x="5558" y="2171"/>
                </a:lnTo>
                <a:lnTo>
                  <a:pt x="5549" y="2171"/>
                </a:lnTo>
                <a:lnTo>
                  <a:pt x="5532" y="2171"/>
                </a:lnTo>
                <a:lnTo>
                  <a:pt x="5540" y="2162"/>
                </a:lnTo>
                <a:lnTo>
                  <a:pt x="5576" y="2145"/>
                </a:lnTo>
                <a:lnTo>
                  <a:pt x="5593" y="2127"/>
                </a:lnTo>
                <a:lnTo>
                  <a:pt x="5593" y="2118"/>
                </a:lnTo>
                <a:lnTo>
                  <a:pt x="5585" y="2118"/>
                </a:lnTo>
                <a:lnTo>
                  <a:pt x="5558" y="2118"/>
                </a:lnTo>
                <a:lnTo>
                  <a:pt x="5558" y="2109"/>
                </a:lnTo>
                <a:lnTo>
                  <a:pt x="5567" y="2101"/>
                </a:lnTo>
                <a:lnTo>
                  <a:pt x="5576" y="2092"/>
                </a:lnTo>
                <a:lnTo>
                  <a:pt x="5576" y="2101"/>
                </a:lnTo>
                <a:lnTo>
                  <a:pt x="5585" y="2101"/>
                </a:lnTo>
                <a:lnTo>
                  <a:pt x="5593" y="2109"/>
                </a:lnTo>
                <a:lnTo>
                  <a:pt x="5602" y="2109"/>
                </a:lnTo>
                <a:lnTo>
                  <a:pt x="5620" y="2109"/>
                </a:lnTo>
                <a:lnTo>
                  <a:pt x="5629" y="2109"/>
                </a:lnTo>
                <a:lnTo>
                  <a:pt x="5629" y="2101"/>
                </a:lnTo>
                <a:lnTo>
                  <a:pt x="5620" y="2101"/>
                </a:lnTo>
                <a:lnTo>
                  <a:pt x="5620" y="2092"/>
                </a:lnTo>
                <a:lnTo>
                  <a:pt x="5611" y="2083"/>
                </a:lnTo>
                <a:lnTo>
                  <a:pt x="5602" y="2083"/>
                </a:lnTo>
                <a:lnTo>
                  <a:pt x="5602" y="2092"/>
                </a:lnTo>
                <a:lnTo>
                  <a:pt x="5593" y="2092"/>
                </a:lnTo>
                <a:lnTo>
                  <a:pt x="5593" y="2083"/>
                </a:lnTo>
                <a:lnTo>
                  <a:pt x="5593" y="2074"/>
                </a:lnTo>
                <a:lnTo>
                  <a:pt x="5576" y="2065"/>
                </a:lnTo>
                <a:lnTo>
                  <a:pt x="5576" y="2048"/>
                </a:lnTo>
                <a:lnTo>
                  <a:pt x="5567" y="2039"/>
                </a:lnTo>
                <a:lnTo>
                  <a:pt x="5549" y="2039"/>
                </a:lnTo>
                <a:lnTo>
                  <a:pt x="5549" y="2030"/>
                </a:lnTo>
                <a:lnTo>
                  <a:pt x="5540" y="2021"/>
                </a:lnTo>
                <a:lnTo>
                  <a:pt x="5523" y="2012"/>
                </a:lnTo>
                <a:lnTo>
                  <a:pt x="5532" y="2003"/>
                </a:lnTo>
                <a:lnTo>
                  <a:pt x="5532" y="1986"/>
                </a:lnTo>
                <a:lnTo>
                  <a:pt x="5532" y="1977"/>
                </a:lnTo>
                <a:lnTo>
                  <a:pt x="5523" y="1959"/>
                </a:lnTo>
                <a:lnTo>
                  <a:pt x="5523" y="1950"/>
                </a:lnTo>
                <a:lnTo>
                  <a:pt x="5505" y="1933"/>
                </a:lnTo>
                <a:lnTo>
                  <a:pt x="5488" y="1924"/>
                </a:lnTo>
                <a:lnTo>
                  <a:pt x="5479" y="1915"/>
                </a:lnTo>
                <a:lnTo>
                  <a:pt x="5461" y="1906"/>
                </a:lnTo>
                <a:lnTo>
                  <a:pt x="5470" y="1898"/>
                </a:lnTo>
                <a:lnTo>
                  <a:pt x="5470" y="1889"/>
                </a:lnTo>
                <a:lnTo>
                  <a:pt x="5461" y="1889"/>
                </a:lnTo>
                <a:lnTo>
                  <a:pt x="5443" y="1889"/>
                </a:lnTo>
                <a:lnTo>
                  <a:pt x="5435" y="1889"/>
                </a:lnTo>
                <a:lnTo>
                  <a:pt x="5426" y="1889"/>
                </a:lnTo>
                <a:lnTo>
                  <a:pt x="5417" y="1880"/>
                </a:lnTo>
                <a:lnTo>
                  <a:pt x="5408" y="1871"/>
                </a:lnTo>
                <a:lnTo>
                  <a:pt x="5408" y="1862"/>
                </a:lnTo>
                <a:lnTo>
                  <a:pt x="5399" y="1862"/>
                </a:lnTo>
                <a:lnTo>
                  <a:pt x="5390" y="1862"/>
                </a:lnTo>
                <a:lnTo>
                  <a:pt x="5382" y="1862"/>
                </a:lnTo>
                <a:lnTo>
                  <a:pt x="5355" y="1871"/>
                </a:lnTo>
                <a:lnTo>
                  <a:pt x="5338" y="1889"/>
                </a:lnTo>
                <a:lnTo>
                  <a:pt x="5329" y="1898"/>
                </a:lnTo>
                <a:lnTo>
                  <a:pt x="5311" y="1915"/>
                </a:lnTo>
                <a:lnTo>
                  <a:pt x="5311" y="1924"/>
                </a:lnTo>
                <a:lnTo>
                  <a:pt x="5320" y="1924"/>
                </a:lnTo>
                <a:lnTo>
                  <a:pt x="5329" y="1924"/>
                </a:lnTo>
                <a:lnTo>
                  <a:pt x="5338" y="1924"/>
                </a:lnTo>
                <a:lnTo>
                  <a:pt x="5346" y="1924"/>
                </a:lnTo>
                <a:lnTo>
                  <a:pt x="5338" y="1933"/>
                </a:lnTo>
                <a:lnTo>
                  <a:pt x="5329" y="1950"/>
                </a:lnTo>
                <a:lnTo>
                  <a:pt x="5320" y="1950"/>
                </a:lnTo>
                <a:lnTo>
                  <a:pt x="5311" y="1942"/>
                </a:lnTo>
                <a:lnTo>
                  <a:pt x="5302" y="1942"/>
                </a:lnTo>
                <a:lnTo>
                  <a:pt x="5293" y="1942"/>
                </a:lnTo>
                <a:lnTo>
                  <a:pt x="5285" y="1950"/>
                </a:lnTo>
                <a:lnTo>
                  <a:pt x="5267" y="1959"/>
                </a:lnTo>
                <a:lnTo>
                  <a:pt x="5267" y="1968"/>
                </a:lnTo>
                <a:lnTo>
                  <a:pt x="5267" y="1977"/>
                </a:lnTo>
                <a:lnTo>
                  <a:pt x="5258" y="1977"/>
                </a:lnTo>
                <a:lnTo>
                  <a:pt x="5267" y="1986"/>
                </a:lnTo>
                <a:lnTo>
                  <a:pt x="5267" y="1995"/>
                </a:lnTo>
                <a:lnTo>
                  <a:pt x="5258" y="2012"/>
                </a:lnTo>
                <a:lnTo>
                  <a:pt x="5258" y="2021"/>
                </a:lnTo>
                <a:lnTo>
                  <a:pt x="5276" y="2039"/>
                </a:lnTo>
                <a:lnTo>
                  <a:pt x="5285" y="2039"/>
                </a:lnTo>
                <a:lnTo>
                  <a:pt x="5311" y="2039"/>
                </a:lnTo>
                <a:lnTo>
                  <a:pt x="5302" y="2048"/>
                </a:lnTo>
                <a:lnTo>
                  <a:pt x="5311" y="2056"/>
                </a:lnTo>
                <a:lnTo>
                  <a:pt x="5293" y="2048"/>
                </a:lnTo>
                <a:lnTo>
                  <a:pt x="5293" y="2056"/>
                </a:lnTo>
                <a:lnTo>
                  <a:pt x="5285" y="2056"/>
                </a:lnTo>
                <a:lnTo>
                  <a:pt x="5276" y="2056"/>
                </a:lnTo>
                <a:lnTo>
                  <a:pt x="5276" y="2065"/>
                </a:lnTo>
                <a:lnTo>
                  <a:pt x="5258" y="2083"/>
                </a:lnTo>
                <a:lnTo>
                  <a:pt x="5258" y="2092"/>
                </a:lnTo>
                <a:lnTo>
                  <a:pt x="5258" y="2101"/>
                </a:lnTo>
                <a:lnTo>
                  <a:pt x="5267" y="2109"/>
                </a:lnTo>
                <a:lnTo>
                  <a:pt x="5285" y="2127"/>
                </a:lnTo>
                <a:lnTo>
                  <a:pt x="5285" y="2136"/>
                </a:lnTo>
                <a:lnTo>
                  <a:pt x="5293" y="2145"/>
                </a:lnTo>
                <a:lnTo>
                  <a:pt x="5293" y="2153"/>
                </a:lnTo>
                <a:lnTo>
                  <a:pt x="5302" y="2153"/>
                </a:lnTo>
                <a:lnTo>
                  <a:pt x="5311" y="2153"/>
                </a:lnTo>
                <a:lnTo>
                  <a:pt x="5320" y="2153"/>
                </a:lnTo>
                <a:lnTo>
                  <a:pt x="5329" y="2162"/>
                </a:lnTo>
                <a:lnTo>
                  <a:pt x="5338" y="2162"/>
                </a:lnTo>
                <a:lnTo>
                  <a:pt x="5355" y="2171"/>
                </a:lnTo>
                <a:lnTo>
                  <a:pt x="5390" y="2180"/>
                </a:lnTo>
                <a:lnTo>
                  <a:pt x="5399" y="2171"/>
                </a:lnTo>
                <a:lnTo>
                  <a:pt x="5408" y="2180"/>
                </a:lnTo>
                <a:lnTo>
                  <a:pt x="5417" y="2189"/>
                </a:lnTo>
                <a:lnTo>
                  <a:pt x="5426" y="2198"/>
                </a:lnTo>
                <a:lnTo>
                  <a:pt x="5435" y="2198"/>
                </a:lnTo>
                <a:lnTo>
                  <a:pt x="5443" y="2198"/>
                </a:lnTo>
                <a:lnTo>
                  <a:pt x="5452" y="2198"/>
                </a:lnTo>
                <a:lnTo>
                  <a:pt x="5461" y="2189"/>
                </a:lnTo>
                <a:lnTo>
                  <a:pt x="5470" y="2189"/>
                </a:lnTo>
                <a:lnTo>
                  <a:pt x="5479" y="2198"/>
                </a:lnTo>
                <a:lnTo>
                  <a:pt x="5479" y="2206"/>
                </a:lnTo>
                <a:lnTo>
                  <a:pt x="5488" y="2206"/>
                </a:lnTo>
                <a:lnTo>
                  <a:pt x="5488" y="2215"/>
                </a:lnTo>
                <a:lnTo>
                  <a:pt x="5479" y="2215"/>
                </a:lnTo>
                <a:lnTo>
                  <a:pt x="5470" y="2224"/>
                </a:lnTo>
                <a:lnTo>
                  <a:pt x="5461" y="2224"/>
                </a:lnTo>
                <a:lnTo>
                  <a:pt x="5479" y="2206"/>
                </a:lnTo>
                <a:lnTo>
                  <a:pt x="5461" y="2206"/>
                </a:lnTo>
                <a:lnTo>
                  <a:pt x="5435" y="2215"/>
                </a:lnTo>
                <a:lnTo>
                  <a:pt x="5426" y="2215"/>
                </a:lnTo>
                <a:lnTo>
                  <a:pt x="5426" y="2224"/>
                </a:lnTo>
                <a:lnTo>
                  <a:pt x="5426" y="2242"/>
                </a:lnTo>
                <a:lnTo>
                  <a:pt x="5435" y="2242"/>
                </a:lnTo>
                <a:lnTo>
                  <a:pt x="5443" y="2242"/>
                </a:lnTo>
                <a:lnTo>
                  <a:pt x="5435" y="2251"/>
                </a:lnTo>
                <a:lnTo>
                  <a:pt x="5417" y="2259"/>
                </a:lnTo>
                <a:lnTo>
                  <a:pt x="5408" y="2268"/>
                </a:lnTo>
                <a:lnTo>
                  <a:pt x="5408" y="2286"/>
                </a:lnTo>
                <a:lnTo>
                  <a:pt x="5417" y="2295"/>
                </a:lnTo>
                <a:lnTo>
                  <a:pt x="5435" y="2286"/>
                </a:lnTo>
                <a:lnTo>
                  <a:pt x="5443" y="2286"/>
                </a:lnTo>
                <a:lnTo>
                  <a:pt x="5452" y="2277"/>
                </a:lnTo>
                <a:lnTo>
                  <a:pt x="5452" y="2268"/>
                </a:lnTo>
                <a:lnTo>
                  <a:pt x="5452" y="2259"/>
                </a:lnTo>
                <a:lnTo>
                  <a:pt x="5461" y="2259"/>
                </a:lnTo>
                <a:lnTo>
                  <a:pt x="5470" y="2268"/>
                </a:lnTo>
                <a:lnTo>
                  <a:pt x="5470" y="2277"/>
                </a:lnTo>
                <a:lnTo>
                  <a:pt x="5470" y="2286"/>
                </a:lnTo>
                <a:lnTo>
                  <a:pt x="5470" y="2295"/>
                </a:lnTo>
                <a:lnTo>
                  <a:pt x="5470" y="2303"/>
                </a:lnTo>
                <a:lnTo>
                  <a:pt x="5479" y="2303"/>
                </a:lnTo>
                <a:lnTo>
                  <a:pt x="5488" y="2303"/>
                </a:lnTo>
                <a:lnTo>
                  <a:pt x="5488" y="2312"/>
                </a:lnTo>
                <a:lnTo>
                  <a:pt x="5470" y="2312"/>
                </a:lnTo>
                <a:lnTo>
                  <a:pt x="5452" y="2321"/>
                </a:lnTo>
                <a:lnTo>
                  <a:pt x="5443" y="2339"/>
                </a:lnTo>
                <a:lnTo>
                  <a:pt x="5426" y="2348"/>
                </a:lnTo>
                <a:lnTo>
                  <a:pt x="5417" y="2356"/>
                </a:lnTo>
                <a:lnTo>
                  <a:pt x="5408" y="2365"/>
                </a:lnTo>
                <a:lnTo>
                  <a:pt x="5390" y="2374"/>
                </a:lnTo>
                <a:lnTo>
                  <a:pt x="5382" y="2383"/>
                </a:lnTo>
                <a:lnTo>
                  <a:pt x="5364" y="2374"/>
                </a:lnTo>
                <a:lnTo>
                  <a:pt x="5355" y="2374"/>
                </a:lnTo>
                <a:lnTo>
                  <a:pt x="5346" y="2374"/>
                </a:lnTo>
                <a:lnTo>
                  <a:pt x="5346" y="2383"/>
                </a:lnTo>
                <a:lnTo>
                  <a:pt x="5338" y="2383"/>
                </a:lnTo>
                <a:lnTo>
                  <a:pt x="5329" y="2418"/>
                </a:lnTo>
                <a:lnTo>
                  <a:pt x="5329" y="2427"/>
                </a:lnTo>
                <a:lnTo>
                  <a:pt x="5338" y="2436"/>
                </a:lnTo>
                <a:lnTo>
                  <a:pt x="5346" y="2445"/>
                </a:lnTo>
                <a:lnTo>
                  <a:pt x="5355" y="2462"/>
                </a:lnTo>
                <a:lnTo>
                  <a:pt x="5355" y="2480"/>
                </a:lnTo>
                <a:lnTo>
                  <a:pt x="5355" y="2489"/>
                </a:lnTo>
                <a:lnTo>
                  <a:pt x="5346" y="2515"/>
                </a:lnTo>
                <a:lnTo>
                  <a:pt x="5338" y="2524"/>
                </a:lnTo>
                <a:lnTo>
                  <a:pt x="5329" y="2524"/>
                </a:lnTo>
                <a:lnTo>
                  <a:pt x="5302" y="2515"/>
                </a:lnTo>
                <a:lnTo>
                  <a:pt x="5293" y="2524"/>
                </a:lnTo>
                <a:lnTo>
                  <a:pt x="5302" y="2524"/>
                </a:lnTo>
                <a:lnTo>
                  <a:pt x="5320" y="2542"/>
                </a:lnTo>
                <a:lnTo>
                  <a:pt x="5320" y="2551"/>
                </a:lnTo>
                <a:lnTo>
                  <a:pt x="5320" y="2559"/>
                </a:lnTo>
                <a:lnTo>
                  <a:pt x="5311" y="2551"/>
                </a:lnTo>
                <a:lnTo>
                  <a:pt x="5311" y="2542"/>
                </a:lnTo>
                <a:lnTo>
                  <a:pt x="5276" y="2515"/>
                </a:lnTo>
                <a:lnTo>
                  <a:pt x="5267" y="2506"/>
                </a:lnTo>
                <a:lnTo>
                  <a:pt x="5276" y="2506"/>
                </a:lnTo>
                <a:lnTo>
                  <a:pt x="5285" y="2515"/>
                </a:lnTo>
                <a:lnTo>
                  <a:pt x="5293" y="2515"/>
                </a:lnTo>
                <a:lnTo>
                  <a:pt x="5302" y="2506"/>
                </a:lnTo>
                <a:lnTo>
                  <a:pt x="5311" y="2515"/>
                </a:lnTo>
                <a:lnTo>
                  <a:pt x="5320" y="2515"/>
                </a:lnTo>
                <a:lnTo>
                  <a:pt x="5329" y="2515"/>
                </a:lnTo>
                <a:lnTo>
                  <a:pt x="5338" y="2515"/>
                </a:lnTo>
                <a:lnTo>
                  <a:pt x="5346" y="2506"/>
                </a:lnTo>
                <a:lnTo>
                  <a:pt x="5346" y="2498"/>
                </a:lnTo>
                <a:lnTo>
                  <a:pt x="5346" y="2489"/>
                </a:lnTo>
                <a:lnTo>
                  <a:pt x="5338" y="2489"/>
                </a:lnTo>
                <a:lnTo>
                  <a:pt x="5338" y="2480"/>
                </a:lnTo>
                <a:lnTo>
                  <a:pt x="5329" y="2489"/>
                </a:lnTo>
                <a:lnTo>
                  <a:pt x="5320" y="2489"/>
                </a:lnTo>
                <a:lnTo>
                  <a:pt x="5320" y="2471"/>
                </a:lnTo>
                <a:lnTo>
                  <a:pt x="5311" y="2471"/>
                </a:lnTo>
                <a:lnTo>
                  <a:pt x="5302" y="2480"/>
                </a:lnTo>
                <a:lnTo>
                  <a:pt x="5293" y="2480"/>
                </a:lnTo>
                <a:lnTo>
                  <a:pt x="5285" y="2471"/>
                </a:lnTo>
                <a:lnTo>
                  <a:pt x="5285" y="2462"/>
                </a:lnTo>
                <a:lnTo>
                  <a:pt x="5276" y="2445"/>
                </a:lnTo>
                <a:lnTo>
                  <a:pt x="5285" y="2427"/>
                </a:lnTo>
                <a:lnTo>
                  <a:pt x="5285" y="2418"/>
                </a:lnTo>
                <a:lnTo>
                  <a:pt x="5285" y="2409"/>
                </a:lnTo>
                <a:lnTo>
                  <a:pt x="5302" y="2365"/>
                </a:lnTo>
                <a:lnTo>
                  <a:pt x="5302" y="2356"/>
                </a:lnTo>
                <a:lnTo>
                  <a:pt x="5293" y="2356"/>
                </a:lnTo>
                <a:lnTo>
                  <a:pt x="5267" y="2365"/>
                </a:lnTo>
                <a:lnTo>
                  <a:pt x="5267" y="2374"/>
                </a:lnTo>
                <a:lnTo>
                  <a:pt x="5258" y="2374"/>
                </a:lnTo>
                <a:lnTo>
                  <a:pt x="5258" y="2383"/>
                </a:lnTo>
                <a:lnTo>
                  <a:pt x="5249" y="2383"/>
                </a:lnTo>
                <a:lnTo>
                  <a:pt x="5249" y="2374"/>
                </a:lnTo>
                <a:lnTo>
                  <a:pt x="5267" y="2356"/>
                </a:lnTo>
                <a:lnTo>
                  <a:pt x="5267" y="2348"/>
                </a:lnTo>
                <a:lnTo>
                  <a:pt x="5258" y="2356"/>
                </a:lnTo>
                <a:lnTo>
                  <a:pt x="5232" y="2356"/>
                </a:lnTo>
                <a:lnTo>
                  <a:pt x="5232" y="2348"/>
                </a:lnTo>
                <a:lnTo>
                  <a:pt x="5223" y="2348"/>
                </a:lnTo>
                <a:lnTo>
                  <a:pt x="5214" y="2339"/>
                </a:lnTo>
                <a:lnTo>
                  <a:pt x="5205" y="2330"/>
                </a:lnTo>
                <a:lnTo>
                  <a:pt x="5205" y="2321"/>
                </a:lnTo>
                <a:lnTo>
                  <a:pt x="5196" y="2321"/>
                </a:lnTo>
                <a:lnTo>
                  <a:pt x="5188" y="2321"/>
                </a:lnTo>
                <a:lnTo>
                  <a:pt x="5179" y="2321"/>
                </a:lnTo>
                <a:lnTo>
                  <a:pt x="5170" y="2321"/>
                </a:lnTo>
                <a:lnTo>
                  <a:pt x="5161" y="2321"/>
                </a:lnTo>
                <a:lnTo>
                  <a:pt x="5161" y="2330"/>
                </a:lnTo>
                <a:lnTo>
                  <a:pt x="5170" y="2339"/>
                </a:lnTo>
                <a:lnTo>
                  <a:pt x="5143" y="2339"/>
                </a:lnTo>
                <a:lnTo>
                  <a:pt x="5135" y="2348"/>
                </a:lnTo>
                <a:lnTo>
                  <a:pt x="5117" y="2339"/>
                </a:lnTo>
                <a:lnTo>
                  <a:pt x="5108" y="2339"/>
                </a:lnTo>
                <a:lnTo>
                  <a:pt x="5108" y="2348"/>
                </a:lnTo>
                <a:lnTo>
                  <a:pt x="5117" y="2356"/>
                </a:lnTo>
                <a:lnTo>
                  <a:pt x="5126" y="2365"/>
                </a:lnTo>
                <a:lnTo>
                  <a:pt x="5126" y="2374"/>
                </a:lnTo>
                <a:lnTo>
                  <a:pt x="5117" y="2365"/>
                </a:lnTo>
                <a:lnTo>
                  <a:pt x="5117" y="2374"/>
                </a:lnTo>
                <a:lnTo>
                  <a:pt x="5126" y="2374"/>
                </a:lnTo>
                <a:lnTo>
                  <a:pt x="5143" y="2392"/>
                </a:lnTo>
                <a:lnTo>
                  <a:pt x="5143" y="2401"/>
                </a:lnTo>
                <a:lnTo>
                  <a:pt x="5161" y="2392"/>
                </a:lnTo>
                <a:lnTo>
                  <a:pt x="5170" y="2392"/>
                </a:lnTo>
                <a:lnTo>
                  <a:pt x="5188" y="2392"/>
                </a:lnTo>
                <a:lnTo>
                  <a:pt x="5205" y="2401"/>
                </a:lnTo>
                <a:lnTo>
                  <a:pt x="5214" y="2401"/>
                </a:lnTo>
                <a:lnTo>
                  <a:pt x="5214" y="2409"/>
                </a:lnTo>
                <a:lnTo>
                  <a:pt x="5214" y="2418"/>
                </a:lnTo>
                <a:lnTo>
                  <a:pt x="5214" y="2427"/>
                </a:lnTo>
                <a:lnTo>
                  <a:pt x="5205" y="2427"/>
                </a:lnTo>
                <a:lnTo>
                  <a:pt x="5196" y="2436"/>
                </a:lnTo>
                <a:lnTo>
                  <a:pt x="5179" y="2436"/>
                </a:lnTo>
                <a:lnTo>
                  <a:pt x="5161" y="2418"/>
                </a:lnTo>
                <a:lnTo>
                  <a:pt x="5152" y="2418"/>
                </a:lnTo>
                <a:lnTo>
                  <a:pt x="5126" y="2383"/>
                </a:lnTo>
                <a:lnTo>
                  <a:pt x="5117" y="2383"/>
                </a:lnTo>
                <a:lnTo>
                  <a:pt x="5108" y="2374"/>
                </a:lnTo>
                <a:lnTo>
                  <a:pt x="5099" y="2374"/>
                </a:lnTo>
                <a:lnTo>
                  <a:pt x="5099" y="2383"/>
                </a:lnTo>
                <a:lnTo>
                  <a:pt x="5099" y="2392"/>
                </a:lnTo>
                <a:lnTo>
                  <a:pt x="5108" y="2401"/>
                </a:lnTo>
                <a:lnTo>
                  <a:pt x="5117" y="2401"/>
                </a:lnTo>
                <a:lnTo>
                  <a:pt x="5126" y="2409"/>
                </a:lnTo>
                <a:lnTo>
                  <a:pt x="5117" y="2409"/>
                </a:lnTo>
                <a:lnTo>
                  <a:pt x="5099" y="2409"/>
                </a:lnTo>
                <a:lnTo>
                  <a:pt x="5091" y="2418"/>
                </a:lnTo>
                <a:lnTo>
                  <a:pt x="5082" y="2418"/>
                </a:lnTo>
                <a:lnTo>
                  <a:pt x="5073" y="2418"/>
                </a:lnTo>
                <a:lnTo>
                  <a:pt x="5055" y="2418"/>
                </a:lnTo>
                <a:lnTo>
                  <a:pt x="5046" y="2409"/>
                </a:lnTo>
                <a:lnTo>
                  <a:pt x="5020" y="2409"/>
                </a:lnTo>
                <a:lnTo>
                  <a:pt x="4993" y="2409"/>
                </a:lnTo>
                <a:lnTo>
                  <a:pt x="4976" y="2409"/>
                </a:lnTo>
                <a:lnTo>
                  <a:pt x="4967" y="2409"/>
                </a:lnTo>
                <a:lnTo>
                  <a:pt x="4958" y="2409"/>
                </a:lnTo>
                <a:lnTo>
                  <a:pt x="4949" y="2409"/>
                </a:lnTo>
                <a:lnTo>
                  <a:pt x="4941" y="2409"/>
                </a:lnTo>
                <a:lnTo>
                  <a:pt x="4932" y="2418"/>
                </a:lnTo>
                <a:lnTo>
                  <a:pt x="4923" y="2418"/>
                </a:lnTo>
                <a:lnTo>
                  <a:pt x="4896" y="2427"/>
                </a:lnTo>
                <a:lnTo>
                  <a:pt x="4879" y="2418"/>
                </a:lnTo>
                <a:lnTo>
                  <a:pt x="4870" y="2418"/>
                </a:lnTo>
                <a:lnTo>
                  <a:pt x="4852" y="2418"/>
                </a:lnTo>
                <a:lnTo>
                  <a:pt x="4843" y="2418"/>
                </a:lnTo>
                <a:lnTo>
                  <a:pt x="4835" y="2418"/>
                </a:lnTo>
                <a:lnTo>
                  <a:pt x="4808" y="2409"/>
                </a:lnTo>
                <a:lnTo>
                  <a:pt x="4799" y="2401"/>
                </a:lnTo>
                <a:lnTo>
                  <a:pt x="4782" y="2392"/>
                </a:lnTo>
                <a:lnTo>
                  <a:pt x="4764" y="2374"/>
                </a:lnTo>
                <a:lnTo>
                  <a:pt x="4755" y="2374"/>
                </a:lnTo>
                <a:lnTo>
                  <a:pt x="4738" y="2374"/>
                </a:lnTo>
                <a:lnTo>
                  <a:pt x="4720" y="2383"/>
                </a:lnTo>
                <a:lnTo>
                  <a:pt x="4702" y="2383"/>
                </a:lnTo>
                <a:lnTo>
                  <a:pt x="4685" y="2383"/>
                </a:lnTo>
                <a:lnTo>
                  <a:pt x="4676" y="2374"/>
                </a:lnTo>
                <a:lnTo>
                  <a:pt x="4667" y="2374"/>
                </a:lnTo>
                <a:lnTo>
                  <a:pt x="4667" y="2365"/>
                </a:lnTo>
                <a:lnTo>
                  <a:pt x="4667" y="2356"/>
                </a:lnTo>
                <a:lnTo>
                  <a:pt x="4658" y="2356"/>
                </a:lnTo>
                <a:lnTo>
                  <a:pt x="4649" y="2356"/>
                </a:lnTo>
                <a:lnTo>
                  <a:pt x="4641" y="2348"/>
                </a:lnTo>
                <a:lnTo>
                  <a:pt x="4632" y="2348"/>
                </a:lnTo>
                <a:lnTo>
                  <a:pt x="4623" y="2348"/>
                </a:lnTo>
                <a:lnTo>
                  <a:pt x="4614" y="2330"/>
                </a:lnTo>
                <a:lnTo>
                  <a:pt x="4605" y="2330"/>
                </a:lnTo>
                <a:lnTo>
                  <a:pt x="4605" y="2312"/>
                </a:lnTo>
                <a:lnTo>
                  <a:pt x="4596" y="2295"/>
                </a:lnTo>
                <a:lnTo>
                  <a:pt x="4596" y="2286"/>
                </a:lnTo>
                <a:lnTo>
                  <a:pt x="4588" y="2277"/>
                </a:lnTo>
                <a:lnTo>
                  <a:pt x="4579" y="2277"/>
                </a:lnTo>
                <a:lnTo>
                  <a:pt x="4561" y="2268"/>
                </a:lnTo>
                <a:lnTo>
                  <a:pt x="4552" y="2268"/>
                </a:lnTo>
                <a:lnTo>
                  <a:pt x="4544" y="2268"/>
                </a:lnTo>
                <a:lnTo>
                  <a:pt x="4517" y="2277"/>
                </a:lnTo>
                <a:lnTo>
                  <a:pt x="4508" y="2286"/>
                </a:lnTo>
                <a:lnTo>
                  <a:pt x="4464" y="2295"/>
                </a:lnTo>
                <a:lnTo>
                  <a:pt x="4438" y="2303"/>
                </a:lnTo>
                <a:lnTo>
                  <a:pt x="4394" y="2303"/>
                </a:lnTo>
                <a:lnTo>
                  <a:pt x="4394" y="2312"/>
                </a:lnTo>
                <a:lnTo>
                  <a:pt x="4376" y="2339"/>
                </a:lnTo>
                <a:lnTo>
                  <a:pt x="4367" y="2348"/>
                </a:lnTo>
                <a:lnTo>
                  <a:pt x="4394" y="2365"/>
                </a:lnTo>
                <a:lnTo>
                  <a:pt x="4402" y="2365"/>
                </a:lnTo>
                <a:lnTo>
                  <a:pt x="4411" y="2365"/>
                </a:lnTo>
                <a:lnTo>
                  <a:pt x="4420" y="2365"/>
                </a:lnTo>
                <a:lnTo>
                  <a:pt x="4438" y="2365"/>
                </a:lnTo>
                <a:lnTo>
                  <a:pt x="4446" y="2356"/>
                </a:lnTo>
                <a:lnTo>
                  <a:pt x="4438" y="2356"/>
                </a:lnTo>
                <a:lnTo>
                  <a:pt x="4438" y="2348"/>
                </a:lnTo>
                <a:lnTo>
                  <a:pt x="4446" y="2348"/>
                </a:lnTo>
                <a:lnTo>
                  <a:pt x="4455" y="2348"/>
                </a:lnTo>
                <a:lnTo>
                  <a:pt x="4473" y="2348"/>
                </a:lnTo>
                <a:lnTo>
                  <a:pt x="4482" y="2348"/>
                </a:lnTo>
                <a:lnTo>
                  <a:pt x="4491" y="2339"/>
                </a:lnTo>
                <a:lnTo>
                  <a:pt x="4499" y="2339"/>
                </a:lnTo>
                <a:lnTo>
                  <a:pt x="4508" y="2339"/>
                </a:lnTo>
                <a:lnTo>
                  <a:pt x="4517" y="2339"/>
                </a:lnTo>
                <a:lnTo>
                  <a:pt x="4526" y="2339"/>
                </a:lnTo>
                <a:lnTo>
                  <a:pt x="4526" y="2330"/>
                </a:lnTo>
                <a:lnTo>
                  <a:pt x="4535" y="2321"/>
                </a:lnTo>
                <a:lnTo>
                  <a:pt x="4552" y="2312"/>
                </a:lnTo>
                <a:lnTo>
                  <a:pt x="4561" y="2303"/>
                </a:lnTo>
                <a:lnTo>
                  <a:pt x="4570" y="2303"/>
                </a:lnTo>
                <a:lnTo>
                  <a:pt x="4579" y="2303"/>
                </a:lnTo>
                <a:lnTo>
                  <a:pt x="4588" y="2312"/>
                </a:lnTo>
                <a:lnTo>
                  <a:pt x="4579" y="2321"/>
                </a:lnTo>
                <a:lnTo>
                  <a:pt x="4570" y="2330"/>
                </a:lnTo>
                <a:lnTo>
                  <a:pt x="4561" y="2330"/>
                </a:lnTo>
                <a:lnTo>
                  <a:pt x="4552" y="2339"/>
                </a:lnTo>
                <a:lnTo>
                  <a:pt x="4544" y="2339"/>
                </a:lnTo>
                <a:lnTo>
                  <a:pt x="4535" y="2348"/>
                </a:lnTo>
                <a:lnTo>
                  <a:pt x="4535" y="2356"/>
                </a:lnTo>
                <a:lnTo>
                  <a:pt x="4526" y="2356"/>
                </a:lnTo>
                <a:lnTo>
                  <a:pt x="4517" y="2356"/>
                </a:lnTo>
                <a:lnTo>
                  <a:pt x="4508" y="2365"/>
                </a:lnTo>
                <a:lnTo>
                  <a:pt x="4499" y="2374"/>
                </a:lnTo>
                <a:lnTo>
                  <a:pt x="4491" y="2374"/>
                </a:lnTo>
                <a:lnTo>
                  <a:pt x="4482" y="2374"/>
                </a:lnTo>
                <a:lnTo>
                  <a:pt x="4473" y="2374"/>
                </a:lnTo>
                <a:lnTo>
                  <a:pt x="4464" y="2374"/>
                </a:lnTo>
                <a:lnTo>
                  <a:pt x="4455" y="2383"/>
                </a:lnTo>
                <a:lnTo>
                  <a:pt x="4455" y="2374"/>
                </a:lnTo>
                <a:lnTo>
                  <a:pt x="4438" y="2383"/>
                </a:lnTo>
                <a:lnTo>
                  <a:pt x="4438" y="2392"/>
                </a:lnTo>
                <a:lnTo>
                  <a:pt x="4438" y="2401"/>
                </a:lnTo>
                <a:lnTo>
                  <a:pt x="4429" y="2401"/>
                </a:lnTo>
                <a:lnTo>
                  <a:pt x="4420" y="2409"/>
                </a:lnTo>
                <a:lnTo>
                  <a:pt x="4420" y="2418"/>
                </a:lnTo>
                <a:lnTo>
                  <a:pt x="4420" y="2427"/>
                </a:lnTo>
                <a:lnTo>
                  <a:pt x="4429" y="2427"/>
                </a:lnTo>
                <a:lnTo>
                  <a:pt x="4438" y="2436"/>
                </a:lnTo>
                <a:lnTo>
                  <a:pt x="4446" y="2445"/>
                </a:lnTo>
                <a:lnTo>
                  <a:pt x="4446" y="2454"/>
                </a:lnTo>
                <a:lnTo>
                  <a:pt x="4446" y="2462"/>
                </a:lnTo>
                <a:lnTo>
                  <a:pt x="4446" y="2480"/>
                </a:lnTo>
                <a:lnTo>
                  <a:pt x="4455" y="2489"/>
                </a:lnTo>
                <a:lnTo>
                  <a:pt x="4473" y="2498"/>
                </a:lnTo>
                <a:lnTo>
                  <a:pt x="4464" y="2506"/>
                </a:lnTo>
                <a:lnTo>
                  <a:pt x="4473" y="2515"/>
                </a:lnTo>
                <a:lnTo>
                  <a:pt x="4482" y="2524"/>
                </a:lnTo>
                <a:lnTo>
                  <a:pt x="4464" y="2515"/>
                </a:lnTo>
                <a:lnTo>
                  <a:pt x="4455" y="2524"/>
                </a:lnTo>
                <a:lnTo>
                  <a:pt x="4455" y="2515"/>
                </a:lnTo>
                <a:lnTo>
                  <a:pt x="4446" y="2506"/>
                </a:lnTo>
                <a:lnTo>
                  <a:pt x="4438" y="2515"/>
                </a:lnTo>
                <a:lnTo>
                  <a:pt x="4438" y="2533"/>
                </a:lnTo>
                <a:lnTo>
                  <a:pt x="4438" y="2542"/>
                </a:lnTo>
                <a:lnTo>
                  <a:pt x="4446" y="2559"/>
                </a:lnTo>
                <a:lnTo>
                  <a:pt x="4473" y="2586"/>
                </a:lnTo>
                <a:lnTo>
                  <a:pt x="4464" y="2577"/>
                </a:lnTo>
                <a:lnTo>
                  <a:pt x="4455" y="2577"/>
                </a:lnTo>
                <a:lnTo>
                  <a:pt x="4438" y="2559"/>
                </a:lnTo>
                <a:lnTo>
                  <a:pt x="4438" y="2551"/>
                </a:lnTo>
                <a:lnTo>
                  <a:pt x="4420" y="2542"/>
                </a:lnTo>
                <a:lnTo>
                  <a:pt x="4420" y="2533"/>
                </a:lnTo>
                <a:lnTo>
                  <a:pt x="4411" y="2533"/>
                </a:lnTo>
                <a:lnTo>
                  <a:pt x="4411" y="2524"/>
                </a:lnTo>
                <a:lnTo>
                  <a:pt x="4402" y="2515"/>
                </a:lnTo>
                <a:lnTo>
                  <a:pt x="4385" y="2506"/>
                </a:lnTo>
                <a:lnTo>
                  <a:pt x="4385" y="2498"/>
                </a:lnTo>
                <a:lnTo>
                  <a:pt x="4394" y="2506"/>
                </a:lnTo>
                <a:lnTo>
                  <a:pt x="4402" y="2506"/>
                </a:lnTo>
                <a:lnTo>
                  <a:pt x="4411" y="2506"/>
                </a:lnTo>
                <a:lnTo>
                  <a:pt x="4420" y="2498"/>
                </a:lnTo>
                <a:lnTo>
                  <a:pt x="4429" y="2489"/>
                </a:lnTo>
                <a:lnTo>
                  <a:pt x="4420" y="2489"/>
                </a:lnTo>
                <a:lnTo>
                  <a:pt x="4420" y="2480"/>
                </a:lnTo>
                <a:lnTo>
                  <a:pt x="4394" y="2462"/>
                </a:lnTo>
                <a:lnTo>
                  <a:pt x="4385" y="2454"/>
                </a:lnTo>
                <a:lnTo>
                  <a:pt x="4376" y="2436"/>
                </a:lnTo>
                <a:lnTo>
                  <a:pt x="4367" y="2436"/>
                </a:lnTo>
                <a:lnTo>
                  <a:pt x="4358" y="2454"/>
                </a:lnTo>
                <a:lnTo>
                  <a:pt x="4358" y="2462"/>
                </a:lnTo>
                <a:lnTo>
                  <a:pt x="4349" y="2454"/>
                </a:lnTo>
                <a:lnTo>
                  <a:pt x="4349" y="2445"/>
                </a:lnTo>
                <a:lnTo>
                  <a:pt x="4349" y="2427"/>
                </a:lnTo>
                <a:lnTo>
                  <a:pt x="4341" y="2427"/>
                </a:lnTo>
                <a:lnTo>
                  <a:pt x="4341" y="2418"/>
                </a:lnTo>
                <a:lnTo>
                  <a:pt x="4332" y="2418"/>
                </a:lnTo>
                <a:lnTo>
                  <a:pt x="4296" y="2418"/>
                </a:lnTo>
                <a:lnTo>
                  <a:pt x="4288" y="2409"/>
                </a:lnTo>
                <a:lnTo>
                  <a:pt x="4288" y="2401"/>
                </a:lnTo>
                <a:lnTo>
                  <a:pt x="4279" y="2401"/>
                </a:lnTo>
                <a:lnTo>
                  <a:pt x="4270" y="2392"/>
                </a:lnTo>
                <a:lnTo>
                  <a:pt x="4270" y="2383"/>
                </a:lnTo>
                <a:lnTo>
                  <a:pt x="4261" y="2383"/>
                </a:lnTo>
                <a:lnTo>
                  <a:pt x="4252" y="2392"/>
                </a:lnTo>
                <a:lnTo>
                  <a:pt x="4244" y="2392"/>
                </a:lnTo>
                <a:lnTo>
                  <a:pt x="4208" y="2409"/>
                </a:lnTo>
                <a:lnTo>
                  <a:pt x="4199" y="2409"/>
                </a:lnTo>
                <a:lnTo>
                  <a:pt x="4191" y="2409"/>
                </a:lnTo>
                <a:lnTo>
                  <a:pt x="4182" y="2409"/>
                </a:lnTo>
                <a:lnTo>
                  <a:pt x="4173" y="2409"/>
                </a:lnTo>
                <a:lnTo>
                  <a:pt x="4164" y="2418"/>
                </a:lnTo>
                <a:lnTo>
                  <a:pt x="4155" y="2418"/>
                </a:lnTo>
                <a:lnTo>
                  <a:pt x="4147" y="2418"/>
                </a:lnTo>
                <a:lnTo>
                  <a:pt x="4120" y="2418"/>
                </a:lnTo>
                <a:lnTo>
                  <a:pt x="4111" y="2418"/>
                </a:lnTo>
                <a:lnTo>
                  <a:pt x="4102" y="2418"/>
                </a:lnTo>
                <a:lnTo>
                  <a:pt x="4094" y="2427"/>
                </a:lnTo>
                <a:lnTo>
                  <a:pt x="4085" y="2427"/>
                </a:lnTo>
                <a:lnTo>
                  <a:pt x="4058" y="2427"/>
                </a:lnTo>
                <a:lnTo>
                  <a:pt x="4049" y="2427"/>
                </a:lnTo>
                <a:lnTo>
                  <a:pt x="4032" y="2427"/>
                </a:lnTo>
                <a:lnTo>
                  <a:pt x="4005" y="2427"/>
                </a:lnTo>
                <a:lnTo>
                  <a:pt x="3988" y="2418"/>
                </a:lnTo>
                <a:lnTo>
                  <a:pt x="3970" y="2418"/>
                </a:lnTo>
                <a:lnTo>
                  <a:pt x="3961" y="2418"/>
                </a:lnTo>
                <a:lnTo>
                  <a:pt x="3944" y="2418"/>
                </a:lnTo>
                <a:lnTo>
                  <a:pt x="3926" y="2409"/>
                </a:lnTo>
                <a:lnTo>
                  <a:pt x="3917" y="2409"/>
                </a:lnTo>
                <a:lnTo>
                  <a:pt x="3899" y="2409"/>
                </a:lnTo>
                <a:lnTo>
                  <a:pt x="3891" y="2409"/>
                </a:lnTo>
                <a:lnTo>
                  <a:pt x="3882" y="2401"/>
                </a:lnTo>
                <a:lnTo>
                  <a:pt x="3873" y="2401"/>
                </a:lnTo>
                <a:lnTo>
                  <a:pt x="3873" y="2392"/>
                </a:lnTo>
                <a:lnTo>
                  <a:pt x="3891" y="2383"/>
                </a:lnTo>
                <a:lnTo>
                  <a:pt x="3891" y="2374"/>
                </a:lnTo>
                <a:lnTo>
                  <a:pt x="3891" y="2365"/>
                </a:lnTo>
                <a:lnTo>
                  <a:pt x="3917" y="2356"/>
                </a:lnTo>
                <a:lnTo>
                  <a:pt x="3917" y="2348"/>
                </a:lnTo>
                <a:lnTo>
                  <a:pt x="3961" y="2356"/>
                </a:lnTo>
                <a:lnTo>
                  <a:pt x="3970" y="2348"/>
                </a:lnTo>
                <a:lnTo>
                  <a:pt x="3979" y="2348"/>
                </a:lnTo>
                <a:lnTo>
                  <a:pt x="3979" y="2339"/>
                </a:lnTo>
                <a:lnTo>
                  <a:pt x="3979" y="2330"/>
                </a:lnTo>
                <a:lnTo>
                  <a:pt x="3970" y="2330"/>
                </a:lnTo>
                <a:lnTo>
                  <a:pt x="3970" y="2321"/>
                </a:lnTo>
                <a:lnTo>
                  <a:pt x="3961" y="2312"/>
                </a:lnTo>
                <a:lnTo>
                  <a:pt x="3944" y="2303"/>
                </a:lnTo>
                <a:lnTo>
                  <a:pt x="3935" y="2295"/>
                </a:lnTo>
                <a:lnTo>
                  <a:pt x="3908" y="2277"/>
                </a:lnTo>
                <a:lnTo>
                  <a:pt x="3891" y="2268"/>
                </a:lnTo>
                <a:lnTo>
                  <a:pt x="3873" y="2268"/>
                </a:lnTo>
                <a:lnTo>
                  <a:pt x="3855" y="2259"/>
                </a:lnTo>
                <a:lnTo>
                  <a:pt x="3847" y="2259"/>
                </a:lnTo>
                <a:lnTo>
                  <a:pt x="3838" y="2259"/>
                </a:lnTo>
                <a:lnTo>
                  <a:pt x="3820" y="2259"/>
                </a:lnTo>
                <a:lnTo>
                  <a:pt x="3811" y="2259"/>
                </a:lnTo>
                <a:lnTo>
                  <a:pt x="3829" y="2277"/>
                </a:lnTo>
                <a:lnTo>
                  <a:pt x="3811" y="2277"/>
                </a:lnTo>
                <a:lnTo>
                  <a:pt x="3802" y="2277"/>
                </a:lnTo>
                <a:lnTo>
                  <a:pt x="3794" y="2277"/>
                </a:lnTo>
                <a:lnTo>
                  <a:pt x="3758" y="2268"/>
                </a:lnTo>
                <a:lnTo>
                  <a:pt x="3750" y="2268"/>
                </a:lnTo>
                <a:lnTo>
                  <a:pt x="3741" y="2268"/>
                </a:lnTo>
                <a:lnTo>
                  <a:pt x="3732" y="2268"/>
                </a:lnTo>
                <a:lnTo>
                  <a:pt x="3697" y="2259"/>
                </a:lnTo>
                <a:lnTo>
                  <a:pt x="3679" y="2251"/>
                </a:lnTo>
                <a:lnTo>
                  <a:pt x="3661" y="2242"/>
                </a:lnTo>
                <a:lnTo>
                  <a:pt x="3644" y="2242"/>
                </a:lnTo>
                <a:lnTo>
                  <a:pt x="3626" y="2224"/>
                </a:lnTo>
                <a:lnTo>
                  <a:pt x="3617" y="2224"/>
                </a:lnTo>
                <a:lnTo>
                  <a:pt x="3547" y="2215"/>
                </a:lnTo>
                <a:lnTo>
                  <a:pt x="3529" y="2206"/>
                </a:lnTo>
                <a:lnTo>
                  <a:pt x="3511" y="2206"/>
                </a:lnTo>
                <a:lnTo>
                  <a:pt x="3476" y="2180"/>
                </a:lnTo>
                <a:lnTo>
                  <a:pt x="3467" y="2171"/>
                </a:lnTo>
                <a:lnTo>
                  <a:pt x="3441" y="2162"/>
                </a:lnTo>
                <a:lnTo>
                  <a:pt x="3423" y="2153"/>
                </a:lnTo>
                <a:lnTo>
                  <a:pt x="3405" y="2153"/>
                </a:lnTo>
                <a:lnTo>
                  <a:pt x="3388" y="2153"/>
                </a:lnTo>
                <a:lnTo>
                  <a:pt x="3361" y="2153"/>
                </a:lnTo>
                <a:lnTo>
                  <a:pt x="3335" y="2153"/>
                </a:lnTo>
                <a:lnTo>
                  <a:pt x="3317" y="2153"/>
                </a:lnTo>
                <a:lnTo>
                  <a:pt x="3308" y="2153"/>
                </a:lnTo>
                <a:lnTo>
                  <a:pt x="3308" y="2162"/>
                </a:lnTo>
                <a:lnTo>
                  <a:pt x="3308" y="2171"/>
                </a:lnTo>
                <a:lnTo>
                  <a:pt x="3300" y="2189"/>
                </a:lnTo>
                <a:lnTo>
                  <a:pt x="3291" y="2198"/>
                </a:lnTo>
                <a:lnTo>
                  <a:pt x="3282" y="2206"/>
                </a:lnTo>
                <a:lnTo>
                  <a:pt x="3273" y="2206"/>
                </a:lnTo>
                <a:lnTo>
                  <a:pt x="3238" y="2206"/>
                </a:lnTo>
                <a:lnTo>
                  <a:pt x="3238" y="2215"/>
                </a:lnTo>
                <a:lnTo>
                  <a:pt x="3220" y="2206"/>
                </a:lnTo>
                <a:lnTo>
                  <a:pt x="3211" y="2206"/>
                </a:lnTo>
                <a:lnTo>
                  <a:pt x="3211" y="2198"/>
                </a:lnTo>
                <a:lnTo>
                  <a:pt x="3229" y="2171"/>
                </a:lnTo>
                <a:lnTo>
                  <a:pt x="3238" y="2171"/>
                </a:lnTo>
                <a:lnTo>
                  <a:pt x="3220" y="2162"/>
                </a:lnTo>
                <a:lnTo>
                  <a:pt x="3211" y="2153"/>
                </a:lnTo>
                <a:lnTo>
                  <a:pt x="3211" y="2136"/>
                </a:lnTo>
                <a:lnTo>
                  <a:pt x="3211" y="2127"/>
                </a:lnTo>
                <a:lnTo>
                  <a:pt x="3211" y="2118"/>
                </a:lnTo>
                <a:lnTo>
                  <a:pt x="3211" y="2109"/>
                </a:lnTo>
                <a:lnTo>
                  <a:pt x="3203" y="2109"/>
                </a:lnTo>
                <a:lnTo>
                  <a:pt x="3194" y="2109"/>
                </a:lnTo>
                <a:lnTo>
                  <a:pt x="3185" y="2118"/>
                </a:lnTo>
                <a:lnTo>
                  <a:pt x="3176" y="2118"/>
                </a:lnTo>
                <a:lnTo>
                  <a:pt x="3167" y="2127"/>
                </a:lnTo>
                <a:lnTo>
                  <a:pt x="3176" y="2127"/>
                </a:lnTo>
                <a:lnTo>
                  <a:pt x="3185" y="2127"/>
                </a:lnTo>
                <a:lnTo>
                  <a:pt x="3176" y="2136"/>
                </a:lnTo>
                <a:lnTo>
                  <a:pt x="3167" y="2145"/>
                </a:lnTo>
                <a:lnTo>
                  <a:pt x="3167" y="2153"/>
                </a:lnTo>
                <a:lnTo>
                  <a:pt x="3158" y="2153"/>
                </a:lnTo>
                <a:lnTo>
                  <a:pt x="3150" y="2162"/>
                </a:lnTo>
                <a:lnTo>
                  <a:pt x="3141" y="2171"/>
                </a:lnTo>
                <a:lnTo>
                  <a:pt x="3141" y="2180"/>
                </a:lnTo>
                <a:lnTo>
                  <a:pt x="3150" y="2180"/>
                </a:lnTo>
                <a:lnTo>
                  <a:pt x="3158" y="2198"/>
                </a:lnTo>
                <a:lnTo>
                  <a:pt x="3158" y="2206"/>
                </a:lnTo>
                <a:lnTo>
                  <a:pt x="3141" y="2215"/>
                </a:lnTo>
                <a:lnTo>
                  <a:pt x="3132" y="2215"/>
                </a:lnTo>
                <a:lnTo>
                  <a:pt x="3114" y="2206"/>
                </a:lnTo>
                <a:lnTo>
                  <a:pt x="3105" y="2206"/>
                </a:lnTo>
                <a:lnTo>
                  <a:pt x="3088" y="2198"/>
                </a:lnTo>
                <a:lnTo>
                  <a:pt x="3079" y="2189"/>
                </a:lnTo>
                <a:lnTo>
                  <a:pt x="3053" y="2162"/>
                </a:lnTo>
                <a:lnTo>
                  <a:pt x="3044" y="2153"/>
                </a:lnTo>
                <a:lnTo>
                  <a:pt x="3044" y="2145"/>
                </a:lnTo>
                <a:lnTo>
                  <a:pt x="3035" y="2136"/>
                </a:lnTo>
                <a:lnTo>
                  <a:pt x="3026" y="2118"/>
                </a:lnTo>
                <a:lnTo>
                  <a:pt x="3008" y="2092"/>
                </a:lnTo>
                <a:lnTo>
                  <a:pt x="2991" y="2074"/>
                </a:lnTo>
                <a:lnTo>
                  <a:pt x="2964" y="2056"/>
                </a:lnTo>
                <a:lnTo>
                  <a:pt x="2955" y="2056"/>
                </a:lnTo>
                <a:lnTo>
                  <a:pt x="2947" y="2048"/>
                </a:lnTo>
                <a:lnTo>
                  <a:pt x="2947" y="2056"/>
                </a:lnTo>
                <a:lnTo>
                  <a:pt x="2938" y="2056"/>
                </a:lnTo>
                <a:lnTo>
                  <a:pt x="2938" y="2065"/>
                </a:lnTo>
                <a:lnTo>
                  <a:pt x="2938" y="2074"/>
                </a:lnTo>
                <a:lnTo>
                  <a:pt x="2947" y="2083"/>
                </a:lnTo>
                <a:lnTo>
                  <a:pt x="2947" y="2092"/>
                </a:lnTo>
                <a:lnTo>
                  <a:pt x="2973" y="2092"/>
                </a:lnTo>
                <a:lnTo>
                  <a:pt x="2964" y="2101"/>
                </a:lnTo>
                <a:lnTo>
                  <a:pt x="2938" y="2109"/>
                </a:lnTo>
                <a:lnTo>
                  <a:pt x="2929" y="2109"/>
                </a:lnTo>
                <a:lnTo>
                  <a:pt x="2920" y="2127"/>
                </a:lnTo>
                <a:lnTo>
                  <a:pt x="2920" y="2136"/>
                </a:lnTo>
                <a:lnTo>
                  <a:pt x="2894" y="2153"/>
                </a:lnTo>
                <a:lnTo>
                  <a:pt x="2885" y="2162"/>
                </a:lnTo>
                <a:lnTo>
                  <a:pt x="2876" y="2162"/>
                </a:lnTo>
                <a:lnTo>
                  <a:pt x="2867" y="2162"/>
                </a:lnTo>
                <a:lnTo>
                  <a:pt x="2867" y="2153"/>
                </a:lnTo>
                <a:lnTo>
                  <a:pt x="2876" y="2145"/>
                </a:lnTo>
                <a:lnTo>
                  <a:pt x="2885" y="2145"/>
                </a:lnTo>
                <a:lnTo>
                  <a:pt x="2885" y="2136"/>
                </a:lnTo>
                <a:lnTo>
                  <a:pt x="2876" y="2136"/>
                </a:lnTo>
                <a:lnTo>
                  <a:pt x="2867" y="2145"/>
                </a:lnTo>
                <a:lnTo>
                  <a:pt x="2858" y="2145"/>
                </a:lnTo>
                <a:lnTo>
                  <a:pt x="2832" y="2153"/>
                </a:lnTo>
                <a:lnTo>
                  <a:pt x="2797" y="2162"/>
                </a:lnTo>
                <a:lnTo>
                  <a:pt x="2779" y="2171"/>
                </a:lnTo>
                <a:lnTo>
                  <a:pt x="2761" y="2180"/>
                </a:lnTo>
                <a:lnTo>
                  <a:pt x="2753" y="2198"/>
                </a:lnTo>
                <a:lnTo>
                  <a:pt x="2735" y="2215"/>
                </a:lnTo>
                <a:lnTo>
                  <a:pt x="2735" y="2224"/>
                </a:lnTo>
                <a:lnTo>
                  <a:pt x="2726" y="2233"/>
                </a:lnTo>
                <a:lnTo>
                  <a:pt x="2726" y="2224"/>
                </a:lnTo>
                <a:lnTo>
                  <a:pt x="2726" y="2206"/>
                </a:lnTo>
                <a:lnTo>
                  <a:pt x="2726" y="2198"/>
                </a:lnTo>
                <a:lnTo>
                  <a:pt x="2717" y="2198"/>
                </a:lnTo>
                <a:lnTo>
                  <a:pt x="2708" y="2198"/>
                </a:lnTo>
                <a:lnTo>
                  <a:pt x="2708" y="2206"/>
                </a:lnTo>
                <a:lnTo>
                  <a:pt x="2708" y="2215"/>
                </a:lnTo>
                <a:lnTo>
                  <a:pt x="2708" y="2206"/>
                </a:lnTo>
                <a:lnTo>
                  <a:pt x="2700" y="2198"/>
                </a:lnTo>
                <a:lnTo>
                  <a:pt x="2691" y="2198"/>
                </a:lnTo>
                <a:lnTo>
                  <a:pt x="2682" y="2198"/>
                </a:lnTo>
                <a:lnTo>
                  <a:pt x="2673" y="2198"/>
                </a:lnTo>
                <a:lnTo>
                  <a:pt x="2664" y="2206"/>
                </a:lnTo>
                <a:lnTo>
                  <a:pt x="2673" y="2206"/>
                </a:lnTo>
                <a:lnTo>
                  <a:pt x="2664" y="2215"/>
                </a:lnTo>
                <a:lnTo>
                  <a:pt x="2664" y="2224"/>
                </a:lnTo>
                <a:lnTo>
                  <a:pt x="2647" y="2224"/>
                </a:lnTo>
                <a:lnTo>
                  <a:pt x="2638" y="2233"/>
                </a:lnTo>
                <a:lnTo>
                  <a:pt x="2629" y="2233"/>
                </a:lnTo>
                <a:lnTo>
                  <a:pt x="2611" y="2242"/>
                </a:lnTo>
                <a:lnTo>
                  <a:pt x="2603" y="2251"/>
                </a:lnTo>
                <a:lnTo>
                  <a:pt x="2594" y="2259"/>
                </a:lnTo>
                <a:lnTo>
                  <a:pt x="2603" y="2259"/>
                </a:lnTo>
                <a:lnTo>
                  <a:pt x="2603" y="2268"/>
                </a:lnTo>
                <a:lnTo>
                  <a:pt x="2611" y="2268"/>
                </a:lnTo>
                <a:lnTo>
                  <a:pt x="2611" y="2277"/>
                </a:lnTo>
                <a:lnTo>
                  <a:pt x="2603" y="2286"/>
                </a:lnTo>
                <a:lnTo>
                  <a:pt x="2558" y="2277"/>
                </a:lnTo>
                <a:lnTo>
                  <a:pt x="2567" y="2286"/>
                </a:lnTo>
                <a:lnTo>
                  <a:pt x="2567" y="2295"/>
                </a:lnTo>
                <a:lnTo>
                  <a:pt x="2558" y="2286"/>
                </a:lnTo>
                <a:lnTo>
                  <a:pt x="2550" y="2286"/>
                </a:lnTo>
                <a:lnTo>
                  <a:pt x="2550" y="2277"/>
                </a:lnTo>
                <a:lnTo>
                  <a:pt x="2550" y="2268"/>
                </a:lnTo>
                <a:lnTo>
                  <a:pt x="2567" y="2259"/>
                </a:lnTo>
                <a:lnTo>
                  <a:pt x="2576" y="2251"/>
                </a:lnTo>
                <a:lnTo>
                  <a:pt x="2585" y="2242"/>
                </a:lnTo>
                <a:lnTo>
                  <a:pt x="2594" y="2233"/>
                </a:lnTo>
                <a:lnTo>
                  <a:pt x="2603" y="2224"/>
                </a:lnTo>
                <a:lnTo>
                  <a:pt x="2620" y="2224"/>
                </a:lnTo>
                <a:lnTo>
                  <a:pt x="2629" y="2215"/>
                </a:lnTo>
                <a:lnTo>
                  <a:pt x="2638" y="2206"/>
                </a:lnTo>
                <a:lnTo>
                  <a:pt x="2647" y="2206"/>
                </a:lnTo>
                <a:lnTo>
                  <a:pt x="2656" y="2189"/>
                </a:lnTo>
                <a:lnTo>
                  <a:pt x="2664" y="2189"/>
                </a:lnTo>
                <a:lnTo>
                  <a:pt x="2691" y="2180"/>
                </a:lnTo>
                <a:lnTo>
                  <a:pt x="2708" y="2180"/>
                </a:lnTo>
                <a:lnTo>
                  <a:pt x="2735" y="2171"/>
                </a:lnTo>
                <a:lnTo>
                  <a:pt x="2744" y="2171"/>
                </a:lnTo>
                <a:lnTo>
                  <a:pt x="2753" y="2171"/>
                </a:lnTo>
                <a:lnTo>
                  <a:pt x="2770" y="2153"/>
                </a:lnTo>
                <a:lnTo>
                  <a:pt x="2823" y="2127"/>
                </a:lnTo>
                <a:lnTo>
                  <a:pt x="2832" y="2118"/>
                </a:lnTo>
                <a:lnTo>
                  <a:pt x="2832" y="2109"/>
                </a:lnTo>
                <a:lnTo>
                  <a:pt x="2823" y="2101"/>
                </a:lnTo>
                <a:lnTo>
                  <a:pt x="2806" y="2109"/>
                </a:lnTo>
                <a:lnTo>
                  <a:pt x="2806" y="2118"/>
                </a:lnTo>
                <a:lnTo>
                  <a:pt x="2797" y="2118"/>
                </a:lnTo>
                <a:lnTo>
                  <a:pt x="2788" y="2118"/>
                </a:lnTo>
                <a:lnTo>
                  <a:pt x="2779" y="2118"/>
                </a:lnTo>
                <a:lnTo>
                  <a:pt x="2770" y="2109"/>
                </a:lnTo>
                <a:lnTo>
                  <a:pt x="2761" y="2109"/>
                </a:lnTo>
                <a:lnTo>
                  <a:pt x="2753" y="2109"/>
                </a:lnTo>
                <a:lnTo>
                  <a:pt x="2735" y="2118"/>
                </a:lnTo>
                <a:lnTo>
                  <a:pt x="2726" y="2127"/>
                </a:lnTo>
                <a:lnTo>
                  <a:pt x="2717" y="2136"/>
                </a:lnTo>
                <a:lnTo>
                  <a:pt x="2708" y="2145"/>
                </a:lnTo>
                <a:lnTo>
                  <a:pt x="2708" y="2136"/>
                </a:lnTo>
                <a:lnTo>
                  <a:pt x="2700" y="2136"/>
                </a:lnTo>
                <a:lnTo>
                  <a:pt x="2682" y="2145"/>
                </a:lnTo>
                <a:lnTo>
                  <a:pt x="2656" y="2162"/>
                </a:lnTo>
                <a:lnTo>
                  <a:pt x="2647" y="2162"/>
                </a:lnTo>
                <a:lnTo>
                  <a:pt x="2638" y="2162"/>
                </a:lnTo>
                <a:lnTo>
                  <a:pt x="2629" y="2162"/>
                </a:lnTo>
                <a:lnTo>
                  <a:pt x="2620" y="2162"/>
                </a:lnTo>
                <a:lnTo>
                  <a:pt x="2611" y="2162"/>
                </a:lnTo>
                <a:lnTo>
                  <a:pt x="2611" y="2171"/>
                </a:lnTo>
                <a:lnTo>
                  <a:pt x="2620" y="2171"/>
                </a:lnTo>
                <a:lnTo>
                  <a:pt x="2629" y="2171"/>
                </a:lnTo>
                <a:lnTo>
                  <a:pt x="2620" y="2171"/>
                </a:lnTo>
                <a:lnTo>
                  <a:pt x="2611" y="2171"/>
                </a:lnTo>
                <a:lnTo>
                  <a:pt x="2594" y="2171"/>
                </a:lnTo>
                <a:lnTo>
                  <a:pt x="2585" y="2180"/>
                </a:lnTo>
                <a:lnTo>
                  <a:pt x="2576" y="2189"/>
                </a:lnTo>
                <a:lnTo>
                  <a:pt x="2576" y="2198"/>
                </a:lnTo>
                <a:lnTo>
                  <a:pt x="2567" y="2198"/>
                </a:lnTo>
                <a:lnTo>
                  <a:pt x="2558" y="2206"/>
                </a:lnTo>
                <a:lnTo>
                  <a:pt x="2550" y="2206"/>
                </a:lnTo>
                <a:lnTo>
                  <a:pt x="2532" y="2206"/>
                </a:lnTo>
                <a:lnTo>
                  <a:pt x="2514" y="2215"/>
                </a:lnTo>
                <a:lnTo>
                  <a:pt x="2497" y="2224"/>
                </a:lnTo>
                <a:lnTo>
                  <a:pt x="2506" y="2206"/>
                </a:lnTo>
                <a:lnTo>
                  <a:pt x="2514" y="2198"/>
                </a:lnTo>
                <a:lnTo>
                  <a:pt x="2514" y="2189"/>
                </a:lnTo>
                <a:lnTo>
                  <a:pt x="2506" y="2189"/>
                </a:lnTo>
                <a:lnTo>
                  <a:pt x="2497" y="2180"/>
                </a:lnTo>
                <a:lnTo>
                  <a:pt x="2497" y="2171"/>
                </a:lnTo>
                <a:lnTo>
                  <a:pt x="2488" y="2171"/>
                </a:lnTo>
                <a:lnTo>
                  <a:pt x="2479" y="2171"/>
                </a:lnTo>
                <a:lnTo>
                  <a:pt x="2470" y="2171"/>
                </a:lnTo>
                <a:lnTo>
                  <a:pt x="2470" y="2180"/>
                </a:lnTo>
                <a:lnTo>
                  <a:pt x="2470" y="2189"/>
                </a:lnTo>
                <a:lnTo>
                  <a:pt x="2470" y="2198"/>
                </a:lnTo>
                <a:lnTo>
                  <a:pt x="2444" y="2198"/>
                </a:lnTo>
                <a:lnTo>
                  <a:pt x="2426" y="2198"/>
                </a:lnTo>
                <a:lnTo>
                  <a:pt x="2417" y="2198"/>
                </a:lnTo>
                <a:lnTo>
                  <a:pt x="2417" y="2206"/>
                </a:lnTo>
                <a:lnTo>
                  <a:pt x="2417" y="2215"/>
                </a:lnTo>
                <a:lnTo>
                  <a:pt x="2409" y="2215"/>
                </a:lnTo>
                <a:lnTo>
                  <a:pt x="2400" y="2215"/>
                </a:lnTo>
                <a:lnTo>
                  <a:pt x="2391" y="2224"/>
                </a:lnTo>
                <a:lnTo>
                  <a:pt x="2382" y="2215"/>
                </a:lnTo>
                <a:lnTo>
                  <a:pt x="2364" y="2242"/>
                </a:lnTo>
                <a:lnTo>
                  <a:pt x="2373" y="2251"/>
                </a:lnTo>
                <a:lnTo>
                  <a:pt x="2382" y="2251"/>
                </a:lnTo>
                <a:lnTo>
                  <a:pt x="2391" y="2251"/>
                </a:lnTo>
                <a:lnTo>
                  <a:pt x="2391" y="2259"/>
                </a:lnTo>
                <a:lnTo>
                  <a:pt x="2382" y="2259"/>
                </a:lnTo>
                <a:lnTo>
                  <a:pt x="2373" y="2259"/>
                </a:lnTo>
                <a:lnTo>
                  <a:pt x="2364" y="2259"/>
                </a:lnTo>
                <a:lnTo>
                  <a:pt x="2364" y="2268"/>
                </a:lnTo>
                <a:lnTo>
                  <a:pt x="2373" y="2268"/>
                </a:lnTo>
                <a:lnTo>
                  <a:pt x="2391" y="2268"/>
                </a:lnTo>
                <a:lnTo>
                  <a:pt x="2400" y="2277"/>
                </a:lnTo>
                <a:lnTo>
                  <a:pt x="2417" y="2295"/>
                </a:lnTo>
                <a:lnTo>
                  <a:pt x="2409" y="2295"/>
                </a:lnTo>
                <a:lnTo>
                  <a:pt x="2373" y="2277"/>
                </a:lnTo>
                <a:lnTo>
                  <a:pt x="2356" y="2277"/>
                </a:lnTo>
                <a:lnTo>
                  <a:pt x="2320" y="2268"/>
                </a:lnTo>
                <a:lnTo>
                  <a:pt x="2311" y="2268"/>
                </a:lnTo>
                <a:lnTo>
                  <a:pt x="2285" y="2268"/>
                </a:lnTo>
                <a:lnTo>
                  <a:pt x="2267" y="2259"/>
                </a:lnTo>
                <a:lnTo>
                  <a:pt x="2223" y="2242"/>
                </a:lnTo>
                <a:lnTo>
                  <a:pt x="2206" y="2242"/>
                </a:lnTo>
                <a:lnTo>
                  <a:pt x="2188" y="2233"/>
                </a:lnTo>
                <a:lnTo>
                  <a:pt x="2161" y="2215"/>
                </a:lnTo>
                <a:lnTo>
                  <a:pt x="2126" y="2189"/>
                </a:lnTo>
                <a:lnTo>
                  <a:pt x="2064" y="2180"/>
                </a:lnTo>
                <a:lnTo>
                  <a:pt x="2038" y="2180"/>
                </a:lnTo>
                <a:lnTo>
                  <a:pt x="2003" y="2171"/>
                </a:lnTo>
                <a:lnTo>
                  <a:pt x="1994" y="2171"/>
                </a:lnTo>
                <a:lnTo>
                  <a:pt x="1985" y="2171"/>
                </a:lnTo>
                <a:lnTo>
                  <a:pt x="1967" y="2171"/>
                </a:lnTo>
                <a:lnTo>
                  <a:pt x="1959" y="2171"/>
                </a:lnTo>
                <a:lnTo>
                  <a:pt x="1959" y="2162"/>
                </a:lnTo>
                <a:lnTo>
                  <a:pt x="1941" y="2153"/>
                </a:lnTo>
                <a:lnTo>
                  <a:pt x="1897" y="2145"/>
                </a:lnTo>
                <a:lnTo>
                  <a:pt x="1888" y="2136"/>
                </a:lnTo>
                <a:lnTo>
                  <a:pt x="1870" y="2127"/>
                </a:lnTo>
                <a:lnTo>
                  <a:pt x="1826" y="2109"/>
                </a:lnTo>
                <a:lnTo>
                  <a:pt x="1826" y="2118"/>
                </a:lnTo>
                <a:lnTo>
                  <a:pt x="1817" y="2118"/>
                </a:lnTo>
                <a:lnTo>
                  <a:pt x="1809" y="2118"/>
                </a:lnTo>
                <a:lnTo>
                  <a:pt x="1791" y="2109"/>
                </a:lnTo>
                <a:lnTo>
                  <a:pt x="1764" y="2118"/>
                </a:lnTo>
                <a:lnTo>
                  <a:pt x="1738" y="2118"/>
                </a:lnTo>
                <a:lnTo>
                  <a:pt x="1729" y="2127"/>
                </a:lnTo>
                <a:lnTo>
                  <a:pt x="1685" y="2127"/>
                </a:lnTo>
                <a:lnTo>
                  <a:pt x="1667" y="2118"/>
                </a:lnTo>
                <a:lnTo>
                  <a:pt x="1641" y="2109"/>
                </a:lnTo>
                <a:lnTo>
                  <a:pt x="1623" y="2109"/>
                </a:lnTo>
                <a:lnTo>
                  <a:pt x="1606" y="2101"/>
                </a:lnTo>
                <a:lnTo>
                  <a:pt x="1570" y="2101"/>
                </a:lnTo>
                <a:lnTo>
                  <a:pt x="1544" y="2101"/>
                </a:lnTo>
                <a:lnTo>
                  <a:pt x="1500" y="2101"/>
                </a:lnTo>
                <a:lnTo>
                  <a:pt x="1491" y="2092"/>
                </a:lnTo>
                <a:lnTo>
                  <a:pt x="1491" y="2083"/>
                </a:lnTo>
                <a:lnTo>
                  <a:pt x="1473" y="2083"/>
                </a:lnTo>
                <a:lnTo>
                  <a:pt x="1465" y="2083"/>
                </a:lnTo>
                <a:lnTo>
                  <a:pt x="1456" y="2083"/>
                </a:lnTo>
                <a:lnTo>
                  <a:pt x="1447" y="2083"/>
                </a:lnTo>
                <a:lnTo>
                  <a:pt x="1429" y="2074"/>
                </a:lnTo>
                <a:lnTo>
                  <a:pt x="1420" y="2074"/>
                </a:lnTo>
                <a:lnTo>
                  <a:pt x="1385" y="2065"/>
                </a:lnTo>
                <a:lnTo>
                  <a:pt x="1376" y="2065"/>
                </a:lnTo>
                <a:lnTo>
                  <a:pt x="1367" y="2056"/>
                </a:lnTo>
                <a:lnTo>
                  <a:pt x="1341" y="2056"/>
                </a:lnTo>
                <a:lnTo>
                  <a:pt x="1323" y="2065"/>
                </a:lnTo>
                <a:lnTo>
                  <a:pt x="1315" y="2074"/>
                </a:lnTo>
                <a:lnTo>
                  <a:pt x="1306" y="2065"/>
                </a:lnTo>
                <a:lnTo>
                  <a:pt x="1288" y="2065"/>
                </a:lnTo>
                <a:lnTo>
                  <a:pt x="1279" y="2056"/>
                </a:lnTo>
                <a:lnTo>
                  <a:pt x="1262" y="2065"/>
                </a:lnTo>
                <a:lnTo>
                  <a:pt x="1253" y="2065"/>
                </a:lnTo>
                <a:lnTo>
                  <a:pt x="1244" y="2074"/>
                </a:lnTo>
                <a:lnTo>
                  <a:pt x="1191" y="2065"/>
                </a:lnTo>
                <a:lnTo>
                  <a:pt x="1200" y="2056"/>
                </a:lnTo>
                <a:lnTo>
                  <a:pt x="1173" y="2056"/>
                </a:lnTo>
                <a:lnTo>
                  <a:pt x="1165" y="2048"/>
                </a:lnTo>
                <a:lnTo>
                  <a:pt x="1156" y="2048"/>
                </a:lnTo>
                <a:lnTo>
                  <a:pt x="1147" y="2039"/>
                </a:lnTo>
                <a:lnTo>
                  <a:pt x="1156" y="2030"/>
                </a:lnTo>
                <a:lnTo>
                  <a:pt x="1165" y="2021"/>
                </a:lnTo>
                <a:lnTo>
                  <a:pt x="1165" y="2012"/>
                </a:lnTo>
                <a:lnTo>
                  <a:pt x="1147" y="2012"/>
                </a:lnTo>
                <a:lnTo>
                  <a:pt x="1138" y="2012"/>
                </a:lnTo>
                <a:lnTo>
                  <a:pt x="1129" y="2012"/>
                </a:lnTo>
                <a:lnTo>
                  <a:pt x="1094" y="2003"/>
                </a:lnTo>
                <a:lnTo>
                  <a:pt x="1076" y="2012"/>
                </a:lnTo>
                <a:lnTo>
                  <a:pt x="1059" y="2012"/>
                </a:lnTo>
                <a:lnTo>
                  <a:pt x="1041" y="2012"/>
                </a:lnTo>
                <a:lnTo>
                  <a:pt x="1023" y="2021"/>
                </a:lnTo>
                <a:lnTo>
                  <a:pt x="1006" y="2012"/>
                </a:lnTo>
                <a:lnTo>
                  <a:pt x="997" y="2012"/>
                </a:lnTo>
                <a:lnTo>
                  <a:pt x="979" y="2012"/>
                </a:lnTo>
                <a:lnTo>
                  <a:pt x="988" y="2003"/>
                </a:lnTo>
                <a:lnTo>
                  <a:pt x="988" y="1995"/>
                </a:lnTo>
                <a:lnTo>
                  <a:pt x="979" y="1986"/>
                </a:lnTo>
                <a:lnTo>
                  <a:pt x="970" y="1986"/>
                </a:lnTo>
                <a:lnTo>
                  <a:pt x="953" y="1977"/>
                </a:lnTo>
                <a:lnTo>
                  <a:pt x="944" y="1986"/>
                </a:lnTo>
                <a:lnTo>
                  <a:pt x="944" y="1995"/>
                </a:lnTo>
                <a:lnTo>
                  <a:pt x="918" y="2012"/>
                </a:lnTo>
                <a:lnTo>
                  <a:pt x="909" y="2012"/>
                </a:lnTo>
                <a:lnTo>
                  <a:pt x="900" y="2012"/>
                </a:lnTo>
                <a:lnTo>
                  <a:pt x="891" y="2012"/>
                </a:lnTo>
                <a:lnTo>
                  <a:pt x="891" y="2003"/>
                </a:lnTo>
                <a:lnTo>
                  <a:pt x="882" y="2003"/>
                </a:lnTo>
                <a:lnTo>
                  <a:pt x="909" y="1995"/>
                </a:lnTo>
                <a:lnTo>
                  <a:pt x="918" y="1986"/>
                </a:lnTo>
                <a:lnTo>
                  <a:pt x="918" y="1977"/>
                </a:lnTo>
                <a:lnTo>
                  <a:pt x="918" y="1968"/>
                </a:lnTo>
                <a:lnTo>
                  <a:pt x="900" y="1968"/>
                </a:lnTo>
                <a:lnTo>
                  <a:pt x="856" y="1950"/>
                </a:lnTo>
                <a:lnTo>
                  <a:pt x="847" y="1950"/>
                </a:lnTo>
                <a:lnTo>
                  <a:pt x="856" y="1942"/>
                </a:lnTo>
                <a:lnTo>
                  <a:pt x="865" y="1942"/>
                </a:lnTo>
                <a:lnTo>
                  <a:pt x="856" y="1942"/>
                </a:lnTo>
                <a:lnTo>
                  <a:pt x="829" y="1950"/>
                </a:lnTo>
                <a:lnTo>
                  <a:pt x="820" y="1959"/>
                </a:lnTo>
                <a:lnTo>
                  <a:pt x="803" y="1986"/>
                </a:lnTo>
                <a:lnTo>
                  <a:pt x="794" y="1986"/>
                </a:lnTo>
                <a:lnTo>
                  <a:pt x="776" y="2003"/>
                </a:lnTo>
                <a:lnTo>
                  <a:pt x="750" y="2012"/>
                </a:lnTo>
                <a:lnTo>
                  <a:pt x="741" y="2012"/>
                </a:lnTo>
                <a:lnTo>
                  <a:pt x="706" y="2012"/>
                </a:lnTo>
                <a:lnTo>
                  <a:pt x="706" y="2021"/>
                </a:lnTo>
                <a:lnTo>
                  <a:pt x="697" y="2021"/>
                </a:lnTo>
                <a:lnTo>
                  <a:pt x="671" y="2021"/>
                </a:lnTo>
                <a:lnTo>
                  <a:pt x="662" y="2021"/>
                </a:lnTo>
                <a:lnTo>
                  <a:pt x="653" y="2030"/>
                </a:lnTo>
                <a:lnTo>
                  <a:pt x="644" y="2030"/>
                </a:lnTo>
                <a:lnTo>
                  <a:pt x="644" y="2021"/>
                </a:lnTo>
                <a:lnTo>
                  <a:pt x="653" y="2021"/>
                </a:lnTo>
                <a:lnTo>
                  <a:pt x="653" y="2012"/>
                </a:lnTo>
                <a:lnTo>
                  <a:pt x="644" y="2012"/>
                </a:lnTo>
                <a:lnTo>
                  <a:pt x="618" y="2021"/>
                </a:lnTo>
                <a:lnTo>
                  <a:pt x="591" y="2039"/>
                </a:lnTo>
                <a:lnTo>
                  <a:pt x="600" y="2039"/>
                </a:lnTo>
                <a:lnTo>
                  <a:pt x="618" y="2056"/>
                </a:lnTo>
                <a:lnTo>
                  <a:pt x="644" y="2056"/>
                </a:lnTo>
                <a:lnTo>
                  <a:pt x="618" y="2065"/>
                </a:lnTo>
                <a:lnTo>
                  <a:pt x="609" y="2065"/>
                </a:lnTo>
                <a:lnTo>
                  <a:pt x="609" y="2074"/>
                </a:lnTo>
                <a:lnTo>
                  <a:pt x="609" y="2083"/>
                </a:lnTo>
                <a:lnTo>
                  <a:pt x="609" y="2092"/>
                </a:lnTo>
                <a:lnTo>
                  <a:pt x="600" y="2083"/>
                </a:lnTo>
                <a:lnTo>
                  <a:pt x="591" y="2083"/>
                </a:lnTo>
                <a:lnTo>
                  <a:pt x="600" y="2065"/>
                </a:lnTo>
                <a:lnTo>
                  <a:pt x="591" y="2065"/>
                </a:lnTo>
                <a:lnTo>
                  <a:pt x="600" y="2048"/>
                </a:lnTo>
                <a:lnTo>
                  <a:pt x="591" y="2048"/>
                </a:lnTo>
                <a:lnTo>
                  <a:pt x="547" y="2065"/>
                </a:lnTo>
                <a:lnTo>
                  <a:pt x="547" y="2074"/>
                </a:lnTo>
                <a:lnTo>
                  <a:pt x="521" y="2083"/>
                </a:lnTo>
                <a:lnTo>
                  <a:pt x="476" y="2101"/>
                </a:lnTo>
                <a:lnTo>
                  <a:pt x="468" y="2101"/>
                </a:lnTo>
                <a:lnTo>
                  <a:pt x="450" y="2109"/>
                </a:lnTo>
                <a:lnTo>
                  <a:pt x="441" y="2109"/>
                </a:lnTo>
                <a:lnTo>
                  <a:pt x="450" y="2101"/>
                </a:lnTo>
                <a:lnTo>
                  <a:pt x="459" y="2101"/>
                </a:lnTo>
                <a:lnTo>
                  <a:pt x="459" y="2092"/>
                </a:lnTo>
                <a:lnTo>
                  <a:pt x="468" y="2092"/>
                </a:lnTo>
                <a:lnTo>
                  <a:pt x="459" y="2092"/>
                </a:lnTo>
                <a:lnTo>
                  <a:pt x="459" y="2083"/>
                </a:lnTo>
                <a:lnTo>
                  <a:pt x="450" y="2092"/>
                </a:lnTo>
                <a:lnTo>
                  <a:pt x="441" y="2101"/>
                </a:lnTo>
                <a:lnTo>
                  <a:pt x="423" y="2118"/>
                </a:lnTo>
                <a:lnTo>
                  <a:pt x="379" y="2162"/>
                </a:lnTo>
                <a:lnTo>
                  <a:pt x="371" y="2180"/>
                </a:lnTo>
                <a:lnTo>
                  <a:pt x="362" y="2198"/>
                </a:lnTo>
                <a:lnTo>
                  <a:pt x="362" y="2206"/>
                </a:lnTo>
                <a:lnTo>
                  <a:pt x="362" y="2215"/>
                </a:lnTo>
                <a:lnTo>
                  <a:pt x="335" y="2233"/>
                </a:lnTo>
                <a:lnTo>
                  <a:pt x="309" y="2251"/>
                </a:lnTo>
                <a:lnTo>
                  <a:pt x="291" y="2259"/>
                </a:lnTo>
                <a:lnTo>
                  <a:pt x="282" y="2268"/>
                </a:lnTo>
                <a:lnTo>
                  <a:pt x="238" y="2268"/>
                </a:lnTo>
                <a:lnTo>
                  <a:pt x="229" y="2277"/>
                </a:lnTo>
                <a:lnTo>
                  <a:pt x="194" y="2277"/>
                </a:lnTo>
                <a:lnTo>
                  <a:pt x="141" y="2268"/>
                </a:lnTo>
                <a:lnTo>
                  <a:pt x="141" y="2286"/>
                </a:lnTo>
                <a:lnTo>
                  <a:pt x="132" y="2312"/>
                </a:lnTo>
                <a:lnTo>
                  <a:pt x="124" y="2330"/>
                </a:lnTo>
                <a:lnTo>
                  <a:pt x="124" y="2339"/>
                </a:lnTo>
                <a:lnTo>
                  <a:pt x="115" y="2339"/>
                </a:lnTo>
                <a:lnTo>
                  <a:pt x="106" y="2339"/>
                </a:lnTo>
                <a:lnTo>
                  <a:pt x="115" y="2330"/>
                </a:lnTo>
                <a:lnTo>
                  <a:pt x="106" y="2330"/>
                </a:lnTo>
                <a:lnTo>
                  <a:pt x="97" y="2339"/>
                </a:lnTo>
                <a:lnTo>
                  <a:pt x="115" y="2348"/>
                </a:lnTo>
                <a:lnTo>
                  <a:pt x="124" y="2348"/>
                </a:lnTo>
                <a:lnTo>
                  <a:pt x="141" y="2348"/>
                </a:lnTo>
                <a:lnTo>
                  <a:pt x="159" y="2365"/>
                </a:lnTo>
                <a:lnTo>
                  <a:pt x="203" y="2383"/>
                </a:lnTo>
                <a:lnTo>
                  <a:pt x="291" y="2436"/>
                </a:lnTo>
                <a:lnTo>
                  <a:pt x="309" y="2454"/>
                </a:lnTo>
                <a:lnTo>
                  <a:pt x="318" y="2480"/>
                </a:lnTo>
                <a:lnTo>
                  <a:pt x="326" y="2489"/>
                </a:lnTo>
                <a:lnTo>
                  <a:pt x="335" y="2498"/>
                </a:lnTo>
                <a:lnTo>
                  <a:pt x="379" y="2506"/>
                </a:lnTo>
                <a:lnTo>
                  <a:pt x="397" y="2506"/>
                </a:lnTo>
                <a:lnTo>
                  <a:pt x="406" y="2506"/>
                </a:lnTo>
                <a:lnTo>
                  <a:pt x="423" y="2498"/>
                </a:lnTo>
                <a:lnTo>
                  <a:pt x="415" y="2506"/>
                </a:lnTo>
                <a:lnTo>
                  <a:pt x="423" y="2506"/>
                </a:lnTo>
                <a:lnTo>
                  <a:pt x="450" y="2506"/>
                </a:lnTo>
                <a:lnTo>
                  <a:pt x="468" y="2506"/>
                </a:lnTo>
                <a:lnTo>
                  <a:pt x="476" y="2515"/>
                </a:lnTo>
                <a:lnTo>
                  <a:pt x="468" y="2524"/>
                </a:lnTo>
                <a:lnTo>
                  <a:pt x="459" y="2533"/>
                </a:lnTo>
                <a:lnTo>
                  <a:pt x="459" y="2551"/>
                </a:lnTo>
                <a:lnTo>
                  <a:pt x="476" y="2551"/>
                </a:lnTo>
                <a:lnTo>
                  <a:pt x="476" y="2559"/>
                </a:lnTo>
                <a:lnTo>
                  <a:pt x="494" y="2568"/>
                </a:lnTo>
                <a:lnTo>
                  <a:pt x="521" y="2551"/>
                </a:lnTo>
                <a:lnTo>
                  <a:pt x="529" y="2551"/>
                </a:lnTo>
                <a:lnTo>
                  <a:pt x="547" y="2559"/>
                </a:lnTo>
                <a:lnTo>
                  <a:pt x="573" y="2559"/>
                </a:lnTo>
                <a:lnTo>
                  <a:pt x="582" y="2568"/>
                </a:lnTo>
                <a:lnTo>
                  <a:pt x="582" y="2586"/>
                </a:lnTo>
                <a:lnTo>
                  <a:pt x="547" y="2586"/>
                </a:lnTo>
                <a:lnTo>
                  <a:pt x="538" y="2586"/>
                </a:lnTo>
                <a:lnTo>
                  <a:pt x="521" y="2577"/>
                </a:lnTo>
                <a:lnTo>
                  <a:pt x="512" y="2577"/>
                </a:lnTo>
                <a:lnTo>
                  <a:pt x="494" y="2577"/>
                </a:lnTo>
                <a:lnTo>
                  <a:pt x="476" y="2577"/>
                </a:lnTo>
                <a:lnTo>
                  <a:pt x="459" y="2568"/>
                </a:lnTo>
                <a:lnTo>
                  <a:pt x="441" y="2551"/>
                </a:lnTo>
                <a:lnTo>
                  <a:pt x="450" y="2542"/>
                </a:lnTo>
                <a:lnTo>
                  <a:pt x="441" y="2533"/>
                </a:lnTo>
                <a:lnTo>
                  <a:pt x="432" y="2524"/>
                </a:lnTo>
                <a:lnTo>
                  <a:pt x="423" y="2515"/>
                </a:lnTo>
                <a:lnTo>
                  <a:pt x="415" y="2515"/>
                </a:lnTo>
                <a:lnTo>
                  <a:pt x="406" y="2524"/>
                </a:lnTo>
                <a:lnTo>
                  <a:pt x="406" y="2533"/>
                </a:lnTo>
                <a:lnTo>
                  <a:pt x="415" y="2542"/>
                </a:lnTo>
                <a:lnTo>
                  <a:pt x="423" y="2542"/>
                </a:lnTo>
                <a:lnTo>
                  <a:pt x="432" y="2551"/>
                </a:lnTo>
                <a:lnTo>
                  <a:pt x="459" y="2577"/>
                </a:lnTo>
                <a:lnTo>
                  <a:pt x="459" y="2586"/>
                </a:lnTo>
                <a:lnTo>
                  <a:pt x="485" y="2586"/>
                </a:lnTo>
                <a:lnTo>
                  <a:pt x="512" y="2595"/>
                </a:lnTo>
                <a:lnTo>
                  <a:pt x="521" y="2595"/>
                </a:lnTo>
                <a:lnTo>
                  <a:pt x="521" y="2612"/>
                </a:lnTo>
                <a:lnTo>
                  <a:pt x="512" y="2604"/>
                </a:lnTo>
                <a:lnTo>
                  <a:pt x="494" y="2604"/>
                </a:lnTo>
                <a:lnTo>
                  <a:pt x="485" y="2604"/>
                </a:lnTo>
                <a:lnTo>
                  <a:pt x="459" y="2630"/>
                </a:lnTo>
                <a:lnTo>
                  <a:pt x="450" y="2630"/>
                </a:lnTo>
                <a:lnTo>
                  <a:pt x="432" y="2621"/>
                </a:lnTo>
                <a:lnTo>
                  <a:pt x="406" y="2630"/>
                </a:lnTo>
                <a:lnTo>
                  <a:pt x="397" y="2630"/>
                </a:lnTo>
                <a:lnTo>
                  <a:pt x="388" y="2621"/>
                </a:lnTo>
                <a:lnTo>
                  <a:pt x="362" y="2621"/>
                </a:lnTo>
                <a:lnTo>
                  <a:pt x="326" y="2621"/>
                </a:lnTo>
                <a:lnTo>
                  <a:pt x="300" y="2604"/>
                </a:lnTo>
                <a:lnTo>
                  <a:pt x="309" y="2604"/>
                </a:lnTo>
                <a:lnTo>
                  <a:pt x="309" y="2595"/>
                </a:lnTo>
                <a:lnTo>
                  <a:pt x="309" y="2586"/>
                </a:lnTo>
                <a:lnTo>
                  <a:pt x="318" y="2577"/>
                </a:lnTo>
                <a:lnTo>
                  <a:pt x="318" y="2568"/>
                </a:lnTo>
                <a:lnTo>
                  <a:pt x="309" y="2559"/>
                </a:lnTo>
                <a:lnTo>
                  <a:pt x="318" y="2559"/>
                </a:lnTo>
                <a:lnTo>
                  <a:pt x="326" y="2559"/>
                </a:lnTo>
                <a:lnTo>
                  <a:pt x="300" y="2559"/>
                </a:lnTo>
                <a:lnTo>
                  <a:pt x="265" y="2559"/>
                </a:lnTo>
                <a:lnTo>
                  <a:pt x="256" y="2568"/>
                </a:lnTo>
                <a:lnTo>
                  <a:pt x="221" y="2577"/>
                </a:lnTo>
                <a:lnTo>
                  <a:pt x="212" y="2577"/>
                </a:lnTo>
                <a:lnTo>
                  <a:pt x="194" y="2586"/>
                </a:lnTo>
                <a:lnTo>
                  <a:pt x="168" y="2595"/>
                </a:lnTo>
                <a:lnTo>
                  <a:pt x="168" y="2604"/>
                </a:lnTo>
                <a:lnTo>
                  <a:pt x="185" y="2612"/>
                </a:lnTo>
                <a:lnTo>
                  <a:pt x="185" y="2621"/>
                </a:lnTo>
                <a:lnTo>
                  <a:pt x="176" y="2621"/>
                </a:lnTo>
                <a:lnTo>
                  <a:pt x="159" y="2621"/>
                </a:lnTo>
                <a:lnTo>
                  <a:pt x="150" y="2621"/>
                </a:lnTo>
                <a:lnTo>
                  <a:pt x="141" y="2612"/>
                </a:lnTo>
                <a:lnTo>
                  <a:pt x="124" y="2612"/>
                </a:lnTo>
                <a:lnTo>
                  <a:pt x="115" y="2621"/>
                </a:lnTo>
                <a:lnTo>
                  <a:pt x="97" y="2630"/>
                </a:lnTo>
                <a:lnTo>
                  <a:pt x="88" y="2639"/>
                </a:lnTo>
                <a:lnTo>
                  <a:pt x="79" y="2648"/>
                </a:lnTo>
                <a:lnTo>
                  <a:pt x="53" y="2648"/>
                </a:lnTo>
                <a:lnTo>
                  <a:pt x="35" y="2665"/>
                </a:lnTo>
                <a:lnTo>
                  <a:pt x="18" y="2674"/>
                </a:lnTo>
                <a:lnTo>
                  <a:pt x="18" y="2665"/>
                </a:lnTo>
                <a:lnTo>
                  <a:pt x="9" y="2665"/>
                </a:lnTo>
                <a:lnTo>
                  <a:pt x="0" y="2674"/>
                </a:lnTo>
                <a:lnTo>
                  <a:pt x="9" y="2683"/>
                </a:lnTo>
                <a:lnTo>
                  <a:pt x="53" y="2701"/>
                </a:lnTo>
                <a:lnTo>
                  <a:pt x="106" y="2718"/>
                </a:lnTo>
                <a:lnTo>
                  <a:pt x="115" y="2709"/>
                </a:lnTo>
                <a:lnTo>
                  <a:pt x="141" y="2718"/>
                </a:lnTo>
                <a:lnTo>
                  <a:pt x="150" y="2727"/>
                </a:lnTo>
                <a:lnTo>
                  <a:pt x="132" y="2718"/>
                </a:lnTo>
                <a:lnTo>
                  <a:pt x="124" y="2727"/>
                </a:lnTo>
                <a:lnTo>
                  <a:pt x="115" y="2736"/>
                </a:lnTo>
                <a:lnTo>
                  <a:pt x="97" y="2736"/>
                </a:lnTo>
                <a:lnTo>
                  <a:pt x="88" y="2736"/>
                </a:lnTo>
                <a:lnTo>
                  <a:pt x="97" y="2745"/>
                </a:lnTo>
                <a:lnTo>
                  <a:pt x="115" y="2762"/>
                </a:lnTo>
                <a:lnTo>
                  <a:pt x="124" y="2762"/>
                </a:lnTo>
                <a:lnTo>
                  <a:pt x="124" y="2771"/>
                </a:lnTo>
                <a:lnTo>
                  <a:pt x="124" y="2780"/>
                </a:lnTo>
                <a:lnTo>
                  <a:pt x="124" y="2789"/>
                </a:lnTo>
                <a:lnTo>
                  <a:pt x="132" y="2798"/>
                </a:lnTo>
                <a:lnTo>
                  <a:pt x="141" y="2807"/>
                </a:lnTo>
                <a:lnTo>
                  <a:pt x="194" y="2815"/>
                </a:lnTo>
                <a:lnTo>
                  <a:pt x="221" y="2815"/>
                </a:lnTo>
                <a:lnTo>
                  <a:pt x="229" y="2815"/>
                </a:lnTo>
                <a:lnTo>
                  <a:pt x="238" y="2815"/>
                </a:lnTo>
                <a:lnTo>
                  <a:pt x="247" y="2807"/>
                </a:lnTo>
                <a:lnTo>
                  <a:pt x="247" y="2815"/>
                </a:lnTo>
                <a:lnTo>
                  <a:pt x="282" y="2807"/>
                </a:lnTo>
                <a:lnTo>
                  <a:pt x="326" y="2807"/>
                </a:lnTo>
                <a:lnTo>
                  <a:pt x="344" y="2807"/>
                </a:lnTo>
                <a:lnTo>
                  <a:pt x="353" y="2815"/>
                </a:lnTo>
                <a:lnTo>
                  <a:pt x="362" y="2824"/>
                </a:lnTo>
                <a:lnTo>
                  <a:pt x="371" y="2815"/>
                </a:lnTo>
                <a:lnTo>
                  <a:pt x="362" y="2807"/>
                </a:lnTo>
                <a:lnTo>
                  <a:pt x="353" y="2798"/>
                </a:lnTo>
                <a:lnTo>
                  <a:pt x="362" y="2798"/>
                </a:lnTo>
                <a:lnTo>
                  <a:pt x="388" y="2815"/>
                </a:lnTo>
                <a:lnTo>
                  <a:pt x="388" y="2833"/>
                </a:lnTo>
                <a:lnTo>
                  <a:pt x="397" y="2833"/>
                </a:lnTo>
                <a:lnTo>
                  <a:pt x="406" y="2824"/>
                </a:lnTo>
                <a:lnTo>
                  <a:pt x="423" y="2798"/>
                </a:lnTo>
                <a:lnTo>
                  <a:pt x="432" y="2789"/>
                </a:lnTo>
                <a:lnTo>
                  <a:pt x="459" y="2789"/>
                </a:lnTo>
                <a:lnTo>
                  <a:pt x="468" y="2780"/>
                </a:lnTo>
                <a:lnTo>
                  <a:pt x="476" y="2780"/>
                </a:lnTo>
                <a:lnTo>
                  <a:pt x="485" y="2780"/>
                </a:lnTo>
                <a:lnTo>
                  <a:pt x="512" y="2762"/>
                </a:lnTo>
                <a:lnTo>
                  <a:pt x="521" y="2762"/>
                </a:lnTo>
                <a:lnTo>
                  <a:pt x="529" y="2771"/>
                </a:lnTo>
                <a:lnTo>
                  <a:pt x="529" y="2780"/>
                </a:lnTo>
                <a:lnTo>
                  <a:pt x="538" y="2789"/>
                </a:lnTo>
                <a:lnTo>
                  <a:pt x="529" y="2798"/>
                </a:lnTo>
                <a:lnTo>
                  <a:pt x="529" y="2807"/>
                </a:lnTo>
                <a:lnTo>
                  <a:pt x="521" y="2807"/>
                </a:lnTo>
                <a:lnTo>
                  <a:pt x="512" y="2815"/>
                </a:lnTo>
                <a:lnTo>
                  <a:pt x="494" y="2815"/>
                </a:lnTo>
                <a:lnTo>
                  <a:pt x="485" y="2824"/>
                </a:lnTo>
                <a:lnTo>
                  <a:pt x="494" y="2824"/>
                </a:lnTo>
                <a:lnTo>
                  <a:pt x="503" y="2824"/>
                </a:lnTo>
                <a:lnTo>
                  <a:pt x="521" y="2842"/>
                </a:lnTo>
                <a:lnTo>
                  <a:pt x="529" y="2868"/>
                </a:lnTo>
                <a:lnTo>
                  <a:pt x="538" y="2877"/>
                </a:lnTo>
                <a:lnTo>
                  <a:pt x="538" y="2895"/>
                </a:lnTo>
                <a:lnTo>
                  <a:pt x="538" y="2904"/>
                </a:lnTo>
                <a:lnTo>
                  <a:pt x="529" y="2912"/>
                </a:lnTo>
                <a:lnTo>
                  <a:pt x="512" y="2921"/>
                </a:lnTo>
                <a:lnTo>
                  <a:pt x="503" y="2930"/>
                </a:lnTo>
                <a:lnTo>
                  <a:pt x="485" y="2939"/>
                </a:lnTo>
                <a:lnTo>
                  <a:pt x="450" y="2939"/>
                </a:lnTo>
                <a:lnTo>
                  <a:pt x="441" y="2939"/>
                </a:lnTo>
                <a:lnTo>
                  <a:pt x="441" y="2930"/>
                </a:lnTo>
                <a:lnTo>
                  <a:pt x="432" y="2930"/>
                </a:lnTo>
                <a:lnTo>
                  <a:pt x="423" y="2939"/>
                </a:lnTo>
                <a:lnTo>
                  <a:pt x="406" y="2957"/>
                </a:lnTo>
                <a:lnTo>
                  <a:pt x="388" y="2965"/>
                </a:lnTo>
                <a:lnTo>
                  <a:pt x="379" y="2974"/>
                </a:lnTo>
                <a:lnTo>
                  <a:pt x="371" y="2983"/>
                </a:lnTo>
                <a:lnTo>
                  <a:pt x="353" y="2983"/>
                </a:lnTo>
                <a:lnTo>
                  <a:pt x="344" y="2983"/>
                </a:lnTo>
                <a:lnTo>
                  <a:pt x="335" y="2974"/>
                </a:lnTo>
                <a:lnTo>
                  <a:pt x="326" y="2983"/>
                </a:lnTo>
                <a:lnTo>
                  <a:pt x="318" y="2992"/>
                </a:lnTo>
                <a:lnTo>
                  <a:pt x="318" y="2983"/>
                </a:lnTo>
                <a:lnTo>
                  <a:pt x="326" y="2983"/>
                </a:lnTo>
                <a:lnTo>
                  <a:pt x="326" y="2974"/>
                </a:lnTo>
                <a:lnTo>
                  <a:pt x="318" y="2965"/>
                </a:lnTo>
                <a:lnTo>
                  <a:pt x="309" y="2965"/>
                </a:lnTo>
                <a:lnTo>
                  <a:pt x="291" y="2957"/>
                </a:lnTo>
                <a:lnTo>
                  <a:pt x="273" y="2965"/>
                </a:lnTo>
                <a:lnTo>
                  <a:pt x="265" y="2965"/>
                </a:lnTo>
                <a:lnTo>
                  <a:pt x="265" y="2974"/>
                </a:lnTo>
                <a:lnTo>
                  <a:pt x="273" y="2983"/>
                </a:lnTo>
                <a:lnTo>
                  <a:pt x="256" y="2983"/>
                </a:lnTo>
                <a:lnTo>
                  <a:pt x="247" y="2992"/>
                </a:lnTo>
                <a:lnTo>
                  <a:pt x="247" y="3001"/>
                </a:lnTo>
                <a:lnTo>
                  <a:pt x="238" y="3010"/>
                </a:lnTo>
                <a:lnTo>
                  <a:pt x="238" y="3027"/>
                </a:lnTo>
                <a:lnTo>
                  <a:pt x="247" y="3036"/>
                </a:lnTo>
                <a:lnTo>
                  <a:pt x="256" y="3027"/>
                </a:lnTo>
                <a:lnTo>
                  <a:pt x="256" y="3036"/>
                </a:lnTo>
                <a:lnTo>
                  <a:pt x="238" y="3036"/>
                </a:lnTo>
                <a:lnTo>
                  <a:pt x="247" y="3045"/>
                </a:lnTo>
                <a:lnTo>
                  <a:pt x="247" y="3054"/>
                </a:lnTo>
                <a:lnTo>
                  <a:pt x="238" y="3045"/>
                </a:lnTo>
                <a:lnTo>
                  <a:pt x="229" y="3045"/>
                </a:lnTo>
                <a:lnTo>
                  <a:pt x="221" y="3045"/>
                </a:lnTo>
                <a:lnTo>
                  <a:pt x="212" y="3054"/>
                </a:lnTo>
                <a:lnTo>
                  <a:pt x="194" y="3071"/>
                </a:lnTo>
                <a:lnTo>
                  <a:pt x="176" y="3089"/>
                </a:lnTo>
                <a:lnTo>
                  <a:pt x="176" y="3107"/>
                </a:lnTo>
                <a:lnTo>
                  <a:pt x="176" y="3115"/>
                </a:lnTo>
                <a:lnTo>
                  <a:pt x="185" y="3115"/>
                </a:lnTo>
                <a:lnTo>
                  <a:pt x="168" y="3124"/>
                </a:lnTo>
                <a:lnTo>
                  <a:pt x="159" y="3124"/>
                </a:lnTo>
                <a:lnTo>
                  <a:pt x="150" y="3124"/>
                </a:lnTo>
                <a:lnTo>
                  <a:pt x="150" y="3133"/>
                </a:lnTo>
                <a:lnTo>
                  <a:pt x="168" y="3142"/>
                </a:lnTo>
                <a:lnTo>
                  <a:pt x="150" y="3142"/>
                </a:lnTo>
                <a:lnTo>
                  <a:pt x="141" y="3142"/>
                </a:lnTo>
                <a:lnTo>
                  <a:pt x="141" y="3151"/>
                </a:lnTo>
                <a:lnTo>
                  <a:pt x="141" y="3160"/>
                </a:lnTo>
                <a:lnTo>
                  <a:pt x="150" y="3160"/>
                </a:lnTo>
                <a:lnTo>
                  <a:pt x="159" y="3151"/>
                </a:lnTo>
                <a:lnTo>
                  <a:pt x="168" y="3160"/>
                </a:lnTo>
                <a:lnTo>
                  <a:pt x="159" y="3168"/>
                </a:lnTo>
                <a:lnTo>
                  <a:pt x="168" y="3177"/>
                </a:lnTo>
                <a:lnTo>
                  <a:pt x="176" y="3186"/>
                </a:lnTo>
                <a:lnTo>
                  <a:pt x="185" y="3195"/>
                </a:lnTo>
                <a:lnTo>
                  <a:pt x="185" y="3204"/>
                </a:lnTo>
                <a:lnTo>
                  <a:pt x="194" y="3204"/>
                </a:lnTo>
                <a:lnTo>
                  <a:pt x="203" y="3204"/>
                </a:lnTo>
                <a:lnTo>
                  <a:pt x="203" y="3195"/>
                </a:lnTo>
                <a:lnTo>
                  <a:pt x="203" y="3186"/>
                </a:lnTo>
                <a:lnTo>
                  <a:pt x="212" y="3186"/>
                </a:lnTo>
                <a:lnTo>
                  <a:pt x="203" y="3195"/>
                </a:lnTo>
                <a:lnTo>
                  <a:pt x="212" y="3195"/>
                </a:lnTo>
                <a:lnTo>
                  <a:pt x="212" y="3204"/>
                </a:lnTo>
                <a:lnTo>
                  <a:pt x="221" y="3195"/>
                </a:lnTo>
                <a:lnTo>
                  <a:pt x="221" y="3204"/>
                </a:lnTo>
                <a:lnTo>
                  <a:pt x="229" y="3204"/>
                </a:lnTo>
                <a:lnTo>
                  <a:pt x="238" y="3204"/>
                </a:lnTo>
                <a:lnTo>
                  <a:pt x="229" y="3213"/>
                </a:lnTo>
                <a:lnTo>
                  <a:pt x="212" y="3221"/>
                </a:lnTo>
                <a:lnTo>
                  <a:pt x="221" y="3221"/>
                </a:lnTo>
                <a:lnTo>
                  <a:pt x="221" y="3230"/>
                </a:lnTo>
                <a:lnTo>
                  <a:pt x="247" y="3221"/>
                </a:lnTo>
                <a:lnTo>
                  <a:pt x="273" y="3230"/>
                </a:lnTo>
                <a:lnTo>
                  <a:pt x="300" y="3230"/>
                </a:lnTo>
                <a:lnTo>
                  <a:pt x="318" y="3221"/>
                </a:lnTo>
                <a:lnTo>
                  <a:pt x="326" y="3221"/>
                </a:lnTo>
                <a:lnTo>
                  <a:pt x="335" y="3230"/>
                </a:lnTo>
                <a:lnTo>
                  <a:pt x="326" y="3230"/>
                </a:lnTo>
                <a:lnTo>
                  <a:pt x="318" y="3230"/>
                </a:lnTo>
                <a:lnTo>
                  <a:pt x="309" y="3230"/>
                </a:lnTo>
                <a:lnTo>
                  <a:pt x="326" y="3239"/>
                </a:lnTo>
                <a:lnTo>
                  <a:pt x="335" y="3239"/>
                </a:lnTo>
                <a:lnTo>
                  <a:pt x="344" y="3248"/>
                </a:lnTo>
                <a:lnTo>
                  <a:pt x="335" y="3257"/>
                </a:lnTo>
                <a:lnTo>
                  <a:pt x="326" y="3265"/>
                </a:lnTo>
                <a:lnTo>
                  <a:pt x="318" y="3257"/>
                </a:lnTo>
                <a:lnTo>
                  <a:pt x="309" y="3248"/>
                </a:lnTo>
                <a:lnTo>
                  <a:pt x="300" y="3239"/>
                </a:lnTo>
                <a:lnTo>
                  <a:pt x="291" y="3248"/>
                </a:lnTo>
                <a:lnTo>
                  <a:pt x="282" y="3257"/>
                </a:lnTo>
                <a:lnTo>
                  <a:pt x="273" y="3265"/>
                </a:lnTo>
                <a:lnTo>
                  <a:pt x="282" y="3257"/>
                </a:lnTo>
                <a:lnTo>
                  <a:pt x="282" y="3248"/>
                </a:lnTo>
                <a:lnTo>
                  <a:pt x="282" y="3239"/>
                </a:lnTo>
                <a:lnTo>
                  <a:pt x="273" y="3239"/>
                </a:lnTo>
                <a:lnTo>
                  <a:pt x="265" y="3239"/>
                </a:lnTo>
                <a:lnTo>
                  <a:pt x="256" y="3230"/>
                </a:lnTo>
                <a:lnTo>
                  <a:pt x="247" y="3230"/>
                </a:lnTo>
                <a:lnTo>
                  <a:pt x="238" y="3230"/>
                </a:lnTo>
                <a:lnTo>
                  <a:pt x="229" y="3248"/>
                </a:lnTo>
                <a:lnTo>
                  <a:pt x="203" y="3265"/>
                </a:lnTo>
                <a:lnTo>
                  <a:pt x="212" y="3274"/>
                </a:lnTo>
                <a:lnTo>
                  <a:pt x="221" y="3265"/>
                </a:lnTo>
                <a:lnTo>
                  <a:pt x="229" y="3274"/>
                </a:lnTo>
                <a:lnTo>
                  <a:pt x="221" y="3283"/>
                </a:lnTo>
                <a:lnTo>
                  <a:pt x="238" y="3292"/>
                </a:lnTo>
                <a:lnTo>
                  <a:pt x="247" y="3292"/>
                </a:lnTo>
                <a:lnTo>
                  <a:pt x="256" y="3292"/>
                </a:lnTo>
                <a:lnTo>
                  <a:pt x="265" y="3310"/>
                </a:lnTo>
                <a:lnTo>
                  <a:pt x="291" y="3327"/>
                </a:lnTo>
                <a:lnTo>
                  <a:pt x="291" y="3336"/>
                </a:lnTo>
                <a:lnTo>
                  <a:pt x="309" y="3345"/>
                </a:lnTo>
                <a:lnTo>
                  <a:pt x="326" y="3354"/>
                </a:lnTo>
                <a:lnTo>
                  <a:pt x="362" y="3345"/>
                </a:lnTo>
                <a:lnTo>
                  <a:pt x="388" y="3336"/>
                </a:lnTo>
                <a:lnTo>
                  <a:pt x="397" y="3327"/>
                </a:lnTo>
                <a:lnTo>
                  <a:pt x="406" y="3327"/>
                </a:lnTo>
                <a:lnTo>
                  <a:pt x="415" y="3310"/>
                </a:lnTo>
                <a:lnTo>
                  <a:pt x="406" y="3301"/>
                </a:lnTo>
                <a:lnTo>
                  <a:pt x="397" y="3301"/>
                </a:lnTo>
                <a:lnTo>
                  <a:pt x="406" y="3292"/>
                </a:lnTo>
                <a:lnTo>
                  <a:pt x="415" y="3283"/>
                </a:lnTo>
                <a:lnTo>
                  <a:pt x="432" y="3265"/>
                </a:lnTo>
                <a:lnTo>
                  <a:pt x="432" y="3257"/>
                </a:lnTo>
                <a:lnTo>
                  <a:pt x="441" y="3248"/>
                </a:lnTo>
                <a:lnTo>
                  <a:pt x="450" y="3248"/>
                </a:lnTo>
                <a:lnTo>
                  <a:pt x="441" y="3257"/>
                </a:lnTo>
                <a:lnTo>
                  <a:pt x="432" y="3274"/>
                </a:lnTo>
                <a:lnTo>
                  <a:pt x="415" y="3301"/>
                </a:lnTo>
                <a:lnTo>
                  <a:pt x="432" y="3310"/>
                </a:lnTo>
                <a:lnTo>
                  <a:pt x="441" y="3327"/>
                </a:lnTo>
                <a:lnTo>
                  <a:pt x="459" y="3363"/>
                </a:lnTo>
                <a:lnTo>
                  <a:pt x="459" y="3371"/>
                </a:lnTo>
                <a:lnTo>
                  <a:pt x="459" y="3380"/>
                </a:lnTo>
                <a:lnTo>
                  <a:pt x="459" y="3389"/>
                </a:lnTo>
                <a:lnTo>
                  <a:pt x="459" y="3398"/>
                </a:lnTo>
                <a:lnTo>
                  <a:pt x="450" y="3407"/>
                </a:lnTo>
                <a:lnTo>
                  <a:pt x="450" y="3424"/>
                </a:lnTo>
                <a:lnTo>
                  <a:pt x="459" y="3424"/>
                </a:lnTo>
                <a:lnTo>
                  <a:pt x="468" y="3424"/>
                </a:lnTo>
                <a:lnTo>
                  <a:pt x="476" y="3424"/>
                </a:lnTo>
                <a:lnTo>
                  <a:pt x="468" y="3433"/>
                </a:lnTo>
                <a:lnTo>
                  <a:pt x="468" y="3442"/>
                </a:lnTo>
                <a:lnTo>
                  <a:pt x="468" y="3451"/>
                </a:lnTo>
                <a:lnTo>
                  <a:pt x="468" y="3460"/>
                </a:lnTo>
                <a:lnTo>
                  <a:pt x="459" y="3468"/>
                </a:lnTo>
                <a:lnTo>
                  <a:pt x="450" y="3468"/>
                </a:lnTo>
                <a:lnTo>
                  <a:pt x="441" y="3477"/>
                </a:lnTo>
                <a:lnTo>
                  <a:pt x="468" y="3477"/>
                </a:lnTo>
                <a:lnTo>
                  <a:pt x="494" y="3468"/>
                </a:lnTo>
                <a:lnTo>
                  <a:pt x="503" y="3468"/>
                </a:lnTo>
                <a:lnTo>
                  <a:pt x="503" y="3460"/>
                </a:lnTo>
                <a:lnTo>
                  <a:pt x="529" y="3451"/>
                </a:lnTo>
                <a:lnTo>
                  <a:pt x="538" y="3451"/>
                </a:lnTo>
                <a:lnTo>
                  <a:pt x="547" y="3442"/>
                </a:lnTo>
                <a:lnTo>
                  <a:pt x="556" y="3433"/>
                </a:lnTo>
                <a:lnTo>
                  <a:pt x="573" y="3433"/>
                </a:lnTo>
                <a:lnTo>
                  <a:pt x="573" y="3442"/>
                </a:lnTo>
                <a:lnTo>
                  <a:pt x="582" y="3451"/>
                </a:lnTo>
                <a:lnTo>
                  <a:pt x="600" y="3460"/>
                </a:lnTo>
                <a:lnTo>
                  <a:pt x="609" y="3451"/>
                </a:lnTo>
                <a:lnTo>
                  <a:pt x="618" y="3451"/>
                </a:lnTo>
                <a:lnTo>
                  <a:pt x="635" y="3460"/>
                </a:lnTo>
                <a:lnTo>
                  <a:pt x="644" y="3468"/>
                </a:lnTo>
                <a:lnTo>
                  <a:pt x="662" y="3495"/>
                </a:lnTo>
                <a:lnTo>
                  <a:pt x="671" y="3504"/>
                </a:lnTo>
                <a:lnTo>
                  <a:pt x="688" y="3495"/>
                </a:lnTo>
                <a:lnTo>
                  <a:pt x="688" y="3486"/>
                </a:lnTo>
                <a:lnTo>
                  <a:pt x="679" y="3468"/>
                </a:lnTo>
                <a:lnTo>
                  <a:pt x="679" y="3460"/>
                </a:lnTo>
                <a:lnTo>
                  <a:pt x="688" y="3451"/>
                </a:lnTo>
                <a:lnTo>
                  <a:pt x="688" y="3442"/>
                </a:lnTo>
                <a:lnTo>
                  <a:pt x="697" y="3442"/>
                </a:lnTo>
                <a:lnTo>
                  <a:pt x="706" y="3433"/>
                </a:lnTo>
                <a:lnTo>
                  <a:pt x="715" y="3424"/>
                </a:lnTo>
                <a:lnTo>
                  <a:pt x="723" y="3433"/>
                </a:lnTo>
                <a:lnTo>
                  <a:pt x="741" y="3442"/>
                </a:lnTo>
                <a:lnTo>
                  <a:pt x="732" y="3442"/>
                </a:lnTo>
                <a:lnTo>
                  <a:pt x="723" y="3433"/>
                </a:lnTo>
                <a:lnTo>
                  <a:pt x="715" y="3433"/>
                </a:lnTo>
                <a:lnTo>
                  <a:pt x="706" y="3442"/>
                </a:lnTo>
                <a:lnTo>
                  <a:pt x="706" y="3451"/>
                </a:lnTo>
                <a:lnTo>
                  <a:pt x="715" y="3460"/>
                </a:lnTo>
                <a:lnTo>
                  <a:pt x="715" y="3468"/>
                </a:lnTo>
                <a:lnTo>
                  <a:pt x="723" y="3477"/>
                </a:lnTo>
                <a:lnTo>
                  <a:pt x="732" y="3477"/>
                </a:lnTo>
                <a:lnTo>
                  <a:pt x="741" y="3477"/>
                </a:lnTo>
                <a:lnTo>
                  <a:pt x="768" y="3468"/>
                </a:lnTo>
                <a:lnTo>
                  <a:pt x="803" y="3451"/>
                </a:lnTo>
                <a:lnTo>
                  <a:pt x="820" y="3442"/>
                </a:lnTo>
                <a:lnTo>
                  <a:pt x="829" y="3424"/>
                </a:lnTo>
                <a:lnTo>
                  <a:pt x="820" y="3442"/>
                </a:lnTo>
                <a:lnTo>
                  <a:pt x="812" y="3460"/>
                </a:lnTo>
                <a:lnTo>
                  <a:pt x="820" y="3468"/>
                </a:lnTo>
                <a:lnTo>
                  <a:pt x="803" y="3477"/>
                </a:lnTo>
                <a:lnTo>
                  <a:pt x="785" y="3495"/>
                </a:lnTo>
                <a:lnTo>
                  <a:pt x="776" y="3495"/>
                </a:lnTo>
                <a:lnTo>
                  <a:pt x="776" y="3504"/>
                </a:lnTo>
                <a:lnTo>
                  <a:pt x="785" y="3521"/>
                </a:lnTo>
                <a:lnTo>
                  <a:pt x="794" y="3521"/>
                </a:lnTo>
                <a:lnTo>
                  <a:pt x="803" y="3521"/>
                </a:lnTo>
                <a:lnTo>
                  <a:pt x="785" y="3530"/>
                </a:lnTo>
                <a:lnTo>
                  <a:pt x="776" y="3530"/>
                </a:lnTo>
                <a:lnTo>
                  <a:pt x="768" y="3539"/>
                </a:lnTo>
                <a:lnTo>
                  <a:pt x="768" y="3557"/>
                </a:lnTo>
                <a:lnTo>
                  <a:pt x="768" y="3574"/>
                </a:lnTo>
                <a:lnTo>
                  <a:pt x="768" y="3583"/>
                </a:lnTo>
                <a:lnTo>
                  <a:pt x="776" y="3583"/>
                </a:lnTo>
                <a:lnTo>
                  <a:pt x="776" y="3592"/>
                </a:lnTo>
                <a:lnTo>
                  <a:pt x="785" y="3592"/>
                </a:lnTo>
                <a:lnTo>
                  <a:pt x="785" y="3601"/>
                </a:lnTo>
                <a:lnTo>
                  <a:pt x="776" y="3601"/>
                </a:lnTo>
                <a:lnTo>
                  <a:pt x="768" y="3601"/>
                </a:lnTo>
                <a:lnTo>
                  <a:pt x="768" y="3592"/>
                </a:lnTo>
                <a:lnTo>
                  <a:pt x="759" y="3592"/>
                </a:lnTo>
                <a:lnTo>
                  <a:pt x="750" y="3592"/>
                </a:lnTo>
                <a:lnTo>
                  <a:pt x="741" y="3610"/>
                </a:lnTo>
                <a:lnTo>
                  <a:pt x="732" y="3610"/>
                </a:lnTo>
                <a:lnTo>
                  <a:pt x="723" y="3619"/>
                </a:lnTo>
                <a:lnTo>
                  <a:pt x="706" y="3627"/>
                </a:lnTo>
                <a:lnTo>
                  <a:pt x="697" y="3636"/>
                </a:lnTo>
                <a:lnTo>
                  <a:pt x="697" y="3645"/>
                </a:lnTo>
                <a:lnTo>
                  <a:pt x="697" y="3654"/>
                </a:lnTo>
                <a:lnTo>
                  <a:pt x="697" y="3663"/>
                </a:lnTo>
                <a:lnTo>
                  <a:pt x="697" y="3671"/>
                </a:lnTo>
                <a:lnTo>
                  <a:pt x="688" y="3671"/>
                </a:lnTo>
                <a:lnTo>
                  <a:pt x="679" y="3671"/>
                </a:lnTo>
                <a:lnTo>
                  <a:pt x="679" y="3663"/>
                </a:lnTo>
                <a:lnTo>
                  <a:pt x="671" y="3663"/>
                </a:lnTo>
                <a:lnTo>
                  <a:pt x="662" y="3671"/>
                </a:lnTo>
                <a:lnTo>
                  <a:pt x="653" y="3680"/>
                </a:lnTo>
                <a:lnTo>
                  <a:pt x="609" y="3698"/>
                </a:lnTo>
                <a:lnTo>
                  <a:pt x="591" y="3707"/>
                </a:lnTo>
                <a:lnTo>
                  <a:pt x="582" y="3716"/>
                </a:lnTo>
                <a:lnTo>
                  <a:pt x="573" y="3724"/>
                </a:lnTo>
                <a:lnTo>
                  <a:pt x="565" y="3733"/>
                </a:lnTo>
                <a:lnTo>
                  <a:pt x="565" y="3742"/>
                </a:lnTo>
                <a:lnTo>
                  <a:pt x="556" y="3751"/>
                </a:lnTo>
                <a:lnTo>
                  <a:pt x="556" y="3760"/>
                </a:lnTo>
                <a:lnTo>
                  <a:pt x="565" y="3760"/>
                </a:lnTo>
                <a:lnTo>
                  <a:pt x="573" y="3769"/>
                </a:lnTo>
                <a:lnTo>
                  <a:pt x="573" y="3777"/>
                </a:lnTo>
                <a:lnTo>
                  <a:pt x="565" y="3777"/>
                </a:lnTo>
                <a:lnTo>
                  <a:pt x="556" y="3769"/>
                </a:lnTo>
                <a:lnTo>
                  <a:pt x="547" y="3769"/>
                </a:lnTo>
                <a:lnTo>
                  <a:pt x="538" y="3769"/>
                </a:lnTo>
                <a:lnTo>
                  <a:pt x="538" y="3777"/>
                </a:lnTo>
                <a:lnTo>
                  <a:pt x="529" y="3777"/>
                </a:lnTo>
                <a:lnTo>
                  <a:pt x="521" y="3769"/>
                </a:lnTo>
                <a:lnTo>
                  <a:pt x="521" y="3760"/>
                </a:lnTo>
                <a:lnTo>
                  <a:pt x="529" y="3760"/>
                </a:lnTo>
                <a:lnTo>
                  <a:pt x="512" y="3760"/>
                </a:lnTo>
                <a:lnTo>
                  <a:pt x="503" y="3760"/>
                </a:lnTo>
                <a:lnTo>
                  <a:pt x="512" y="3751"/>
                </a:lnTo>
                <a:lnTo>
                  <a:pt x="503" y="3751"/>
                </a:lnTo>
                <a:lnTo>
                  <a:pt x="468" y="3769"/>
                </a:lnTo>
                <a:lnTo>
                  <a:pt x="450" y="3769"/>
                </a:lnTo>
                <a:lnTo>
                  <a:pt x="441" y="3786"/>
                </a:lnTo>
                <a:lnTo>
                  <a:pt x="423" y="3795"/>
                </a:lnTo>
                <a:lnTo>
                  <a:pt x="415" y="3813"/>
                </a:lnTo>
                <a:lnTo>
                  <a:pt x="397" y="3822"/>
                </a:lnTo>
                <a:lnTo>
                  <a:pt x="388" y="3830"/>
                </a:lnTo>
                <a:lnTo>
                  <a:pt x="388" y="3839"/>
                </a:lnTo>
                <a:lnTo>
                  <a:pt x="379" y="3839"/>
                </a:lnTo>
                <a:lnTo>
                  <a:pt x="371" y="3839"/>
                </a:lnTo>
                <a:lnTo>
                  <a:pt x="353" y="3848"/>
                </a:lnTo>
                <a:lnTo>
                  <a:pt x="353" y="3857"/>
                </a:lnTo>
                <a:lnTo>
                  <a:pt x="353" y="3866"/>
                </a:lnTo>
                <a:lnTo>
                  <a:pt x="353" y="3874"/>
                </a:lnTo>
                <a:lnTo>
                  <a:pt x="362" y="3874"/>
                </a:lnTo>
                <a:lnTo>
                  <a:pt x="362" y="3866"/>
                </a:lnTo>
                <a:lnTo>
                  <a:pt x="371" y="3857"/>
                </a:lnTo>
                <a:lnTo>
                  <a:pt x="371" y="3848"/>
                </a:lnTo>
                <a:lnTo>
                  <a:pt x="379" y="3857"/>
                </a:lnTo>
                <a:lnTo>
                  <a:pt x="388" y="3866"/>
                </a:lnTo>
                <a:lnTo>
                  <a:pt x="397" y="3857"/>
                </a:lnTo>
                <a:lnTo>
                  <a:pt x="406" y="3857"/>
                </a:lnTo>
                <a:lnTo>
                  <a:pt x="406" y="3848"/>
                </a:lnTo>
                <a:lnTo>
                  <a:pt x="406" y="3839"/>
                </a:lnTo>
                <a:lnTo>
                  <a:pt x="406" y="3830"/>
                </a:lnTo>
                <a:lnTo>
                  <a:pt x="415" y="3839"/>
                </a:lnTo>
                <a:lnTo>
                  <a:pt x="415" y="3848"/>
                </a:lnTo>
                <a:lnTo>
                  <a:pt x="423" y="3848"/>
                </a:lnTo>
                <a:lnTo>
                  <a:pt x="423" y="3857"/>
                </a:lnTo>
                <a:lnTo>
                  <a:pt x="432" y="3848"/>
                </a:lnTo>
                <a:lnTo>
                  <a:pt x="441" y="3839"/>
                </a:lnTo>
                <a:lnTo>
                  <a:pt x="450" y="3839"/>
                </a:lnTo>
                <a:lnTo>
                  <a:pt x="468" y="3822"/>
                </a:lnTo>
                <a:lnTo>
                  <a:pt x="468" y="3813"/>
                </a:lnTo>
                <a:lnTo>
                  <a:pt x="476" y="3804"/>
                </a:lnTo>
                <a:lnTo>
                  <a:pt x="476" y="3795"/>
                </a:lnTo>
                <a:lnTo>
                  <a:pt x="485" y="3795"/>
                </a:lnTo>
                <a:lnTo>
                  <a:pt x="494" y="3795"/>
                </a:lnTo>
                <a:lnTo>
                  <a:pt x="503" y="3795"/>
                </a:lnTo>
                <a:lnTo>
                  <a:pt x="503" y="3804"/>
                </a:lnTo>
                <a:lnTo>
                  <a:pt x="512" y="3804"/>
                </a:lnTo>
                <a:lnTo>
                  <a:pt x="503" y="3804"/>
                </a:lnTo>
                <a:lnTo>
                  <a:pt x="494" y="3804"/>
                </a:lnTo>
                <a:lnTo>
                  <a:pt x="485" y="3813"/>
                </a:lnTo>
                <a:lnTo>
                  <a:pt x="485" y="3822"/>
                </a:lnTo>
                <a:lnTo>
                  <a:pt x="494" y="3822"/>
                </a:lnTo>
                <a:lnTo>
                  <a:pt x="512" y="3822"/>
                </a:lnTo>
                <a:lnTo>
                  <a:pt x="512" y="3813"/>
                </a:lnTo>
                <a:lnTo>
                  <a:pt x="521" y="3813"/>
                </a:lnTo>
                <a:lnTo>
                  <a:pt x="529" y="3804"/>
                </a:lnTo>
                <a:lnTo>
                  <a:pt x="538" y="3804"/>
                </a:lnTo>
                <a:lnTo>
                  <a:pt x="547" y="3804"/>
                </a:lnTo>
                <a:lnTo>
                  <a:pt x="556" y="3804"/>
                </a:lnTo>
                <a:lnTo>
                  <a:pt x="565" y="3804"/>
                </a:lnTo>
                <a:lnTo>
                  <a:pt x="565" y="3795"/>
                </a:lnTo>
                <a:lnTo>
                  <a:pt x="582" y="3786"/>
                </a:lnTo>
                <a:lnTo>
                  <a:pt x="591" y="3777"/>
                </a:lnTo>
                <a:lnTo>
                  <a:pt x="600" y="3777"/>
                </a:lnTo>
                <a:lnTo>
                  <a:pt x="609" y="3777"/>
                </a:lnTo>
                <a:lnTo>
                  <a:pt x="609" y="3769"/>
                </a:lnTo>
                <a:lnTo>
                  <a:pt x="618" y="3769"/>
                </a:lnTo>
                <a:lnTo>
                  <a:pt x="618" y="3777"/>
                </a:lnTo>
                <a:lnTo>
                  <a:pt x="618" y="3795"/>
                </a:lnTo>
                <a:lnTo>
                  <a:pt x="626" y="3786"/>
                </a:lnTo>
                <a:lnTo>
                  <a:pt x="626" y="3777"/>
                </a:lnTo>
                <a:lnTo>
                  <a:pt x="635" y="3777"/>
                </a:lnTo>
                <a:lnTo>
                  <a:pt x="635" y="3769"/>
                </a:lnTo>
                <a:lnTo>
                  <a:pt x="688" y="3760"/>
                </a:lnTo>
                <a:lnTo>
                  <a:pt x="688" y="3751"/>
                </a:lnTo>
                <a:lnTo>
                  <a:pt x="697" y="3742"/>
                </a:lnTo>
                <a:lnTo>
                  <a:pt x="697" y="3733"/>
                </a:lnTo>
                <a:lnTo>
                  <a:pt x="706" y="3733"/>
                </a:lnTo>
                <a:lnTo>
                  <a:pt x="706" y="3751"/>
                </a:lnTo>
                <a:lnTo>
                  <a:pt x="715" y="3742"/>
                </a:lnTo>
                <a:lnTo>
                  <a:pt x="723" y="3733"/>
                </a:lnTo>
                <a:lnTo>
                  <a:pt x="723" y="3724"/>
                </a:lnTo>
                <a:lnTo>
                  <a:pt x="715" y="3724"/>
                </a:lnTo>
                <a:lnTo>
                  <a:pt x="706" y="3724"/>
                </a:lnTo>
                <a:lnTo>
                  <a:pt x="706" y="3716"/>
                </a:lnTo>
                <a:lnTo>
                  <a:pt x="715" y="3707"/>
                </a:lnTo>
                <a:lnTo>
                  <a:pt x="732" y="3707"/>
                </a:lnTo>
                <a:lnTo>
                  <a:pt x="741" y="3698"/>
                </a:lnTo>
                <a:lnTo>
                  <a:pt x="750" y="3698"/>
                </a:lnTo>
                <a:lnTo>
                  <a:pt x="741" y="3698"/>
                </a:lnTo>
                <a:lnTo>
                  <a:pt x="741" y="3689"/>
                </a:lnTo>
                <a:lnTo>
                  <a:pt x="750" y="3689"/>
                </a:lnTo>
                <a:lnTo>
                  <a:pt x="759" y="3689"/>
                </a:lnTo>
                <a:lnTo>
                  <a:pt x="768" y="3689"/>
                </a:lnTo>
                <a:lnTo>
                  <a:pt x="776" y="3689"/>
                </a:lnTo>
                <a:lnTo>
                  <a:pt x="776" y="3680"/>
                </a:lnTo>
                <a:lnTo>
                  <a:pt x="785" y="3671"/>
                </a:lnTo>
                <a:lnTo>
                  <a:pt x="794" y="3671"/>
                </a:lnTo>
                <a:lnTo>
                  <a:pt x="803" y="3671"/>
                </a:lnTo>
                <a:lnTo>
                  <a:pt x="812" y="3663"/>
                </a:lnTo>
                <a:lnTo>
                  <a:pt x="820" y="3663"/>
                </a:lnTo>
                <a:lnTo>
                  <a:pt x="820" y="3654"/>
                </a:lnTo>
                <a:lnTo>
                  <a:pt x="829" y="3654"/>
                </a:lnTo>
                <a:lnTo>
                  <a:pt x="838" y="3645"/>
                </a:lnTo>
                <a:lnTo>
                  <a:pt x="847" y="3645"/>
                </a:lnTo>
                <a:lnTo>
                  <a:pt x="856" y="3645"/>
                </a:lnTo>
                <a:lnTo>
                  <a:pt x="856" y="3636"/>
                </a:lnTo>
                <a:lnTo>
                  <a:pt x="865" y="3627"/>
                </a:lnTo>
                <a:lnTo>
                  <a:pt x="856" y="3619"/>
                </a:lnTo>
                <a:lnTo>
                  <a:pt x="856" y="3610"/>
                </a:lnTo>
                <a:lnTo>
                  <a:pt x="873" y="3601"/>
                </a:lnTo>
                <a:lnTo>
                  <a:pt x="882" y="3601"/>
                </a:lnTo>
                <a:lnTo>
                  <a:pt x="891" y="3592"/>
                </a:lnTo>
                <a:lnTo>
                  <a:pt x="900" y="3592"/>
                </a:lnTo>
                <a:lnTo>
                  <a:pt x="909" y="3592"/>
                </a:lnTo>
                <a:lnTo>
                  <a:pt x="909" y="3583"/>
                </a:lnTo>
                <a:lnTo>
                  <a:pt x="918" y="3583"/>
                </a:lnTo>
                <a:lnTo>
                  <a:pt x="918" y="3574"/>
                </a:lnTo>
                <a:lnTo>
                  <a:pt x="926" y="3574"/>
                </a:lnTo>
                <a:lnTo>
                  <a:pt x="935" y="3566"/>
                </a:lnTo>
                <a:lnTo>
                  <a:pt x="944" y="3566"/>
                </a:lnTo>
                <a:lnTo>
                  <a:pt x="953" y="3557"/>
                </a:lnTo>
                <a:lnTo>
                  <a:pt x="962" y="3539"/>
                </a:lnTo>
                <a:lnTo>
                  <a:pt x="997" y="3539"/>
                </a:lnTo>
                <a:lnTo>
                  <a:pt x="997" y="3530"/>
                </a:lnTo>
                <a:lnTo>
                  <a:pt x="1006" y="3530"/>
                </a:lnTo>
                <a:lnTo>
                  <a:pt x="1015" y="3530"/>
                </a:lnTo>
                <a:lnTo>
                  <a:pt x="1023" y="3530"/>
                </a:lnTo>
                <a:lnTo>
                  <a:pt x="1023" y="3521"/>
                </a:lnTo>
                <a:lnTo>
                  <a:pt x="1023" y="3513"/>
                </a:lnTo>
                <a:lnTo>
                  <a:pt x="1015" y="3513"/>
                </a:lnTo>
                <a:lnTo>
                  <a:pt x="1032" y="3504"/>
                </a:lnTo>
                <a:lnTo>
                  <a:pt x="1032" y="3495"/>
                </a:lnTo>
                <a:lnTo>
                  <a:pt x="1050" y="3477"/>
                </a:lnTo>
                <a:lnTo>
                  <a:pt x="1059" y="3477"/>
                </a:lnTo>
                <a:lnTo>
                  <a:pt x="1068" y="3477"/>
                </a:lnTo>
                <a:lnTo>
                  <a:pt x="1076" y="3460"/>
                </a:lnTo>
                <a:lnTo>
                  <a:pt x="1085" y="3460"/>
                </a:lnTo>
                <a:lnTo>
                  <a:pt x="1085" y="3451"/>
                </a:lnTo>
                <a:lnTo>
                  <a:pt x="1076" y="3442"/>
                </a:lnTo>
                <a:lnTo>
                  <a:pt x="1059" y="3433"/>
                </a:lnTo>
                <a:lnTo>
                  <a:pt x="1050" y="3433"/>
                </a:lnTo>
                <a:lnTo>
                  <a:pt x="1041" y="3424"/>
                </a:lnTo>
                <a:lnTo>
                  <a:pt x="1023" y="3424"/>
                </a:lnTo>
                <a:lnTo>
                  <a:pt x="1023" y="3407"/>
                </a:lnTo>
                <a:lnTo>
                  <a:pt x="1032" y="3398"/>
                </a:lnTo>
                <a:lnTo>
                  <a:pt x="1050" y="3389"/>
                </a:lnTo>
                <a:lnTo>
                  <a:pt x="1059" y="3380"/>
                </a:lnTo>
                <a:lnTo>
                  <a:pt x="1068" y="3371"/>
                </a:lnTo>
                <a:lnTo>
                  <a:pt x="1059" y="3371"/>
                </a:lnTo>
                <a:lnTo>
                  <a:pt x="1059" y="3363"/>
                </a:lnTo>
                <a:lnTo>
                  <a:pt x="1076" y="3363"/>
                </a:lnTo>
                <a:lnTo>
                  <a:pt x="1076" y="3354"/>
                </a:lnTo>
                <a:lnTo>
                  <a:pt x="1085" y="3354"/>
                </a:lnTo>
                <a:lnTo>
                  <a:pt x="1085" y="3363"/>
                </a:lnTo>
                <a:lnTo>
                  <a:pt x="1094" y="3363"/>
                </a:lnTo>
                <a:lnTo>
                  <a:pt x="1103" y="3363"/>
                </a:lnTo>
                <a:lnTo>
                  <a:pt x="1112" y="3354"/>
                </a:lnTo>
                <a:lnTo>
                  <a:pt x="1112" y="3345"/>
                </a:lnTo>
                <a:lnTo>
                  <a:pt x="1094" y="3345"/>
                </a:lnTo>
                <a:lnTo>
                  <a:pt x="1103" y="3345"/>
                </a:lnTo>
                <a:lnTo>
                  <a:pt x="1120" y="3336"/>
                </a:lnTo>
                <a:lnTo>
                  <a:pt x="1129" y="3336"/>
                </a:lnTo>
                <a:lnTo>
                  <a:pt x="1138" y="3327"/>
                </a:lnTo>
                <a:lnTo>
                  <a:pt x="1138" y="3318"/>
                </a:lnTo>
                <a:lnTo>
                  <a:pt x="1129" y="3310"/>
                </a:lnTo>
                <a:lnTo>
                  <a:pt x="1120" y="3301"/>
                </a:lnTo>
                <a:lnTo>
                  <a:pt x="1112" y="3292"/>
                </a:lnTo>
                <a:lnTo>
                  <a:pt x="1120" y="3292"/>
                </a:lnTo>
                <a:lnTo>
                  <a:pt x="1129" y="3301"/>
                </a:lnTo>
                <a:lnTo>
                  <a:pt x="1138" y="3301"/>
                </a:lnTo>
                <a:lnTo>
                  <a:pt x="1147" y="3301"/>
                </a:lnTo>
                <a:lnTo>
                  <a:pt x="1156" y="3292"/>
                </a:lnTo>
                <a:lnTo>
                  <a:pt x="1165" y="3283"/>
                </a:lnTo>
                <a:lnTo>
                  <a:pt x="1165" y="3274"/>
                </a:lnTo>
                <a:lnTo>
                  <a:pt x="1165" y="3265"/>
                </a:lnTo>
                <a:lnTo>
                  <a:pt x="1182" y="3257"/>
                </a:lnTo>
                <a:lnTo>
                  <a:pt x="1191" y="3248"/>
                </a:lnTo>
                <a:lnTo>
                  <a:pt x="1200" y="3248"/>
                </a:lnTo>
                <a:lnTo>
                  <a:pt x="1200" y="3239"/>
                </a:lnTo>
                <a:lnTo>
                  <a:pt x="1200" y="3230"/>
                </a:lnTo>
                <a:lnTo>
                  <a:pt x="1217" y="3221"/>
                </a:lnTo>
                <a:lnTo>
                  <a:pt x="1226" y="3213"/>
                </a:lnTo>
                <a:lnTo>
                  <a:pt x="1235" y="3213"/>
                </a:lnTo>
                <a:lnTo>
                  <a:pt x="1244" y="3204"/>
                </a:lnTo>
                <a:lnTo>
                  <a:pt x="1253" y="3204"/>
                </a:lnTo>
                <a:lnTo>
                  <a:pt x="1262" y="3195"/>
                </a:lnTo>
                <a:lnTo>
                  <a:pt x="1288" y="3186"/>
                </a:lnTo>
                <a:lnTo>
                  <a:pt x="1297" y="3186"/>
                </a:lnTo>
                <a:lnTo>
                  <a:pt x="1323" y="3186"/>
                </a:lnTo>
                <a:lnTo>
                  <a:pt x="1332" y="3186"/>
                </a:lnTo>
                <a:lnTo>
                  <a:pt x="1341" y="3177"/>
                </a:lnTo>
                <a:lnTo>
                  <a:pt x="1341" y="3168"/>
                </a:lnTo>
                <a:lnTo>
                  <a:pt x="1350" y="3168"/>
                </a:lnTo>
                <a:lnTo>
                  <a:pt x="1359" y="3160"/>
                </a:lnTo>
                <a:lnTo>
                  <a:pt x="1376" y="3160"/>
                </a:lnTo>
                <a:lnTo>
                  <a:pt x="1359" y="3168"/>
                </a:lnTo>
                <a:lnTo>
                  <a:pt x="1350" y="3177"/>
                </a:lnTo>
                <a:lnTo>
                  <a:pt x="1341" y="3186"/>
                </a:lnTo>
                <a:lnTo>
                  <a:pt x="1341" y="3195"/>
                </a:lnTo>
                <a:lnTo>
                  <a:pt x="1332" y="3195"/>
                </a:lnTo>
                <a:lnTo>
                  <a:pt x="1323" y="3195"/>
                </a:lnTo>
                <a:lnTo>
                  <a:pt x="1332" y="3204"/>
                </a:lnTo>
                <a:lnTo>
                  <a:pt x="1359" y="3221"/>
                </a:lnTo>
                <a:lnTo>
                  <a:pt x="1367" y="3221"/>
                </a:lnTo>
                <a:lnTo>
                  <a:pt x="1394" y="3221"/>
                </a:lnTo>
                <a:lnTo>
                  <a:pt x="1403" y="3230"/>
                </a:lnTo>
                <a:lnTo>
                  <a:pt x="1394" y="3230"/>
                </a:lnTo>
                <a:lnTo>
                  <a:pt x="1359" y="3221"/>
                </a:lnTo>
                <a:lnTo>
                  <a:pt x="1341" y="3221"/>
                </a:lnTo>
                <a:lnTo>
                  <a:pt x="1332" y="3221"/>
                </a:lnTo>
                <a:lnTo>
                  <a:pt x="1323" y="3221"/>
                </a:lnTo>
                <a:lnTo>
                  <a:pt x="1315" y="3221"/>
                </a:lnTo>
                <a:lnTo>
                  <a:pt x="1306" y="3213"/>
                </a:lnTo>
                <a:lnTo>
                  <a:pt x="1297" y="3213"/>
                </a:lnTo>
                <a:lnTo>
                  <a:pt x="1270" y="3230"/>
                </a:lnTo>
                <a:lnTo>
                  <a:pt x="1262" y="3239"/>
                </a:lnTo>
                <a:lnTo>
                  <a:pt x="1235" y="3248"/>
                </a:lnTo>
                <a:lnTo>
                  <a:pt x="1235" y="3257"/>
                </a:lnTo>
                <a:lnTo>
                  <a:pt x="1235" y="3265"/>
                </a:lnTo>
                <a:lnTo>
                  <a:pt x="1235" y="3274"/>
                </a:lnTo>
                <a:lnTo>
                  <a:pt x="1226" y="3301"/>
                </a:lnTo>
                <a:lnTo>
                  <a:pt x="1226" y="3310"/>
                </a:lnTo>
                <a:lnTo>
                  <a:pt x="1209" y="3318"/>
                </a:lnTo>
                <a:lnTo>
                  <a:pt x="1200" y="3327"/>
                </a:lnTo>
                <a:lnTo>
                  <a:pt x="1200" y="3336"/>
                </a:lnTo>
                <a:lnTo>
                  <a:pt x="1191" y="3354"/>
                </a:lnTo>
                <a:lnTo>
                  <a:pt x="1200" y="3363"/>
                </a:lnTo>
                <a:lnTo>
                  <a:pt x="1217" y="3363"/>
                </a:lnTo>
                <a:lnTo>
                  <a:pt x="1226" y="3363"/>
                </a:lnTo>
                <a:lnTo>
                  <a:pt x="1253" y="3354"/>
                </a:lnTo>
                <a:lnTo>
                  <a:pt x="1244" y="3371"/>
                </a:lnTo>
                <a:lnTo>
                  <a:pt x="1235" y="3371"/>
                </a:lnTo>
                <a:lnTo>
                  <a:pt x="1226" y="3380"/>
                </a:lnTo>
                <a:lnTo>
                  <a:pt x="1217" y="3380"/>
                </a:lnTo>
                <a:lnTo>
                  <a:pt x="1209" y="3389"/>
                </a:lnTo>
                <a:lnTo>
                  <a:pt x="1191" y="3389"/>
                </a:lnTo>
                <a:lnTo>
                  <a:pt x="1191" y="3398"/>
                </a:lnTo>
                <a:lnTo>
                  <a:pt x="1191" y="3407"/>
                </a:lnTo>
                <a:lnTo>
                  <a:pt x="1200" y="3416"/>
                </a:lnTo>
                <a:lnTo>
                  <a:pt x="1209" y="3416"/>
                </a:lnTo>
                <a:lnTo>
                  <a:pt x="1226" y="3416"/>
                </a:lnTo>
                <a:lnTo>
                  <a:pt x="1235" y="3407"/>
                </a:lnTo>
                <a:lnTo>
                  <a:pt x="1235" y="3416"/>
                </a:lnTo>
                <a:lnTo>
                  <a:pt x="1244" y="3416"/>
                </a:lnTo>
                <a:lnTo>
                  <a:pt x="1244" y="3407"/>
                </a:lnTo>
                <a:lnTo>
                  <a:pt x="1253" y="3407"/>
                </a:lnTo>
                <a:lnTo>
                  <a:pt x="1262" y="3407"/>
                </a:lnTo>
                <a:lnTo>
                  <a:pt x="1270" y="3398"/>
                </a:lnTo>
                <a:lnTo>
                  <a:pt x="1279" y="3389"/>
                </a:lnTo>
                <a:lnTo>
                  <a:pt x="1288" y="3389"/>
                </a:lnTo>
                <a:lnTo>
                  <a:pt x="1288" y="3380"/>
                </a:lnTo>
                <a:lnTo>
                  <a:pt x="1288" y="3371"/>
                </a:lnTo>
                <a:lnTo>
                  <a:pt x="1297" y="3380"/>
                </a:lnTo>
                <a:lnTo>
                  <a:pt x="1306" y="3371"/>
                </a:lnTo>
                <a:lnTo>
                  <a:pt x="1315" y="3371"/>
                </a:lnTo>
                <a:lnTo>
                  <a:pt x="1332" y="3363"/>
                </a:lnTo>
                <a:lnTo>
                  <a:pt x="1332" y="3354"/>
                </a:lnTo>
                <a:lnTo>
                  <a:pt x="1350" y="3354"/>
                </a:lnTo>
                <a:lnTo>
                  <a:pt x="1350" y="3345"/>
                </a:lnTo>
                <a:lnTo>
                  <a:pt x="1350" y="3336"/>
                </a:lnTo>
                <a:lnTo>
                  <a:pt x="1359" y="3336"/>
                </a:lnTo>
                <a:lnTo>
                  <a:pt x="1359" y="3354"/>
                </a:lnTo>
                <a:lnTo>
                  <a:pt x="1367" y="3336"/>
                </a:lnTo>
                <a:lnTo>
                  <a:pt x="1367" y="3327"/>
                </a:lnTo>
                <a:lnTo>
                  <a:pt x="1376" y="3327"/>
                </a:lnTo>
                <a:lnTo>
                  <a:pt x="1376" y="3318"/>
                </a:lnTo>
                <a:lnTo>
                  <a:pt x="1385" y="3327"/>
                </a:lnTo>
                <a:lnTo>
                  <a:pt x="1394" y="3327"/>
                </a:lnTo>
                <a:lnTo>
                  <a:pt x="1403" y="3327"/>
                </a:lnTo>
                <a:lnTo>
                  <a:pt x="1420" y="3336"/>
                </a:lnTo>
                <a:lnTo>
                  <a:pt x="1429" y="3336"/>
                </a:lnTo>
                <a:lnTo>
                  <a:pt x="1438" y="3327"/>
                </a:lnTo>
                <a:lnTo>
                  <a:pt x="1447" y="3327"/>
                </a:lnTo>
                <a:lnTo>
                  <a:pt x="1456" y="3318"/>
                </a:lnTo>
                <a:lnTo>
                  <a:pt x="1456" y="3310"/>
                </a:lnTo>
                <a:lnTo>
                  <a:pt x="1465" y="3310"/>
                </a:lnTo>
                <a:lnTo>
                  <a:pt x="1465" y="3301"/>
                </a:lnTo>
                <a:lnTo>
                  <a:pt x="1465" y="3292"/>
                </a:lnTo>
                <a:lnTo>
                  <a:pt x="1465" y="3283"/>
                </a:lnTo>
                <a:lnTo>
                  <a:pt x="1473" y="3283"/>
                </a:lnTo>
                <a:lnTo>
                  <a:pt x="1482" y="3274"/>
                </a:lnTo>
                <a:lnTo>
                  <a:pt x="1473" y="3265"/>
                </a:lnTo>
                <a:lnTo>
                  <a:pt x="1465" y="3265"/>
                </a:lnTo>
                <a:lnTo>
                  <a:pt x="1456" y="3265"/>
                </a:lnTo>
                <a:lnTo>
                  <a:pt x="1447" y="3265"/>
                </a:lnTo>
                <a:lnTo>
                  <a:pt x="1438" y="3274"/>
                </a:lnTo>
                <a:lnTo>
                  <a:pt x="1429" y="3274"/>
                </a:lnTo>
                <a:lnTo>
                  <a:pt x="1438" y="3274"/>
                </a:lnTo>
                <a:lnTo>
                  <a:pt x="1438" y="3265"/>
                </a:lnTo>
                <a:lnTo>
                  <a:pt x="1447" y="3265"/>
                </a:lnTo>
                <a:lnTo>
                  <a:pt x="1456" y="3265"/>
                </a:lnTo>
                <a:lnTo>
                  <a:pt x="1456" y="3257"/>
                </a:lnTo>
                <a:lnTo>
                  <a:pt x="1456" y="3248"/>
                </a:lnTo>
                <a:lnTo>
                  <a:pt x="1447" y="3248"/>
                </a:lnTo>
                <a:lnTo>
                  <a:pt x="1438" y="3239"/>
                </a:lnTo>
                <a:lnTo>
                  <a:pt x="1447" y="3239"/>
                </a:lnTo>
                <a:lnTo>
                  <a:pt x="1456" y="3230"/>
                </a:lnTo>
                <a:lnTo>
                  <a:pt x="1456" y="3221"/>
                </a:lnTo>
                <a:lnTo>
                  <a:pt x="1465" y="3213"/>
                </a:lnTo>
                <a:lnTo>
                  <a:pt x="1456" y="3213"/>
                </a:lnTo>
                <a:lnTo>
                  <a:pt x="1447" y="3213"/>
                </a:lnTo>
                <a:lnTo>
                  <a:pt x="1456" y="3213"/>
                </a:lnTo>
                <a:lnTo>
                  <a:pt x="1456" y="3204"/>
                </a:lnTo>
                <a:lnTo>
                  <a:pt x="1465" y="3204"/>
                </a:lnTo>
                <a:lnTo>
                  <a:pt x="1473" y="3204"/>
                </a:lnTo>
                <a:lnTo>
                  <a:pt x="1482" y="3204"/>
                </a:lnTo>
                <a:lnTo>
                  <a:pt x="1491" y="3195"/>
                </a:lnTo>
                <a:lnTo>
                  <a:pt x="1500" y="3195"/>
                </a:lnTo>
                <a:lnTo>
                  <a:pt x="1482" y="3213"/>
                </a:lnTo>
                <a:lnTo>
                  <a:pt x="1482" y="3221"/>
                </a:lnTo>
                <a:lnTo>
                  <a:pt x="1482" y="3230"/>
                </a:lnTo>
                <a:lnTo>
                  <a:pt x="1491" y="3230"/>
                </a:lnTo>
                <a:lnTo>
                  <a:pt x="1500" y="3230"/>
                </a:lnTo>
                <a:lnTo>
                  <a:pt x="1509" y="3221"/>
                </a:lnTo>
                <a:lnTo>
                  <a:pt x="1517" y="3221"/>
                </a:lnTo>
                <a:lnTo>
                  <a:pt x="1526" y="3230"/>
                </a:lnTo>
                <a:lnTo>
                  <a:pt x="1526" y="3221"/>
                </a:lnTo>
                <a:lnTo>
                  <a:pt x="1535" y="3221"/>
                </a:lnTo>
                <a:lnTo>
                  <a:pt x="1544" y="3213"/>
                </a:lnTo>
                <a:lnTo>
                  <a:pt x="1553" y="3221"/>
                </a:lnTo>
                <a:lnTo>
                  <a:pt x="1562" y="3213"/>
                </a:lnTo>
                <a:lnTo>
                  <a:pt x="1570" y="3213"/>
                </a:lnTo>
                <a:lnTo>
                  <a:pt x="1579" y="3204"/>
                </a:lnTo>
                <a:lnTo>
                  <a:pt x="1597" y="3204"/>
                </a:lnTo>
                <a:lnTo>
                  <a:pt x="1606" y="3204"/>
                </a:lnTo>
                <a:lnTo>
                  <a:pt x="1579" y="3213"/>
                </a:lnTo>
                <a:lnTo>
                  <a:pt x="1579" y="3221"/>
                </a:lnTo>
                <a:lnTo>
                  <a:pt x="1579" y="3230"/>
                </a:lnTo>
                <a:lnTo>
                  <a:pt x="1588" y="3239"/>
                </a:lnTo>
                <a:lnTo>
                  <a:pt x="1597" y="3239"/>
                </a:lnTo>
                <a:lnTo>
                  <a:pt x="1588" y="3248"/>
                </a:lnTo>
                <a:lnTo>
                  <a:pt x="1579" y="3248"/>
                </a:lnTo>
                <a:lnTo>
                  <a:pt x="1588" y="3248"/>
                </a:lnTo>
                <a:lnTo>
                  <a:pt x="1597" y="3248"/>
                </a:lnTo>
                <a:lnTo>
                  <a:pt x="1606" y="3248"/>
                </a:lnTo>
                <a:lnTo>
                  <a:pt x="1614" y="3248"/>
                </a:lnTo>
                <a:lnTo>
                  <a:pt x="1614" y="3257"/>
                </a:lnTo>
                <a:lnTo>
                  <a:pt x="1650" y="3257"/>
                </a:lnTo>
                <a:lnTo>
                  <a:pt x="1641" y="3265"/>
                </a:lnTo>
                <a:lnTo>
                  <a:pt x="1632" y="3274"/>
                </a:lnTo>
                <a:lnTo>
                  <a:pt x="1641" y="3274"/>
                </a:lnTo>
                <a:lnTo>
                  <a:pt x="1650" y="3274"/>
                </a:lnTo>
                <a:lnTo>
                  <a:pt x="1659" y="3283"/>
                </a:lnTo>
                <a:lnTo>
                  <a:pt x="1667" y="3283"/>
                </a:lnTo>
                <a:lnTo>
                  <a:pt x="1676" y="3283"/>
                </a:lnTo>
                <a:lnTo>
                  <a:pt x="1685" y="3283"/>
                </a:lnTo>
                <a:lnTo>
                  <a:pt x="1694" y="3274"/>
                </a:lnTo>
                <a:lnTo>
                  <a:pt x="1703" y="3265"/>
                </a:lnTo>
                <a:lnTo>
                  <a:pt x="1712" y="3265"/>
                </a:lnTo>
                <a:lnTo>
                  <a:pt x="1720" y="3257"/>
                </a:lnTo>
                <a:lnTo>
                  <a:pt x="1712" y="3265"/>
                </a:lnTo>
                <a:lnTo>
                  <a:pt x="1712" y="3274"/>
                </a:lnTo>
                <a:lnTo>
                  <a:pt x="1703" y="3292"/>
                </a:lnTo>
                <a:lnTo>
                  <a:pt x="1712" y="3292"/>
                </a:lnTo>
                <a:lnTo>
                  <a:pt x="1720" y="3301"/>
                </a:lnTo>
                <a:lnTo>
                  <a:pt x="1729" y="3301"/>
                </a:lnTo>
                <a:lnTo>
                  <a:pt x="1729" y="3310"/>
                </a:lnTo>
                <a:lnTo>
                  <a:pt x="1747" y="3310"/>
                </a:lnTo>
                <a:lnTo>
                  <a:pt x="1756" y="3310"/>
                </a:lnTo>
                <a:lnTo>
                  <a:pt x="1764" y="3318"/>
                </a:lnTo>
                <a:lnTo>
                  <a:pt x="1764" y="3327"/>
                </a:lnTo>
                <a:lnTo>
                  <a:pt x="1773" y="3327"/>
                </a:lnTo>
                <a:lnTo>
                  <a:pt x="1791" y="3327"/>
                </a:lnTo>
                <a:lnTo>
                  <a:pt x="1809" y="3318"/>
                </a:lnTo>
                <a:lnTo>
                  <a:pt x="1853" y="3318"/>
                </a:lnTo>
                <a:lnTo>
                  <a:pt x="1879" y="3318"/>
                </a:lnTo>
                <a:lnTo>
                  <a:pt x="1914" y="3327"/>
                </a:lnTo>
                <a:lnTo>
                  <a:pt x="1941" y="3327"/>
                </a:lnTo>
                <a:lnTo>
                  <a:pt x="1950" y="3327"/>
                </a:lnTo>
                <a:lnTo>
                  <a:pt x="1959" y="3327"/>
                </a:lnTo>
                <a:lnTo>
                  <a:pt x="1959" y="3318"/>
                </a:lnTo>
                <a:lnTo>
                  <a:pt x="1967" y="3318"/>
                </a:lnTo>
                <a:lnTo>
                  <a:pt x="1967" y="3327"/>
                </a:lnTo>
                <a:lnTo>
                  <a:pt x="1959" y="3336"/>
                </a:lnTo>
                <a:lnTo>
                  <a:pt x="1967" y="3345"/>
                </a:lnTo>
                <a:lnTo>
                  <a:pt x="2003" y="3354"/>
                </a:lnTo>
                <a:lnTo>
                  <a:pt x="2020" y="3363"/>
                </a:lnTo>
                <a:lnTo>
                  <a:pt x="2038" y="3363"/>
                </a:lnTo>
                <a:lnTo>
                  <a:pt x="2047" y="3354"/>
                </a:lnTo>
                <a:lnTo>
                  <a:pt x="2073" y="3345"/>
                </a:lnTo>
                <a:lnTo>
                  <a:pt x="2091" y="3327"/>
                </a:lnTo>
                <a:lnTo>
                  <a:pt x="2100" y="3327"/>
                </a:lnTo>
                <a:lnTo>
                  <a:pt x="2109" y="3327"/>
                </a:lnTo>
                <a:lnTo>
                  <a:pt x="2126" y="3336"/>
                </a:lnTo>
                <a:lnTo>
                  <a:pt x="2144" y="3345"/>
                </a:lnTo>
                <a:lnTo>
                  <a:pt x="2135" y="3345"/>
                </a:lnTo>
                <a:lnTo>
                  <a:pt x="2126" y="3345"/>
                </a:lnTo>
                <a:lnTo>
                  <a:pt x="2126" y="3354"/>
                </a:lnTo>
                <a:lnTo>
                  <a:pt x="2117" y="3354"/>
                </a:lnTo>
                <a:lnTo>
                  <a:pt x="2117" y="3363"/>
                </a:lnTo>
                <a:lnTo>
                  <a:pt x="2117" y="3371"/>
                </a:lnTo>
                <a:lnTo>
                  <a:pt x="2117" y="3354"/>
                </a:lnTo>
                <a:lnTo>
                  <a:pt x="2117" y="3345"/>
                </a:lnTo>
                <a:lnTo>
                  <a:pt x="2109" y="3336"/>
                </a:lnTo>
                <a:lnTo>
                  <a:pt x="2100" y="3336"/>
                </a:lnTo>
                <a:lnTo>
                  <a:pt x="2100" y="3345"/>
                </a:lnTo>
                <a:lnTo>
                  <a:pt x="2100" y="3354"/>
                </a:lnTo>
                <a:lnTo>
                  <a:pt x="2100" y="3363"/>
                </a:lnTo>
                <a:lnTo>
                  <a:pt x="2091" y="3371"/>
                </a:lnTo>
                <a:lnTo>
                  <a:pt x="2082" y="3371"/>
                </a:lnTo>
                <a:lnTo>
                  <a:pt x="2082" y="3380"/>
                </a:lnTo>
                <a:lnTo>
                  <a:pt x="2091" y="3380"/>
                </a:lnTo>
                <a:lnTo>
                  <a:pt x="2100" y="3389"/>
                </a:lnTo>
                <a:lnTo>
                  <a:pt x="2117" y="3398"/>
                </a:lnTo>
                <a:lnTo>
                  <a:pt x="2153" y="3416"/>
                </a:lnTo>
                <a:lnTo>
                  <a:pt x="2161" y="3416"/>
                </a:lnTo>
                <a:lnTo>
                  <a:pt x="2179" y="3416"/>
                </a:lnTo>
                <a:lnTo>
                  <a:pt x="2179" y="3424"/>
                </a:lnTo>
                <a:lnTo>
                  <a:pt x="2170" y="3424"/>
                </a:lnTo>
                <a:lnTo>
                  <a:pt x="2179" y="3424"/>
                </a:lnTo>
                <a:lnTo>
                  <a:pt x="2188" y="3424"/>
                </a:lnTo>
                <a:lnTo>
                  <a:pt x="2197" y="3433"/>
                </a:lnTo>
                <a:lnTo>
                  <a:pt x="2214" y="3442"/>
                </a:lnTo>
                <a:lnTo>
                  <a:pt x="2214" y="3451"/>
                </a:lnTo>
                <a:lnTo>
                  <a:pt x="2223" y="3460"/>
                </a:lnTo>
                <a:lnTo>
                  <a:pt x="2232" y="3468"/>
                </a:lnTo>
                <a:lnTo>
                  <a:pt x="2241" y="3477"/>
                </a:lnTo>
                <a:lnTo>
                  <a:pt x="2250" y="3477"/>
                </a:lnTo>
                <a:lnTo>
                  <a:pt x="2250" y="3486"/>
                </a:lnTo>
                <a:lnTo>
                  <a:pt x="2285" y="3504"/>
                </a:lnTo>
                <a:lnTo>
                  <a:pt x="2294" y="3513"/>
                </a:lnTo>
                <a:lnTo>
                  <a:pt x="2311" y="3513"/>
                </a:lnTo>
                <a:lnTo>
                  <a:pt x="2311" y="3521"/>
                </a:lnTo>
                <a:lnTo>
                  <a:pt x="2320" y="3521"/>
                </a:lnTo>
                <a:lnTo>
                  <a:pt x="2329" y="3513"/>
                </a:lnTo>
                <a:lnTo>
                  <a:pt x="2347" y="3504"/>
                </a:lnTo>
                <a:lnTo>
                  <a:pt x="2356" y="3504"/>
                </a:lnTo>
                <a:lnTo>
                  <a:pt x="2356" y="3495"/>
                </a:lnTo>
                <a:lnTo>
                  <a:pt x="2356" y="3486"/>
                </a:lnTo>
                <a:lnTo>
                  <a:pt x="2347" y="3477"/>
                </a:lnTo>
                <a:lnTo>
                  <a:pt x="2338" y="3477"/>
                </a:lnTo>
                <a:lnTo>
                  <a:pt x="2329" y="3477"/>
                </a:lnTo>
                <a:lnTo>
                  <a:pt x="2329" y="3468"/>
                </a:lnTo>
                <a:lnTo>
                  <a:pt x="2320" y="3468"/>
                </a:lnTo>
                <a:lnTo>
                  <a:pt x="2320" y="3460"/>
                </a:lnTo>
                <a:lnTo>
                  <a:pt x="2311" y="3460"/>
                </a:lnTo>
                <a:lnTo>
                  <a:pt x="2303" y="3451"/>
                </a:lnTo>
                <a:lnTo>
                  <a:pt x="2294" y="3451"/>
                </a:lnTo>
                <a:lnTo>
                  <a:pt x="2285" y="3451"/>
                </a:lnTo>
                <a:lnTo>
                  <a:pt x="2285" y="3442"/>
                </a:lnTo>
                <a:lnTo>
                  <a:pt x="2294" y="3442"/>
                </a:lnTo>
                <a:lnTo>
                  <a:pt x="2285" y="3433"/>
                </a:lnTo>
                <a:lnTo>
                  <a:pt x="2303" y="3442"/>
                </a:lnTo>
                <a:lnTo>
                  <a:pt x="2320" y="3442"/>
                </a:lnTo>
                <a:lnTo>
                  <a:pt x="2320" y="3451"/>
                </a:lnTo>
                <a:lnTo>
                  <a:pt x="2329" y="3451"/>
                </a:lnTo>
                <a:lnTo>
                  <a:pt x="2329" y="3460"/>
                </a:lnTo>
                <a:lnTo>
                  <a:pt x="2338" y="3460"/>
                </a:lnTo>
                <a:lnTo>
                  <a:pt x="2347" y="3460"/>
                </a:lnTo>
                <a:lnTo>
                  <a:pt x="2356" y="3460"/>
                </a:lnTo>
                <a:lnTo>
                  <a:pt x="2356" y="3451"/>
                </a:lnTo>
                <a:lnTo>
                  <a:pt x="2347" y="3442"/>
                </a:lnTo>
                <a:lnTo>
                  <a:pt x="2347" y="3433"/>
                </a:lnTo>
                <a:lnTo>
                  <a:pt x="2356" y="3433"/>
                </a:lnTo>
                <a:lnTo>
                  <a:pt x="2356" y="3451"/>
                </a:lnTo>
                <a:lnTo>
                  <a:pt x="2364" y="3451"/>
                </a:lnTo>
                <a:lnTo>
                  <a:pt x="2373" y="3451"/>
                </a:lnTo>
                <a:lnTo>
                  <a:pt x="2356" y="3460"/>
                </a:lnTo>
                <a:lnTo>
                  <a:pt x="2364" y="3477"/>
                </a:lnTo>
                <a:lnTo>
                  <a:pt x="2373" y="3486"/>
                </a:lnTo>
                <a:lnTo>
                  <a:pt x="2364" y="3495"/>
                </a:lnTo>
                <a:lnTo>
                  <a:pt x="2364" y="3504"/>
                </a:lnTo>
                <a:lnTo>
                  <a:pt x="2373" y="3504"/>
                </a:lnTo>
                <a:lnTo>
                  <a:pt x="2391" y="3504"/>
                </a:lnTo>
                <a:lnTo>
                  <a:pt x="2400" y="3504"/>
                </a:lnTo>
                <a:lnTo>
                  <a:pt x="2409" y="3513"/>
                </a:lnTo>
                <a:lnTo>
                  <a:pt x="2409" y="3521"/>
                </a:lnTo>
                <a:lnTo>
                  <a:pt x="2426" y="3521"/>
                </a:lnTo>
                <a:lnTo>
                  <a:pt x="2426" y="3513"/>
                </a:lnTo>
                <a:lnTo>
                  <a:pt x="2426" y="3504"/>
                </a:lnTo>
                <a:lnTo>
                  <a:pt x="2426" y="3486"/>
                </a:lnTo>
                <a:lnTo>
                  <a:pt x="2417" y="3477"/>
                </a:lnTo>
                <a:lnTo>
                  <a:pt x="2417" y="3468"/>
                </a:lnTo>
                <a:lnTo>
                  <a:pt x="2417" y="3460"/>
                </a:lnTo>
                <a:lnTo>
                  <a:pt x="2409" y="3451"/>
                </a:lnTo>
                <a:lnTo>
                  <a:pt x="2409" y="3424"/>
                </a:lnTo>
                <a:lnTo>
                  <a:pt x="2400" y="3416"/>
                </a:lnTo>
                <a:lnTo>
                  <a:pt x="2409" y="3416"/>
                </a:lnTo>
                <a:lnTo>
                  <a:pt x="2400" y="3407"/>
                </a:lnTo>
                <a:lnTo>
                  <a:pt x="2409" y="3398"/>
                </a:lnTo>
                <a:lnTo>
                  <a:pt x="2409" y="3389"/>
                </a:lnTo>
                <a:lnTo>
                  <a:pt x="2409" y="3398"/>
                </a:lnTo>
                <a:lnTo>
                  <a:pt x="2409" y="3407"/>
                </a:lnTo>
                <a:lnTo>
                  <a:pt x="2417" y="3424"/>
                </a:lnTo>
                <a:lnTo>
                  <a:pt x="2426" y="3451"/>
                </a:lnTo>
                <a:lnTo>
                  <a:pt x="2426" y="3460"/>
                </a:lnTo>
                <a:lnTo>
                  <a:pt x="2435" y="3460"/>
                </a:lnTo>
                <a:lnTo>
                  <a:pt x="2435" y="3468"/>
                </a:lnTo>
                <a:lnTo>
                  <a:pt x="2435" y="3477"/>
                </a:lnTo>
                <a:lnTo>
                  <a:pt x="2453" y="3495"/>
                </a:lnTo>
                <a:lnTo>
                  <a:pt x="2461" y="3504"/>
                </a:lnTo>
                <a:lnTo>
                  <a:pt x="2470" y="3504"/>
                </a:lnTo>
                <a:lnTo>
                  <a:pt x="2479" y="3513"/>
                </a:lnTo>
                <a:lnTo>
                  <a:pt x="2488" y="3521"/>
                </a:lnTo>
                <a:lnTo>
                  <a:pt x="2497" y="3513"/>
                </a:lnTo>
                <a:lnTo>
                  <a:pt x="2506" y="3504"/>
                </a:lnTo>
                <a:lnTo>
                  <a:pt x="2514" y="3495"/>
                </a:lnTo>
                <a:lnTo>
                  <a:pt x="2514" y="3486"/>
                </a:lnTo>
                <a:lnTo>
                  <a:pt x="2514" y="3495"/>
                </a:lnTo>
                <a:lnTo>
                  <a:pt x="2506" y="3513"/>
                </a:lnTo>
                <a:lnTo>
                  <a:pt x="2506" y="3521"/>
                </a:lnTo>
                <a:lnTo>
                  <a:pt x="2506" y="3530"/>
                </a:lnTo>
                <a:lnTo>
                  <a:pt x="2506" y="3539"/>
                </a:lnTo>
                <a:lnTo>
                  <a:pt x="2514" y="3548"/>
                </a:lnTo>
                <a:lnTo>
                  <a:pt x="2523" y="3548"/>
                </a:lnTo>
                <a:lnTo>
                  <a:pt x="2523" y="3557"/>
                </a:lnTo>
                <a:lnTo>
                  <a:pt x="2532" y="3557"/>
                </a:lnTo>
                <a:lnTo>
                  <a:pt x="2532" y="3566"/>
                </a:lnTo>
                <a:lnTo>
                  <a:pt x="2532" y="3557"/>
                </a:lnTo>
                <a:lnTo>
                  <a:pt x="2541" y="3557"/>
                </a:lnTo>
                <a:lnTo>
                  <a:pt x="2567" y="3557"/>
                </a:lnTo>
                <a:lnTo>
                  <a:pt x="2541" y="3557"/>
                </a:lnTo>
                <a:lnTo>
                  <a:pt x="2541" y="3566"/>
                </a:lnTo>
                <a:lnTo>
                  <a:pt x="2550" y="3574"/>
                </a:lnTo>
                <a:lnTo>
                  <a:pt x="2576" y="3592"/>
                </a:lnTo>
                <a:lnTo>
                  <a:pt x="2567" y="3592"/>
                </a:lnTo>
                <a:lnTo>
                  <a:pt x="2558" y="3583"/>
                </a:lnTo>
                <a:lnTo>
                  <a:pt x="2541" y="3574"/>
                </a:lnTo>
                <a:lnTo>
                  <a:pt x="2532" y="3583"/>
                </a:lnTo>
                <a:lnTo>
                  <a:pt x="2541" y="3592"/>
                </a:lnTo>
                <a:lnTo>
                  <a:pt x="2550" y="3619"/>
                </a:lnTo>
                <a:lnTo>
                  <a:pt x="2550" y="3636"/>
                </a:lnTo>
                <a:lnTo>
                  <a:pt x="2585" y="3645"/>
                </a:lnTo>
                <a:lnTo>
                  <a:pt x="2594" y="3645"/>
                </a:lnTo>
                <a:lnTo>
                  <a:pt x="2594" y="3654"/>
                </a:lnTo>
                <a:lnTo>
                  <a:pt x="2594" y="3663"/>
                </a:lnTo>
                <a:lnTo>
                  <a:pt x="2603" y="3671"/>
                </a:lnTo>
                <a:lnTo>
                  <a:pt x="2611" y="3671"/>
                </a:lnTo>
                <a:lnTo>
                  <a:pt x="2620" y="3671"/>
                </a:lnTo>
                <a:lnTo>
                  <a:pt x="2620" y="3689"/>
                </a:lnTo>
                <a:lnTo>
                  <a:pt x="2629" y="3689"/>
                </a:lnTo>
                <a:lnTo>
                  <a:pt x="2629" y="3698"/>
                </a:lnTo>
                <a:lnTo>
                  <a:pt x="2638" y="3707"/>
                </a:lnTo>
                <a:lnTo>
                  <a:pt x="2647" y="3716"/>
                </a:lnTo>
                <a:lnTo>
                  <a:pt x="2656" y="3716"/>
                </a:lnTo>
                <a:lnTo>
                  <a:pt x="2656" y="3724"/>
                </a:lnTo>
                <a:lnTo>
                  <a:pt x="2664" y="3733"/>
                </a:lnTo>
                <a:lnTo>
                  <a:pt x="2691" y="3733"/>
                </a:lnTo>
                <a:lnTo>
                  <a:pt x="2673" y="3742"/>
                </a:lnTo>
                <a:lnTo>
                  <a:pt x="2664" y="3742"/>
                </a:lnTo>
                <a:lnTo>
                  <a:pt x="2656" y="3760"/>
                </a:lnTo>
                <a:lnTo>
                  <a:pt x="2647" y="3769"/>
                </a:lnTo>
                <a:lnTo>
                  <a:pt x="2647" y="3777"/>
                </a:lnTo>
                <a:lnTo>
                  <a:pt x="2638" y="3777"/>
                </a:lnTo>
                <a:lnTo>
                  <a:pt x="2638" y="3786"/>
                </a:lnTo>
                <a:lnTo>
                  <a:pt x="2647" y="3795"/>
                </a:lnTo>
                <a:lnTo>
                  <a:pt x="2656" y="3804"/>
                </a:lnTo>
                <a:lnTo>
                  <a:pt x="2664" y="3795"/>
                </a:lnTo>
                <a:lnTo>
                  <a:pt x="2664" y="3786"/>
                </a:lnTo>
                <a:lnTo>
                  <a:pt x="2673" y="3777"/>
                </a:lnTo>
                <a:lnTo>
                  <a:pt x="2664" y="3769"/>
                </a:lnTo>
                <a:lnTo>
                  <a:pt x="2673" y="3769"/>
                </a:lnTo>
                <a:lnTo>
                  <a:pt x="2682" y="3760"/>
                </a:lnTo>
                <a:lnTo>
                  <a:pt x="2708" y="3751"/>
                </a:lnTo>
                <a:lnTo>
                  <a:pt x="2726" y="3742"/>
                </a:lnTo>
                <a:lnTo>
                  <a:pt x="2726" y="3751"/>
                </a:lnTo>
                <a:lnTo>
                  <a:pt x="2717" y="3751"/>
                </a:lnTo>
                <a:lnTo>
                  <a:pt x="2717" y="3760"/>
                </a:lnTo>
                <a:lnTo>
                  <a:pt x="2726" y="3777"/>
                </a:lnTo>
                <a:lnTo>
                  <a:pt x="2735" y="3786"/>
                </a:lnTo>
                <a:lnTo>
                  <a:pt x="2735" y="3795"/>
                </a:lnTo>
                <a:lnTo>
                  <a:pt x="2735" y="3804"/>
                </a:lnTo>
                <a:lnTo>
                  <a:pt x="2735" y="3813"/>
                </a:lnTo>
                <a:lnTo>
                  <a:pt x="2735" y="3822"/>
                </a:lnTo>
                <a:lnTo>
                  <a:pt x="2744" y="3822"/>
                </a:lnTo>
                <a:lnTo>
                  <a:pt x="2744" y="3830"/>
                </a:lnTo>
                <a:lnTo>
                  <a:pt x="2726" y="3830"/>
                </a:lnTo>
                <a:lnTo>
                  <a:pt x="2726" y="3839"/>
                </a:lnTo>
                <a:lnTo>
                  <a:pt x="2726" y="3848"/>
                </a:lnTo>
                <a:lnTo>
                  <a:pt x="2735" y="3866"/>
                </a:lnTo>
                <a:lnTo>
                  <a:pt x="2735" y="3874"/>
                </a:lnTo>
                <a:lnTo>
                  <a:pt x="2753" y="3883"/>
                </a:lnTo>
                <a:lnTo>
                  <a:pt x="2761" y="3883"/>
                </a:lnTo>
                <a:lnTo>
                  <a:pt x="2779" y="3874"/>
                </a:lnTo>
                <a:lnTo>
                  <a:pt x="2788" y="3866"/>
                </a:lnTo>
                <a:lnTo>
                  <a:pt x="2788" y="3857"/>
                </a:lnTo>
                <a:lnTo>
                  <a:pt x="2788" y="3848"/>
                </a:lnTo>
                <a:lnTo>
                  <a:pt x="2797" y="3830"/>
                </a:lnTo>
                <a:lnTo>
                  <a:pt x="2797" y="3822"/>
                </a:lnTo>
                <a:lnTo>
                  <a:pt x="2797" y="3813"/>
                </a:lnTo>
                <a:lnTo>
                  <a:pt x="2797" y="3804"/>
                </a:lnTo>
                <a:lnTo>
                  <a:pt x="2788" y="3795"/>
                </a:lnTo>
                <a:lnTo>
                  <a:pt x="2788" y="3786"/>
                </a:lnTo>
                <a:lnTo>
                  <a:pt x="2797" y="3777"/>
                </a:lnTo>
                <a:lnTo>
                  <a:pt x="2797" y="3769"/>
                </a:lnTo>
                <a:lnTo>
                  <a:pt x="2797" y="3777"/>
                </a:lnTo>
                <a:lnTo>
                  <a:pt x="2797" y="3786"/>
                </a:lnTo>
                <a:lnTo>
                  <a:pt x="2797" y="3795"/>
                </a:lnTo>
                <a:lnTo>
                  <a:pt x="2797" y="3804"/>
                </a:lnTo>
                <a:lnTo>
                  <a:pt x="2797" y="3813"/>
                </a:lnTo>
                <a:lnTo>
                  <a:pt x="2806" y="3822"/>
                </a:lnTo>
                <a:lnTo>
                  <a:pt x="2806" y="3830"/>
                </a:lnTo>
                <a:lnTo>
                  <a:pt x="2797" y="3839"/>
                </a:lnTo>
                <a:lnTo>
                  <a:pt x="2797" y="3848"/>
                </a:lnTo>
                <a:lnTo>
                  <a:pt x="2806" y="3848"/>
                </a:lnTo>
                <a:lnTo>
                  <a:pt x="2814" y="3830"/>
                </a:lnTo>
                <a:lnTo>
                  <a:pt x="2814" y="3822"/>
                </a:lnTo>
                <a:lnTo>
                  <a:pt x="2814" y="3813"/>
                </a:lnTo>
                <a:lnTo>
                  <a:pt x="2814" y="3804"/>
                </a:lnTo>
                <a:lnTo>
                  <a:pt x="2823" y="3804"/>
                </a:lnTo>
                <a:lnTo>
                  <a:pt x="2823" y="3813"/>
                </a:lnTo>
                <a:lnTo>
                  <a:pt x="2832" y="3813"/>
                </a:lnTo>
                <a:lnTo>
                  <a:pt x="2814" y="3830"/>
                </a:lnTo>
                <a:lnTo>
                  <a:pt x="2806" y="3839"/>
                </a:lnTo>
                <a:lnTo>
                  <a:pt x="2806" y="3848"/>
                </a:lnTo>
                <a:lnTo>
                  <a:pt x="2797" y="3866"/>
                </a:lnTo>
                <a:lnTo>
                  <a:pt x="2788" y="3874"/>
                </a:lnTo>
                <a:lnTo>
                  <a:pt x="2788" y="3883"/>
                </a:lnTo>
                <a:lnTo>
                  <a:pt x="2779" y="3892"/>
                </a:lnTo>
                <a:lnTo>
                  <a:pt x="2770" y="3892"/>
                </a:lnTo>
                <a:lnTo>
                  <a:pt x="2770" y="3901"/>
                </a:lnTo>
                <a:lnTo>
                  <a:pt x="2770" y="3910"/>
                </a:lnTo>
                <a:lnTo>
                  <a:pt x="2770" y="3919"/>
                </a:lnTo>
                <a:lnTo>
                  <a:pt x="2770" y="3927"/>
                </a:lnTo>
                <a:lnTo>
                  <a:pt x="2779" y="3936"/>
                </a:lnTo>
                <a:lnTo>
                  <a:pt x="2797" y="3945"/>
                </a:lnTo>
                <a:lnTo>
                  <a:pt x="2806" y="3936"/>
                </a:lnTo>
                <a:lnTo>
                  <a:pt x="2814" y="3936"/>
                </a:lnTo>
                <a:lnTo>
                  <a:pt x="2832" y="3936"/>
                </a:lnTo>
                <a:lnTo>
                  <a:pt x="2814" y="3945"/>
                </a:lnTo>
                <a:lnTo>
                  <a:pt x="2797" y="3945"/>
                </a:lnTo>
                <a:lnTo>
                  <a:pt x="2797" y="3963"/>
                </a:lnTo>
                <a:lnTo>
                  <a:pt x="2788" y="3972"/>
                </a:lnTo>
                <a:lnTo>
                  <a:pt x="2779" y="3989"/>
                </a:lnTo>
                <a:lnTo>
                  <a:pt x="2779" y="3998"/>
                </a:lnTo>
                <a:lnTo>
                  <a:pt x="2797" y="3998"/>
                </a:lnTo>
                <a:lnTo>
                  <a:pt x="2806" y="4007"/>
                </a:lnTo>
                <a:lnTo>
                  <a:pt x="2814" y="4016"/>
                </a:lnTo>
                <a:lnTo>
                  <a:pt x="2823" y="4024"/>
                </a:lnTo>
                <a:lnTo>
                  <a:pt x="2832" y="4033"/>
                </a:lnTo>
                <a:lnTo>
                  <a:pt x="2841" y="4024"/>
                </a:lnTo>
                <a:lnTo>
                  <a:pt x="2858" y="4024"/>
                </a:lnTo>
                <a:lnTo>
                  <a:pt x="2858" y="4016"/>
                </a:lnTo>
                <a:lnTo>
                  <a:pt x="2858" y="3998"/>
                </a:lnTo>
                <a:lnTo>
                  <a:pt x="2867" y="3980"/>
                </a:lnTo>
                <a:lnTo>
                  <a:pt x="2876" y="3980"/>
                </a:lnTo>
                <a:lnTo>
                  <a:pt x="2876" y="3972"/>
                </a:lnTo>
                <a:lnTo>
                  <a:pt x="2876" y="3980"/>
                </a:lnTo>
                <a:lnTo>
                  <a:pt x="2885" y="3980"/>
                </a:lnTo>
                <a:lnTo>
                  <a:pt x="2894" y="3972"/>
                </a:lnTo>
                <a:lnTo>
                  <a:pt x="2903" y="3972"/>
                </a:lnTo>
                <a:lnTo>
                  <a:pt x="2911" y="3972"/>
                </a:lnTo>
                <a:lnTo>
                  <a:pt x="2903" y="3980"/>
                </a:lnTo>
                <a:lnTo>
                  <a:pt x="2894" y="3980"/>
                </a:lnTo>
                <a:lnTo>
                  <a:pt x="2894" y="3989"/>
                </a:lnTo>
                <a:lnTo>
                  <a:pt x="2903" y="4007"/>
                </a:lnTo>
                <a:lnTo>
                  <a:pt x="2911" y="4016"/>
                </a:lnTo>
                <a:lnTo>
                  <a:pt x="2920" y="4007"/>
                </a:lnTo>
                <a:lnTo>
                  <a:pt x="2929" y="4007"/>
                </a:lnTo>
                <a:lnTo>
                  <a:pt x="2938" y="4016"/>
                </a:lnTo>
                <a:lnTo>
                  <a:pt x="2955" y="4024"/>
                </a:lnTo>
                <a:lnTo>
                  <a:pt x="2955" y="4033"/>
                </a:lnTo>
                <a:lnTo>
                  <a:pt x="2947" y="4024"/>
                </a:lnTo>
                <a:lnTo>
                  <a:pt x="2938" y="4016"/>
                </a:lnTo>
                <a:lnTo>
                  <a:pt x="2929" y="4016"/>
                </a:lnTo>
                <a:lnTo>
                  <a:pt x="2920" y="4016"/>
                </a:lnTo>
                <a:lnTo>
                  <a:pt x="2911" y="4016"/>
                </a:lnTo>
                <a:lnTo>
                  <a:pt x="2885" y="4007"/>
                </a:lnTo>
                <a:lnTo>
                  <a:pt x="2885" y="3989"/>
                </a:lnTo>
                <a:lnTo>
                  <a:pt x="2876" y="3989"/>
                </a:lnTo>
                <a:lnTo>
                  <a:pt x="2867" y="3998"/>
                </a:lnTo>
                <a:lnTo>
                  <a:pt x="2858" y="4007"/>
                </a:lnTo>
                <a:lnTo>
                  <a:pt x="2867" y="4016"/>
                </a:lnTo>
                <a:lnTo>
                  <a:pt x="2867" y="4024"/>
                </a:lnTo>
                <a:lnTo>
                  <a:pt x="2885" y="4024"/>
                </a:lnTo>
                <a:lnTo>
                  <a:pt x="2903" y="4033"/>
                </a:lnTo>
                <a:lnTo>
                  <a:pt x="2911" y="4042"/>
                </a:lnTo>
                <a:lnTo>
                  <a:pt x="2911" y="4069"/>
                </a:lnTo>
                <a:lnTo>
                  <a:pt x="2920" y="4077"/>
                </a:lnTo>
                <a:lnTo>
                  <a:pt x="2938" y="4069"/>
                </a:lnTo>
                <a:lnTo>
                  <a:pt x="2947" y="4069"/>
                </a:lnTo>
                <a:lnTo>
                  <a:pt x="2938" y="4077"/>
                </a:lnTo>
                <a:lnTo>
                  <a:pt x="2938" y="4095"/>
                </a:lnTo>
                <a:lnTo>
                  <a:pt x="2929" y="4113"/>
                </a:lnTo>
                <a:lnTo>
                  <a:pt x="2929" y="4122"/>
                </a:lnTo>
                <a:lnTo>
                  <a:pt x="2938" y="4122"/>
                </a:lnTo>
                <a:lnTo>
                  <a:pt x="2947" y="4104"/>
                </a:lnTo>
                <a:lnTo>
                  <a:pt x="2955" y="4104"/>
                </a:lnTo>
                <a:lnTo>
                  <a:pt x="2947" y="4113"/>
                </a:lnTo>
                <a:lnTo>
                  <a:pt x="2947" y="4122"/>
                </a:lnTo>
                <a:lnTo>
                  <a:pt x="2947" y="4130"/>
                </a:lnTo>
                <a:lnTo>
                  <a:pt x="2920" y="4139"/>
                </a:lnTo>
                <a:lnTo>
                  <a:pt x="2938" y="4157"/>
                </a:lnTo>
                <a:lnTo>
                  <a:pt x="2938" y="4183"/>
                </a:lnTo>
                <a:lnTo>
                  <a:pt x="2947" y="4166"/>
                </a:lnTo>
                <a:lnTo>
                  <a:pt x="2955" y="4139"/>
                </a:lnTo>
                <a:lnTo>
                  <a:pt x="2964" y="4130"/>
                </a:lnTo>
                <a:lnTo>
                  <a:pt x="2973" y="4130"/>
                </a:lnTo>
                <a:lnTo>
                  <a:pt x="2982" y="4122"/>
                </a:lnTo>
                <a:lnTo>
                  <a:pt x="3017" y="4095"/>
                </a:lnTo>
                <a:lnTo>
                  <a:pt x="3017" y="4086"/>
                </a:lnTo>
                <a:lnTo>
                  <a:pt x="3017" y="4077"/>
                </a:lnTo>
                <a:lnTo>
                  <a:pt x="3026" y="4077"/>
                </a:lnTo>
                <a:lnTo>
                  <a:pt x="3026" y="4086"/>
                </a:lnTo>
                <a:lnTo>
                  <a:pt x="3026" y="4095"/>
                </a:lnTo>
                <a:lnTo>
                  <a:pt x="3008" y="4104"/>
                </a:lnTo>
                <a:lnTo>
                  <a:pt x="3008" y="4113"/>
                </a:lnTo>
                <a:lnTo>
                  <a:pt x="3008" y="4122"/>
                </a:lnTo>
                <a:lnTo>
                  <a:pt x="3026" y="4130"/>
                </a:lnTo>
                <a:lnTo>
                  <a:pt x="3026" y="4139"/>
                </a:lnTo>
                <a:lnTo>
                  <a:pt x="3044" y="4148"/>
                </a:lnTo>
                <a:lnTo>
                  <a:pt x="3035" y="4148"/>
                </a:lnTo>
                <a:lnTo>
                  <a:pt x="3026" y="4139"/>
                </a:lnTo>
                <a:lnTo>
                  <a:pt x="3026" y="4130"/>
                </a:lnTo>
                <a:lnTo>
                  <a:pt x="3017" y="4130"/>
                </a:lnTo>
                <a:lnTo>
                  <a:pt x="3008" y="4130"/>
                </a:lnTo>
                <a:lnTo>
                  <a:pt x="3008" y="4122"/>
                </a:lnTo>
                <a:lnTo>
                  <a:pt x="2991" y="4122"/>
                </a:lnTo>
                <a:lnTo>
                  <a:pt x="2982" y="4130"/>
                </a:lnTo>
                <a:lnTo>
                  <a:pt x="2973" y="4130"/>
                </a:lnTo>
                <a:lnTo>
                  <a:pt x="2964" y="4139"/>
                </a:lnTo>
                <a:lnTo>
                  <a:pt x="2964" y="4148"/>
                </a:lnTo>
                <a:lnTo>
                  <a:pt x="2955" y="4157"/>
                </a:lnTo>
                <a:lnTo>
                  <a:pt x="2964" y="4157"/>
                </a:lnTo>
                <a:lnTo>
                  <a:pt x="2964" y="4166"/>
                </a:lnTo>
                <a:lnTo>
                  <a:pt x="2955" y="4175"/>
                </a:lnTo>
                <a:lnTo>
                  <a:pt x="2955" y="4183"/>
                </a:lnTo>
                <a:lnTo>
                  <a:pt x="2955" y="4192"/>
                </a:lnTo>
                <a:lnTo>
                  <a:pt x="2964" y="4201"/>
                </a:lnTo>
                <a:lnTo>
                  <a:pt x="2964" y="4210"/>
                </a:lnTo>
                <a:lnTo>
                  <a:pt x="2973" y="4210"/>
                </a:lnTo>
                <a:lnTo>
                  <a:pt x="2982" y="4201"/>
                </a:lnTo>
                <a:lnTo>
                  <a:pt x="2991" y="4192"/>
                </a:lnTo>
                <a:lnTo>
                  <a:pt x="3000" y="4183"/>
                </a:lnTo>
                <a:lnTo>
                  <a:pt x="3017" y="4183"/>
                </a:lnTo>
                <a:lnTo>
                  <a:pt x="3044" y="4183"/>
                </a:lnTo>
                <a:lnTo>
                  <a:pt x="3044" y="4192"/>
                </a:lnTo>
                <a:lnTo>
                  <a:pt x="3026" y="4192"/>
                </a:lnTo>
                <a:lnTo>
                  <a:pt x="3000" y="4192"/>
                </a:lnTo>
                <a:lnTo>
                  <a:pt x="2991" y="4201"/>
                </a:lnTo>
                <a:lnTo>
                  <a:pt x="2973" y="4219"/>
                </a:lnTo>
                <a:lnTo>
                  <a:pt x="2973" y="4227"/>
                </a:lnTo>
                <a:lnTo>
                  <a:pt x="2973" y="4245"/>
                </a:lnTo>
                <a:lnTo>
                  <a:pt x="2982" y="4245"/>
                </a:lnTo>
                <a:lnTo>
                  <a:pt x="2991" y="4254"/>
                </a:lnTo>
                <a:lnTo>
                  <a:pt x="3000" y="4263"/>
                </a:lnTo>
                <a:lnTo>
                  <a:pt x="3017" y="4272"/>
                </a:lnTo>
                <a:lnTo>
                  <a:pt x="3026" y="4263"/>
                </a:lnTo>
                <a:lnTo>
                  <a:pt x="3053" y="4263"/>
                </a:lnTo>
                <a:lnTo>
                  <a:pt x="3061" y="4254"/>
                </a:lnTo>
                <a:lnTo>
                  <a:pt x="3061" y="4263"/>
                </a:lnTo>
                <a:lnTo>
                  <a:pt x="3061" y="4272"/>
                </a:lnTo>
                <a:lnTo>
                  <a:pt x="3070" y="4272"/>
                </a:lnTo>
                <a:lnTo>
                  <a:pt x="3061" y="4280"/>
                </a:lnTo>
                <a:lnTo>
                  <a:pt x="3061" y="4289"/>
                </a:lnTo>
                <a:lnTo>
                  <a:pt x="3070" y="4289"/>
                </a:lnTo>
                <a:lnTo>
                  <a:pt x="3097" y="4280"/>
                </a:lnTo>
                <a:lnTo>
                  <a:pt x="3105" y="4280"/>
                </a:lnTo>
                <a:lnTo>
                  <a:pt x="3105" y="4289"/>
                </a:lnTo>
                <a:lnTo>
                  <a:pt x="3088" y="4289"/>
                </a:lnTo>
                <a:lnTo>
                  <a:pt x="3079" y="4289"/>
                </a:lnTo>
                <a:lnTo>
                  <a:pt x="3061" y="4298"/>
                </a:lnTo>
                <a:lnTo>
                  <a:pt x="3070" y="4298"/>
                </a:lnTo>
                <a:lnTo>
                  <a:pt x="3079" y="4298"/>
                </a:lnTo>
                <a:lnTo>
                  <a:pt x="3088" y="4307"/>
                </a:lnTo>
                <a:lnTo>
                  <a:pt x="3097" y="4307"/>
                </a:lnTo>
                <a:lnTo>
                  <a:pt x="3105" y="4307"/>
                </a:lnTo>
                <a:lnTo>
                  <a:pt x="3114" y="4307"/>
                </a:lnTo>
                <a:lnTo>
                  <a:pt x="3123" y="4307"/>
                </a:lnTo>
                <a:lnTo>
                  <a:pt x="3123" y="4298"/>
                </a:lnTo>
                <a:lnTo>
                  <a:pt x="3132" y="4289"/>
                </a:lnTo>
                <a:lnTo>
                  <a:pt x="3132" y="4298"/>
                </a:lnTo>
                <a:lnTo>
                  <a:pt x="3132" y="4307"/>
                </a:lnTo>
                <a:lnTo>
                  <a:pt x="3150" y="4307"/>
                </a:lnTo>
                <a:lnTo>
                  <a:pt x="3167" y="4307"/>
                </a:lnTo>
                <a:lnTo>
                  <a:pt x="3167" y="4298"/>
                </a:lnTo>
                <a:lnTo>
                  <a:pt x="3176" y="4289"/>
                </a:lnTo>
                <a:lnTo>
                  <a:pt x="3176" y="4280"/>
                </a:lnTo>
                <a:lnTo>
                  <a:pt x="3176" y="4272"/>
                </a:lnTo>
                <a:lnTo>
                  <a:pt x="3176" y="4280"/>
                </a:lnTo>
                <a:lnTo>
                  <a:pt x="3176" y="4289"/>
                </a:lnTo>
                <a:lnTo>
                  <a:pt x="3176" y="4298"/>
                </a:lnTo>
                <a:lnTo>
                  <a:pt x="3167" y="4316"/>
                </a:lnTo>
                <a:lnTo>
                  <a:pt x="3176" y="4325"/>
                </a:lnTo>
                <a:lnTo>
                  <a:pt x="3185" y="4342"/>
                </a:lnTo>
                <a:lnTo>
                  <a:pt x="3185" y="4351"/>
                </a:lnTo>
                <a:lnTo>
                  <a:pt x="3194" y="4360"/>
                </a:lnTo>
                <a:lnTo>
                  <a:pt x="3211" y="4369"/>
                </a:lnTo>
                <a:lnTo>
                  <a:pt x="3211" y="4378"/>
                </a:lnTo>
                <a:lnTo>
                  <a:pt x="3220" y="4378"/>
                </a:lnTo>
                <a:lnTo>
                  <a:pt x="3229" y="4369"/>
                </a:lnTo>
                <a:lnTo>
                  <a:pt x="3238" y="4369"/>
                </a:lnTo>
                <a:lnTo>
                  <a:pt x="3247" y="4360"/>
                </a:lnTo>
                <a:lnTo>
                  <a:pt x="3247" y="4351"/>
                </a:lnTo>
                <a:lnTo>
                  <a:pt x="3255" y="4342"/>
                </a:lnTo>
                <a:lnTo>
                  <a:pt x="3247" y="4333"/>
                </a:lnTo>
                <a:lnTo>
                  <a:pt x="3255" y="4333"/>
                </a:lnTo>
                <a:lnTo>
                  <a:pt x="3255" y="4342"/>
                </a:lnTo>
                <a:lnTo>
                  <a:pt x="3255" y="4351"/>
                </a:lnTo>
                <a:lnTo>
                  <a:pt x="3247" y="4351"/>
                </a:lnTo>
                <a:lnTo>
                  <a:pt x="3247" y="4369"/>
                </a:lnTo>
                <a:lnTo>
                  <a:pt x="3255" y="4378"/>
                </a:lnTo>
                <a:lnTo>
                  <a:pt x="3255" y="4386"/>
                </a:lnTo>
                <a:lnTo>
                  <a:pt x="3264" y="4386"/>
                </a:lnTo>
                <a:lnTo>
                  <a:pt x="3273" y="4386"/>
                </a:lnTo>
                <a:lnTo>
                  <a:pt x="3264" y="4395"/>
                </a:lnTo>
                <a:lnTo>
                  <a:pt x="3255" y="4395"/>
                </a:lnTo>
                <a:lnTo>
                  <a:pt x="3255" y="4386"/>
                </a:lnTo>
                <a:lnTo>
                  <a:pt x="3247" y="4378"/>
                </a:lnTo>
                <a:lnTo>
                  <a:pt x="3238" y="4378"/>
                </a:lnTo>
                <a:lnTo>
                  <a:pt x="3238" y="4386"/>
                </a:lnTo>
                <a:lnTo>
                  <a:pt x="3247" y="4395"/>
                </a:lnTo>
                <a:lnTo>
                  <a:pt x="3247" y="4404"/>
                </a:lnTo>
                <a:lnTo>
                  <a:pt x="3255" y="4404"/>
                </a:lnTo>
                <a:lnTo>
                  <a:pt x="3273" y="4413"/>
                </a:lnTo>
                <a:lnTo>
                  <a:pt x="3282" y="4413"/>
                </a:lnTo>
                <a:lnTo>
                  <a:pt x="3282" y="4404"/>
                </a:lnTo>
                <a:lnTo>
                  <a:pt x="3291" y="4404"/>
                </a:lnTo>
                <a:lnTo>
                  <a:pt x="3291" y="4395"/>
                </a:lnTo>
                <a:lnTo>
                  <a:pt x="3300" y="4386"/>
                </a:lnTo>
                <a:lnTo>
                  <a:pt x="3300" y="4395"/>
                </a:lnTo>
                <a:lnTo>
                  <a:pt x="3300" y="4404"/>
                </a:lnTo>
                <a:lnTo>
                  <a:pt x="3300" y="4413"/>
                </a:lnTo>
                <a:lnTo>
                  <a:pt x="3291" y="4413"/>
                </a:lnTo>
                <a:lnTo>
                  <a:pt x="3300" y="4413"/>
                </a:lnTo>
                <a:lnTo>
                  <a:pt x="3317" y="4413"/>
                </a:lnTo>
                <a:lnTo>
                  <a:pt x="3326" y="4413"/>
                </a:lnTo>
                <a:lnTo>
                  <a:pt x="3317" y="4422"/>
                </a:lnTo>
                <a:lnTo>
                  <a:pt x="3308" y="4422"/>
                </a:lnTo>
                <a:lnTo>
                  <a:pt x="3300" y="4422"/>
                </a:lnTo>
                <a:lnTo>
                  <a:pt x="3300" y="4430"/>
                </a:lnTo>
                <a:lnTo>
                  <a:pt x="3300" y="4439"/>
                </a:lnTo>
                <a:lnTo>
                  <a:pt x="3308" y="4439"/>
                </a:lnTo>
                <a:lnTo>
                  <a:pt x="3308" y="4448"/>
                </a:lnTo>
                <a:lnTo>
                  <a:pt x="3317" y="4448"/>
                </a:lnTo>
                <a:lnTo>
                  <a:pt x="3317" y="4439"/>
                </a:lnTo>
                <a:lnTo>
                  <a:pt x="3326" y="4439"/>
                </a:lnTo>
                <a:lnTo>
                  <a:pt x="3326" y="4448"/>
                </a:lnTo>
                <a:lnTo>
                  <a:pt x="3335" y="4448"/>
                </a:lnTo>
                <a:lnTo>
                  <a:pt x="3335" y="4466"/>
                </a:lnTo>
                <a:lnTo>
                  <a:pt x="3344" y="4466"/>
                </a:lnTo>
                <a:lnTo>
                  <a:pt x="3353" y="4466"/>
                </a:lnTo>
                <a:lnTo>
                  <a:pt x="3353" y="4475"/>
                </a:lnTo>
                <a:lnTo>
                  <a:pt x="3353" y="4492"/>
                </a:lnTo>
                <a:lnTo>
                  <a:pt x="3344" y="4492"/>
                </a:lnTo>
                <a:lnTo>
                  <a:pt x="3344" y="4501"/>
                </a:lnTo>
                <a:lnTo>
                  <a:pt x="3353" y="4501"/>
                </a:lnTo>
                <a:lnTo>
                  <a:pt x="3353" y="4510"/>
                </a:lnTo>
                <a:lnTo>
                  <a:pt x="3361" y="4519"/>
                </a:lnTo>
                <a:lnTo>
                  <a:pt x="3353" y="4519"/>
                </a:lnTo>
                <a:lnTo>
                  <a:pt x="3353" y="4528"/>
                </a:lnTo>
                <a:lnTo>
                  <a:pt x="3361" y="4536"/>
                </a:lnTo>
                <a:lnTo>
                  <a:pt x="3361" y="4528"/>
                </a:lnTo>
                <a:lnTo>
                  <a:pt x="3370" y="4536"/>
                </a:lnTo>
                <a:lnTo>
                  <a:pt x="3370" y="4545"/>
                </a:lnTo>
                <a:lnTo>
                  <a:pt x="3361" y="4554"/>
                </a:lnTo>
                <a:lnTo>
                  <a:pt x="3361" y="4563"/>
                </a:lnTo>
                <a:lnTo>
                  <a:pt x="3361" y="4572"/>
                </a:lnTo>
                <a:lnTo>
                  <a:pt x="3361" y="4581"/>
                </a:lnTo>
                <a:lnTo>
                  <a:pt x="3361" y="4589"/>
                </a:lnTo>
                <a:lnTo>
                  <a:pt x="3361" y="4598"/>
                </a:lnTo>
                <a:lnTo>
                  <a:pt x="3361" y="4607"/>
                </a:lnTo>
                <a:lnTo>
                  <a:pt x="3353" y="4607"/>
                </a:lnTo>
                <a:lnTo>
                  <a:pt x="3344" y="4616"/>
                </a:lnTo>
                <a:lnTo>
                  <a:pt x="3344" y="4625"/>
                </a:lnTo>
                <a:lnTo>
                  <a:pt x="3335" y="4625"/>
                </a:lnTo>
                <a:lnTo>
                  <a:pt x="3326" y="4625"/>
                </a:lnTo>
                <a:lnTo>
                  <a:pt x="3317" y="4625"/>
                </a:lnTo>
                <a:lnTo>
                  <a:pt x="3317" y="4616"/>
                </a:lnTo>
                <a:lnTo>
                  <a:pt x="3326" y="4607"/>
                </a:lnTo>
                <a:lnTo>
                  <a:pt x="3335" y="4616"/>
                </a:lnTo>
                <a:lnTo>
                  <a:pt x="3335" y="4607"/>
                </a:lnTo>
                <a:lnTo>
                  <a:pt x="3344" y="4607"/>
                </a:lnTo>
                <a:lnTo>
                  <a:pt x="3353" y="4598"/>
                </a:lnTo>
                <a:lnTo>
                  <a:pt x="3353" y="4589"/>
                </a:lnTo>
                <a:lnTo>
                  <a:pt x="3344" y="4589"/>
                </a:lnTo>
                <a:lnTo>
                  <a:pt x="3344" y="4581"/>
                </a:lnTo>
                <a:lnTo>
                  <a:pt x="3344" y="4572"/>
                </a:lnTo>
                <a:lnTo>
                  <a:pt x="3353" y="4563"/>
                </a:lnTo>
                <a:lnTo>
                  <a:pt x="3353" y="4545"/>
                </a:lnTo>
                <a:lnTo>
                  <a:pt x="3344" y="4545"/>
                </a:lnTo>
                <a:lnTo>
                  <a:pt x="3344" y="4554"/>
                </a:lnTo>
                <a:lnTo>
                  <a:pt x="3335" y="4563"/>
                </a:lnTo>
                <a:lnTo>
                  <a:pt x="3335" y="4572"/>
                </a:lnTo>
                <a:lnTo>
                  <a:pt x="3326" y="4572"/>
                </a:lnTo>
                <a:lnTo>
                  <a:pt x="3326" y="4581"/>
                </a:lnTo>
                <a:lnTo>
                  <a:pt x="3317" y="4581"/>
                </a:lnTo>
                <a:lnTo>
                  <a:pt x="3308" y="4589"/>
                </a:lnTo>
                <a:lnTo>
                  <a:pt x="3308" y="4598"/>
                </a:lnTo>
                <a:lnTo>
                  <a:pt x="3317" y="4598"/>
                </a:lnTo>
                <a:lnTo>
                  <a:pt x="3326" y="4598"/>
                </a:lnTo>
                <a:lnTo>
                  <a:pt x="3317" y="4598"/>
                </a:lnTo>
                <a:lnTo>
                  <a:pt x="3308" y="4607"/>
                </a:lnTo>
                <a:lnTo>
                  <a:pt x="3308" y="4598"/>
                </a:lnTo>
                <a:lnTo>
                  <a:pt x="3308" y="4581"/>
                </a:lnTo>
                <a:lnTo>
                  <a:pt x="3326" y="4563"/>
                </a:lnTo>
                <a:lnTo>
                  <a:pt x="3335" y="4563"/>
                </a:lnTo>
                <a:lnTo>
                  <a:pt x="3344" y="4554"/>
                </a:lnTo>
                <a:lnTo>
                  <a:pt x="3344" y="4545"/>
                </a:lnTo>
                <a:lnTo>
                  <a:pt x="3335" y="4536"/>
                </a:lnTo>
                <a:lnTo>
                  <a:pt x="3335" y="4528"/>
                </a:lnTo>
                <a:lnTo>
                  <a:pt x="3326" y="4536"/>
                </a:lnTo>
                <a:lnTo>
                  <a:pt x="3317" y="4536"/>
                </a:lnTo>
                <a:lnTo>
                  <a:pt x="3308" y="4528"/>
                </a:lnTo>
                <a:lnTo>
                  <a:pt x="3300" y="4528"/>
                </a:lnTo>
                <a:lnTo>
                  <a:pt x="3291" y="4528"/>
                </a:lnTo>
                <a:lnTo>
                  <a:pt x="3247" y="4528"/>
                </a:lnTo>
                <a:lnTo>
                  <a:pt x="3238" y="4528"/>
                </a:lnTo>
                <a:lnTo>
                  <a:pt x="3229" y="4519"/>
                </a:lnTo>
                <a:lnTo>
                  <a:pt x="3211" y="4510"/>
                </a:lnTo>
                <a:lnTo>
                  <a:pt x="3194" y="4510"/>
                </a:lnTo>
                <a:lnTo>
                  <a:pt x="3194" y="4519"/>
                </a:lnTo>
                <a:lnTo>
                  <a:pt x="3194" y="4528"/>
                </a:lnTo>
                <a:lnTo>
                  <a:pt x="3194" y="4545"/>
                </a:lnTo>
                <a:lnTo>
                  <a:pt x="3194" y="4554"/>
                </a:lnTo>
                <a:lnTo>
                  <a:pt x="3211" y="4563"/>
                </a:lnTo>
                <a:lnTo>
                  <a:pt x="3211" y="4572"/>
                </a:lnTo>
                <a:lnTo>
                  <a:pt x="3220" y="4598"/>
                </a:lnTo>
                <a:lnTo>
                  <a:pt x="3229" y="4616"/>
                </a:lnTo>
                <a:lnTo>
                  <a:pt x="3229" y="4625"/>
                </a:lnTo>
                <a:lnTo>
                  <a:pt x="3229" y="4633"/>
                </a:lnTo>
                <a:lnTo>
                  <a:pt x="3229" y="4642"/>
                </a:lnTo>
                <a:lnTo>
                  <a:pt x="3238" y="4633"/>
                </a:lnTo>
                <a:lnTo>
                  <a:pt x="3247" y="4633"/>
                </a:lnTo>
                <a:lnTo>
                  <a:pt x="3255" y="4642"/>
                </a:lnTo>
                <a:lnTo>
                  <a:pt x="3238" y="4651"/>
                </a:lnTo>
                <a:lnTo>
                  <a:pt x="3238" y="4660"/>
                </a:lnTo>
                <a:lnTo>
                  <a:pt x="3247" y="4660"/>
                </a:lnTo>
                <a:lnTo>
                  <a:pt x="3247" y="4669"/>
                </a:lnTo>
                <a:lnTo>
                  <a:pt x="3247" y="4678"/>
                </a:lnTo>
                <a:lnTo>
                  <a:pt x="3247" y="4686"/>
                </a:lnTo>
                <a:lnTo>
                  <a:pt x="3238" y="4678"/>
                </a:lnTo>
                <a:lnTo>
                  <a:pt x="3238" y="4669"/>
                </a:lnTo>
                <a:lnTo>
                  <a:pt x="3238" y="4686"/>
                </a:lnTo>
                <a:lnTo>
                  <a:pt x="3238" y="4695"/>
                </a:lnTo>
                <a:lnTo>
                  <a:pt x="3238" y="4704"/>
                </a:lnTo>
                <a:lnTo>
                  <a:pt x="3247" y="4695"/>
                </a:lnTo>
                <a:lnTo>
                  <a:pt x="3247" y="4704"/>
                </a:lnTo>
                <a:lnTo>
                  <a:pt x="3264" y="4704"/>
                </a:lnTo>
                <a:lnTo>
                  <a:pt x="3282" y="4704"/>
                </a:lnTo>
                <a:lnTo>
                  <a:pt x="3291" y="4704"/>
                </a:lnTo>
                <a:lnTo>
                  <a:pt x="3291" y="4713"/>
                </a:lnTo>
                <a:lnTo>
                  <a:pt x="3300" y="4713"/>
                </a:lnTo>
                <a:lnTo>
                  <a:pt x="3291" y="4713"/>
                </a:lnTo>
                <a:lnTo>
                  <a:pt x="3282" y="4704"/>
                </a:lnTo>
                <a:lnTo>
                  <a:pt x="3264" y="4713"/>
                </a:lnTo>
                <a:lnTo>
                  <a:pt x="3247" y="4713"/>
                </a:lnTo>
                <a:lnTo>
                  <a:pt x="3247" y="4704"/>
                </a:lnTo>
                <a:lnTo>
                  <a:pt x="3247" y="4713"/>
                </a:lnTo>
                <a:lnTo>
                  <a:pt x="3247" y="4739"/>
                </a:lnTo>
                <a:lnTo>
                  <a:pt x="3247" y="4766"/>
                </a:lnTo>
                <a:lnTo>
                  <a:pt x="3247" y="4775"/>
                </a:lnTo>
                <a:lnTo>
                  <a:pt x="3247" y="4784"/>
                </a:lnTo>
                <a:lnTo>
                  <a:pt x="3238" y="4836"/>
                </a:lnTo>
                <a:lnTo>
                  <a:pt x="3238" y="4854"/>
                </a:lnTo>
                <a:lnTo>
                  <a:pt x="3238" y="4863"/>
                </a:lnTo>
                <a:lnTo>
                  <a:pt x="3238" y="4872"/>
                </a:lnTo>
                <a:lnTo>
                  <a:pt x="3238" y="4881"/>
                </a:lnTo>
                <a:lnTo>
                  <a:pt x="3229" y="4907"/>
                </a:lnTo>
                <a:lnTo>
                  <a:pt x="3229" y="4934"/>
                </a:lnTo>
                <a:lnTo>
                  <a:pt x="3229" y="4942"/>
                </a:lnTo>
                <a:lnTo>
                  <a:pt x="3229" y="4951"/>
                </a:lnTo>
                <a:lnTo>
                  <a:pt x="3220" y="4960"/>
                </a:lnTo>
                <a:lnTo>
                  <a:pt x="3229" y="4960"/>
                </a:lnTo>
                <a:lnTo>
                  <a:pt x="3220" y="4969"/>
                </a:lnTo>
                <a:lnTo>
                  <a:pt x="3211" y="4995"/>
                </a:lnTo>
                <a:lnTo>
                  <a:pt x="3203" y="5004"/>
                </a:lnTo>
                <a:lnTo>
                  <a:pt x="3203" y="5013"/>
                </a:lnTo>
                <a:lnTo>
                  <a:pt x="3211" y="5031"/>
                </a:lnTo>
                <a:lnTo>
                  <a:pt x="3211" y="5057"/>
                </a:lnTo>
                <a:lnTo>
                  <a:pt x="3220" y="5075"/>
                </a:lnTo>
                <a:lnTo>
                  <a:pt x="3229" y="5084"/>
                </a:lnTo>
                <a:lnTo>
                  <a:pt x="3229" y="5092"/>
                </a:lnTo>
                <a:lnTo>
                  <a:pt x="3229" y="5101"/>
                </a:lnTo>
                <a:lnTo>
                  <a:pt x="3229" y="5110"/>
                </a:lnTo>
                <a:lnTo>
                  <a:pt x="3238" y="5119"/>
                </a:lnTo>
                <a:lnTo>
                  <a:pt x="3238" y="5137"/>
                </a:lnTo>
                <a:lnTo>
                  <a:pt x="3229" y="5163"/>
                </a:lnTo>
                <a:lnTo>
                  <a:pt x="3229" y="5181"/>
                </a:lnTo>
                <a:lnTo>
                  <a:pt x="3229" y="5189"/>
                </a:lnTo>
                <a:lnTo>
                  <a:pt x="3229" y="5198"/>
                </a:lnTo>
                <a:lnTo>
                  <a:pt x="3220" y="5198"/>
                </a:lnTo>
                <a:lnTo>
                  <a:pt x="3229" y="5198"/>
                </a:lnTo>
                <a:lnTo>
                  <a:pt x="3220" y="5198"/>
                </a:lnTo>
                <a:lnTo>
                  <a:pt x="3220" y="5207"/>
                </a:lnTo>
                <a:lnTo>
                  <a:pt x="3211" y="5216"/>
                </a:lnTo>
                <a:lnTo>
                  <a:pt x="3220" y="5225"/>
                </a:lnTo>
                <a:lnTo>
                  <a:pt x="3220" y="5242"/>
                </a:lnTo>
                <a:lnTo>
                  <a:pt x="3238" y="5251"/>
                </a:lnTo>
                <a:lnTo>
                  <a:pt x="3255" y="5269"/>
                </a:lnTo>
                <a:lnTo>
                  <a:pt x="3255" y="5278"/>
                </a:lnTo>
                <a:lnTo>
                  <a:pt x="3255" y="5295"/>
                </a:lnTo>
                <a:lnTo>
                  <a:pt x="3255" y="5304"/>
                </a:lnTo>
                <a:lnTo>
                  <a:pt x="3255" y="5313"/>
                </a:lnTo>
                <a:lnTo>
                  <a:pt x="3264" y="5340"/>
                </a:lnTo>
                <a:lnTo>
                  <a:pt x="3264" y="5357"/>
                </a:lnTo>
                <a:lnTo>
                  <a:pt x="3282" y="5375"/>
                </a:lnTo>
                <a:lnTo>
                  <a:pt x="3291" y="5384"/>
                </a:lnTo>
                <a:lnTo>
                  <a:pt x="3308" y="5392"/>
                </a:lnTo>
                <a:lnTo>
                  <a:pt x="3308" y="5410"/>
                </a:lnTo>
                <a:lnTo>
                  <a:pt x="3317" y="5410"/>
                </a:lnTo>
                <a:lnTo>
                  <a:pt x="3326" y="5419"/>
                </a:lnTo>
                <a:lnTo>
                  <a:pt x="3317" y="5410"/>
                </a:lnTo>
                <a:lnTo>
                  <a:pt x="3317" y="5428"/>
                </a:lnTo>
                <a:lnTo>
                  <a:pt x="3317" y="5437"/>
                </a:lnTo>
                <a:lnTo>
                  <a:pt x="3317" y="5428"/>
                </a:lnTo>
                <a:lnTo>
                  <a:pt x="3326" y="5428"/>
                </a:lnTo>
                <a:lnTo>
                  <a:pt x="3335" y="5437"/>
                </a:lnTo>
                <a:lnTo>
                  <a:pt x="3344" y="5437"/>
                </a:lnTo>
                <a:lnTo>
                  <a:pt x="3344" y="5445"/>
                </a:lnTo>
                <a:lnTo>
                  <a:pt x="3353" y="5445"/>
                </a:lnTo>
                <a:lnTo>
                  <a:pt x="3353" y="5437"/>
                </a:lnTo>
                <a:lnTo>
                  <a:pt x="3353" y="5419"/>
                </a:lnTo>
                <a:lnTo>
                  <a:pt x="3361" y="5419"/>
                </a:lnTo>
                <a:lnTo>
                  <a:pt x="3370" y="5428"/>
                </a:lnTo>
                <a:lnTo>
                  <a:pt x="3379" y="5428"/>
                </a:lnTo>
                <a:lnTo>
                  <a:pt x="3388" y="5419"/>
                </a:lnTo>
                <a:lnTo>
                  <a:pt x="3397" y="5428"/>
                </a:lnTo>
                <a:lnTo>
                  <a:pt x="3405" y="5428"/>
                </a:lnTo>
                <a:lnTo>
                  <a:pt x="3414" y="5428"/>
                </a:lnTo>
                <a:lnTo>
                  <a:pt x="3423" y="5428"/>
                </a:lnTo>
                <a:lnTo>
                  <a:pt x="3414" y="5428"/>
                </a:lnTo>
                <a:lnTo>
                  <a:pt x="3379" y="5428"/>
                </a:lnTo>
                <a:lnTo>
                  <a:pt x="3370" y="5428"/>
                </a:lnTo>
                <a:lnTo>
                  <a:pt x="3361" y="5437"/>
                </a:lnTo>
                <a:lnTo>
                  <a:pt x="3361" y="5445"/>
                </a:lnTo>
                <a:lnTo>
                  <a:pt x="3370" y="5454"/>
                </a:lnTo>
                <a:lnTo>
                  <a:pt x="3379" y="5463"/>
                </a:lnTo>
                <a:lnTo>
                  <a:pt x="3379" y="5472"/>
                </a:lnTo>
                <a:lnTo>
                  <a:pt x="3388" y="5481"/>
                </a:lnTo>
                <a:lnTo>
                  <a:pt x="3379" y="5481"/>
                </a:lnTo>
                <a:lnTo>
                  <a:pt x="3379" y="5472"/>
                </a:lnTo>
                <a:lnTo>
                  <a:pt x="3370" y="5472"/>
                </a:lnTo>
                <a:lnTo>
                  <a:pt x="3370" y="5463"/>
                </a:lnTo>
                <a:lnTo>
                  <a:pt x="3361" y="5463"/>
                </a:lnTo>
                <a:lnTo>
                  <a:pt x="3361" y="5454"/>
                </a:lnTo>
                <a:lnTo>
                  <a:pt x="3353" y="5445"/>
                </a:lnTo>
                <a:lnTo>
                  <a:pt x="3353" y="5454"/>
                </a:lnTo>
                <a:lnTo>
                  <a:pt x="3353" y="5463"/>
                </a:lnTo>
                <a:lnTo>
                  <a:pt x="3353" y="5472"/>
                </a:lnTo>
                <a:lnTo>
                  <a:pt x="3361" y="5490"/>
                </a:lnTo>
                <a:lnTo>
                  <a:pt x="3361" y="5498"/>
                </a:lnTo>
                <a:lnTo>
                  <a:pt x="3379" y="5516"/>
                </a:lnTo>
                <a:lnTo>
                  <a:pt x="3397" y="5525"/>
                </a:lnTo>
                <a:lnTo>
                  <a:pt x="3405" y="5534"/>
                </a:lnTo>
                <a:lnTo>
                  <a:pt x="3405" y="5543"/>
                </a:lnTo>
                <a:lnTo>
                  <a:pt x="3397" y="5551"/>
                </a:lnTo>
                <a:lnTo>
                  <a:pt x="3397" y="5569"/>
                </a:lnTo>
                <a:lnTo>
                  <a:pt x="3414" y="5587"/>
                </a:lnTo>
                <a:lnTo>
                  <a:pt x="3432" y="5604"/>
                </a:lnTo>
                <a:lnTo>
                  <a:pt x="3432" y="5613"/>
                </a:lnTo>
                <a:lnTo>
                  <a:pt x="3441" y="5622"/>
                </a:lnTo>
                <a:lnTo>
                  <a:pt x="3441" y="5631"/>
                </a:lnTo>
                <a:lnTo>
                  <a:pt x="3450" y="5631"/>
                </a:lnTo>
                <a:lnTo>
                  <a:pt x="3458" y="5648"/>
                </a:lnTo>
                <a:lnTo>
                  <a:pt x="3467" y="5648"/>
                </a:lnTo>
                <a:lnTo>
                  <a:pt x="3476" y="5657"/>
                </a:lnTo>
                <a:lnTo>
                  <a:pt x="3467" y="5657"/>
                </a:lnTo>
                <a:lnTo>
                  <a:pt x="3476" y="5666"/>
                </a:lnTo>
                <a:lnTo>
                  <a:pt x="3485" y="5675"/>
                </a:lnTo>
                <a:lnTo>
                  <a:pt x="3494" y="5675"/>
                </a:lnTo>
                <a:lnTo>
                  <a:pt x="3485" y="5693"/>
                </a:lnTo>
                <a:lnTo>
                  <a:pt x="3494" y="5701"/>
                </a:lnTo>
                <a:lnTo>
                  <a:pt x="3494" y="5710"/>
                </a:lnTo>
                <a:lnTo>
                  <a:pt x="3485" y="5719"/>
                </a:lnTo>
                <a:lnTo>
                  <a:pt x="3494" y="5719"/>
                </a:lnTo>
                <a:lnTo>
                  <a:pt x="3502" y="5728"/>
                </a:lnTo>
                <a:lnTo>
                  <a:pt x="3511" y="5728"/>
                </a:lnTo>
                <a:lnTo>
                  <a:pt x="3520" y="5728"/>
                </a:lnTo>
                <a:lnTo>
                  <a:pt x="3529" y="5728"/>
                </a:lnTo>
                <a:lnTo>
                  <a:pt x="3547" y="5737"/>
                </a:lnTo>
                <a:lnTo>
                  <a:pt x="3555" y="5737"/>
                </a:lnTo>
                <a:lnTo>
                  <a:pt x="3564" y="5737"/>
                </a:lnTo>
                <a:lnTo>
                  <a:pt x="3582" y="5737"/>
                </a:lnTo>
                <a:lnTo>
                  <a:pt x="3591" y="5745"/>
                </a:lnTo>
                <a:lnTo>
                  <a:pt x="3591" y="5754"/>
                </a:lnTo>
                <a:lnTo>
                  <a:pt x="3600" y="5754"/>
                </a:lnTo>
                <a:lnTo>
                  <a:pt x="3626" y="5763"/>
                </a:lnTo>
                <a:lnTo>
                  <a:pt x="3644" y="5763"/>
                </a:lnTo>
                <a:lnTo>
                  <a:pt x="3652" y="5781"/>
                </a:lnTo>
                <a:lnTo>
                  <a:pt x="3652" y="5790"/>
                </a:lnTo>
                <a:lnTo>
                  <a:pt x="3661" y="5790"/>
                </a:lnTo>
                <a:lnTo>
                  <a:pt x="3670" y="5790"/>
                </a:lnTo>
                <a:lnTo>
                  <a:pt x="3679" y="5790"/>
                </a:lnTo>
                <a:lnTo>
                  <a:pt x="3688" y="5798"/>
                </a:lnTo>
                <a:lnTo>
                  <a:pt x="3697" y="5807"/>
                </a:lnTo>
                <a:lnTo>
                  <a:pt x="3723" y="5825"/>
                </a:lnTo>
                <a:lnTo>
                  <a:pt x="3732" y="5843"/>
                </a:lnTo>
                <a:lnTo>
                  <a:pt x="3741" y="5851"/>
                </a:lnTo>
                <a:lnTo>
                  <a:pt x="3741" y="5860"/>
                </a:lnTo>
                <a:lnTo>
                  <a:pt x="3741" y="5869"/>
                </a:lnTo>
                <a:lnTo>
                  <a:pt x="3741" y="5878"/>
                </a:lnTo>
                <a:lnTo>
                  <a:pt x="3750" y="5878"/>
                </a:lnTo>
                <a:lnTo>
                  <a:pt x="3750" y="5887"/>
                </a:lnTo>
                <a:lnTo>
                  <a:pt x="3750" y="5904"/>
                </a:lnTo>
                <a:lnTo>
                  <a:pt x="3758" y="5904"/>
                </a:lnTo>
                <a:lnTo>
                  <a:pt x="3767" y="5913"/>
                </a:lnTo>
                <a:lnTo>
                  <a:pt x="3767" y="5931"/>
                </a:lnTo>
                <a:lnTo>
                  <a:pt x="3785" y="5940"/>
                </a:lnTo>
                <a:lnTo>
                  <a:pt x="3785" y="5948"/>
                </a:lnTo>
                <a:lnTo>
                  <a:pt x="3776" y="5948"/>
                </a:lnTo>
                <a:lnTo>
                  <a:pt x="3785" y="5957"/>
                </a:lnTo>
                <a:lnTo>
                  <a:pt x="3785" y="5966"/>
                </a:lnTo>
                <a:lnTo>
                  <a:pt x="3785" y="5975"/>
                </a:lnTo>
                <a:lnTo>
                  <a:pt x="3794" y="5984"/>
                </a:lnTo>
                <a:lnTo>
                  <a:pt x="3802" y="5993"/>
                </a:lnTo>
                <a:lnTo>
                  <a:pt x="3811" y="6001"/>
                </a:lnTo>
                <a:lnTo>
                  <a:pt x="3811" y="6010"/>
                </a:lnTo>
                <a:lnTo>
                  <a:pt x="3829" y="6028"/>
                </a:lnTo>
                <a:lnTo>
                  <a:pt x="3829" y="6037"/>
                </a:lnTo>
                <a:lnTo>
                  <a:pt x="3829" y="6046"/>
                </a:lnTo>
                <a:lnTo>
                  <a:pt x="3829" y="6054"/>
                </a:lnTo>
                <a:lnTo>
                  <a:pt x="3838" y="6063"/>
                </a:lnTo>
                <a:lnTo>
                  <a:pt x="3847" y="6063"/>
                </a:lnTo>
                <a:lnTo>
                  <a:pt x="3847" y="6081"/>
                </a:lnTo>
                <a:lnTo>
                  <a:pt x="3847" y="6099"/>
                </a:lnTo>
                <a:lnTo>
                  <a:pt x="3855" y="6107"/>
                </a:lnTo>
                <a:lnTo>
                  <a:pt x="3864" y="6116"/>
                </a:lnTo>
                <a:lnTo>
                  <a:pt x="3882" y="6134"/>
                </a:lnTo>
                <a:lnTo>
                  <a:pt x="3891" y="6134"/>
                </a:lnTo>
                <a:lnTo>
                  <a:pt x="3908" y="6143"/>
                </a:lnTo>
                <a:lnTo>
                  <a:pt x="3917" y="6151"/>
                </a:lnTo>
                <a:lnTo>
                  <a:pt x="3926" y="6160"/>
                </a:lnTo>
                <a:lnTo>
                  <a:pt x="3952" y="6196"/>
                </a:lnTo>
                <a:lnTo>
                  <a:pt x="3970" y="6204"/>
                </a:lnTo>
                <a:lnTo>
                  <a:pt x="3970" y="6213"/>
                </a:lnTo>
                <a:lnTo>
                  <a:pt x="3970" y="6231"/>
                </a:lnTo>
                <a:lnTo>
                  <a:pt x="3961" y="6249"/>
                </a:lnTo>
                <a:lnTo>
                  <a:pt x="3961" y="6257"/>
                </a:lnTo>
                <a:lnTo>
                  <a:pt x="3970" y="6257"/>
                </a:lnTo>
                <a:lnTo>
                  <a:pt x="3961" y="6266"/>
                </a:lnTo>
                <a:lnTo>
                  <a:pt x="3970" y="6275"/>
                </a:lnTo>
                <a:lnTo>
                  <a:pt x="3961" y="6275"/>
                </a:lnTo>
                <a:lnTo>
                  <a:pt x="3952" y="6266"/>
                </a:lnTo>
                <a:lnTo>
                  <a:pt x="3952" y="6257"/>
                </a:lnTo>
                <a:lnTo>
                  <a:pt x="3952" y="6266"/>
                </a:lnTo>
                <a:lnTo>
                  <a:pt x="3944" y="6266"/>
                </a:lnTo>
                <a:lnTo>
                  <a:pt x="3935" y="6266"/>
                </a:lnTo>
                <a:lnTo>
                  <a:pt x="3917" y="6266"/>
                </a:lnTo>
                <a:lnTo>
                  <a:pt x="3899" y="6266"/>
                </a:lnTo>
                <a:lnTo>
                  <a:pt x="3908" y="6275"/>
                </a:lnTo>
                <a:lnTo>
                  <a:pt x="3917" y="6275"/>
                </a:lnTo>
                <a:lnTo>
                  <a:pt x="3926" y="6284"/>
                </a:lnTo>
                <a:lnTo>
                  <a:pt x="3935" y="6293"/>
                </a:lnTo>
                <a:lnTo>
                  <a:pt x="3944" y="6302"/>
                </a:lnTo>
                <a:lnTo>
                  <a:pt x="3944" y="6310"/>
                </a:lnTo>
                <a:lnTo>
                  <a:pt x="3952" y="6319"/>
                </a:lnTo>
                <a:lnTo>
                  <a:pt x="3961" y="6319"/>
                </a:lnTo>
                <a:lnTo>
                  <a:pt x="3970" y="6319"/>
                </a:lnTo>
                <a:lnTo>
                  <a:pt x="3979" y="6328"/>
                </a:lnTo>
                <a:lnTo>
                  <a:pt x="3988" y="6337"/>
                </a:lnTo>
                <a:lnTo>
                  <a:pt x="3997" y="6337"/>
                </a:lnTo>
                <a:lnTo>
                  <a:pt x="3997" y="6346"/>
                </a:lnTo>
                <a:lnTo>
                  <a:pt x="4005" y="6354"/>
                </a:lnTo>
                <a:lnTo>
                  <a:pt x="4023" y="6346"/>
                </a:lnTo>
                <a:lnTo>
                  <a:pt x="4032" y="6346"/>
                </a:lnTo>
                <a:lnTo>
                  <a:pt x="4041" y="6337"/>
                </a:lnTo>
                <a:lnTo>
                  <a:pt x="4041" y="6346"/>
                </a:lnTo>
                <a:lnTo>
                  <a:pt x="4041" y="6354"/>
                </a:lnTo>
                <a:lnTo>
                  <a:pt x="4049" y="6363"/>
                </a:lnTo>
                <a:lnTo>
                  <a:pt x="4076" y="6381"/>
                </a:lnTo>
                <a:lnTo>
                  <a:pt x="4085" y="6390"/>
                </a:lnTo>
                <a:lnTo>
                  <a:pt x="4094" y="6390"/>
                </a:lnTo>
                <a:lnTo>
                  <a:pt x="4111" y="6416"/>
                </a:lnTo>
                <a:lnTo>
                  <a:pt x="4120" y="6425"/>
                </a:lnTo>
                <a:lnTo>
                  <a:pt x="4120" y="6434"/>
                </a:lnTo>
                <a:lnTo>
                  <a:pt x="4120" y="6443"/>
                </a:lnTo>
                <a:lnTo>
                  <a:pt x="4120" y="6452"/>
                </a:lnTo>
                <a:lnTo>
                  <a:pt x="4120" y="6460"/>
                </a:lnTo>
                <a:lnTo>
                  <a:pt x="4111" y="6487"/>
                </a:lnTo>
                <a:lnTo>
                  <a:pt x="4120" y="6496"/>
                </a:lnTo>
                <a:lnTo>
                  <a:pt x="4138" y="6513"/>
                </a:lnTo>
                <a:lnTo>
                  <a:pt x="4138" y="6522"/>
                </a:lnTo>
                <a:lnTo>
                  <a:pt x="4147" y="6522"/>
                </a:lnTo>
                <a:lnTo>
                  <a:pt x="4155" y="6531"/>
                </a:lnTo>
                <a:lnTo>
                  <a:pt x="4164" y="6540"/>
                </a:lnTo>
                <a:lnTo>
                  <a:pt x="4199" y="6557"/>
                </a:lnTo>
                <a:lnTo>
                  <a:pt x="4208" y="6566"/>
                </a:lnTo>
                <a:lnTo>
                  <a:pt x="4217" y="6575"/>
                </a:lnTo>
                <a:lnTo>
                  <a:pt x="4226" y="6584"/>
                </a:lnTo>
                <a:lnTo>
                  <a:pt x="4244" y="6593"/>
                </a:lnTo>
                <a:lnTo>
                  <a:pt x="4252" y="6602"/>
                </a:lnTo>
                <a:lnTo>
                  <a:pt x="4252" y="6609"/>
                </a:lnTo>
                <a:lnTo>
                  <a:pt x="4261" y="6618"/>
                </a:lnTo>
                <a:lnTo>
                  <a:pt x="4261" y="6636"/>
                </a:lnTo>
                <a:lnTo>
                  <a:pt x="4270" y="6645"/>
                </a:lnTo>
                <a:lnTo>
                  <a:pt x="4279" y="6654"/>
                </a:lnTo>
                <a:lnTo>
                  <a:pt x="4288" y="6645"/>
                </a:lnTo>
                <a:lnTo>
                  <a:pt x="4296" y="6636"/>
                </a:lnTo>
                <a:lnTo>
                  <a:pt x="4305" y="6627"/>
                </a:lnTo>
                <a:lnTo>
                  <a:pt x="4314" y="6627"/>
                </a:lnTo>
                <a:lnTo>
                  <a:pt x="4314" y="6609"/>
                </a:lnTo>
                <a:lnTo>
                  <a:pt x="4314" y="6602"/>
                </a:lnTo>
                <a:lnTo>
                  <a:pt x="4305" y="6593"/>
                </a:lnTo>
                <a:lnTo>
                  <a:pt x="4296" y="6593"/>
                </a:lnTo>
                <a:lnTo>
                  <a:pt x="4296" y="6584"/>
                </a:lnTo>
                <a:lnTo>
                  <a:pt x="4288" y="6575"/>
                </a:lnTo>
                <a:lnTo>
                  <a:pt x="4288" y="6566"/>
                </a:lnTo>
                <a:lnTo>
                  <a:pt x="4279" y="6557"/>
                </a:lnTo>
                <a:lnTo>
                  <a:pt x="4270" y="6557"/>
                </a:lnTo>
                <a:lnTo>
                  <a:pt x="4270" y="6549"/>
                </a:lnTo>
                <a:lnTo>
                  <a:pt x="4252" y="6540"/>
                </a:lnTo>
                <a:lnTo>
                  <a:pt x="4244" y="6540"/>
                </a:lnTo>
                <a:lnTo>
                  <a:pt x="4252" y="6549"/>
                </a:lnTo>
                <a:lnTo>
                  <a:pt x="4252" y="6557"/>
                </a:lnTo>
                <a:lnTo>
                  <a:pt x="4244" y="6557"/>
                </a:lnTo>
                <a:lnTo>
                  <a:pt x="4244" y="6549"/>
                </a:lnTo>
                <a:lnTo>
                  <a:pt x="4235" y="6549"/>
                </a:lnTo>
                <a:lnTo>
                  <a:pt x="4226" y="6540"/>
                </a:lnTo>
                <a:lnTo>
                  <a:pt x="4217" y="6522"/>
                </a:lnTo>
                <a:lnTo>
                  <a:pt x="4217" y="6513"/>
                </a:lnTo>
                <a:lnTo>
                  <a:pt x="4226" y="6505"/>
                </a:lnTo>
                <a:lnTo>
                  <a:pt x="4217" y="6496"/>
                </a:lnTo>
                <a:lnTo>
                  <a:pt x="4217" y="6487"/>
                </a:lnTo>
                <a:lnTo>
                  <a:pt x="4208" y="6478"/>
                </a:lnTo>
                <a:lnTo>
                  <a:pt x="4199" y="6452"/>
                </a:lnTo>
                <a:lnTo>
                  <a:pt x="4199" y="6443"/>
                </a:lnTo>
                <a:lnTo>
                  <a:pt x="4191" y="6443"/>
                </a:lnTo>
                <a:lnTo>
                  <a:pt x="4173" y="6425"/>
                </a:lnTo>
                <a:lnTo>
                  <a:pt x="4173" y="6416"/>
                </a:lnTo>
                <a:lnTo>
                  <a:pt x="4173" y="6399"/>
                </a:lnTo>
                <a:lnTo>
                  <a:pt x="4164" y="6390"/>
                </a:lnTo>
                <a:lnTo>
                  <a:pt x="4164" y="6381"/>
                </a:lnTo>
                <a:lnTo>
                  <a:pt x="4164" y="6372"/>
                </a:lnTo>
                <a:lnTo>
                  <a:pt x="4155" y="6363"/>
                </a:lnTo>
                <a:lnTo>
                  <a:pt x="4155" y="6354"/>
                </a:lnTo>
                <a:lnTo>
                  <a:pt x="4138" y="6337"/>
                </a:lnTo>
                <a:lnTo>
                  <a:pt x="4138" y="6346"/>
                </a:lnTo>
                <a:lnTo>
                  <a:pt x="4138" y="6354"/>
                </a:lnTo>
                <a:lnTo>
                  <a:pt x="4147" y="6363"/>
                </a:lnTo>
                <a:lnTo>
                  <a:pt x="4138" y="6354"/>
                </a:lnTo>
                <a:lnTo>
                  <a:pt x="4138" y="6346"/>
                </a:lnTo>
                <a:lnTo>
                  <a:pt x="4120" y="6337"/>
                </a:lnTo>
                <a:lnTo>
                  <a:pt x="4120" y="6328"/>
                </a:lnTo>
                <a:lnTo>
                  <a:pt x="4120" y="6319"/>
                </a:lnTo>
                <a:lnTo>
                  <a:pt x="4111" y="6319"/>
                </a:lnTo>
                <a:lnTo>
                  <a:pt x="4102" y="6302"/>
                </a:lnTo>
                <a:lnTo>
                  <a:pt x="4102" y="6293"/>
                </a:lnTo>
                <a:lnTo>
                  <a:pt x="4085" y="6275"/>
                </a:lnTo>
                <a:lnTo>
                  <a:pt x="4067" y="6266"/>
                </a:lnTo>
                <a:lnTo>
                  <a:pt x="4067" y="6257"/>
                </a:lnTo>
                <a:lnTo>
                  <a:pt x="4067" y="6249"/>
                </a:lnTo>
                <a:lnTo>
                  <a:pt x="4067" y="6240"/>
                </a:lnTo>
                <a:lnTo>
                  <a:pt x="4067" y="6231"/>
                </a:lnTo>
                <a:lnTo>
                  <a:pt x="4058" y="6231"/>
                </a:lnTo>
                <a:lnTo>
                  <a:pt x="4058" y="6222"/>
                </a:lnTo>
                <a:lnTo>
                  <a:pt x="4058" y="6213"/>
                </a:lnTo>
                <a:lnTo>
                  <a:pt x="4049" y="6213"/>
                </a:lnTo>
                <a:lnTo>
                  <a:pt x="4041" y="6213"/>
                </a:lnTo>
                <a:lnTo>
                  <a:pt x="4032" y="6187"/>
                </a:lnTo>
                <a:lnTo>
                  <a:pt x="4023" y="6187"/>
                </a:lnTo>
                <a:lnTo>
                  <a:pt x="4023" y="6178"/>
                </a:lnTo>
                <a:lnTo>
                  <a:pt x="4014" y="6178"/>
                </a:lnTo>
                <a:lnTo>
                  <a:pt x="4014" y="6169"/>
                </a:lnTo>
                <a:lnTo>
                  <a:pt x="4014" y="6160"/>
                </a:lnTo>
                <a:lnTo>
                  <a:pt x="3997" y="6143"/>
                </a:lnTo>
                <a:lnTo>
                  <a:pt x="3988" y="6134"/>
                </a:lnTo>
                <a:lnTo>
                  <a:pt x="3970" y="6125"/>
                </a:lnTo>
                <a:lnTo>
                  <a:pt x="3961" y="6116"/>
                </a:lnTo>
                <a:lnTo>
                  <a:pt x="3952" y="6107"/>
                </a:lnTo>
                <a:lnTo>
                  <a:pt x="3952" y="6099"/>
                </a:lnTo>
                <a:lnTo>
                  <a:pt x="3935" y="6090"/>
                </a:lnTo>
                <a:lnTo>
                  <a:pt x="3935" y="6081"/>
                </a:lnTo>
                <a:lnTo>
                  <a:pt x="3926" y="6072"/>
                </a:lnTo>
                <a:lnTo>
                  <a:pt x="3935" y="6054"/>
                </a:lnTo>
                <a:lnTo>
                  <a:pt x="3926" y="6046"/>
                </a:lnTo>
                <a:lnTo>
                  <a:pt x="3926" y="6028"/>
                </a:lnTo>
                <a:lnTo>
                  <a:pt x="3926" y="6019"/>
                </a:lnTo>
                <a:lnTo>
                  <a:pt x="3917" y="6001"/>
                </a:lnTo>
                <a:lnTo>
                  <a:pt x="3917" y="5966"/>
                </a:lnTo>
                <a:lnTo>
                  <a:pt x="3917" y="5957"/>
                </a:lnTo>
                <a:lnTo>
                  <a:pt x="3917" y="5948"/>
                </a:lnTo>
                <a:lnTo>
                  <a:pt x="3908" y="5940"/>
                </a:lnTo>
                <a:lnTo>
                  <a:pt x="3926" y="5948"/>
                </a:lnTo>
                <a:lnTo>
                  <a:pt x="3935" y="5948"/>
                </a:lnTo>
                <a:lnTo>
                  <a:pt x="3961" y="5966"/>
                </a:lnTo>
                <a:lnTo>
                  <a:pt x="3970" y="5975"/>
                </a:lnTo>
                <a:lnTo>
                  <a:pt x="3970" y="5966"/>
                </a:lnTo>
                <a:lnTo>
                  <a:pt x="3979" y="5966"/>
                </a:lnTo>
                <a:lnTo>
                  <a:pt x="3979" y="5957"/>
                </a:lnTo>
                <a:lnTo>
                  <a:pt x="3997" y="5966"/>
                </a:lnTo>
                <a:lnTo>
                  <a:pt x="4005" y="5975"/>
                </a:lnTo>
                <a:lnTo>
                  <a:pt x="4005" y="5984"/>
                </a:lnTo>
                <a:lnTo>
                  <a:pt x="4014" y="5984"/>
                </a:lnTo>
                <a:lnTo>
                  <a:pt x="4032" y="5993"/>
                </a:lnTo>
                <a:lnTo>
                  <a:pt x="4041" y="5993"/>
                </a:lnTo>
                <a:lnTo>
                  <a:pt x="4049" y="6001"/>
                </a:lnTo>
                <a:lnTo>
                  <a:pt x="4049" y="6010"/>
                </a:lnTo>
                <a:lnTo>
                  <a:pt x="4041" y="6001"/>
                </a:lnTo>
                <a:lnTo>
                  <a:pt x="4041" y="6010"/>
                </a:lnTo>
                <a:lnTo>
                  <a:pt x="4041" y="6019"/>
                </a:lnTo>
                <a:lnTo>
                  <a:pt x="4041" y="6028"/>
                </a:lnTo>
                <a:lnTo>
                  <a:pt x="4049" y="6037"/>
                </a:lnTo>
                <a:lnTo>
                  <a:pt x="4058" y="6054"/>
                </a:lnTo>
                <a:lnTo>
                  <a:pt x="4067" y="6072"/>
                </a:lnTo>
                <a:lnTo>
                  <a:pt x="4067" y="6081"/>
                </a:lnTo>
                <a:lnTo>
                  <a:pt x="4067" y="6090"/>
                </a:lnTo>
                <a:lnTo>
                  <a:pt x="4076" y="6099"/>
                </a:lnTo>
                <a:lnTo>
                  <a:pt x="4085" y="6116"/>
                </a:lnTo>
                <a:lnTo>
                  <a:pt x="4094" y="6125"/>
                </a:lnTo>
                <a:lnTo>
                  <a:pt x="4094" y="6134"/>
                </a:lnTo>
                <a:lnTo>
                  <a:pt x="4094" y="6143"/>
                </a:lnTo>
                <a:lnTo>
                  <a:pt x="4102" y="6143"/>
                </a:lnTo>
                <a:lnTo>
                  <a:pt x="4111" y="6151"/>
                </a:lnTo>
                <a:lnTo>
                  <a:pt x="4111" y="6160"/>
                </a:lnTo>
                <a:lnTo>
                  <a:pt x="4111" y="6169"/>
                </a:lnTo>
                <a:lnTo>
                  <a:pt x="4120" y="6178"/>
                </a:lnTo>
                <a:lnTo>
                  <a:pt x="4129" y="6187"/>
                </a:lnTo>
                <a:lnTo>
                  <a:pt x="4129" y="6196"/>
                </a:lnTo>
                <a:lnTo>
                  <a:pt x="4138" y="6196"/>
                </a:lnTo>
                <a:lnTo>
                  <a:pt x="4147" y="6204"/>
                </a:lnTo>
                <a:lnTo>
                  <a:pt x="4147" y="6213"/>
                </a:lnTo>
                <a:lnTo>
                  <a:pt x="4164" y="6222"/>
                </a:lnTo>
                <a:lnTo>
                  <a:pt x="4182" y="6240"/>
                </a:lnTo>
                <a:lnTo>
                  <a:pt x="4191" y="6257"/>
                </a:lnTo>
                <a:lnTo>
                  <a:pt x="4199" y="6257"/>
                </a:lnTo>
                <a:lnTo>
                  <a:pt x="4208" y="6257"/>
                </a:lnTo>
                <a:lnTo>
                  <a:pt x="4217" y="6257"/>
                </a:lnTo>
                <a:lnTo>
                  <a:pt x="4235" y="6266"/>
                </a:lnTo>
                <a:lnTo>
                  <a:pt x="4226" y="6266"/>
                </a:lnTo>
                <a:lnTo>
                  <a:pt x="4226" y="6275"/>
                </a:lnTo>
                <a:lnTo>
                  <a:pt x="4226" y="6284"/>
                </a:lnTo>
                <a:lnTo>
                  <a:pt x="4235" y="6293"/>
                </a:lnTo>
                <a:lnTo>
                  <a:pt x="4235" y="6302"/>
                </a:lnTo>
                <a:lnTo>
                  <a:pt x="4244" y="6310"/>
                </a:lnTo>
                <a:lnTo>
                  <a:pt x="4252" y="6319"/>
                </a:lnTo>
                <a:lnTo>
                  <a:pt x="4279" y="6328"/>
                </a:lnTo>
                <a:lnTo>
                  <a:pt x="4279" y="6337"/>
                </a:lnTo>
                <a:lnTo>
                  <a:pt x="4288" y="6346"/>
                </a:lnTo>
                <a:lnTo>
                  <a:pt x="4288" y="6354"/>
                </a:lnTo>
                <a:lnTo>
                  <a:pt x="4296" y="6354"/>
                </a:lnTo>
                <a:lnTo>
                  <a:pt x="4314" y="6354"/>
                </a:lnTo>
                <a:lnTo>
                  <a:pt x="4323" y="6363"/>
                </a:lnTo>
                <a:lnTo>
                  <a:pt x="4323" y="6372"/>
                </a:lnTo>
                <a:lnTo>
                  <a:pt x="4332" y="6381"/>
                </a:lnTo>
                <a:lnTo>
                  <a:pt x="4341" y="6390"/>
                </a:lnTo>
                <a:lnTo>
                  <a:pt x="4332" y="6390"/>
                </a:lnTo>
                <a:lnTo>
                  <a:pt x="4332" y="6381"/>
                </a:lnTo>
                <a:lnTo>
                  <a:pt x="4323" y="6390"/>
                </a:lnTo>
                <a:lnTo>
                  <a:pt x="4323" y="6399"/>
                </a:lnTo>
                <a:lnTo>
                  <a:pt x="4314" y="6407"/>
                </a:lnTo>
                <a:lnTo>
                  <a:pt x="4314" y="6434"/>
                </a:lnTo>
                <a:lnTo>
                  <a:pt x="4323" y="6434"/>
                </a:lnTo>
                <a:lnTo>
                  <a:pt x="4323" y="6443"/>
                </a:lnTo>
                <a:lnTo>
                  <a:pt x="4332" y="6443"/>
                </a:lnTo>
                <a:lnTo>
                  <a:pt x="4341" y="6443"/>
                </a:lnTo>
                <a:lnTo>
                  <a:pt x="4341" y="6434"/>
                </a:lnTo>
                <a:lnTo>
                  <a:pt x="4349" y="6434"/>
                </a:lnTo>
                <a:lnTo>
                  <a:pt x="4349" y="6443"/>
                </a:lnTo>
                <a:lnTo>
                  <a:pt x="4341" y="6443"/>
                </a:lnTo>
                <a:lnTo>
                  <a:pt x="4341" y="6452"/>
                </a:lnTo>
                <a:lnTo>
                  <a:pt x="4349" y="6443"/>
                </a:lnTo>
                <a:lnTo>
                  <a:pt x="4358" y="6443"/>
                </a:lnTo>
                <a:lnTo>
                  <a:pt x="4367" y="6452"/>
                </a:lnTo>
                <a:lnTo>
                  <a:pt x="4367" y="6460"/>
                </a:lnTo>
                <a:lnTo>
                  <a:pt x="4385" y="6469"/>
                </a:lnTo>
                <a:lnTo>
                  <a:pt x="4394" y="6469"/>
                </a:lnTo>
                <a:lnTo>
                  <a:pt x="4411" y="6478"/>
                </a:lnTo>
                <a:lnTo>
                  <a:pt x="4420" y="6487"/>
                </a:lnTo>
                <a:lnTo>
                  <a:pt x="4411" y="6487"/>
                </a:lnTo>
                <a:lnTo>
                  <a:pt x="4402" y="6487"/>
                </a:lnTo>
                <a:lnTo>
                  <a:pt x="4402" y="6478"/>
                </a:lnTo>
                <a:lnTo>
                  <a:pt x="4402" y="6487"/>
                </a:lnTo>
                <a:lnTo>
                  <a:pt x="4420" y="6505"/>
                </a:lnTo>
                <a:lnTo>
                  <a:pt x="4420" y="6513"/>
                </a:lnTo>
                <a:lnTo>
                  <a:pt x="4429" y="6522"/>
                </a:lnTo>
                <a:lnTo>
                  <a:pt x="4438" y="6522"/>
                </a:lnTo>
                <a:lnTo>
                  <a:pt x="4446" y="6522"/>
                </a:lnTo>
                <a:lnTo>
                  <a:pt x="4455" y="6522"/>
                </a:lnTo>
                <a:lnTo>
                  <a:pt x="4455" y="6531"/>
                </a:lnTo>
                <a:lnTo>
                  <a:pt x="4455" y="6540"/>
                </a:lnTo>
                <a:lnTo>
                  <a:pt x="4438" y="6531"/>
                </a:lnTo>
                <a:lnTo>
                  <a:pt x="4482" y="6566"/>
                </a:lnTo>
                <a:lnTo>
                  <a:pt x="4499" y="6575"/>
                </a:lnTo>
                <a:lnTo>
                  <a:pt x="4508" y="6593"/>
                </a:lnTo>
                <a:lnTo>
                  <a:pt x="4526" y="6609"/>
                </a:lnTo>
                <a:lnTo>
                  <a:pt x="4535" y="6627"/>
                </a:lnTo>
                <a:lnTo>
                  <a:pt x="4552" y="6636"/>
                </a:lnTo>
                <a:lnTo>
                  <a:pt x="4561" y="6654"/>
                </a:lnTo>
                <a:lnTo>
                  <a:pt x="4570" y="6654"/>
                </a:lnTo>
                <a:lnTo>
                  <a:pt x="4579" y="6671"/>
                </a:lnTo>
                <a:lnTo>
                  <a:pt x="4588" y="6689"/>
                </a:lnTo>
                <a:lnTo>
                  <a:pt x="4588" y="6715"/>
                </a:lnTo>
                <a:lnTo>
                  <a:pt x="4596" y="6733"/>
                </a:lnTo>
                <a:lnTo>
                  <a:pt x="4605" y="6742"/>
                </a:lnTo>
                <a:lnTo>
                  <a:pt x="4605" y="6751"/>
                </a:lnTo>
                <a:lnTo>
                  <a:pt x="4623" y="6759"/>
                </a:lnTo>
                <a:lnTo>
                  <a:pt x="4623" y="6768"/>
                </a:lnTo>
                <a:lnTo>
                  <a:pt x="4623" y="6777"/>
                </a:lnTo>
                <a:lnTo>
                  <a:pt x="4623" y="6786"/>
                </a:lnTo>
                <a:lnTo>
                  <a:pt x="4614" y="6795"/>
                </a:lnTo>
                <a:lnTo>
                  <a:pt x="4614" y="6804"/>
                </a:lnTo>
                <a:lnTo>
                  <a:pt x="4605" y="6804"/>
                </a:lnTo>
                <a:lnTo>
                  <a:pt x="4605" y="6812"/>
                </a:lnTo>
                <a:lnTo>
                  <a:pt x="4614" y="6812"/>
                </a:lnTo>
                <a:lnTo>
                  <a:pt x="4623" y="6821"/>
                </a:lnTo>
                <a:lnTo>
                  <a:pt x="4623" y="6830"/>
                </a:lnTo>
                <a:lnTo>
                  <a:pt x="4614" y="6830"/>
                </a:lnTo>
                <a:lnTo>
                  <a:pt x="4596" y="6830"/>
                </a:lnTo>
                <a:lnTo>
                  <a:pt x="4596" y="6839"/>
                </a:lnTo>
                <a:lnTo>
                  <a:pt x="4588" y="6839"/>
                </a:lnTo>
                <a:lnTo>
                  <a:pt x="4596" y="6848"/>
                </a:lnTo>
                <a:lnTo>
                  <a:pt x="4596" y="6857"/>
                </a:lnTo>
                <a:lnTo>
                  <a:pt x="4596" y="6865"/>
                </a:lnTo>
                <a:lnTo>
                  <a:pt x="4605" y="6874"/>
                </a:lnTo>
                <a:lnTo>
                  <a:pt x="4614" y="6892"/>
                </a:lnTo>
                <a:lnTo>
                  <a:pt x="4632" y="6901"/>
                </a:lnTo>
                <a:lnTo>
                  <a:pt x="4632" y="6909"/>
                </a:lnTo>
                <a:lnTo>
                  <a:pt x="4641" y="6927"/>
                </a:lnTo>
                <a:lnTo>
                  <a:pt x="4667" y="6936"/>
                </a:lnTo>
                <a:lnTo>
                  <a:pt x="4685" y="6936"/>
                </a:lnTo>
                <a:lnTo>
                  <a:pt x="4694" y="6945"/>
                </a:lnTo>
                <a:lnTo>
                  <a:pt x="4711" y="6954"/>
                </a:lnTo>
                <a:lnTo>
                  <a:pt x="4720" y="6962"/>
                </a:lnTo>
                <a:lnTo>
                  <a:pt x="4738" y="6971"/>
                </a:lnTo>
                <a:lnTo>
                  <a:pt x="4746" y="6989"/>
                </a:lnTo>
                <a:lnTo>
                  <a:pt x="4755" y="6998"/>
                </a:lnTo>
                <a:lnTo>
                  <a:pt x="4782" y="7007"/>
                </a:lnTo>
                <a:lnTo>
                  <a:pt x="4808" y="7015"/>
                </a:lnTo>
                <a:lnTo>
                  <a:pt x="4817" y="7015"/>
                </a:lnTo>
                <a:lnTo>
                  <a:pt x="4843" y="7024"/>
                </a:lnTo>
                <a:lnTo>
                  <a:pt x="4861" y="7024"/>
                </a:lnTo>
                <a:lnTo>
                  <a:pt x="4870" y="7024"/>
                </a:lnTo>
                <a:lnTo>
                  <a:pt x="4879" y="7033"/>
                </a:lnTo>
                <a:lnTo>
                  <a:pt x="4888" y="7051"/>
                </a:lnTo>
                <a:lnTo>
                  <a:pt x="4896" y="7051"/>
                </a:lnTo>
                <a:lnTo>
                  <a:pt x="4905" y="7060"/>
                </a:lnTo>
                <a:lnTo>
                  <a:pt x="4923" y="7068"/>
                </a:lnTo>
                <a:lnTo>
                  <a:pt x="4932" y="7077"/>
                </a:lnTo>
                <a:lnTo>
                  <a:pt x="4941" y="7086"/>
                </a:lnTo>
                <a:lnTo>
                  <a:pt x="4976" y="7095"/>
                </a:lnTo>
                <a:lnTo>
                  <a:pt x="4985" y="7095"/>
                </a:lnTo>
                <a:lnTo>
                  <a:pt x="5002" y="7104"/>
                </a:lnTo>
                <a:lnTo>
                  <a:pt x="5029" y="7121"/>
                </a:lnTo>
                <a:lnTo>
                  <a:pt x="5055" y="7121"/>
                </a:lnTo>
                <a:lnTo>
                  <a:pt x="5082" y="7130"/>
                </a:lnTo>
                <a:lnTo>
                  <a:pt x="5091" y="7130"/>
                </a:lnTo>
                <a:lnTo>
                  <a:pt x="5099" y="7130"/>
                </a:lnTo>
                <a:lnTo>
                  <a:pt x="5117" y="7148"/>
                </a:lnTo>
                <a:lnTo>
                  <a:pt x="5143" y="7157"/>
                </a:lnTo>
                <a:lnTo>
                  <a:pt x="5170" y="7174"/>
                </a:lnTo>
                <a:lnTo>
                  <a:pt x="5214" y="7183"/>
                </a:lnTo>
                <a:lnTo>
                  <a:pt x="5240" y="7192"/>
                </a:lnTo>
                <a:lnTo>
                  <a:pt x="5267" y="7201"/>
                </a:lnTo>
                <a:lnTo>
                  <a:pt x="5267" y="7192"/>
                </a:lnTo>
                <a:lnTo>
                  <a:pt x="5285" y="7192"/>
                </a:lnTo>
                <a:lnTo>
                  <a:pt x="5320" y="7183"/>
                </a:lnTo>
                <a:lnTo>
                  <a:pt x="5338" y="7174"/>
                </a:lnTo>
                <a:lnTo>
                  <a:pt x="5364" y="7157"/>
                </a:lnTo>
                <a:lnTo>
                  <a:pt x="5382" y="7157"/>
                </a:lnTo>
                <a:lnTo>
                  <a:pt x="5390" y="7157"/>
                </a:lnTo>
                <a:lnTo>
                  <a:pt x="5382" y="7157"/>
                </a:lnTo>
                <a:lnTo>
                  <a:pt x="5373" y="7148"/>
                </a:lnTo>
                <a:lnTo>
                  <a:pt x="5382" y="7148"/>
                </a:lnTo>
                <a:lnTo>
                  <a:pt x="5382" y="7139"/>
                </a:lnTo>
                <a:lnTo>
                  <a:pt x="5390" y="7148"/>
                </a:lnTo>
                <a:lnTo>
                  <a:pt x="5399" y="7148"/>
                </a:lnTo>
                <a:lnTo>
                  <a:pt x="5408" y="7148"/>
                </a:lnTo>
                <a:lnTo>
                  <a:pt x="5399" y="7157"/>
                </a:lnTo>
                <a:lnTo>
                  <a:pt x="5417" y="7157"/>
                </a:lnTo>
                <a:lnTo>
                  <a:pt x="5443" y="7174"/>
                </a:lnTo>
                <a:lnTo>
                  <a:pt x="5443" y="7165"/>
                </a:lnTo>
                <a:lnTo>
                  <a:pt x="5435" y="7165"/>
                </a:lnTo>
                <a:lnTo>
                  <a:pt x="5426" y="7157"/>
                </a:lnTo>
                <a:lnTo>
                  <a:pt x="5417" y="7157"/>
                </a:lnTo>
                <a:lnTo>
                  <a:pt x="5417" y="7148"/>
                </a:lnTo>
                <a:lnTo>
                  <a:pt x="5426" y="7157"/>
                </a:lnTo>
                <a:lnTo>
                  <a:pt x="5435" y="7157"/>
                </a:lnTo>
                <a:lnTo>
                  <a:pt x="5443" y="7165"/>
                </a:lnTo>
                <a:lnTo>
                  <a:pt x="5452" y="7165"/>
                </a:lnTo>
                <a:lnTo>
                  <a:pt x="5470" y="7183"/>
                </a:lnTo>
                <a:lnTo>
                  <a:pt x="5479" y="7192"/>
                </a:lnTo>
                <a:lnTo>
                  <a:pt x="5505" y="7210"/>
                </a:lnTo>
                <a:lnTo>
                  <a:pt x="5523" y="7227"/>
                </a:lnTo>
                <a:lnTo>
                  <a:pt x="5532" y="7227"/>
                </a:lnTo>
                <a:lnTo>
                  <a:pt x="5532" y="7236"/>
                </a:lnTo>
                <a:lnTo>
                  <a:pt x="5558" y="7263"/>
                </a:lnTo>
                <a:lnTo>
                  <a:pt x="5576" y="7280"/>
                </a:lnTo>
                <a:lnTo>
                  <a:pt x="5611" y="7307"/>
                </a:lnTo>
                <a:lnTo>
                  <a:pt x="5620" y="7315"/>
                </a:lnTo>
                <a:lnTo>
                  <a:pt x="5637" y="7324"/>
                </a:lnTo>
                <a:lnTo>
                  <a:pt x="5655" y="7324"/>
                </a:lnTo>
                <a:lnTo>
                  <a:pt x="5699" y="7324"/>
                </a:lnTo>
                <a:lnTo>
                  <a:pt x="5708" y="7333"/>
                </a:lnTo>
                <a:lnTo>
                  <a:pt x="5735" y="7342"/>
                </a:lnTo>
                <a:lnTo>
                  <a:pt x="5743" y="7342"/>
                </a:lnTo>
                <a:lnTo>
                  <a:pt x="5752" y="7351"/>
                </a:lnTo>
                <a:lnTo>
                  <a:pt x="5779" y="7360"/>
                </a:lnTo>
                <a:lnTo>
                  <a:pt x="5796" y="7360"/>
                </a:lnTo>
                <a:lnTo>
                  <a:pt x="5823" y="7377"/>
                </a:lnTo>
                <a:lnTo>
                  <a:pt x="5849" y="7386"/>
                </a:lnTo>
                <a:lnTo>
                  <a:pt x="5849" y="7377"/>
                </a:lnTo>
                <a:lnTo>
                  <a:pt x="5840" y="7377"/>
                </a:lnTo>
                <a:lnTo>
                  <a:pt x="5849" y="7377"/>
                </a:lnTo>
                <a:lnTo>
                  <a:pt x="5858" y="7377"/>
                </a:lnTo>
                <a:lnTo>
                  <a:pt x="5876" y="7386"/>
                </a:lnTo>
                <a:lnTo>
                  <a:pt x="5885" y="7386"/>
                </a:lnTo>
                <a:lnTo>
                  <a:pt x="5893" y="7386"/>
                </a:lnTo>
                <a:lnTo>
                  <a:pt x="5902" y="7377"/>
                </a:lnTo>
                <a:lnTo>
                  <a:pt x="5902" y="7368"/>
                </a:lnTo>
                <a:lnTo>
                  <a:pt x="5911" y="7368"/>
                </a:lnTo>
                <a:lnTo>
                  <a:pt x="5920" y="7368"/>
                </a:lnTo>
                <a:lnTo>
                  <a:pt x="5929" y="7368"/>
                </a:lnTo>
                <a:lnTo>
                  <a:pt x="5929" y="7377"/>
                </a:lnTo>
                <a:lnTo>
                  <a:pt x="5929" y="7386"/>
                </a:lnTo>
                <a:lnTo>
                  <a:pt x="5937" y="7386"/>
                </a:lnTo>
                <a:lnTo>
                  <a:pt x="5937" y="7395"/>
                </a:lnTo>
                <a:lnTo>
                  <a:pt x="5937" y="7404"/>
                </a:lnTo>
                <a:lnTo>
                  <a:pt x="5929" y="7404"/>
                </a:lnTo>
                <a:lnTo>
                  <a:pt x="5929" y="7395"/>
                </a:lnTo>
                <a:lnTo>
                  <a:pt x="5920" y="7395"/>
                </a:lnTo>
                <a:lnTo>
                  <a:pt x="5911" y="7395"/>
                </a:lnTo>
                <a:lnTo>
                  <a:pt x="5911" y="7404"/>
                </a:lnTo>
                <a:lnTo>
                  <a:pt x="5929" y="7413"/>
                </a:lnTo>
                <a:lnTo>
                  <a:pt x="5946" y="7430"/>
                </a:lnTo>
                <a:lnTo>
                  <a:pt x="5955" y="7439"/>
                </a:lnTo>
                <a:lnTo>
                  <a:pt x="5973" y="7448"/>
                </a:lnTo>
                <a:lnTo>
                  <a:pt x="5982" y="7457"/>
                </a:lnTo>
                <a:lnTo>
                  <a:pt x="5990" y="7474"/>
                </a:lnTo>
                <a:lnTo>
                  <a:pt x="5999" y="7492"/>
                </a:lnTo>
                <a:lnTo>
                  <a:pt x="6035" y="7518"/>
                </a:lnTo>
                <a:lnTo>
                  <a:pt x="6052" y="7527"/>
                </a:lnTo>
                <a:lnTo>
                  <a:pt x="6052" y="7536"/>
                </a:lnTo>
                <a:lnTo>
                  <a:pt x="6052" y="7545"/>
                </a:lnTo>
                <a:lnTo>
                  <a:pt x="6043" y="7554"/>
                </a:lnTo>
                <a:lnTo>
                  <a:pt x="6052" y="7554"/>
                </a:lnTo>
                <a:lnTo>
                  <a:pt x="6061" y="7563"/>
                </a:lnTo>
                <a:lnTo>
                  <a:pt x="6061" y="7571"/>
                </a:lnTo>
                <a:lnTo>
                  <a:pt x="6061" y="7580"/>
                </a:lnTo>
                <a:lnTo>
                  <a:pt x="6052" y="7589"/>
                </a:lnTo>
                <a:lnTo>
                  <a:pt x="6043" y="7598"/>
                </a:lnTo>
                <a:lnTo>
                  <a:pt x="6052" y="7607"/>
                </a:lnTo>
                <a:lnTo>
                  <a:pt x="6061" y="7624"/>
                </a:lnTo>
                <a:lnTo>
                  <a:pt x="6087" y="7633"/>
                </a:lnTo>
                <a:lnTo>
                  <a:pt x="6096" y="7642"/>
                </a:lnTo>
                <a:lnTo>
                  <a:pt x="6105" y="7651"/>
                </a:lnTo>
                <a:lnTo>
                  <a:pt x="6105" y="7642"/>
                </a:lnTo>
                <a:lnTo>
                  <a:pt x="6114" y="7633"/>
                </a:lnTo>
                <a:lnTo>
                  <a:pt x="6114" y="7624"/>
                </a:lnTo>
                <a:lnTo>
                  <a:pt x="6096" y="7616"/>
                </a:lnTo>
                <a:lnTo>
                  <a:pt x="6096" y="7607"/>
                </a:lnTo>
                <a:lnTo>
                  <a:pt x="6087" y="7598"/>
                </a:lnTo>
                <a:lnTo>
                  <a:pt x="6096" y="7598"/>
                </a:lnTo>
                <a:lnTo>
                  <a:pt x="6096" y="7607"/>
                </a:lnTo>
                <a:lnTo>
                  <a:pt x="6105" y="7607"/>
                </a:lnTo>
                <a:lnTo>
                  <a:pt x="6132" y="7624"/>
                </a:lnTo>
                <a:lnTo>
                  <a:pt x="6132" y="7633"/>
                </a:lnTo>
                <a:lnTo>
                  <a:pt x="6132" y="7642"/>
                </a:lnTo>
                <a:lnTo>
                  <a:pt x="6140" y="7651"/>
                </a:lnTo>
                <a:lnTo>
                  <a:pt x="6149" y="7651"/>
                </a:lnTo>
                <a:lnTo>
                  <a:pt x="6167" y="7660"/>
                </a:lnTo>
                <a:lnTo>
                  <a:pt x="6176" y="7660"/>
                </a:lnTo>
                <a:lnTo>
                  <a:pt x="6193" y="7668"/>
                </a:lnTo>
                <a:lnTo>
                  <a:pt x="6202" y="7677"/>
                </a:lnTo>
                <a:lnTo>
                  <a:pt x="6211" y="7686"/>
                </a:lnTo>
                <a:lnTo>
                  <a:pt x="6211" y="7695"/>
                </a:lnTo>
                <a:lnTo>
                  <a:pt x="6211" y="7704"/>
                </a:lnTo>
                <a:lnTo>
                  <a:pt x="6211" y="7713"/>
                </a:lnTo>
                <a:lnTo>
                  <a:pt x="6202" y="7721"/>
                </a:lnTo>
                <a:lnTo>
                  <a:pt x="6211" y="7730"/>
                </a:lnTo>
                <a:lnTo>
                  <a:pt x="6220" y="7730"/>
                </a:lnTo>
                <a:lnTo>
                  <a:pt x="6229" y="7739"/>
                </a:lnTo>
                <a:lnTo>
                  <a:pt x="6237" y="7739"/>
                </a:lnTo>
                <a:lnTo>
                  <a:pt x="6237" y="7730"/>
                </a:lnTo>
                <a:lnTo>
                  <a:pt x="6229" y="7721"/>
                </a:lnTo>
                <a:lnTo>
                  <a:pt x="6220" y="7713"/>
                </a:lnTo>
                <a:lnTo>
                  <a:pt x="6229" y="7713"/>
                </a:lnTo>
                <a:lnTo>
                  <a:pt x="6237" y="7713"/>
                </a:lnTo>
                <a:lnTo>
                  <a:pt x="6246" y="7721"/>
                </a:lnTo>
                <a:lnTo>
                  <a:pt x="6246" y="7730"/>
                </a:lnTo>
                <a:lnTo>
                  <a:pt x="6246" y="7739"/>
                </a:lnTo>
                <a:lnTo>
                  <a:pt x="6255" y="7748"/>
                </a:lnTo>
                <a:lnTo>
                  <a:pt x="6264" y="7748"/>
                </a:lnTo>
                <a:lnTo>
                  <a:pt x="6264" y="7757"/>
                </a:lnTo>
                <a:lnTo>
                  <a:pt x="6264" y="7748"/>
                </a:lnTo>
                <a:lnTo>
                  <a:pt x="6273" y="7739"/>
                </a:lnTo>
                <a:lnTo>
                  <a:pt x="6282" y="7739"/>
                </a:lnTo>
                <a:lnTo>
                  <a:pt x="6290" y="7748"/>
                </a:lnTo>
                <a:lnTo>
                  <a:pt x="6299" y="7748"/>
                </a:lnTo>
                <a:lnTo>
                  <a:pt x="6317" y="7739"/>
                </a:lnTo>
                <a:lnTo>
                  <a:pt x="6317" y="7748"/>
                </a:lnTo>
                <a:lnTo>
                  <a:pt x="6326" y="7748"/>
                </a:lnTo>
                <a:lnTo>
                  <a:pt x="6334" y="7748"/>
                </a:lnTo>
                <a:lnTo>
                  <a:pt x="6343" y="7757"/>
                </a:lnTo>
                <a:lnTo>
                  <a:pt x="6352" y="7757"/>
                </a:lnTo>
                <a:lnTo>
                  <a:pt x="6352" y="7766"/>
                </a:lnTo>
                <a:lnTo>
                  <a:pt x="6370" y="7783"/>
                </a:lnTo>
                <a:lnTo>
                  <a:pt x="6379" y="7792"/>
                </a:lnTo>
                <a:lnTo>
                  <a:pt x="6387" y="7792"/>
                </a:lnTo>
                <a:lnTo>
                  <a:pt x="6387" y="7783"/>
                </a:lnTo>
                <a:lnTo>
                  <a:pt x="6396" y="7774"/>
                </a:lnTo>
                <a:lnTo>
                  <a:pt x="6405" y="7783"/>
                </a:lnTo>
                <a:lnTo>
                  <a:pt x="6414" y="7810"/>
                </a:lnTo>
                <a:lnTo>
                  <a:pt x="6414" y="7819"/>
                </a:lnTo>
                <a:lnTo>
                  <a:pt x="6432" y="7819"/>
                </a:lnTo>
                <a:lnTo>
                  <a:pt x="6449" y="7819"/>
                </a:lnTo>
                <a:lnTo>
                  <a:pt x="6449" y="7810"/>
                </a:lnTo>
                <a:lnTo>
                  <a:pt x="6458" y="7810"/>
                </a:lnTo>
                <a:lnTo>
                  <a:pt x="6467" y="7810"/>
                </a:lnTo>
                <a:lnTo>
                  <a:pt x="6476" y="7810"/>
                </a:lnTo>
                <a:lnTo>
                  <a:pt x="6476" y="7801"/>
                </a:lnTo>
                <a:lnTo>
                  <a:pt x="6476" y="7792"/>
                </a:lnTo>
                <a:lnTo>
                  <a:pt x="6458" y="7774"/>
                </a:lnTo>
                <a:lnTo>
                  <a:pt x="6449" y="7766"/>
                </a:lnTo>
                <a:lnTo>
                  <a:pt x="6440" y="7757"/>
                </a:lnTo>
                <a:lnTo>
                  <a:pt x="6440" y="7748"/>
                </a:lnTo>
                <a:lnTo>
                  <a:pt x="6449" y="7748"/>
                </a:lnTo>
                <a:lnTo>
                  <a:pt x="6458" y="7739"/>
                </a:lnTo>
                <a:lnTo>
                  <a:pt x="6467" y="7739"/>
                </a:lnTo>
                <a:lnTo>
                  <a:pt x="6493" y="7721"/>
                </a:lnTo>
                <a:lnTo>
                  <a:pt x="6493" y="7713"/>
                </a:lnTo>
                <a:lnTo>
                  <a:pt x="6502" y="7704"/>
                </a:lnTo>
                <a:lnTo>
                  <a:pt x="6511" y="7695"/>
                </a:lnTo>
                <a:lnTo>
                  <a:pt x="6520" y="7695"/>
                </a:lnTo>
                <a:lnTo>
                  <a:pt x="6529" y="7686"/>
                </a:lnTo>
                <a:lnTo>
                  <a:pt x="6546" y="7695"/>
                </a:lnTo>
                <a:lnTo>
                  <a:pt x="6555" y="7695"/>
                </a:lnTo>
                <a:lnTo>
                  <a:pt x="6564" y="7704"/>
                </a:lnTo>
                <a:lnTo>
                  <a:pt x="6573" y="7713"/>
                </a:lnTo>
                <a:lnTo>
                  <a:pt x="6581" y="7713"/>
                </a:lnTo>
                <a:lnTo>
                  <a:pt x="6590" y="7721"/>
                </a:lnTo>
                <a:lnTo>
                  <a:pt x="6590" y="7730"/>
                </a:lnTo>
                <a:lnTo>
                  <a:pt x="6590" y="7739"/>
                </a:lnTo>
                <a:lnTo>
                  <a:pt x="6599" y="7739"/>
                </a:lnTo>
                <a:lnTo>
                  <a:pt x="6599" y="7730"/>
                </a:lnTo>
                <a:lnTo>
                  <a:pt x="6590" y="7730"/>
                </a:lnTo>
                <a:lnTo>
                  <a:pt x="6599" y="7730"/>
                </a:lnTo>
                <a:lnTo>
                  <a:pt x="6608" y="7730"/>
                </a:lnTo>
                <a:lnTo>
                  <a:pt x="6608" y="7739"/>
                </a:lnTo>
                <a:lnTo>
                  <a:pt x="6608" y="7730"/>
                </a:lnTo>
                <a:lnTo>
                  <a:pt x="6617" y="7730"/>
                </a:lnTo>
                <a:lnTo>
                  <a:pt x="6617" y="7739"/>
                </a:lnTo>
                <a:lnTo>
                  <a:pt x="6626" y="7739"/>
                </a:lnTo>
                <a:lnTo>
                  <a:pt x="6634" y="7748"/>
                </a:lnTo>
                <a:lnTo>
                  <a:pt x="6643" y="7757"/>
                </a:lnTo>
                <a:lnTo>
                  <a:pt x="6634" y="7757"/>
                </a:lnTo>
                <a:lnTo>
                  <a:pt x="6626" y="7748"/>
                </a:lnTo>
                <a:lnTo>
                  <a:pt x="6617" y="7748"/>
                </a:lnTo>
                <a:lnTo>
                  <a:pt x="6617" y="7739"/>
                </a:lnTo>
                <a:lnTo>
                  <a:pt x="6608" y="7739"/>
                </a:lnTo>
                <a:lnTo>
                  <a:pt x="6599" y="7748"/>
                </a:lnTo>
                <a:lnTo>
                  <a:pt x="6608" y="7757"/>
                </a:lnTo>
                <a:lnTo>
                  <a:pt x="6599" y="7757"/>
                </a:lnTo>
                <a:lnTo>
                  <a:pt x="6590" y="7757"/>
                </a:lnTo>
                <a:lnTo>
                  <a:pt x="6599" y="7774"/>
                </a:lnTo>
                <a:lnTo>
                  <a:pt x="6608" y="7801"/>
                </a:lnTo>
                <a:lnTo>
                  <a:pt x="6626" y="7819"/>
                </a:lnTo>
                <a:lnTo>
                  <a:pt x="6634" y="7819"/>
                </a:lnTo>
                <a:lnTo>
                  <a:pt x="6634" y="7827"/>
                </a:lnTo>
                <a:lnTo>
                  <a:pt x="6643" y="7845"/>
                </a:lnTo>
                <a:lnTo>
                  <a:pt x="6652" y="7845"/>
                </a:lnTo>
                <a:lnTo>
                  <a:pt x="6652" y="7854"/>
                </a:lnTo>
                <a:lnTo>
                  <a:pt x="6661" y="7863"/>
                </a:lnTo>
                <a:lnTo>
                  <a:pt x="6670" y="7871"/>
                </a:lnTo>
                <a:lnTo>
                  <a:pt x="6670" y="7889"/>
                </a:lnTo>
                <a:lnTo>
                  <a:pt x="6661" y="7889"/>
                </a:lnTo>
                <a:lnTo>
                  <a:pt x="6661" y="7898"/>
                </a:lnTo>
                <a:lnTo>
                  <a:pt x="6670" y="7916"/>
                </a:lnTo>
                <a:lnTo>
                  <a:pt x="6679" y="7924"/>
                </a:lnTo>
                <a:lnTo>
                  <a:pt x="6670" y="7933"/>
                </a:lnTo>
                <a:lnTo>
                  <a:pt x="6661" y="7942"/>
                </a:lnTo>
                <a:lnTo>
                  <a:pt x="6670" y="7951"/>
                </a:lnTo>
                <a:lnTo>
                  <a:pt x="6670" y="7960"/>
                </a:lnTo>
                <a:lnTo>
                  <a:pt x="6670" y="7969"/>
                </a:lnTo>
                <a:lnTo>
                  <a:pt x="6670" y="7977"/>
                </a:lnTo>
                <a:lnTo>
                  <a:pt x="6670" y="7995"/>
                </a:lnTo>
                <a:lnTo>
                  <a:pt x="6679" y="8004"/>
                </a:lnTo>
                <a:lnTo>
                  <a:pt x="6679" y="8013"/>
                </a:lnTo>
                <a:lnTo>
                  <a:pt x="6670" y="8022"/>
                </a:lnTo>
                <a:lnTo>
                  <a:pt x="6670" y="8030"/>
                </a:lnTo>
                <a:lnTo>
                  <a:pt x="6661" y="8039"/>
                </a:lnTo>
                <a:lnTo>
                  <a:pt x="6670" y="8039"/>
                </a:lnTo>
                <a:lnTo>
                  <a:pt x="6670" y="8048"/>
                </a:lnTo>
                <a:lnTo>
                  <a:pt x="6670" y="8057"/>
                </a:lnTo>
                <a:lnTo>
                  <a:pt x="6670" y="8066"/>
                </a:lnTo>
                <a:lnTo>
                  <a:pt x="6679" y="8057"/>
                </a:lnTo>
                <a:lnTo>
                  <a:pt x="6679" y="8066"/>
                </a:lnTo>
                <a:lnTo>
                  <a:pt x="6687" y="8066"/>
                </a:lnTo>
                <a:lnTo>
                  <a:pt x="6696" y="8066"/>
                </a:lnTo>
                <a:lnTo>
                  <a:pt x="6679" y="8092"/>
                </a:lnTo>
                <a:lnTo>
                  <a:pt x="6670" y="8101"/>
                </a:lnTo>
                <a:lnTo>
                  <a:pt x="6670" y="8110"/>
                </a:lnTo>
                <a:lnTo>
                  <a:pt x="6661" y="8119"/>
                </a:lnTo>
                <a:lnTo>
                  <a:pt x="6652" y="8127"/>
                </a:lnTo>
                <a:lnTo>
                  <a:pt x="6643" y="8127"/>
                </a:lnTo>
                <a:lnTo>
                  <a:pt x="6652" y="8136"/>
                </a:lnTo>
                <a:lnTo>
                  <a:pt x="6652" y="8145"/>
                </a:lnTo>
                <a:lnTo>
                  <a:pt x="6643" y="8145"/>
                </a:lnTo>
                <a:lnTo>
                  <a:pt x="6634" y="8154"/>
                </a:lnTo>
                <a:lnTo>
                  <a:pt x="6626" y="8163"/>
                </a:lnTo>
                <a:lnTo>
                  <a:pt x="6617" y="8172"/>
                </a:lnTo>
                <a:lnTo>
                  <a:pt x="6599" y="8172"/>
                </a:lnTo>
                <a:lnTo>
                  <a:pt x="6590" y="8172"/>
                </a:lnTo>
                <a:lnTo>
                  <a:pt x="6581" y="8172"/>
                </a:lnTo>
                <a:lnTo>
                  <a:pt x="6581" y="8180"/>
                </a:lnTo>
                <a:lnTo>
                  <a:pt x="6581" y="8198"/>
                </a:lnTo>
                <a:lnTo>
                  <a:pt x="6581" y="8207"/>
                </a:lnTo>
                <a:lnTo>
                  <a:pt x="6581" y="8225"/>
                </a:lnTo>
                <a:lnTo>
                  <a:pt x="6564" y="8216"/>
                </a:lnTo>
                <a:lnTo>
                  <a:pt x="6555" y="8225"/>
                </a:lnTo>
                <a:lnTo>
                  <a:pt x="6546" y="8233"/>
                </a:lnTo>
                <a:lnTo>
                  <a:pt x="6555" y="8242"/>
                </a:lnTo>
                <a:lnTo>
                  <a:pt x="6564" y="8242"/>
                </a:lnTo>
                <a:lnTo>
                  <a:pt x="6564" y="8260"/>
                </a:lnTo>
                <a:lnTo>
                  <a:pt x="6555" y="8260"/>
                </a:lnTo>
                <a:lnTo>
                  <a:pt x="6537" y="8269"/>
                </a:lnTo>
                <a:lnTo>
                  <a:pt x="6520" y="8277"/>
                </a:lnTo>
                <a:lnTo>
                  <a:pt x="6502" y="8277"/>
                </a:lnTo>
                <a:lnTo>
                  <a:pt x="6493" y="8277"/>
                </a:lnTo>
                <a:lnTo>
                  <a:pt x="6493" y="8286"/>
                </a:lnTo>
                <a:lnTo>
                  <a:pt x="6484" y="8286"/>
                </a:lnTo>
                <a:lnTo>
                  <a:pt x="6476" y="8286"/>
                </a:lnTo>
                <a:lnTo>
                  <a:pt x="6467" y="8295"/>
                </a:lnTo>
                <a:lnTo>
                  <a:pt x="6476" y="8304"/>
                </a:lnTo>
                <a:lnTo>
                  <a:pt x="6476" y="8322"/>
                </a:lnTo>
                <a:lnTo>
                  <a:pt x="6476" y="8339"/>
                </a:lnTo>
                <a:lnTo>
                  <a:pt x="6467" y="8348"/>
                </a:lnTo>
                <a:lnTo>
                  <a:pt x="6458" y="8357"/>
                </a:lnTo>
                <a:lnTo>
                  <a:pt x="6449" y="8366"/>
                </a:lnTo>
                <a:lnTo>
                  <a:pt x="6440" y="8375"/>
                </a:lnTo>
                <a:lnTo>
                  <a:pt x="6440" y="8383"/>
                </a:lnTo>
                <a:lnTo>
                  <a:pt x="6449" y="8392"/>
                </a:lnTo>
                <a:lnTo>
                  <a:pt x="6458" y="8392"/>
                </a:lnTo>
                <a:lnTo>
                  <a:pt x="6449" y="8401"/>
                </a:lnTo>
                <a:lnTo>
                  <a:pt x="6440" y="8392"/>
                </a:lnTo>
                <a:lnTo>
                  <a:pt x="6440" y="8401"/>
                </a:lnTo>
                <a:lnTo>
                  <a:pt x="6440" y="8410"/>
                </a:lnTo>
                <a:lnTo>
                  <a:pt x="6432" y="8419"/>
                </a:lnTo>
                <a:lnTo>
                  <a:pt x="6414" y="8419"/>
                </a:lnTo>
                <a:lnTo>
                  <a:pt x="6414" y="8427"/>
                </a:lnTo>
                <a:lnTo>
                  <a:pt x="6414" y="8445"/>
                </a:lnTo>
                <a:lnTo>
                  <a:pt x="6414" y="8454"/>
                </a:lnTo>
                <a:lnTo>
                  <a:pt x="6414" y="8472"/>
                </a:lnTo>
                <a:lnTo>
                  <a:pt x="6423" y="8480"/>
                </a:lnTo>
                <a:lnTo>
                  <a:pt x="6423" y="8489"/>
                </a:lnTo>
                <a:lnTo>
                  <a:pt x="6423" y="8507"/>
                </a:lnTo>
                <a:lnTo>
                  <a:pt x="6414" y="8507"/>
                </a:lnTo>
                <a:lnTo>
                  <a:pt x="6405" y="8507"/>
                </a:lnTo>
                <a:lnTo>
                  <a:pt x="6405" y="8516"/>
                </a:lnTo>
                <a:lnTo>
                  <a:pt x="6414" y="8525"/>
                </a:lnTo>
                <a:lnTo>
                  <a:pt x="6423" y="8525"/>
                </a:lnTo>
                <a:lnTo>
                  <a:pt x="6440" y="8542"/>
                </a:lnTo>
                <a:lnTo>
                  <a:pt x="6449" y="8542"/>
                </a:lnTo>
                <a:lnTo>
                  <a:pt x="6458" y="8551"/>
                </a:lnTo>
                <a:lnTo>
                  <a:pt x="6458" y="8542"/>
                </a:lnTo>
                <a:lnTo>
                  <a:pt x="6467" y="8533"/>
                </a:lnTo>
                <a:lnTo>
                  <a:pt x="6476" y="8525"/>
                </a:lnTo>
                <a:lnTo>
                  <a:pt x="6476" y="8542"/>
                </a:lnTo>
                <a:lnTo>
                  <a:pt x="6484" y="8533"/>
                </a:lnTo>
                <a:lnTo>
                  <a:pt x="6484" y="8525"/>
                </a:lnTo>
                <a:lnTo>
                  <a:pt x="6484" y="8507"/>
                </a:lnTo>
                <a:lnTo>
                  <a:pt x="6484" y="8498"/>
                </a:lnTo>
                <a:lnTo>
                  <a:pt x="6493" y="8507"/>
                </a:lnTo>
                <a:lnTo>
                  <a:pt x="6484" y="8507"/>
                </a:lnTo>
                <a:lnTo>
                  <a:pt x="6493" y="8525"/>
                </a:lnTo>
                <a:lnTo>
                  <a:pt x="6493" y="8533"/>
                </a:lnTo>
                <a:lnTo>
                  <a:pt x="6493" y="8542"/>
                </a:lnTo>
                <a:lnTo>
                  <a:pt x="6493" y="8551"/>
                </a:lnTo>
                <a:lnTo>
                  <a:pt x="6484" y="8578"/>
                </a:lnTo>
                <a:lnTo>
                  <a:pt x="6476" y="8578"/>
                </a:lnTo>
                <a:lnTo>
                  <a:pt x="6476" y="8586"/>
                </a:lnTo>
                <a:lnTo>
                  <a:pt x="6467" y="8586"/>
                </a:lnTo>
                <a:lnTo>
                  <a:pt x="6467" y="8595"/>
                </a:lnTo>
                <a:lnTo>
                  <a:pt x="6458" y="8595"/>
                </a:lnTo>
                <a:lnTo>
                  <a:pt x="6449" y="8595"/>
                </a:lnTo>
                <a:lnTo>
                  <a:pt x="6440" y="8604"/>
                </a:lnTo>
                <a:lnTo>
                  <a:pt x="6432" y="8613"/>
                </a:lnTo>
                <a:lnTo>
                  <a:pt x="6423" y="8622"/>
                </a:lnTo>
                <a:lnTo>
                  <a:pt x="6414" y="8630"/>
                </a:lnTo>
                <a:lnTo>
                  <a:pt x="6387" y="8657"/>
                </a:lnTo>
                <a:lnTo>
                  <a:pt x="6379" y="8666"/>
                </a:lnTo>
                <a:lnTo>
                  <a:pt x="6379" y="8692"/>
                </a:lnTo>
                <a:lnTo>
                  <a:pt x="6379" y="8701"/>
                </a:lnTo>
                <a:lnTo>
                  <a:pt x="6387" y="8710"/>
                </a:lnTo>
                <a:lnTo>
                  <a:pt x="6396" y="8719"/>
                </a:lnTo>
                <a:lnTo>
                  <a:pt x="6396" y="8728"/>
                </a:lnTo>
                <a:lnTo>
                  <a:pt x="6387" y="8728"/>
                </a:lnTo>
                <a:lnTo>
                  <a:pt x="6405" y="8754"/>
                </a:lnTo>
                <a:lnTo>
                  <a:pt x="6414" y="8763"/>
                </a:lnTo>
                <a:lnTo>
                  <a:pt x="6414" y="8772"/>
                </a:lnTo>
                <a:lnTo>
                  <a:pt x="6405" y="8781"/>
                </a:lnTo>
                <a:lnTo>
                  <a:pt x="6396" y="8781"/>
                </a:lnTo>
                <a:lnTo>
                  <a:pt x="6387" y="8781"/>
                </a:lnTo>
                <a:lnTo>
                  <a:pt x="6387" y="8789"/>
                </a:lnTo>
                <a:lnTo>
                  <a:pt x="6396" y="8798"/>
                </a:lnTo>
                <a:lnTo>
                  <a:pt x="6414" y="8807"/>
                </a:lnTo>
                <a:lnTo>
                  <a:pt x="6467" y="8833"/>
                </a:lnTo>
                <a:lnTo>
                  <a:pt x="6476" y="8842"/>
                </a:lnTo>
                <a:lnTo>
                  <a:pt x="6484" y="8860"/>
                </a:lnTo>
                <a:lnTo>
                  <a:pt x="6493" y="8869"/>
                </a:lnTo>
                <a:lnTo>
                  <a:pt x="6502" y="8886"/>
                </a:lnTo>
                <a:lnTo>
                  <a:pt x="6511" y="8895"/>
                </a:lnTo>
                <a:lnTo>
                  <a:pt x="6520" y="8922"/>
                </a:lnTo>
                <a:lnTo>
                  <a:pt x="6529" y="8931"/>
                </a:lnTo>
                <a:lnTo>
                  <a:pt x="6537" y="8939"/>
                </a:lnTo>
                <a:lnTo>
                  <a:pt x="6546" y="8948"/>
                </a:lnTo>
                <a:lnTo>
                  <a:pt x="6555" y="8966"/>
                </a:lnTo>
                <a:lnTo>
                  <a:pt x="6564" y="8984"/>
                </a:lnTo>
                <a:lnTo>
                  <a:pt x="6573" y="8992"/>
                </a:lnTo>
                <a:lnTo>
                  <a:pt x="6573" y="9010"/>
                </a:lnTo>
                <a:lnTo>
                  <a:pt x="6581" y="9019"/>
                </a:lnTo>
                <a:lnTo>
                  <a:pt x="6590" y="9036"/>
                </a:lnTo>
                <a:lnTo>
                  <a:pt x="6599" y="9054"/>
                </a:lnTo>
                <a:lnTo>
                  <a:pt x="6608" y="9072"/>
                </a:lnTo>
                <a:lnTo>
                  <a:pt x="6608" y="9089"/>
                </a:lnTo>
                <a:lnTo>
                  <a:pt x="6617" y="9107"/>
                </a:lnTo>
                <a:lnTo>
                  <a:pt x="6643" y="9142"/>
                </a:lnTo>
                <a:lnTo>
                  <a:pt x="6652" y="9160"/>
                </a:lnTo>
                <a:lnTo>
                  <a:pt x="6652" y="9169"/>
                </a:lnTo>
                <a:lnTo>
                  <a:pt x="6652" y="9178"/>
                </a:lnTo>
                <a:lnTo>
                  <a:pt x="6679" y="9195"/>
                </a:lnTo>
                <a:lnTo>
                  <a:pt x="6679" y="9204"/>
                </a:lnTo>
                <a:lnTo>
                  <a:pt x="6687" y="9231"/>
                </a:lnTo>
                <a:lnTo>
                  <a:pt x="6687" y="9239"/>
                </a:lnTo>
                <a:lnTo>
                  <a:pt x="6696" y="9239"/>
                </a:lnTo>
                <a:lnTo>
                  <a:pt x="6696" y="9248"/>
                </a:lnTo>
                <a:lnTo>
                  <a:pt x="6714" y="9257"/>
                </a:lnTo>
                <a:lnTo>
                  <a:pt x="6714" y="9275"/>
                </a:lnTo>
                <a:lnTo>
                  <a:pt x="6723" y="9284"/>
                </a:lnTo>
                <a:lnTo>
                  <a:pt x="6731" y="9292"/>
                </a:lnTo>
                <a:lnTo>
                  <a:pt x="6731" y="9301"/>
                </a:lnTo>
                <a:lnTo>
                  <a:pt x="6740" y="9310"/>
                </a:lnTo>
                <a:lnTo>
                  <a:pt x="6758" y="9337"/>
                </a:lnTo>
                <a:lnTo>
                  <a:pt x="6758" y="9345"/>
                </a:lnTo>
                <a:lnTo>
                  <a:pt x="6749" y="9363"/>
                </a:lnTo>
                <a:lnTo>
                  <a:pt x="6740" y="9372"/>
                </a:lnTo>
                <a:lnTo>
                  <a:pt x="6749" y="9381"/>
                </a:lnTo>
                <a:lnTo>
                  <a:pt x="6749" y="9389"/>
                </a:lnTo>
                <a:lnTo>
                  <a:pt x="6758" y="9398"/>
                </a:lnTo>
                <a:lnTo>
                  <a:pt x="6758" y="9407"/>
                </a:lnTo>
                <a:lnTo>
                  <a:pt x="6767" y="9416"/>
                </a:lnTo>
                <a:lnTo>
                  <a:pt x="6776" y="9425"/>
                </a:lnTo>
                <a:lnTo>
                  <a:pt x="6793" y="9442"/>
                </a:lnTo>
                <a:lnTo>
                  <a:pt x="6802" y="9451"/>
                </a:lnTo>
                <a:lnTo>
                  <a:pt x="6820" y="9460"/>
                </a:lnTo>
                <a:lnTo>
                  <a:pt x="6829" y="9469"/>
                </a:lnTo>
                <a:lnTo>
                  <a:pt x="6829" y="9478"/>
                </a:lnTo>
                <a:lnTo>
                  <a:pt x="6837" y="9487"/>
                </a:lnTo>
                <a:lnTo>
                  <a:pt x="6881" y="9504"/>
                </a:lnTo>
                <a:lnTo>
                  <a:pt x="6890" y="9522"/>
                </a:lnTo>
                <a:lnTo>
                  <a:pt x="6908" y="9522"/>
                </a:lnTo>
                <a:lnTo>
                  <a:pt x="6934" y="9540"/>
                </a:lnTo>
                <a:lnTo>
                  <a:pt x="6934" y="9548"/>
                </a:lnTo>
                <a:lnTo>
                  <a:pt x="6961" y="9557"/>
                </a:lnTo>
                <a:lnTo>
                  <a:pt x="6970" y="9557"/>
                </a:lnTo>
                <a:lnTo>
                  <a:pt x="6996" y="9566"/>
                </a:lnTo>
                <a:lnTo>
                  <a:pt x="7005" y="9575"/>
                </a:lnTo>
                <a:lnTo>
                  <a:pt x="7031" y="9584"/>
                </a:lnTo>
                <a:lnTo>
                  <a:pt x="7040" y="9592"/>
                </a:lnTo>
                <a:lnTo>
                  <a:pt x="7049" y="9592"/>
                </a:lnTo>
                <a:lnTo>
                  <a:pt x="7058" y="9601"/>
                </a:lnTo>
                <a:lnTo>
                  <a:pt x="7067" y="9610"/>
                </a:lnTo>
                <a:lnTo>
                  <a:pt x="7076" y="9619"/>
                </a:lnTo>
                <a:lnTo>
                  <a:pt x="7084" y="9619"/>
                </a:lnTo>
                <a:lnTo>
                  <a:pt x="7102" y="9628"/>
                </a:lnTo>
                <a:lnTo>
                  <a:pt x="7111" y="9637"/>
                </a:lnTo>
                <a:lnTo>
                  <a:pt x="7111" y="9654"/>
                </a:lnTo>
                <a:lnTo>
                  <a:pt x="7137" y="9672"/>
                </a:lnTo>
                <a:lnTo>
                  <a:pt x="7146" y="9672"/>
                </a:lnTo>
                <a:lnTo>
                  <a:pt x="7155" y="9681"/>
                </a:lnTo>
                <a:lnTo>
                  <a:pt x="7173" y="9698"/>
                </a:lnTo>
                <a:lnTo>
                  <a:pt x="7181" y="9707"/>
                </a:lnTo>
                <a:lnTo>
                  <a:pt x="7190" y="9725"/>
                </a:lnTo>
                <a:lnTo>
                  <a:pt x="7190" y="9743"/>
                </a:lnTo>
                <a:lnTo>
                  <a:pt x="7190" y="9778"/>
                </a:lnTo>
                <a:lnTo>
                  <a:pt x="7199" y="9795"/>
                </a:lnTo>
                <a:lnTo>
                  <a:pt x="7199" y="9804"/>
                </a:lnTo>
                <a:lnTo>
                  <a:pt x="7199" y="9813"/>
                </a:lnTo>
                <a:lnTo>
                  <a:pt x="7199" y="9848"/>
                </a:lnTo>
                <a:lnTo>
                  <a:pt x="7199" y="9875"/>
                </a:lnTo>
                <a:lnTo>
                  <a:pt x="7199" y="9884"/>
                </a:lnTo>
                <a:lnTo>
                  <a:pt x="7208" y="9928"/>
                </a:lnTo>
                <a:lnTo>
                  <a:pt x="7208" y="9937"/>
                </a:lnTo>
                <a:lnTo>
                  <a:pt x="7208" y="9946"/>
                </a:lnTo>
                <a:lnTo>
                  <a:pt x="7199" y="9954"/>
                </a:lnTo>
                <a:lnTo>
                  <a:pt x="7199" y="9972"/>
                </a:lnTo>
                <a:lnTo>
                  <a:pt x="7199" y="9981"/>
                </a:lnTo>
                <a:lnTo>
                  <a:pt x="7199" y="9998"/>
                </a:lnTo>
                <a:lnTo>
                  <a:pt x="7190" y="10025"/>
                </a:lnTo>
                <a:lnTo>
                  <a:pt x="7190" y="10051"/>
                </a:lnTo>
                <a:lnTo>
                  <a:pt x="7181" y="10060"/>
                </a:lnTo>
                <a:lnTo>
                  <a:pt x="7173" y="10069"/>
                </a:lnTo>
                <a:lnTo>
                  <a:pt x="7173" y="10078"/>
                </a:lnTo>
                <a:lnTo>
                  <a:pt x="7173" y="10087"/>
                </a:lnTo>
                <a:lnTo>
                  <a:pt x="7173" y="10096"/>
                </a:lnTo>
                <a:lnTo>
                  <a:pt x="7181" y="10104"/>
                </a:lnTo>
                <a:lnTo>
                  <a:pt x="7181" y="10113"/>
                </a:lnTo>
                <a:lnTo>
                  <a:pt x="7173" y="10122"/>
                </a:lnTo>
                <a:lnTo>
                  <a:pt x="7173" y="10131"/>
                </a:lnTo>
                <a:lnTo>
                  <a:pt x="7173" y="10140"/>
                </a:lnTo>
                <a:lnTo>
                  <a:pt x="7173" y="10148"/>
                </a:lnTo>
                <a:lnTo>
                  <a:pt x="7173" y="10166"/>
                </a:lnTo>
                <a:lnTo>
                  <a:pt x="7173" y="10193"/>
                </a:lnTo>
                <a:lnTo>
                  <a:pt x="7173" y="10201"/>
                </a:lnTo>
                <a:lnTo>
                  <a:pt x="7181" y="10228"/>
                </a:lnTo>
                <a:lnTo>
                  <a:pt x="7181" y="10237"/>
                </a:lnTo>
                <a:lnTo>
                  <a:pt x="7173" y="10246"/>
                </a:lnTo>
                <a:lnTo>
                  <a:pt x="7173" y="10254"/>
                </a:lnTo>
                <a:lnTo>
                  <a:pt x="7164" y="10263"/>
                </a:lnTo>
                <a:lnTo>
                  <a:pt x="7164" y="10281"/>
                </a:lnTo>
                <a:lnTo>
                  <a:pt x="7164" y="10290"/>
                </a:lnTo>
                <a:lnTo>
                  <a:pt x="7164" y="10316"/>
                </a:lnTo>
                <a:lnTo>
                  <a:pt x="7164" y="10325"/>
                </a:lnTo>
                <a:lnTo>
                  <a:pt x="7164" y="10343"/>
                </a:lnTo>
                <a:lnTo>
                  <a:pt x="7155" y="10360"/>
                </a:lnTo>
                <a:lnTo>
                  <a:pt x="7155" y="10369"/>
                </a:lnTo>
                <a:lnTo>
                  <a:pt x="7146" y="10387"/>
                </a:lnTo>
                <a:lnTo>
                  <a:pt x="7146" y="10396"/>
                </a:lnTo>
                <a:lnTo>
                  <a:pt x="7146" y="10413"/>
                </a:lnTo>
                <a:lnTo>
                  <a:pt x="7146" y="10422"/>
                </a:lnTo>
                <a:lnTo>
                  <a:pt x="7137" y="10431"/>
                </a:lnTo>
                <a:lnTo>
                  <a:pt x="7128" y="10440"/>
                </a:lnTo>
                <a:lnTo>
                  <a:pt x="7128" y="10457"/>
                </a:lnTo>
                <a:lnTo>
                  <a:pt x="7128" y="10484"/>
                </a:lnTo>
                <a:lnTo>
                  <a:pt x="7120" y="10493"/>
                </a:lnTo>
                <a:lnTo>
                  <a:pt x="7120" y="10502"/>
                </a:lnTo>
                <a:lnTo>
                  <a:pt x="7111" y="10510"/>
                </a:lnTo>
                <a:lnTo>
                  <a:pt x="7102" y="10519"/>
                </a:lnTo>
                <a:lnTo>
                  <a:pt x="7102" y="10528"/>
                </a:lnTo>
                <a:lnTo>
                  <a:pt x="7102" y="10546"/>
                </a:lnTo>
                <a:lnTo>
                  <a:pt x="7111" y="10563"/>
                </a:lnTo>
                <a:lnTo>
                  <a:pt x="7120" y="10581"/>
                </a:lnTo>
                <a:lnTo>
                  <a:pt x="7111" y="10607"/>
                </a:lnTo>
                <a:lnTo>
                  <a:pt x="7111" y="10625"/>
                </a:lnTo>
                <a:lnTo>
                  <a:pt x="7093" y="10634"/>
                </a:lnTo>
                <a:lnTo>
                  <a:pt x="7084" y="10660"/>
                </a:lnTo>
                <a:lnTo>
                  <a:pt x="7084" y="10669"/>
                </a:lnTo>
                <a:lnTo>
                  <a:pt x="7093" y="10687"/>
                </a:lnTo>
                <a:lnTo>
                  <a:pt x="7093" y="10705"/>
                </a:lnTo>
                <a:lnTo>
                  <a:pt x="7093" y="10731"/>
                </a:lnTo>
                <a:lnTo>
                  <a:pt x="7102" y="10757"/>
                </a:lnTo>
                <a:lnTo>
                  <a:pt x="7102" y="10793"/>
                </a:lnTo>
                <a:lnTo>
                  <a:pt x="7111" y="10802"/>
                </a:lnTo>
                <a:lnTo>
                  <a:pt x="7102" y="10819"/>
                </a:lnTo>
                <a:lnTo>
                  <a:pt x="7102" y="10828"/>
                </a:lnTo>
                <a:lnTo>
                  <a:pt x="7093" y="10855"/>
                </a:lnTo>
                <a:lnTo>
                  <a:pt x="7084" y="10863"/>
                </a:lnTo>
                <a:lnTo>
                  <a:pt x="7084" y="10881"/>
                </a:lnTo>
                <a:lnTo>
                  <a:pt x="7084" y="10890"/>
                </a:lnTo>
                <a:lnTo>
                  <a:pt x="7093" y="10899"/>
                </a:lnTo>
                <a:lnTo>
                  <a:pt x="7093" y="10908"/>
                </a:lnTo>
                <a:lnTo>
                  <a:pt x="7076" y="10925"/>
                </a:lnTo>
                <a:lnTo>
                  <a:pt x="7067" y="10934"/>
                </a:lnTo>
                <a:lnTo>
                  <a:pt x="7067" y="10952"/>
                </a:lnTo>
                <a:lnTo>
                  <a:pt x="7067" y="10960"/>
                </a:lnTo>
                <a:lnTo>
                  <a:pt x="7067" y="10969"/>
                </a:lnTo>
                <a:lnTo>
                  <a:pt x="7058" y="10987"/>
                </a:lnTo>
                <a:lnTo>
                  <a:pt x="7049" y="11013"/>
                </a:lnTo>
                <a:lnTo>
                  <a:pt x="7049" y="11031"/>
                </a:lnTo>
                <a:lnTo>
                  <a:pt x="7040" y="11040"/>
                </a:lnTo>
                <a:lnTo>
                  <a:pt x="7031" y="11049"/>
                </a:lnTo>
                <a:lnTo>
                  <a:pt x="7031" y="11058"/>
                </a:lnTo>
                <a:lnTo>
                  <a:pt x="7023" y="11058"/>
                </a:lnTo>
                <a:lnTo>
                  <a:pt x="7023" y="11066"/>
                </a:lnTo>
                <a:lnTo>
                  <a:pt x="7023" y="11084"/>
                </a:lnTo>
                <a:lnTo>
                  <a:pt x="7014" y="11093"/>
                </a:lnTo>
                <a:lnTo>
                  <a:pt x="7005" y="11102"/>
                </a:lnTo>
                <a:lnTo>
                  <a:pt x="7005" y="11137"/>
                </a:lnTo>
                <a:lnTo>
                  <a:pt x="6996" y="11146"/>
                </a:lnTo>
                <a:lnTo>
                  <a:pt x="6987" y="11155"/>
                </a:lnTo>
                <a:lnTo>
                  <a:pt x="6987" y="11163"/>
                </a:lnTo>
                <a:lnTo>
                  <a:pt x="6978" y="11172"/>
                </a:lnTo>
                <a:lnTo>
                  <a:pt x="6978" y="11190"/>
                </a:lnTo>
                <a:lnTo>
                  <a:pt x="6978" y="11199"/>
                </a:lnTo>
                <a:lnTo>
                  <a:pt x="6970" y="11208"/>
                </a:lnTo>
                <a:lnTo>
                  <a:pt x="6961" y="11208"/>
                </a:lnTo>
                <a:lnTo>
                  <a:pt x="6943" y="11199"/>
                </a:lnTo>
                <a:lnTo>
                  <a:pt x="6943" y="11208"/>
                </a:lnTo>
                <a:lnTo>
                  <a:pt x="6943" y="11216"/>
                </a:lnTo>
                <a:lnTo>
                  <a:pt x="6943" y="11225"/>
                </a:lnTo>
                <a:lnTo>
                  <a:pt x="6943" y="11234"/>
                </a:lnTo>
                <a:lnTo>
                  <a:pt x="6943" y="11243"/>
                </a:lnTo>
                <a:lnTo>
                  <a:pt x="6952" y="11261"/>
                </a:lnTo>
                <a:lnTo>
                  <a:pt x="6961" y="11278"/>
                </a:lnTo>
                <a:lnTo>
                  <a:pt x="6952" y="11305"/>
                </a:lnTo>
                <a:lnTo>
                  <a:pt x="6952" y="11313"/>
                </a:lnTo>
                <a:lnTo>
                  <a:pt x="6952" y="11322"/>
                </a:lnTo>
                <a:lnTo>
                  <a:pt x="6978" y="11375"/>
                </a:lnTo>
                <a:lnTo>
                  <a:pt x="6970" y="11393"/>
                </a:lnTo>
                <a:lnTo>
                  <a:pt x="6961" y="11428"/>
                </a:lnTo>
                <a:lnTo>
                  <a:pt x="6952" y="11428"/>
                </a:lnTo>
                <a:lnTo>
                  <a:pt x="6943" y="11437"/>
                </a:lnTo>
                <a:lnTo>
                  <a:pt x="6943" y="11446"/>
                </a:lnTo>
                <a:lnTo>
                  <a:pt x="6934" y="11464"/>
                </a:lnTo>
                <a:lnTo>
                  <a:pt x="6934" y="11481"/>
                </a:lnTo>
                <a:lnTo>
                  <a:pt x="6926" y="11516"/>
                </a:lnTo>
                <a:lnTo>
                  <a:pt x="6917" y="11525"/>
                </a:lnTo>
                <a:lnTo>
                  <a:pt x="6917" y="11543"/>
                </a:lnTo>
                <a:lnTo>
                  <a:pt x="6926" y="11561"/>
                </a:lnTo>
                <a:lnTo>
                  <a:pt x="6926" y="11569"/>
                </a:lnTo>
                <a:lnTo>
                  <a:pt x="6934" y="11578"/>
                </a:lnTo>
                <a:lnTo>
                  <a:pt x="6943" y="11578"/>
                </a:lnTo>
                <a:lnTo>
                  <a:pt x="6943" y="11587"/>
                </a:lnTo>
                <a:lnTo>
                  <a:pt x="6934" y="11587"/>
                </a:lnTo>
                <a:lnTo>
                  <a:pt x="6934" y="11596"/>
                </a:lnTo>
                <a:lnTo>
                  <a:pt x="6943" y="11596"/>
                </a:lnTo>
                <a:lnTo>
                  <a:pt x="6952" y="11596"/>
                </a:lnTo>
                <a:lnTo>
                  <a:pt x="6970" y="11596"/>
                </a:lnTo>
                <a:lnTo>
                  <a:pt x="6978" y="11596"/>
                </a:lnTo>
                <a:lnTo>
                  <a:pt x="6987" y="11578"/>
                </a:lnTo>
                <a:lnTo>
                  <a:pt x="6996" y="11578"/>
                </a:lnTo>
                <a:lnTo>
                  <a:pt x="7005" y="11578"/>
                </a:lnTo>
                <a:lnTo>
                  <a:pt x="7014" y="11587"/>
                </a:lnTo>
                <a:lnTo>
                  <a:pt x="7023" y="11587"/>
                </a:lnTo>
                <a:lnTo>
                  <a:pt x="7031" y="11587"/>
                </a:lnTo>
                <a:lnTo>
                  <a:pt x="7040" y="11578"/>
                </a:lnTo>
                <a:lnTo>
                  <a:pt x="7040" y="11569"/>
                </a:lnTo>
                <a:lnTo>
                  <a:pt x="7040" y="11587"/>
                </a:lnTo>
                <a:lnTo>
                  <a:pt x="7031" y="11596"/>
                </a:lnTo>
                <a:lnTo>
                  <a:pt x="7014" y="11596"/>
                </a:lnTo>
                <a:lnTo>
                  <a:pt x="7005" y="11605"/>
                </a:lnTo>
                <a:lnTo>
                  <a:pt x="7005" y="11614"/>
                </a:lnTo>
                <a:lnTo>
                  <a:pt x="7014" y="11614"/>
                </a:lnTo>
                <a:lnTo>
                  <a:pt x="7023" y="11614"/>
                </a:lnTo>
                <a:lnTo>
                  <a:pt x="7031" y="11614"/>
                </a:lnTo>
                <a:lnTo>
                  <a:pt x="7031" y="11631"/>
                </a:lnTo>
                <a:lnTo>
                  <a:pt x="7031" y="11649"/>
                </a:lnTo>
                <a:lnTo>
                  <a:pt x="7031" y="11658"/>
                </a:lnTo>
                <a:lnTo>
                  <a:pt x="7023" y="11640"/>
                </a:lnTo>
                <a:lnTo>
                  <a:pt x="7023" y="11631"/>
                </a:lnTo>
                <a:lnTo>
                  <a:pt x="7014" y="11640"/>
                </a:lnTo>
                <a:lnTo>
                  <a:pt x="7005" y="11640"/>
                </a:lnTo>
                <a:lnTo>
                  <a:pt x="7014" y="11649"/>
                </a:lnTo>
                <a:lnTo>
                  <a:pt x="7023" y="11658"/>
                </a:lnTo>
                <a:lnTo>
                  <a:pt x="7014" y="11667"/>
                </a:lnTo>
                <a:lnTo>
                  <a:pt x="7005" y="11658"/>
                </a:lnTo>
                <a:lnTo>
                  <a:pt x="7005" y="11675"/>
                </a:lnTo>
                <a:lnTo>
                  <a:pt x="7005" y="11684"/>
                </a:lnTo>
                <a:lnTo>
                  <a:pt x="7005" y="11693"/>
                </a:lnTo>
                <a:lnTo>
                  <a:pt x="7014" y="11702"/>
                </a:lnTo>
                <a:lnTo>
                  <a:pt x="7014" y="11711"/>
                </a:lnTo>
                <a:lnTo>
                  <a:pt x="7005" y="11711"/>
                </a:lnTo>
                <a:lnTo>
                  <a:pt x="6996" y="11719"/>
                </a:lnTo>
                <a:lnTo>
                  <a:pt x="6996" y="11728"/>
                </a:lnTo>
                <a:lnTo>
                  <a:pt x="6987" y="11737"/>
                </a:lnTo>
                <a:lnTo>
                  <a:pt x="6987" y="11746"/>
                </a:lnTo>
                <a:lnTo>
                  <a:pt x="6996" y="11764"/>
                </a:lnTo>
                <a:lnTo>
                  <a:pt x="6987" y="11781"/>
                </a:lnTo>
                <a:lnTo>
                  <a:pt x="6978" y="11781"/>
                </a:lnTo>
                <a:lnTo>
                  <a:pt x="6970" y="11799"/>
                </a:lnTo>
                <a:lnTo>
                  <a:pt x="6970" y="11808"/>
                </a:lnTo>
                <a:lnTo>
                  <a:pt x="6978" y="11817"/>
                </a:lnTo>
                <a:lnTo>
                  <a:pt x="6987" y="11825"/>
                </a:lnTo>
                <a:lnTo>
                  <a:pt x="7005" y="11834"/>
                </a:lnTo>
                <a:lnTo>
                  <a:pt x="7014" y="11834"/>
                </a:lnTo>
                <a:lnTo>
                  <a:pt x="7014" y="11852"/>
                </a:lnTo>
                <a:lnTo>
                  <a:pt x="7014" y="11861"/>
                </a:lnTo>
                <a:lnTo>
                  <a:pt x="6987" y="11878"/>
                </a:lnTo>
                <a:lnTo>
                  <a:pt x="6970" y="11878"/>
                </a:lnTo>
                <a:lnTo>
                  <a:pt x="6961" y="11887"/>
                </a:lnTo>
                <a:lnTo>
                  <a:pt x="6961" y="11896"/>
                </a:lnTo>
                <a:lnTo>
                  <a:pt x="6961" y="11905"/>
                </a:lnTo>
                <a:lnTo>
                  <a:pt x="6978" y="11905"/>
                </a:lnTo>
                <a:lnTo>
                  <a:pt x="6987" y="11914"/>
                </a:lnTo>
                <a:lnTo>
                  <a:pt x="6996" y="11922"/>
                </a:lnTo>
                <a:lnTo>
                  <a:pt x="6978" y="11914"/>
                </a:lnTo>
                <a:lnTo>
                  <a:pt x="6970" y="11914"/>
                </a:lnTo>
                <a:lnTo>
                  <a:pt x="6961" y="11922"/>
                </a:lnTo>
                <a:lnTo>
                  <a:pt x="6952" y="11931"/>
                </a:lnTo>
                <a:lnTo>
                  <a:pt x="6934" y="11931"/>
                </a:lnTo>
                <a:lnTo>
                  <a:pt x="6934" y="11940"/>
                </a:lnTo>
                <a:lnTo>
                  <a:pt x="6934" y="11949"/>
                </a:lnTo>
                <a:lnTo>
                  <a:pt x="6943" y="11949"/>
                </a:lnTo>
                <a:lnTo>
                  <a:pt x="6952" y="11958"/>
                </a:lnTo>
                <a:lnTo>
                  <a:pt x="6952" y="11967"/>
                </a:lnTo>
                <a:lnTo>
                  <a:pt x="6943" y="11975"/>
                </a:lnTo>
                <a:lnTo>
                  <a:pt x="6943" y="11993"/>
                </a:lnTo>
                <a:lnTo>
                  <a:pt x="6943" y="12002"/>
                </a:lnTo>
                <a:lnTo>
                  <a:pt x="6943" y="12011"/>
                </a:lnTo>
                <a:lnTo>
                  <a:pt x="6934" y="12020"/>
                </a:lnTo>
                <a:lnTo>
                  <a:pt x="6926" y="12028"/>
                </a:lnTo>
                <a:lnTo>
                  <a:pt x="6926" y="12020"/>
                </a:lnTo>
                <a:lnTo>
                  <a:pt x="6934" y="12011"/>
                </a:lnTo>
                <a:lnTo>
                  <a:pt x="6943" y="11984"/>
                </a:lnTo>
                <a:lnTo>
                  <a:pt x="6943" y="11975"/>
                </a:lnTo>
                <a:lnTo>
                  <a:pt x="6943" y="11967"/>
                </a:lnTo>
                <a:lnTo>
                  <a:pt x="6934" y="11958"/>
                </a:lnTo>
                <a:lnTo>
                  <a:pt x="6926" y="11958"/>
                </a:lnTo>
                <a:lnTo>
                  <a:pt x="6926" y="11984"/>
                </a:lnTo>
                <a:lnTo>
                  <a:pt x="6917" y="11993"/>
                </a:lnTo>
                <a:lnTo>
                  <a:pt x="6908" y="11993"/>
                </a:lnTo>
                <a:lnTo>
                  <a:pt x="6899" y="12002"/>
                </a:lnTo>
                <a:lnTo>
                  <a:pt x="6890" y="12002"/>
                </a:lnTo>
                <a:lnTo>
                  <a:pt x="6890" y="11993"/>
                </a:lnTo>
                <a:lnTo>
                  <a:pt x="6908" y="11984"/>
                </a:lnTo>
                <a:lnTo>
                  <a:pt x="6917" y="11984"/>
                </a:lnTo>
                <a:lnTo>
                  <a:pt x="6917" y="11975"/>
                </a:lnTo>
                <a:lnTo>
                  <a:pt x="6917" y="11967"/>
                </a:lnTo>
                <a:lnTo>
                  <a:pt x="6917" y="11958"/>
                </a:lnTo>
                <a:lnTo>
                  <a:pt x="6926" y="11940"/>
                </a:lnTo>
                <a:lnTo>
                  <a:pt x="6926" y="11931"/>
                </a:lnTo>
                <a:lnTo>
                  <a:pt x="6934" y="11922"/>
                </a:lnTo>
                <a:lnTo>
                  <a:pt x="6926" y="11922"/>
                </a:lnTo>
                <a:lnTo>
                  <a:pt x="6917" y="11922"/>
                </a:lnTo>
                <a:lnTo>
                  <a:pt x="6908" y="11922"/>
                </a:lnTo>
                <a:lnTo>
                  <a:pt x="6908" y="11931"/>
                </a:lnTo>
                <a:lnTo>
                  <a:pt x="6908" y="11940"/>
                </a:lnTo>
                <a:lnTo>
                  <a:pt x="6908" y="11949"/>
                </a:lnTo>
                <a:lnTo>
                  <a:pt x="6908" y="11958"/>
                </a:lnTo>
                <a:lnTo>
                  <a:pt x="6899" y="11958"/>
                </a:lnTo>
                <a:lnTo>
                  <a:pt x="6890" y="11958"/>
                </a:lnTo>
                <a:lnTo>
                  <a:pt x="6881" y="11958"/>
                </a:lnTo>
                <a:lnTo>
                  <a:pt x="6873" y="11958"/>
                </a:lnTo>
                <a:lnTo>
                  <a:pt x="6864" y="11958"/>
                </a:lnTo>
                <a:lnTo>
                  <a:pt x="6837" y="11967"/>
                </a:lnTo>
                <a:lnTo>
                  <a:pt x="6837" y="11975"/>
                </a:lnTo>
                <a:lnTo>
                  <a:pt x="6846" y="11984"/>
                </a:lnTo>
                <a:lnTo>
                  <a:pt x="6846" y="11993"/>
                </a:lnTo>
                <a:lnTo>
                  <a:pt x="6837" y="12002"/>
                </a:lnTo>
                <a:lnTo>
                  <a:pt x="6829" y="12011"/>
                </a:lnTo>
                <a:lnTo>
                  <a:pt x="6820" y="12020"/>
                </a:lnTo>
                <a:lnTo>
                  <a:pt x="6811" y="12020"/>
                </a:lnTo>
                <a:lnTo>
                  <a:pt x="6793" y="12028"/>
                </a:lnTo>
                <a:lnTo>
                  <a:pt x="6793" y="12037"/>
                </a:lnTo>
                <a:lnTo>
                  <a:pt x="6793" y="12046"/>
                </a:lnTo>
                <a:lnTo>
                  <a:pt x="6802" y="12055"/>
                </a:lnTo>
                <a:lnTo>
                  <a:pt x="6811" y="12064"/>
                </a:lnTo>
                <a:lnTo>
                  <a:pt x="6820" y="12055"/>
                </a:lnTo>
                <a:lnTo>
                  <a:pt x="6811" y="12046"/>
                </a:lnTo>
                <a:lnTo>
                  <a:pt x="6802" y="12046"/>
                </a:lnTo>
                <a:lnTo>
                  <a:pt x="6802" y="12037"/>
                </a:lnTo>
                <a:lnTo>
                  <a:pt x="6811" y="12037"/>
                </a:lnTo>
                <a:lnTo>
                  <a:pt x="6820" y="12037"/>
                </a:lnTo>
                <a:lnTo>
                  <a:pt x="6837" y="12028"/>
                </a:lnTo>
                <a:lnTo>
                  <a:pt x="6846" y="12020"/>
                </a:lnTo>
                <a:lnTo>
                  <a:pt x="6837" y="12037"/>
                </a:lnTo>
                <a:lnTo>
                  <a:pt x="6846" y="12037"/>
                </a:lnTo>
                <a:lnTo>
                  <a:pt x="6846" y="12046"/>
                </a:lnTo>
                <a:lnTo>
                  <a:pt x="6855" y="12046"/>
                </a:lnTo>
                <a:lnTo>
                  <a:pt x="6864" y="12055"/>
                </a:lnTo>
                <a:lnTo>
                  <a:pt x="6881" y="12055"/>
                </a:lnTo>
                <a:lnTo>
                  <a:pt x="6881" y="12046"/>
                </a:lnTo>
                <a:lnTo>
                  <a:pt x="6899" y="12046"/>
                </a:lnTo>
                <a:lnTo>
                  <a:pt x="6899" y="12055"/>
                </a:lnTo>
                <a:lnTo>
                  <a:pt x="6908" y="12064"/>
                </a:lnTo>
                <a:lnTo>
                  <a:pt x="6899" y="12072"/>
                </a:lnTo>
                <a:lnTo>
                  <a:pt x="6908" y="12081"/>
                </a:lnTo>
                <a:lnTo>
                  <a:pt x="6899" y="12090"/>
                </a:lnTo>
                <a:lnTo>
                  <a:pt x="6890" y="12099"/>
                </a:lnTo>
                <a:lnTo>
                  <a:pt x="6881" y="12108"/>
                </a:lnTo>
                <a:lnTo>
                  <a:pt x="6890" y="12117"/>
                </a:lnTo>
                <a:lnTo>
                  <a:pt x="6899" y="12117"/>
                </a:lnTo>
                <a:lnTo>
                  <a:pt x="6908" y="12125"/>
                </a:lnTo>
                <a:lnTo>
                  <a:pt x="6899" y="12134"/>
                </a:lnTo>
                <a:lnTo>
                  <a:pt x="6890" y="12134"/>
                </a:lnTo>
                <a:lnTo>
                  <a:pt x="6890" y="12125"/>
                </a:lnTo>
                <a:lnTo>
                  <a:pt x="6881" y="12125"/>
                </a:lnTo>
                <a:lnTo>
                  <a:pt x="6873" y="12125"/>
                </a:lnTo>
                <a:lnTo>
                  <a:pt x="6873" y="12134"/>
                </a:lnTo>
                <a:lnTo>
                  <a:pt x="6873" y="12143"/>
                </a:lnTo>
                <a:lnTo>
                  <a:pt x="6890" y="12143"/>
                </a:lnTo>
                <a:lnTo>
                  <a:pt x="6890" y="12152"/>
                </a:lnTo>
                <a:lnTo>
                  <a:pt x="6899" y="12161"/>
                </a:lnTo>
                <a:lnTo>
                  <a:pt x="6908" y="12161"/>
                </a:lnTo>
                <a:lnTo>
                  <a:pt x="6926" y="12152"/>
                </a:lnTo>
                <a:lnTo>
                  <a:pt x="6934" y="12134"/>
                </a:lnTo>
                <a:lnTo>
                  <a:pt x="6934" y="12125"/>
                </a:lnTo>
                <a:lnTo>
                  <a:pt x="6943" y="12125"/>
                </a:lnTo>
                <a:lnTo>
                  <a:pt x="6943" y="12152"/>
                </a:lnTo>
                <a:lnTo>
                  <a:pt x="6943" y="12161"/>
                </a:lnTo>
                <a:lnTo>
                  <a:pt x="6952" y="12161"/>
                </a:lnTo>
                <a:lnTo>
                  <a:pt x="6952" y="12170"/>
                </a:lnTo>
                <a:lnTo>
                  <a:pt x="6961" y="12178"/>
                </a:lnTo>
                <a:lnTo>
                  <a:pt x="6952" y="12178"/>
                </a:lnTo>
                <a:lnTo>
                  <a:pt x="6926" y="12170"/>
                </a:lnTo>
                <a:lnTo>
                  <a:pt x="6899" y="12170"/>
                </a:lnTo>
                <a:lnTo>
                  <a:pt x="6890" y="12161"/>
                </a:lnTo>
                <a:lnTo>
                  <a:pt x="6873" y="12161"/>
                </a:lnTo>
                <a:lnTo>
                  <a:pt x="6873" y="12178"/>
                </a:lnTo>
                <a:lnTo>
                  <a:pt x="6873" y="12187"/>
                </a:lnTo>
                <a:lnTo>
                  <a:pt x="6881" y="12196"/>
                </a:lnTo>
                <a:lnTo>
                  <a:pt x="6881" y="12205"/>
                </a:lnTo>
                <a:lnTo>
                  <a:pt x="6890" y="12205"/>
                </a:lnTo>
                <a:lnTo>
                  <a:pt x="6899" y="12205"/>
                </a:lnTo>
                <a:lnTo>
                  <a:pt x="6908" y="12205"/>
                </a:lnTo>
                <a:lnTo>
                  <a:pt x="6917" y="12205"/>
                </a:lnTo>
                <a:lnTo>
                  <a:pt x="6908" y="12205"/>
                </a:lnTo>
                <a:lnTo>
                  <a:pt x="6899" y="12214"/>
                </a:lnTo>
                <a:lnTo>
                  <a:pt x="6890" y="12214"/>
                </a:lnTo>
                <a:lnTo>
                  <a:pt x="6890" y="12240"/>
                </a:lnTo>
                <a:lnTo>
                  <a:pt x="6890" y="12258"/>
                </a:lnTo>
                <a:lnTo>
                  <a:pt x="6890" y="12293"/>
                </a:lnTo>
                <a:lnTo>
                  <a:pt x="6899" y="12302"/>
                </a:lnTo>
                <a:lnTo>
                  <a:pt x="6908" y="12293"/>
                </a:lnTo>
                <a:lnTo>
                  <a:pt x="6908" y="12284"/>
                </a:lnTo>
                <a:lnTo>
                  <a:pt x="6908" y="12275"/>
                </a:lnTo>
                <a:lnTo>
                  <a:pt x="6917" y="12275"/>
                </a:lnTo>
                <a:lnTo>
                  <a:pt x="6917" y="12267"/>
                </a:lnTo>
                <a:lnTo>
                  <a:pt x="6917" y="12258"/>
                </a:lnTo>
                <a:lnTo>
                  <a:pt x="6926" y="12258"/>
                </a:lnTo>
                <a:lnTo>
                  <a:pt x="6917" y="12258"/>
                </a:lnTo>
                <a:lnTo>
                  <a:pt x="6917" y="12267"/>
                </a:lnTo>
                <a:lnTo>
                  <a:pt x="6917" y="12275"/>
                </a:lnTo>
                <a:lnTo>
                  <a:pt x="6917" y="12284"/>
                </a:lnTo>
                <a:lnTo>
                  <a:pt x="6908" y="12293"/>
                </a:lnTo>
                <a:lnTo>
                  <a:pt x="6917" y="12302"/>
                </a:lnTo>
                <a:lnTo>
                  <a:pt x="6926" y="12302"/>
                </a:lnTo>
                <a:lnTo>
                  <a:pt x="6934" y="12311"/>
                </a:lnTo>
                <a:lnTo>
                  <a:pt x="6926" y="12311"/>
                </a:lnTo>
                <a:lnTo>
                  <a:pt x="6908" y="12311"/>
                </a:lnTo>
                <a:lnTo>
                  <a:pt x="6899" y="12311"/>
                </a:lnTo>
                <a:lnTo>
                  <a:pt x="6890" y="12328"/>
                </a:lnTo>
                <a:lnTo>
                  <a:pt x="6908" y="12346"/>
                </a:lnTo>
                <a:lnTo>
                  <a:pt x="6917" y="12346"/>
                </a:lnTo>
                <a:lnTo>
                  <a:pt x="6917" y="12355"/>
                </a:lnTo>
                <a:lnTo>
                  <a:pt x="6890" y="12346"/>
                </a:lnTo>
                <a:lnTo>
                  <a:pt x="6890" y="12355"/>
                </a:lnTo>
                <a:lnTo>
                  <a:pt x="6873" y="12373"/>
                </a:lnTo>
                <a:lnTo>
                  <a:pt x="6881" y="12373"/>
                </a:lnTo>
                <a:lnTo>
                  <a:pt x="6890" y="12381"/>
                </a:lnTo>
                <a:lnTo>
                  <a:pt x="6890" y="12390"/>
                </a:lnTo>
                <a:lnTo>
                  <a:pt x="6899" y="12390"/>
                </a:lnTo>
                <a:lnTo>
                  <a:pt x="6917" y="12399"/>
                </a:lnTo>
                <a:lnTo>
                  <a:pt x="6926" y="12399"/>
                </a:lnTo>
                <a:lnTo>
                  <a:pt x="6908" y="12399"/>
                </a:lnTo>
                <a:lnTo>
                  <a:pt x="6908" y="12408"/>
                </a:lnTo>
                <a:lnTo>
                  <a:pt x="6908" y="12417"/>
                </a:lnTo>
                <a:lnTo>
                  <a:pt x="6917" y="12434"/>
                </a:lnTo>
                <a:lnTo>
                  <a:pt x="6926" y="12426"/>
                </a:lnTo>
                <a:lnTo>
                  <a:pt x="6934" y="12399"/>
                </a:lnTo>
                <a:lnTo>
                  <a:pt x="6943" y="12399"/>
                </a:lnTo>
                <a:lnTo>
                  <a:pt x="6943" y="12408"/>
                </a:lnTo>
                <a:lnTo>
                  <a:pt x="6943" y="12417"/>
                </a:lnTo>
                <a:lnTo>
                  <a:pt x="6934" y="12417"/>
                </a:lnTo>
                <a:lnTo>
                  <a:pt x="6934" y="12434"/>
                </a:lnTo>
                <a:lnTo>
                  <a:pt x="6934" y="12443"/>
                </a:lnTo>
                <a:lnTo>
                  <a:pt x="6926" y="12443"/>
                </a:lnTo>
                <a:lnTo>
                  <a:pt x="6908" y="12426"/>
                </a:lnTo>
                <a:lnTo>
                  <a:pt x="6890" y="12408"/>
                </a:lnTo>
                <a:lnTo>
                  <a:pt x="6890" y="12399"/>
                </a:lnTo>
                <a:lnTo>
                  <a:pt x="6873" y="12390"/>
                </a:lnTo>
                <a:lnTo>
                  <a:pt x="6873" y="12381"/>
                </a:lnTo>
                <a:lnTo>
                  <a:pt x="6864" y="12390"/>
                </a:lnTo>
                <a:lnTo>
                  <a:pt x="6864" y="12399"/>
                </a:lnTo>
                <a:lnTo>
                  <a:pt x="6873" y="12408"/>
                </a:lnTo>
                <a:lnTo>
                  <a:pt x="6864" y="12417"/>
                </a:lnTo>
                <a:lnTo>
                  <a:pt x="6855" y="12417"/>
                </a:lnTo>
                <a:lnTo>
                  <a:pt x="6837" y="12417"/>
                </a:lnTo>
                <a:lnTo>
                  <a:pt x="6837" y="12426"/>
                </a:lnTo>
                <a:lnTo>
                  <a:pt x="6846" y="12434"/>
                </a:lnTo>
                <a:lnTo>
                  <a:pt x="6855" y="12452"/>
                </a:lnTo>
                <a:lnTo>
                  <a:pt x="6864" y="12452"/>
                </a:lnTo>
                <a:lnTo>
                  <a:pt x="6873" y="12461"/>
                </a:lnTo>
                <a:lnTo>
                  <a:pt x="6881" y="12461"/>
                </a:lnTo>
                <a:lnTo>
                  <a:pt x="6890" y="12461"/>
                </a:lnTo>
                <a:lnTo>
                  <a:pt x="6890" y="12470"/>
                </a:lnTo>
                <a:lnTo>
                  <a:pt x="6899" y="12470"/>
                </a:lnTo>
                <a:lnTo>
                  <a:pt x="6908" y="12470"/>
                </a:lnTo>
                <a:lnTo>
                  <a:pt x="6926" y="12470"/>
                </a:lnTo>
                <a:lnTo>
                  <a:pt x="6926" y="12478"/>
                </a:lnTo>
                <a:lnTo>
                  <a:pt x="6926" y="12505"/>
                </a:lnTo>
                <a:lnTo>
                  <a:pt x="6917" y="12505"/>
                </a:lnTo>
                <a:lnTo>
                  <a:pt x="6908" y="12514"/>
                </a:lnTo>
                <a:lnTo>
                  <a:pt x="6917" y="12523"/>
                </a:lnTo>
                <a:lnTo>
                  <a:pt x="6926" y="12523"/>
                </a:lnTo>
                <a:lnTo>
                  <a:pt x="6934" y="12523"/>
                </a:lnTo>
                <a:lnTo>
                  <a:pt x="6943" y="12531"/>
                </a:lnTo>
                <a:lnTo>
                  <a:pt x="6952" y="12540"/>
                </a:lnTo>
                <a:lnTo>
                  <a:pt x="6952" y="12549"/>
                </a:lnTo>
                <a:lnTo>
                  <a:pt x="6961" y="12549"/>
                </a:lnTo>
                <a:lnTo>
                  <a:pt x="6978" y="12540"/>
                </a:lnTo>
                <a:lnTo>
                  <a:pt x="6996" y="12531"/>
                </a:lnTo>
                <a:lnTo>
                  <a:pt x="7023" y="12523"/>
                </a:lnTo>
                <a:lnTo>
                  <a:pt x="7014" y="12514"/>
                </a:lnTo>
                <a:lnTo>
                  <a:pt x="7005" y="12505"/>
                </a:lnTo>
                <a:lnTo>
                  <a:pt x="6987" y="12496"/>
                </a:lnTo>
                <a:lnTo>
                  <a:pt x="6978" y="12496"/>
                </a:lnTo>
                <a:lnTo>
                  <a:pt x="6978" y="12487"/>
                </a:lnTo>
                <a:lnTo>
                  <a:pt x="7005" y="12505"/>
                </a:lnTo>
                <a:lnTo>
                  <a:pt x="7023" y="12514"/>
                </a:lnTo>
                <a:lnTo>
                  <a:pt x="7031" y="12523"/>
                </a:lnTo>
                <a:lnTo>
                  <a:pt x="7031" y="12531"/>
                </a:lnTo>
                <a:lnTo>
                  <a:pt x="7023" y="12531"/>
                </a:lnTo>
                <a:lnTo>
                  <a:pt x="7023" y="12540"/>
                </a:lnTo>
                <a:lnTo>
                  <a:pt x="7023" y="12549"/>
                </a:lnTo>
                <a:lnTo>
                  <a:pt x="7023" y="12558"/>
                </a:lnTo>
                <a:lnTo>
                  <a:pt x="7023" y="12567"/>
                </a:lnTo>
                <a:lnTo>
                  <a:pt x="7023" y="12576"/>
                </a:lnTo>
                <a:lnTo>
                  <a:pt x="7023" y="12584"/>
                </a:lnTo>
                <a:lnTo>
                  <a:pt x="7014" y="12584"/>
                </a:lnTo>
                <a:lnTo>
                  <a:pt x="7014" y="12576"/>
                </a:lnTo>
                <a:lnTo>
                  <a:pt x="7023" y="12567"/>
                </a:lnTo>
                <a:lnTo>
                  <a:pt x="7023" y="12558"/>
                </a:lnTo>
                <a:lnTo>
                  <a:pt x="7014" y="12558"/>
                </a:lnTo>
                <a:lnTo>
                  <a:pt x="7014" y="12549"/>
                </a:lnTo>
                <a:lnTo>
                  <a:pt x="7014" y="12540"/>
                </a:lnTo>
                <a:lnTo>
                  <a:pt x="7005" y="12540"/>
                </a:lnTo>
                <a:lnTo>
                  <a:pt x="6996" y="12549"/>
                </a:lnTo>
                <a:lnTo>
                  <a:pt x="6978" y="12558"/>
                </a:lnTo>
                <a:lnTo>
                  <a:pt x="6970" y="12558"/>
                </a:lnTo>
                <a:lnTo>
                  <a:pt x="6961" y="12558"/>
                </a:lnTo>
                <a:lnTo>
                  <a:pt x="6952" y="12558"/>
                </a:lnTo>
                <a:lnTo>
                  <a:pt x="6943" y="12549"/>
                </a:lnTo>
                <a:lnTo>
                  <a:pt x="6943" y="12558"/>
                </a:lnTo>
                <a:lnTo>
                  <a:pt x="6943" y="12567"/>
                </a:lnTo>
                <a:lnTo>
                  <a:pt x="6934" y="12567"/>
                </a:lnTo>
                <a:lnTo>
                  <a:pt x="6917" y="12558"/>
                </a:lnTo>
                <a:lnTo>
                  <a:pt x="6908" y="12558"/>
                </a:lnTo>
                <a:lnTo>
                  <a:pt x="6899" y="12558"/>
                </a:lnTo>
                <a:lnTo>
                  <a:pt x="6899" y="12567"/>
                </a:lnTo>
                <a:lnTo>
                  <a:pt x="6908" y="12576"/>
                </a:lnTo>
                <a:lnTo>
                  <a:pt x="6908" y="12584"/>
                </a:lnTo>
                <a:lnTo>
                  <a:pt x="6917" y="12584"/>
                </a:lnTo>
                <a:lnTo>
                  <a:pt x="6917" y="12593"/>
                </a:lnTo>
                <a:lnTo>
                  <a:pt x="6917" y="12602"/>
                </a:lnTo>
                <a:lnTo>
                  <a:pt x="6917" y="12611"/>
                </a:lnTo>
                <a:lnTo>
                  <a:pt x="6926" y="12611"/>
                </a:lnTo>
                <a:lnTo>
                  <a:pt x="6943" y="12611"/>
                </a:lnTo>
                <a:lnTo>
                  <a:pt x="6952" y="12611"/>
                </a:lnTo>
                <a:lnTo>
                  <a:pt x="6961" y="12602"/>
                </a:lnTo>
                <a:lnTo>
                  <a:pt x="6970" y="12611"/>
                </a:lnTo>
                <a:lnTo>
                  <a:pt x="6978" y="12602"/>
                </a:lnTo>
                <a:lnTo>
                  <a:pt x="6978" y="12593"/>
                </a:lnTo>
                <a:lnTo>
                  <a:pt x="6987" y="12602"/>
                </a:lnTo>
                <a:lnTo>
                  <a:pt x="6978" y="12602"/>
                </a:lnTo>
                <a:lnTo>
                  <a:pt x="6970" y="12611"/>
                </a:lnTo>
                <a:lnTo>
                  <a:pt x="6970" y="12620"/>
                </a:lnTo>
                <a:lnTo>
                  <a:pt x="6943" y="12629"/>
                </a:lnTo>
                <a:lnTo>
                  <a:pt x="6952" y="12637"/>
                </a:lnTo>
                <a:lnTo>
                  <a:pt x="6961" y="12637"/>
                </a:lnTo>
                <a:lnTo>
                  <a:pt x="6970" y="12646"/>
                </a:lnTo>
                <a:lnTo>
                  <a:pt x="6978" y="12655"/>
                </a:lnTo>
                <a:lnTo>
                  <a:pt x="6987" y="12646"/>
                </a:lnTo>
                <a:lnTo>
                  <a:pt x="6987" y="12637"/>
                </a:lnTo>
                <a:lnTo>
                  <a:pt x="6996" y="12620"/>
                </a:lnTo>
                <a:lnTo>
                  <a:pt x="7005" y="12620"/>
                </a:lnTo>
                <a:lnTo>
                  <a:pt x="7005" y="12611"/>
                </a:lnTo>
                <a:lnTo>
                  <a:pt x="7005" y="12602"/>
                </a:lnTo>
                <a:lnTo>
                  <a:pt x="7014" y="12602"/>
                </a:lnTo>
                <a:lnTo>
                  <a:pt x="7014" y="12593"/>
                </a:lnTo>
                <a:lnTo>
                  <a:pt x="7031" y="12602"/>
                </a:lnTo>
                <a:lnTo>
                  <a:pt x="7031" y="12611"/>
                </a:lnTo>
                <a:lnTo>
                  <a:pt x="7040" y="12602"/>
                </a:lnTo>
                <a:lnTo>
                  <a:pt x="7049" y="12593"/>
                </a:lnTo>
                <a:lnTo>
                  <a:pt x="7076" y="12602"/>
                </a:lnTo>
                <a:lnTo>
                  <a:pt x="7093" y="12602"/>
                </a:lnTo>
                <a:lnTo>
                  <a:pt x="7102" y="12602"/>
                </a:lnTo>
                <a:lnTo>
                  <a:pt x="7102" y="12611"/>
                </a:lnTo>
                <a:lnTo>
                  <a:pt x="7093" y="12611"/>
                </a:lnTo>
                <a:lnTo>
                  <a:pt x="7084" y="12611"/>
                </a:lnTo>
                <a:lnTo>
                  <a:pt x="7067" y="12611"/>
                </a:lnTo>
                <a:lnTo>
                  <a:pt x="7058" y="12611"/>
                </a:lnTo>
                <a:lnTo>
                  <a:pt x="7031" y="12629"/>
                </a:lnTo>
                <a:lnTo>
                  <a:pt x="7023" y="12629"/>
                </a:lnTo>
                <a:lnTo>
                  <a:pt x="7023" y="12620"/>
                </a:lnTo>
                <a:lnTo>
                  <a:pt x="7014" y="12620"/>
                </a:lnTo>
                <a:lnTo>
                  <a:pt x="7005" y="12629"/>
                </a:lnTo>
                <a:lnTo>
                  <a:pt x="6996" y="12629"/>
                </a:lnTo>
                <a:lnTo>
                  <a:pt x="6996" y="12637"/>
                </a:lnTo>
                <a:lnTo>
                  <a:pt x="6996" y="12655"/>
                </a:lnTo>
                <a:lnTo>
                  <a:pt x="6987" y="12664"/>
                </a:lnTo>
                <a:lnTo>
                  <a:pt x="6987" y="12673"/>
                </a:lnTo>
                <a:lnTo>
                  <a:pt x="7014" y="12690"/>
                </a:lnTo>
                <a:lnTo>
                  <a:pt x="7023" y="12690"/>
                </a:lnTo>
                <a:lnTo>
                  <a:pt x="7023" y="12681"/>
                </a:lnTo>
                <a:lnTo>
                  <a:pt x="7031" y="12673"/>
                </a:lnTo>
                <a:lnTo>
                  <a:pt x="7040" y="12655"/>
                </a:lnTo>
                <a:lnTo>
                  <a:pt x="7058" y="12646"/>
                </a:lnTo>
                <a:lnTo>
                  <a:pt x="7076" y="12646"/>
                </a:lnTo>
                <a:lnTo>
                  <a:pt x="7111" y="12620"/>
                </a:lnTo>
                <a:lnTo>
                  <a:pt x="7120" y="12629"/>
                </a:lnTo>
                <a:lnTo>
                  <a:pt x="7128" y="12629"/>
                </a:lnTo>
                <a:lnTo>
                  <a:pt x="7128" y="12637"/>
                </a:lnTo>
                <a:lnTo>
                  <a:pt x="7120" y="12646"/>
                </a:lnTo>
                <a:lnTo>
                  <a:pt x="7111" y="12655"/>
                </a:lnTo>
                <a:lnTo>
                  <a:pt x="7084" y="12664"/>
                </a:lnTo>
                <a:lnTo>
                  <a:pt x="7084" y="12690"/>
                </a:lnTo>
                <a:lnTo>
                  <a:pt x="7076" y="12699"/>
                </a:lnTo>
                <a:lnTo>
                  <a:pt x="7076" y="12690"/>
                </a:lnTo>
                <a:lnTo>
                  <a:pt x="7076" y="12681"/>
                </a:lnTo>
                <a:lnTo>
                  <a:pt x="7076" y="12673"/>
                </a:lnTo>
                <a:lnTo>
                  <a:pt x="7067" y="12664"/>
                </a:lnTo>
                <a:lnTo>
                  <a:pt x="7058" y="12673"/>
                </a:lnTo>
                <a:lnTo>
                  <a:pt x="7049" y="12673"/>
                </a:lnTo>
                <a:lnTo>
                  <a:pt x="7040" y="12673"/>
                </a:lnTo>
                <a:lnTo>
                  <a:pt x="7031" y="12681"/>
                </a:lnTo>
                <a:lnTo>
                  <a:pt x="7040" y="12690"/>
                </a:lnTo>
                <a:lnTo>
                  <a:pt x="7049" y="12708"/>
                </a:lnTo>
                <a:lnTo>
                  <a:pt x="7058" y="12708"/>
                </a:lnTo>
                <a:lnTo>
                  <a:pt x="7076" y="12717"/>
                </a:lnTo>
                <a:lnTo>
                  <a:pt x="7084" y="12726"/>
                </a:lnTo>
                <a:lnTo>
                  <a:pt x="7102" y="12726"/>
                </a:lnTo>
                <a:lnTo>
                  <a:pt x="7120" y="12734"/>
                </a:lnTo>
                <a:lnTo>
                  <a:pt x="7128" y="12726"/>
                </a:lnTo>
                <a:lnTo>
                  <a:pt x="7137" y="12726"/>
                </a:lnTo>
                <a:lnTo>
                  <a:pt x="7146" y="12699"/>
                </a:lnTo>
                <a:lnTo>
                  <a:pt x="7137" y="12690"/>
                </a:lnTo>
                <a:lnTo>
                  <a:pt x="7137" y="12681"/>
                </a:lnTo>
                <a:lnTo>
                  <a:pt x="7146" y="12664"/>
                </a:lnTo>
                <a:lnTo>
                  <a:pt x="7155" y="12637"/>
                </a:lnTo>
                <a:lnTo>
                  <a:pt x="7146" y="12637"/>
                </a:lnTo>
                <a:lnTo>
                  <a:pt x="7155" y="12620"/>
                </a:lnTo>
                <a:lnTo>
                  <a:pt x="7164" y="12620"/>
                </a:lnTo>
                <a:lnTo>
                  <a:pt x="7173" y="12611"/>
                </a:lnTo>
                <a:lnTo>
                  <a:pt x="7181" y="12611"/>
                </a:lnTo>
                <a:lnTo>
                  <a:pt x="7217" y="12593"/>
                </a:lnTo>
                <a:lnTo>
                  <a:pt x="7226" y="12593"/>
                </a:lnTo>
                <a:lnTo>
                  <a:pt x="7243" y="12593"/>
                </a:lnTo>
                <a:lnTo>
                  <a:pt x="7243" y="12584"/>
                </a:lnTo>
                <a:lnTo>
                  <a:pt x="7252" y="12576"/>
                </a:lnTo>
                <a:lnTo>
                  <a:pt x="7270" y="12567"/>
                </a:lnTo>
                <a:lnTo>
                  <a:pt x="7278" y="12567"/>
                </a:lnTo>
                <a:lnTo>
                  <a:pt x="7287" y="12567"/>
                </a:lnTo>
                <a:lnTo>
                  <a:pt x="7323" y="12584"/>
                </a:lnTo>
                <a:lnTo>
                  <a:pt x="7331" y="12576"/>
                </a:lnTo>
                <a:lnTo>
                  <a:pt x="7323" y="12567"/>
                </a:lnTo>
                <a:lnTo>
                  <a:pt x="7305" y="12549"/>
                </a:lnTo>
                <a:lnTo>
                  <a:pt x="7296" y="12514"/>
                </a:lnTo>
                <a:lnTo>
                  <a:pt x="7287" y="12514"/>
                </a:lnTo>
                <a:lnTo>
                  <a:pt x="7270" y="12514"/>
                </a:lnTo>
                <a:lnTo>
                  <a:pt x="7261" y="12505"/>
                </a:lnTo>
                <a:lnTo>
                  <a:pt x="7252" y="12505"/>
                </a:lnTo>
                <a:lnTo>
                  <a:pt x="7261" y="12505"/>
                </a:lnTo>
                <a:lnTo>
                  <a:pt x="7270" y="12505"/>
                </a:lnTo>
                <a:lnTo>
                  <a:pt x="7278" y="12505"/>
                </a:lnTo>
                <a:lnTo>
                  <a:pt x="7287" y="12496"/>
                </a:lnTo>
                <a:lnTo>
                  <a:pt x="7287" y="12487"/>
                </a:lnTo>
                <a:lnTo>
                  <a:pt x="7278" y="12478"/>
                </a:lnTo>
                <a:lnTo>
                  <a:pt x="7278" y="12461"/>
                </a:lnTo>
                <a:lnTo>
                  <a:pt x="7270" y="12443"/>
                </a:lnTo>
                <a:lnTo>
                  <a:pt x="7270" y="12452"/>
                </a:lnTo>
                <a:lnTo>
                  <a:pt x="7261" y="12452"/>
                </a:lnTo>
                <a:lnTo>
                  <a:pt x="7270" y="12443"/>
                </a:lnTo>
                <a:lnTo>
                  <a:pt x="7278" y="12434"/>
                </a:lnTo>
                <a:lnTo>
                  <a:pt x="7278" y="12426"/>
                </a:lnTo>
                <a:lnTo>
                  <a:pt x="7278" y="12408"/>
                </a:lnTo>
                <a:lnTo>
                  <a:pt x="7278" y="12399"/>
                </a:lnTo>
                <a:lnTo>
                  <a:pt x="7287" y="12390"/>
                </a:lnTo>
                <a:lnTo>
                  <a:pt x="7305" y="12381"/>
                </a:lnTo>
                <a:lnTo>
                  <a:pt x="7314" y="12373"/>
                </a:lnTo>
                <a:lnTo>
                  <a:pt x="7323" y="12373"/>
                </a:lnTo>
                <a:lnTo>
                  <a:pt x="7331" y="12364"/>
                </a:lnTo>
                <a:lnTo>
                  <a:pt x="7323" y="12364"/>
                </a:lnTo>
                <a:lnTo>
                  <a:pt x="7323" y="12355"/>
                </a:lnTo>
                <a:lnTo>
                  <a:pt x="7314" y="12355"/>
                </a:lnTo>
                <a:lnTo>
                  <a:pt x="7305" y="12346"/>
                </a:lnTo>
                <a:lnTo>
                  <a:pt x="7287" y="12355"/>
                </a:lnTo>
                <a:lnTo>
                  <a:pt x="7296" y="12346"/>
                </a:lnTo>
                <a:lnTo>
                  <a:pt x="7314" y="12346"/>
                </a:lnTo>
                <a:lnTo>
                  <a:pt x="7314" y="12337"/>
                </a:lnTo>
                <a:lnTo>
                  <a:pt x="7314" y="12328"/>
                </a:lnTo>
                <a:lnTo>
                  <a:pt x="7314" y="12337"/>
                </a:lnTo>
                <a:lnTo>
                  <a:pt x="7323" y="12346"/>
                </a:lnTo>
                <a:lnTo>
                  <a:pt x="7331" y="12355"/>
                </a:lnTo>
                <a:lnTo>
                  <a:pt x="7340" y="12364"/>
                </a:lnTo>
                <a:lnTo>
                  <a:pt x="7349" y="12364"/>
                </a:lnTo>
                <a:lnTo>
                  <a:pt x="7367" y="12346"/>
                </a:lnTo>
                <a:lnTo>
                  <a:pt x="7376" y="12346"/>
                </a:lnTo>
                <a:lnTo>
                  <a:pt x="7376" y="12337"/>
                </a:lnTo>
                <a:lnTo>
                  <a:pt x="7384" y="12284"/>
                </a:lnTo>
                <a:lnTo>
                  <a:pt x="7384" y="12275"/>
                </a:lnTo>
                <a:lnTo>
                  <a:pt x="7402" y="12249"/>
                </a:lnTo>
                <a:lnTo>
                  <a:pt x="7411" y="12240"/>
                </a:lnTo>
                <a:lnTo>
                  <a:pt x="7420" y="12223"/>
                </a:lnTo>
                <a:lnTo>
                  <a:pt x="7428" y="12223"/>
                </a:lnTo>
                <a:lnTo>
                  <a:pt x="7446" y="12214"/>
                </a:lnTo>
                <a:lnTo>
                  <a:pt x="7464" y="12205"/>
                </a:lnTo>
                <a:lnTo>
                  <a:pt x="7481" y="12196"/>
                </a:lnTo>
                <a:lnTo>
                  <a:pt x="7508" y="12170"/>
                </a:lnTo>
                <a:lnTo>
                  <a:pt x="7508" y="12161"/>
                </a:lnTo>
                <a:lnTo>
                  <a:pt x="7517" y="12161"/>
                </a:lnTo>
                <a:lnTo>
                  <a:pt x="7517" y="12152"/>
                </a:lnTo>
                <a:lnTo>
                  <a:pt x="7508" y="12143"/>
                </a:lnTo>
                <a:lnTo>
                  <a:pt x="7499" y="12152"/>
                </a:lnTo>
                <a:lnTo>
                  <a:pt x="7490" y="12152"/>
                </a:lnTo>
                <a:lnTo>
                  <a:pt x="7490" y="12143"/>
                </a:lnTo>
                <a:lnTo>
                  <a:pt x="7499" y="12143"/>
                </a:lnTo>
                <a:lnTo>
                  <a:pt x="7517" y="12134"/>
                </a:lnTo>
                <a:lnTo>
                  <a:pt x="7517" y="12125"/>
                </a:lnTo>
                <a:lnTo>
                  <a:pt x="7525" y="12125"/>
                </a:lnTo>
                <a:lnTo>
                  <a:pt x="7525" y="12099"/>
                </a:lnTo>
                <a:lnTo>
                  <a:pt x="7525" y="12090"/>
                </a:lnTo>
                <a:lnTo>
                  <a:pt x="7517" y="12081"/>
                </a:lnTo>
                <a:lnTo>
                  <a:pt x="7508" y="12081"/>
                </a:lnTo>
                <a:lnTo>
                  <a:pt x="7455" y="12072"/>
                </a:lnTo>
                <a:lnTo>
                  <a:pt x="7446" y="12072"/>
                </a:lnTo>
                <a:lnTo>
                  <a:pt x="7402" y="12028"/>
                </a:lnTo>
                <a:lnTo>
                  <a:pt x="7393" y="12020"/>
                </a:lnTo>
                <a:lnTo>
                  <a:pt x="7393" y="12011"/>
                </a:lnTo>
                <a:lnTo>
                  <a:pt x="7393" y="12002"/>
                </a:lnTo>
                <a:lnTo>
                  <a:pt x="7384" y="11993"/>
                </a:lnTo>
                <a:lnTo>
                  <a:pt x="7384" y="11984"/>
                </a:lnTo>
                <a:lnTo>
                  <a:pt x="7393" y="11975"/>
                </a:lnTo>
                <a:lnTo>
                  <a:pt x="7402" y="11958"/>
                </a:lnTo>
                <a:lnTo>
                  <a:pt x="7411" y="11940"/>
                </a:lnTo>
                <a:lnTo>
                  <a:pt x="7437" y="11905"/>
                </a:lnTo>
                <a:lnTo>
                  <a:pt x="7464" y="11905"/>
                </a:lnTo>
                <a:lnTo>
                  <a:pt x="7464" y="11896"/>
                </a:lnTo>
                <a:lnTo>
                  <a:pt x="7473" y="11896"/>
                </a:lnTo>
                <a:lnTo>
                  <a:pt x="7481" y="11887"/>
                </a:lnTo>
                <a:lnTo>
                  <a:pt x="7490" y="11878"/>
                </a:lnTo>
                <a:lnTo>
                  <a:pt x="7525" y="11887"/>
                </a:lnTo>
                <a:lnTo>
                  <a:pt x="7534" y="11887"/>
                </a:lnTo>
                <a:lnTo>
                  <a:pt x="7534" y="11878"/>
                </a:lnTo>
                <a:lnTo>
                  <a:pt x="7534" y="11870"/>
                </a:lnTo>
                <a:lnTo>
                  <a:pt x="7525" y="11870"/>
                </a:lnTo>
                <a:lnTo>
                  <a:pt x="7534" y="11852"/>
                </a:lnTo>
                <a:lnTo>
                  <a:pt x="7552" y="11834"/>
                </a:lnTo>
                <a:lnTo>
                  <a:pt x="7561" y="11825"/>
                </a:lnTo>
                <a:lnTo>
                  <a:pt x="7561" y="11817"/>
                </a:lnTo>
                <a:lnTo>
                  <a:pt x="7561" y="11808"/>
                </a:lnTo>
                <a:lnTo>
                  <a:pt x="7561" y="11799"/>
                </a:lnTo>
                <a:lnTo>
                  <a:pt x="7561" y="11772"/>
                </a:lnTo>
                <a:lnTo>
                  <a:pt x="7561" y="11764"/>
                </a:lnTo>
                <a:lnTo>
                  <a:pt x="7561" y="11755"/>
                </a:lnTo>
                <a:lnTo>
                  <a:pt x="7570" y="11755"/>
                </a:lnTo>
                <a:lnTo>
                  <a:pt x="7578" y="11728"/>
                </a:lnTo>
                <a:lnTo>
                  <a:pt x="7587" y="11719"/>
                </a:lnTo>
                <a:lnTo>
                  <a:pt x="7605" y="11719"/>
                </a:lnTo>
                <a:lnTo>
                  <a:pt x="7623" y="11711"/>
                </a:lnTo>
                <a:lnTo>
                  <a:pt x="7631" y="11702"/>
                </a:lnTo>
                <a:lnTo>
                  <a:pt x="7623" y="11702"/>
                </a:lnTo>
                <a:lnTo>
                  <a:pt x="7605" y="11693"/>
                </a:lnTo>
                <a:lnTo>
                  <a:pt x="7578" y="11684"/>
                </a:lnTo>
                <a:lnTo>
                  <a:pt x="7578" y="11675"/>
                </a:lnTo>
                <a:lnTo>
                  <a:pt x="7596" y="11675"/>
                </a:lnTo>
                <a:lnTo>
                  <a:pt x="7605" y="11667"/>
                </a:lnTo>
                <a:lnTo>
                  <a:pt x="7614" y="11667"/>
                </a:lnTo>
                <a:lnTo>
                  <a:pt x="7631" y="11667"/>
                </a:lnTo>
                <a:lnTo>
                  <a:pt x="7631" y="11675"/>
                </a:lnTo>
                <a:lnTo>
                  <a:pt x="7640" y="11684"/>
                </a:lnTo>
                <a:lnTo>
                  <a:pt x="7640" y="11693"/>
                </a:lnTo>
                <a:lnTo>
                  <a:pt x="7649" y="11693"/>
                </a:lnTo>
                <a:lnTo>
                  <a:pt x="7675" y="11684"/>
                </a:lnTo>
                <a:lnTo>
                  <a:pt x="7684" y="11675"/>
                </a:lnTo>
                <a:lnTo>
                  <a:pt x="7684" y="11667"/>
                </a:lnTo>
                <a:lnTo>
                  <a:pt x="7684" y="11649"/>
                </a:lnTo>
                <a:lnTo>
                  <a:pt x="7684" y="11640"/>
                </a:lnTo>
                <a:lnTo>
                  <a:pt x="7675" y="11631"/>
                </a:lnTo>
                <a:lnTo>
                  <a:pt x="7667" y="11631"/>
                </a:lnTo>
                <a:lnTo>
                  <a:pt x="7658" y="11631"/>
                </a:lnTo>
                <a:lnTo>
                  <a:pt x="7649" y="11631"/>
                </a:lnTo>
                <a:lnTo>
                  <a:pt x="7640" y="11640"/>
                </a:lnTo>
                <a:lnTo>
                  <a:pt x="7631" y="11640"/>
                </a:lnTo>
                <a:lnTo>
                  <a:pt x="7649" y="11640"/>
                </a:lnTo>
                <a:lnTo>
                  <a:pt x="7649" y="11649"/>
                </a:lnTo>
                <a:lnTo>
                  <a:pt x="7631" y="11658"/>
                </a:lnTo>
                <a:lnTo>
                  <a:pt x="7623" y="11658"/>
                </a:lnTo>
                <a:lnTo>
                  <a:pt x="7614" y="11658"/>
                </a:lnTo>
                <a:lnTo>
                  <a:pt x="7614" y="11649"/>
                </a:lnTo>
                <a:lnTo>
                  <a:pt x="7614" y="11640"/>
                </a:lnTo>
                <a:lnTo>
                  <a:pt x="7605" y="11640"/>
                </a:lnTo>
                <a:lnTo>
                  <a:pt x="7587" y="11631"/>
                </a:lnTo>
                <a:lnTo>
                  <a:pt x="7578" y="11622"/>
                </a:lnTo>
                <a:lnTo>
                  <a:pt x="7578" y="11614"/>
                </a:lnTo>
                <a:lnTo>
                  <a:pt x="7578" y="11596"/>
                </a:lnTo>
                <a:lnTo>
                  <a:pt x="7578" y="11578"/>
                </a:lnTo>
                <a:lnTo>
                  <a:pt x="7570" y="11552"/>
                </a:lnTo>
                <a:lnTo>
                  <a:pt x="7570" y="11534"/>
                </a:lnTo>
                <a:lnTo>
                  <a:pt x="7570" y="11525"/>
                </a:lnTo>
                <a:lnTo>
                  <a:pt x="7570" y="11516"/>
                </a:lnTo>
                <a:lnTo>
                  <a:pt x="7578" y="11516"/>
                </a:lnTo>
                <a:lnTo>
                  <a:pt x="7587" y="11508"/>
                </a:lnTo>
                <a:lnTo>
                  <a:pt x="7596" y="11508"/>
                </a:lnTo>
                <a:lnTo>
                  <a:pt x="7587" y="11516"/>
                </a:lnTo>
                <a:lnTo>
                  <a:pt x="7605" y="11516"/>
                </a:lnTo>
                <a:lnTo>
                  <a:pt x="7623" y="11525"/>
                </a:lnTo>
                <a:lnTo>
                  <a:pt x="7640" y="11534"/>
                </a:lnTo>
                <a:lnTo>
                  <a:pt x="7667" y="11543"/>
                </a:lnTo>
                <a:lnTo>
                  <a:pt x="7684" y="11543"/>
                </a:lnTo>
                <a:lnTo>
                  <a:pt x="7711" y="11543"/>
                </a:lnTo>
                <a:lnTo>
                  <a:pt x="7728" y="11543"/>
                </a:lnTo>
                <a:lnTo>
                  <a:pt x="7737" y="11534"/>
                </a:lnTo>
                <a:lnTo>
                  <a:pt x="7773" y="11516"/>
                </a:lnTo>
                <a:lnTo>
                  <a:pt x="7781" y="11516"/>
                </a:lnTo>
                <a:lnTo>
                  <a:pt x="7781" y="11499"/>
                </a:lnTo>
                <a:lnTo>
                  <a:pt x="7773" y="11481"/>
                </a:lnTo>
                <a:lnTo>
                  <a:pt x="7773" y="11472"/>
                </a:lnTo>
                <a:lnTo>
                  <a:pt x="7773" y="11464"/>
                </a:lnTo>
                <a:lnTo>
                  <a:pt x="7773" y="11437"/>
                </a:lnTo>
                <a:lnTo>
                  <a:pt x="7781" y="11437"/>
                </a:lnTo>
                <a:lnTo>
                  <a:pt x="7781" y="11428"/>
                </a:lnTo>
                <a:lnTo>
                  <a:pt x="7790" y="11428"/>
                </a:lnTo>
                <a:lnTo>
                  <a:pt x="7790" y="11402"/>
                </a:lnTo>
                <a:lnTo>
                  <a:pt x="7790" y="11393"/>
                </a:lnTo>
                <a:lnTo>
                  <a:pt x="7799" y="11384"/>
                </a:lnTo>
                <a:lnTo>
                  <a:pt x="7790" y="11384"/>
                </a:lnTo>
                <a:lnTo>
                  <a:pt x="7781" y="11375"/>
                </a:lnTo>
                <a:lnTo>
                  <a:pt x="7773" y="11366"/>
                </a:lnTo>
                <a:lnTo>
                  <a:pt x="7781" y="11358"/>
                </a:lnTo>
                <a:lnTo>
                  <a:pt x="7773" y="11340"/>
                </a:lnTo>
                <a:lnTo>
                  <a:pt x="7790" y="11340"/>
                </a:lnTo>
                <a:lnTo>
                  <a:pt x="7799" y="11349"/>
                </a:lnTo>
                <a:lnTo>
                  <a:pt x="7808" y="11349"/>
                </a:lnTo>
                <a:lnTo>
                  <a:pt x="7825" y="11358"/>
                </a:lnTo>
                <a:lnTo>
                  <a:pt x="7843" y="11358"/>
                </a:lnTo>
                <a:lnTo>
                  <a:pt x="7870" y="11358"/>
                </a:lnTo>
                <a:lnTo>
                  <a:pt x="7878" y="11358"/>
                </a:lnTo>
                <a:lnTo>
                  <a:pt x="7958" y="11340"/>
                </a:lnTo>
                <a:lnTo>
                  <a:pt x="7967" y="11340"/>
                </a:lnTo>
                <a:lnTo>
                  <a:pt x="8020" y="11331"/>
                </a:lnTo>
                <a:lnTo>
                  <a:pt x="8081" y="11305"/>
                </a:lnTo>
                <a:lnTo>
                  <a:pt x="8117" y="11287"/>
                </a:lnTo>
                <a:lnTo>
                  <a:pt x="8125" y="11278"/>
                </a:lnTo>
                <a:lnTo>
                  <a:pt x="8134" y="11261"/>
                </a:lnTo>
                <a:lnTo>
                  <a:pt x="8143" y="11252"/>
                </a:lnTo>
                <a:lnTo>
                  <a:pt x="8161" y="11225"/>
                </a:lnTo>
                <a:lnTo>
                  <a:pt x="8187" y="11181"/>
                </a:lnTo>
                <a:lnTo>
                  <a:pt x="8196" y="11172"/>
                </a:lnTo>
                <a:lnTo>
                  <a:pt x="8196" y="11163"/>
                </a:lnTo>
                <a:lnTo>
                  <a:pt x="8187" y="11137"/>
                </a:lnTo>
                <a:lnTo>
                  <a:pt x="8187" y="11128"/>
                </a:lnTo>
                <a:lnTo>
                  <a:pt x="8170" y="11128"/>
                </a:lnTo>
                <a:lnTo>
                  <a:pt x="8161" y="11128"/>
                </a:lnTo>
                <a:lnTo>
                  <a:pt x="8152" y="11110"/>
                </a:lnTo>
                <a:lnTo>
                  <a:pt x="8143" y="11102"/>
                </a:lnTo>
                <a:lnTo>
                  <a:pt x="8143" y="11093"/>
                </a:lnTo>
                <a:lnTo>
                  <a:pt x="8143" y="11075"/>
                </a:lnTo>
                <a:lnTo>
                  <a:pt x="8152" y="11058"/>
                </a:lnTo>
                <a:lnTo>
                  <a:pt x="8152" y="11049"/>
                </a:lnTo>
                <a:lnTo>
                  <a:pt x="8143" y="11031"/>
                </a:lnTo>
                <a:lnTo>
                  <a:pt x="8125" y="11022"/>
                </a:lnTo>
                <a:lnTo>
                  <a:pt x="8108" y="11013"/>
                </a:lnTo>
                <a:lnTo>
                  <a:pt x="8072" y="10996"/>
                </a:lnTo>
                <a:lnTo>
                  <a:pt x="8064" y="10978"/>
                </a:lnTo>
                <a:lnTo>
                  <a:pt x="8055" y="10960"/>
                </a:lnTo>
                <a:lnTo>
                  <a:pt x="8064" y="10960"/>
                </a:lnTo>
                <a:lnTo>
                  <a:pt x="8064" y="10952"/>
                </a:lnTo>
                <a:lnTo>
                  <a:pt x="8064" y="10943"/>
                </a:lnTo>
                <a:lnTo>
                  <a:pt x="8064" y="10934"/>
                </a:lnTo>
                <a:lnTo>
                  <a:pt x="8064" y="10925"/>
                </a:lnTo>
                <a:lnTo>
                  <a:pt x="8055" y="10916"/>
                </a:lnTo>
                <a:lnTo>
                  <a:pt x="8055" y="10908"/>
                </a:lnTo>
                <a:lnTo>
                  <a:pt x="8064" y="10881"/>
                </a:lnTo>
                <a:lnTo>
                  <a:pt x="8064" y="10863"/>
                </a:lnTo>
                <a:lnTo>
                  <a:pt x="8072" y="10863"/>
                </a:lnTo>
                <a:lnTo>
                  <a:pt x="8081" y="10855"/>
                </a:lnTo>
                <a:lnTo>
                  <a:pt x="8081" y="10819"/>
                </a:lnTo>
                <a:lnTo>
                  <a:pt x="8081" y="10810"/>
                </a:lnTo>
                <a:lnTo>
                  <a:pt x="8081" y="10819"/>
                </a:lnTo>
                <a:lnTo>
                  <a:pt x="8081" y="10837"/>
                </a:lnTo>
                <a:lnTo>
                  <a:pt x="8090" y="10846"/>
                </a:lnTo>
                <a:lnTo>
                  <a:pt x="8090" y="10855"/>
                </a:lnTo>
                <a:lnTo>
                  <a:pt x="8081" y="10863"/>
                </a:lnTo>
                <a:lnTo>
                  <a:pt x="8072" y="10863"/>
                </a:lnTo>
                <a:lnTo>
                  <a:pt x="8064" y="10872"/>
                </a:lnTo>
                <a:lnTo>
                  <a:pt x="8072" y="10872"/>
                </a:lnTo>
                <a:lnTo>
                  <a:pt x="8064" y="10899"/>
                </a:lnTo>
                <a:lnTo>
                  <a:pt x="8064" y="10916"/>
                </a:lnTo>
                <a:lnTo>
                  <a:pt x="8064" y="10925"/>
                </a:lnTo>
                <a:lnTo>
                  <a:pt x="8081" y="10943"/>
                </a:lnTo>
                <a:lnTo>
                  <a:pt x="8099" y="10960"/>
                </a:lnTo>
                <a:lnTo>
                  <a:pt x="8099" y="10969"/>
                </a:lnTo>
                <a:lnTo>
                  <a:pt x="8108" y="10969"/>
                </a:lnTo>
                <a:lnTo>
                  <a:pt x="8108" y="10978"/>
                </a:lnTo>
                <a:lnTo>
                  <a:pt x="8125" y="10969"/>
                </a:lnTo>
                <a:lnTo>
                  <a:pt x="8152" y="10969"/>
                </a:lnTo>
                <a:lnTo>
                  <a:pt x="8178" y="10996"/>
                </a:lnTo>
                <a:lnTo>
                  <a:pt x="8205" y="11005"/>
                </a:lnTo>
                <a:lnTo>
                  <a:pt x="8214" y="11005"/>
                </a:lnTo>
                <a:lnTo>
                  <a:pt x="8222" y="11013"/>
                </a:lnTo>
                <a:lnTo>
                  <a:pt x="8231" y="11013"/>
                </a:lnTo>
                <a:lnTo>
                  <a:pt x="8249" y="11005"/>
                </a:lnTo>
                <a:lnTo>
                  <a:pt x="8267" y="11005"/>
                </a:lnTo>
                <a:lnTo>
                  <a:pt x="8284" y="11005"/>
                </a:lnTo>
                <a:lnTo>
                  <a:pt x="8293" y="11013"/>
                </a:lnTo>
                <a:lnTo>
                  <a:pt x="8311" y="11013"/>
                </a:lnTo>
                <a:lnTo>
                  <a:pt x="8319" y="11013"/>
                </a:lnTo>
                <a:lnTo>
                  <a:pt x="8364" y="10996"/>
                </a:lnTo>
                <a:lnTo>
                  <a:pt x="8372" y="10996"/>
                </a:lnTo>
                <a:lnTo>
                  <a:pt x="8390" y="10978"/>
                </a:lnTo>
                <a:lnTo>
                  <a:pt x="8408" y="10969"/>
                </a:lnTo>
                <a:lnTo>
                  <a:pt x="8408" y="10960"/>
                </a:lnTo>
                <a:lnTo>
                  <a:pt x="8425" y="10934"/>
                </a:lnTo>
                <a:lnTo>
                  <a:pt x="8425" y="10925"/>
                </a:lnTo>
                <a:lnTo>
                  <a:pt x="8434" y="10916"/>
                </a:lnTo>
                <a:lnTo>
                  <a:pt x="8469" y="10890"/>
                </a:lnTo>
                <a:lnTo>
                  <a:pt x="8478" y="10872"/>
                </a:lnTo>
                <a:lnTo>
                  <a:pt x="8487" y="10863"/>
                </a:lnTo>
                <a:lnTo>
                  <a:pt x="8496" y="10846"/>
                </a:lnTo>
                <a:lnTo>
                  <a:pt x="8514" y="10810"/>
                </a:lnTo>
                <a:lnTo>
                  <a:pt x="8514" y="10802"/>
                </a:lnTo>
                <a:lnTo>
                  <a:pt x="8522" y="10793"/>
                </a:lnTo>
                <a:lnTo>
                  <a:pt x="8522" y="10784"/>
                </a:lnTo>
                <a:lnTo>
                  <a:pt x="8522" y="10766"/>
                </a:lnTo>
                <a:lnTo>
                  <a:pt x="8522" y="10749"/>
                </a:lnTo>
                <a:lnTo>
                  <a:pt x="8531" y="10740"/>
                </a:lnTo>
                <a:lnTo>
                  <a:pt x="8540" y="10731"/>
                </a:lnTo>
                <a:lnTo>
                  <a:pt x="8540" y="10722"/>
                </a:lnTo>
                <a:lnTo>
                  <a:pt x="8558" y="10713"/>
                </a:lnTo>
                <a:lnTo>
                  <a:pt x="8575" y="10705"/>
                </a:lnTo>
                <a:lnTo>
                  <a:pt x="8575" y="10696"/>
                </a:lnTo>
                <a:lnTo>
                  <a:pt x="8575" y="10687"/>
                </a:lnTo>
                <a:lnTo>
                  <a:pt x="8584" y="10678"/>
                </a:lnTo>
                <a:lnTo>
                  <a:pt x="8584" y="10669"/>
                </a:lnTo>
                <a:lnTo>
                  <a:pt x="8584" y="10660"/>
                </a:lnTo>
                <a:lnTo>
                  <a:pt x="8593" y="10652"/>
                </a:lnTo>
                <a:lnTo>
                  <a:pt x="8593" y="10643"/>
                </a:lnTo>
                <a:lnTo>
                  <a:pt x="8584" y="10634"/>
                </a:lnTo>
                <a:lnTo>
                  <a:pt x="8584" y="10625"/>
                </a:lnTo>
                <a:lnTo>
                  <a:pt x="8584" y="10616"/>
                </a:lnTo>
                <a:lnTo>
                  <a:pt x="8593" y="10616"/>
                </a:lnTo>
                <a:lnTo>
                  <a:pt x="8593" y="10625"/>
                </a:lnTo>
                <a:lnTo>
                  <a:pt x="8602" y="10634"/>
                </a:lnTo>
                <a:lnTo>
                  <a:pt x="8611" y="10643"/>
                </a:lnTo>
                <a:lnTo>
                  <a:pt x="8637" y="10634"/>
                </a:lnTo>
                <a:lnTo>
                  <a:pt x="8646" y="10634"/>
                </a:lnTo>
                <a:lnTo>
                  <a:pt x="8637" y="10643"/>
                </a:lnTo>
                <a:lnTo>
                  <a:pt x="8637" y="10652"/>
                </a:lnTo>
                <a:lnTo>
                  <a:pt x="8628" y="10643"/>
                </a:lnTo>
                <a:lnTo>
                  <a:pt x="8628" y="10669"/>
                </a:lnTo>
                <a:lnTo>
                  <a:pt x="8628" y="10678"/>
                </a:lnTo>
                <a:lnTo>
                  <a:pt x="8611" y="10687"/>
                </a:lnTo>
                <a:lnTo>
                  <a:pt x="8611" y="10696"/>
                </a:lnTo>
                <a:lnTo>
                  <a:pt x="8602" y="10696"/>
                </a:lnTo>
                <a:lnTo>
                  <a:pt x="8593" y="10705"/>
                </a:lnTo>
                <a:lnTo>
                  <a:pt x="8593" y="10713"/>
                </a:lnTo>
                <a:lnTo>
                  <a:pt x="8593" y="10722"/>
                </a:lnTo>
                <a:lnTo>
                  <a:pt x="8593" y="10731"/>
                </a:lnTo>
                <a:lnTo>
                  <a:pt x="8575" y="10740"/>
                </a:lnTo>
                <a:lnTo>
                  <a:pt x="8558" y="10757"/>
                </a:lnTo>
                <a:lnTo>
                  <a:pt x="8549" y="10757"/>
                </a:lnTo>
                <a:lnTo>
                  <a:pt x="8540" y="10766"/>
                </a:lnTo>
                <a:lnTo>
                  <a:pt x="8540" y="10757"/>
                </a:lnTo>
                <a:lnTo>
                  <a:pt x="8531" y="10757"/>
                </a:lnTo>
                <a:lnTo>
                  <a:pt x="8531" y="10766"/>
                </a:lnTo>
                <a:lnTo>
                  <a:pt x="8531" y="10775"/>
                </a:lnTo>
                <a:lnTo>
                  <a:pt x="8531" y="10784"/>
                </a:lnTo>
                <a:lnTo>
                  <a:pt x="8540" y="10775"/>
                </a:lnTo>
                <a:lnTo>
                  <a:pt x="8549" y="10766"/>
                </a:lnTo>
                <a:lnTo>
                  <a:pt x="8575" y="10749"/>
                </a:lnTo>
                <a:lnTo>
                  <a:pt x="8602" y="10731"/>
                </a:lnTo>
                <a:lnTo>
                  <a:pt x="8611" y="10713"/>
                </a:lnTo>
                <a:lnTo>
                  <a:pt x="8628" y="10696"/>
                </a:lnTo>
                <a:lnTo>
                  <a:pt x="8637" y="10687"/>
                </a:lnTo>
                <a:lnTo>
                  <a:pt x="8664" y="10643"/>
                </a:lnTo>
                <a:lnTo>
                  <a:pt x="8681" y="10599"/>
                </a:lnTo>
                <a:lnTo>
                  <a:pt x="8699" y="10563"/>
                </a:lnTo>
                <a:lnTo>
                  <a:pt x="8717" y="10537"/>
                </a:lnTo>
                <a:lnTo>
                  <a:pt x="8734" y="10519"/>
                </a:lnTo>
                <a:lnTo>
                  <a:pt x="8752" y="10510"/>
                </a:lnTo>
                <a:lnTo>
                  <a:pt x="8769" y="10502"/>
                </a:lnTo>
                <a:lnTo>
                  <a:pt x="8769" y="10484"/>
                </a:lnTo>
                <a:lnTo>
                  <a:pt x="8778" y="10475"/>
                </a:lnTo>
                <a:lnTo>
                  <a:pt x="8778" y="10466"/>
                </a:lnTo>
                <a:lnTo>
                  <a:pt x="8787" y="10457"/>
                </a:lnTo>
                <a:lnTo>
                  <a:pt x="8787" y="10440"/>
                </a:lnTo>
                <a:lnTo>
                  <a:pt x="8778" y="10413"/>
                </a:lnTo>
                <a:lnTo>
                  <a:pt x="8787" y="10404"/>
                </a:lnTo>
                <a:lnTo>
                  <a:pt x="8787" y="10396"/>
                </a:lnTo>
                <a:lnTo>
                  <a:pt x="8787" y="10387"/>
                </a:lnTo>
                <a:lnTo>
                  <a:pt x="8787" y="10378"/>
                </a:lnTo>
                <a:lnTo>
                  <a:pt x="8787" y="10360"/>
                </a:lnTo>
                <a:lnTo>
                  <a:pt x="8778" y="10351"/>
                </a:lnTo>
                <a:lnTo>
                  <a:pt x="8778" y="10343"/>
                </a:lnTo>
                <a:lnTo>
                  <a:pt x="8778" y="10334"/>
                </a:lnTo>
                <a:lnTo>
                  <a:pt x="8778" y="10325"/>
                </a:lnTo>
                <a:lnTo>
                  <a:pt x="8778" y="10316"/>
                </a:lnTo>
                <a:lnTo>
                  <a:pt x="8787" y="10307"/>
                </a:lnTo>
                <a:lnTo>
                  <a:pt x="8787" y="10290"/>
                </a:lnTo>
                <a:lnTo>
                  <a:pt x="8787" y="10281"/>
                </a:lnTo>
                <a:lnTo>
                  <a:pt x="8778" y="10281"/>
                </a:lnTo>
                <a:lnTo>
                  <a:pt x="8787" y="10281"/>
                </a:lnTo>
                <a:lnTo>
                  <a:pt x="8796" y="10263"/>
                </a:lnTo>
                <a:lnTo>
                  <a:pt x="8796" y="10254"/>
                </a:lnTo>
                <a:lnTo>
                  <a:pt x="8778" y="10254"/>
                </a:lnTo>
                <a:lnTo>
                  <a:pt x="8778" y="10246"/>
                </a:lnTo>
                <a:lnTo>
                  <a:pt x="8778" y="10254"/>
                </a:lnTo>
                <a:lnTo>
                  <a:pt x="8787" y="10254"/>
                </a:lnTo>
                <a:lnTo>
                  <a:pt x="8796" y="10254"/>
                </a:lnTo>
                <a:lnTo>
                  <a:pt x="8796" y="10246"/>
                </a:lnTo>
                <a:lnTo>
                  <a:pt x="8796" y="10237"/>
                </a:lnTo>
                <a:lnTo>
                  <a:pt x="8814" y="10237"/>
                </a:lnTo>
                <a:lnTo>
                  <a:pt x="8814" y="10246"/>
                </a:lnTo>
                <a:lnTo>
                  <a:pt x="8831" y="10237"/>
                </a:lnTo>
                <a:lnTo>
                  <a:pt x="8831" y="10228"/>
                </a:lnTo>
                <a:lnTo>
                  <a:pt x="8840" y="10219"/>
                </a:lnTo>
                <a:lnTo>
                  <a:pt x="8831" y="10219"/>
                </a:lnTo>
                <a:lnTo>
                  <a:pt x="8840" y="10219"/>
                </a:lnTo>
                <a:lnTo>
                  <a:pt x="8840" y="10210"/>
                </a:lnTo>
                <a:lnTo>
                  <a:pt x="8858" y="10201"/>
                </a:lnTo>
                <a:lnTo>
                  <a:pt x="8893" y="10175"/>
                </a:lnTo>
                <a:lnTo>
                  <a:pt x="8911" y="10157"/>
                </a:lnTo>
                <a:lnTo>
                  <a:pt x="8928" y="10148"/>
                </a:lnTo>
                <a:lnTo>
                  <a:pt x="8981" y="10122"/>
                </a:lnTo>
                <a:lnTo>
                  <a:pt x="8990" y="10122"/>
                </a:lnTo>
                <a:lnTo>
                  <a:pt x="8999" y="10122"/>
                </a:lnTo>
                <a:lnTo>
                  <a:pt x="9008" y="10122"/>
                </a:lnTo>
                <a:lnTo>
                  <a:pt x="9016" y="10122"/>
                </a:lnTo>
                <a:lnTo>
                  <a:pt x="9016" y="10113"/>
                </a:lnTo>
                <a:lnTo>
                  <a:pt x="9025" y="10104"/>
                </a:lnTo>
                <a:lnTo>
                  <a:pt x="9034" y="10104"/>
                </a:lnTo>
                <a:lnTo>
                  <a:pt x="9052" y="10087"/>
                </a:lnTo>
                <a:lnTo>
                  <a:pt x="9078" y="10087"/>
                </a:lnTo>
                <a:lnTo>
                  <a:pt x="9078" y="10078"/>
                </a:lnTo>
                <a:lnTo>
                  <a:pt x="9069" y="10069"/>
                </a:lnTo>
                <a:lnTo>
                  <a:pt x="9078" y="10069"/>
                </a:lnTo>
                <a:lnTo>
                  <a:pt x="9096" y="10060"/>
                </a:lnTo>
                <a:lnTo>
                  <a:pt x="9114" y="10060"/>
                </a:lnTo>
                <a:lnTo>
                  <a:pt x="9122" y="10060"/>
                </a:lnTo>
                <a:lnTo>
                  <a:pt x="9131" y="10051"/>
                </a:lnTo>
                <a:lnTo>
                  <a:pt x="9149" y="10060"/>
                </a:lnTo>
                <a:lnTo>
                  <a:pt x="9140" y="10069"/>
                </a:lnTo>
                <a:lnTo>
                  <a:pt x="9131" y="10060"/>
                </a:lnTo>
                <a:lnTo>
                  <a:pt x="9122" y="10069"/>
                </a:lnTo>
                <a:lnTo>
                  <a:pt x="9131" y="10069"/>
                </a:lnTo>
                <a:lnTo>
                  <a:pt x="9140" y="10069"/>
                </a:lnTo>
                <a:lnTo>
                  <a:pt x="9158" y="10069"/>
                </a:lnTo>
                <a:lnTo>
                  <a:pt x="9166" y="10060"/>
                </a:lnTo>
                <a:lnTo>
                  <a:pt x="9184" y="10060"/>
                </a:lnTo>
                <a:lnTo>
                  <a:pt x="9184" y="10051"/>
                </a:lnTo>
                <a:lnTo>
                  <a:pt x="9175" y="10051"/>
                </a:lnTo>
                <a:lnTo>
                  <a:pt x="9175" y="10043"/>
                </a:lnTo>
                <a:lnTo>
                  <a:pt x="9184" y="10043"/>
                </a:lnTo>
                <a:lnTo>
                  <a:pt x="9193" y="10043"/>
                </a:lnTo>
                <a:lnTo>
                  <a:pt x="9193" y="10051"/>
                </a:lnTo>
                <a:lnTo>
                  <a:pt x="9193" y="10060"/>
                </a:lnTo>
                <a:lnTo>
                  <a:pt x="9202" y="10060"/>
                </a:lnTo>
                <a:lnTo>
                  <a:pt x="9211" y="10060"/>
                </a:lnTo>
                <a:lnTo>
                  <a:pt x="9228" y="10060"/>
                </a:lnTo>
                <a:lnTo>
                  <a:pt x="9263" y="10060"/>
                </a:lnTo>
                <a:lnTo>
                  <a:pt x="9272" y="10051"/>
                </a:lnTo>
                <a:lnTo>
                  <a:pt x="9272" y="10043"/>
                </a:lnTo>
                <a:lnTo>
                  <a:pt x="9272" y="10034"/>
                </a:lnTo>
                <a:lnTo>
                  <a:pt x="9290" y="10007"/>
                </a:lnTo>
                <a:lnTo>
                  <a:pt x="9299" y="10007"/>
                </a:lnTo>
                <a:lnTo>
                  <a:pt x="9334" y="9990"/>
                </a:lnTo>
                <a:lnTo>
                  <a:pt x="9343" y="9981"/>
                </a:lnTo>
                <a:lnTo>
                  <a:pt x="9343" y="9954"/>
                </a:lnTo>
                <a:lnTo>
                  <a:pt x="9343" y="9946"/>
                </a:lnTo>
                <a:lnTo>
                  <a:pt x="9343" y="9928"/>
                </a:lnTo>
                <a:lnTo>
                  <a:pt x="9361" y="9910"/>
                </a:lnTo>
                <a:lnTo>
                  <a:pt x="9361" y="9901"/>
                </a:lnTo>
                <a:lnTo>
                  <a:pt x="9361" y="9893"/>
                </a:lnTo>
                <a:lnTo>
                  <a:pt x="9369" y="9893"/>
                </a:lnTo>
                <a:lnTo>
                  <a:pt x="9387" y="9875"/>
                </a:lnTo>
                <a:lnTo>
                  <a:pt x="9396" y="9866"/>
                </a:lnTo>
                <a:lnTo>
                  <a:pt x="9396" y="9857"/>
                </a:lnTo>
                <a:lnTo>
                  <a:pt x="9405" y="9848"/>
                </a:lnTo>
                <a:lnTo>
                  <a:pt x="9405" y="9831"/>
                </a:lnTo>
                <a:lnTo>
                  <a:pt x="9413" y="9813"/>
                </a:lnTo>
                <a:lnTo>
                  <a:pt x="9431" y="9804"/>
                </a:lnTo>
                <a:lnTo>
                  <a:pt x="9431" y="9795"/>
                </a:lnTo>
                <a:lnTo>
                  <a:pt x="9440" y="9787"/>
                </a:lnTo>
                <a:lnTo>
                  <a:pt x="9440" y="9778"/>
                </a:lnTo>
                <a:lnTo>
                  <a:pt x="9440" y="9743"/>
                </a:lnTo>
                <a:lnTo>
                  <a:pt x="9440" y="9725"/>
                </a:lnTo>
                <a:lnTo>
                  <a:pt x="9440" y="9698"/>
                </a:lnTo>
                <a:lnTo>
                  <a:pt x="9458" y="9681"/>
                </a:lnTo>
                <a:lnTo>
                  <a:pt x="9458" y="9672"/>
                </a:lnTo>
                <a:lnTo>
                  <a:pt x="9466" y="9672"/>
                </a:lnTo>
                <a:lnTo>
                  <a:pt x="9475" y="9654"/>
                </a:lnTo>
                <a:lnTo>
                  <a:pt x="9475" y="9628"/>
                </a:lnTo>
                <a:lnTo>
                  <a:pt x="9475" y="9619"/>
                </a:lnTo>
                <a:lnTo>
                  <a:pt x="9475" y="9610"/>
                </a:lnTo>
                <a:lnTo>
                  <a:pt x="9484" y="9584"/>
                </a:lnTo>
                <a:lnTo>
                  <a:pt x="9484" y="9566"/>
                </a:lnTo>
                <a:lnTo>
                  <a:pt x="9493" y="9548"/>
                </a:lnTo>
                <a:lnTo>
                  <a:pt x="9502" y="9522"/>
                </a:lnTo>
                <a:lnTo>
                  <a:pt x="9493" y="9495"/>
                </a:lnTo>
                <a:lnTo>
                  <a:pt x="9493" y="9478"/>
                </a:lnTo>
                <a:lnTo>
                  <a:pt x="9493" y="9451"/>
                </a:lnTo>
                <a:lnTo>
                  <a:pt x="9484" y="9434"/>
                </a:lnTo>
                <a:lnTo>
                  <a:pt x="9493" y="9381"/>
                </a:lnTo>
                <a:lnTo>
                  <a:pt x="9493" y="9389"/>
                </a:lnTo>
                <a:lnTo>
                  <a:pt x="9484" y="9381"/>
                </a:lnTo>
                <a:lnTo>
                  <a:pt x="9484" y="9363"/>
                </a:lnTo>
                <a:lnTo>
                  <a:pt x="9493" y="9354"/>
                </a:lnTo>
                <a:lnTo>
                  <a:pt x="9493" y="9345"/>
                </a:lnTo>
                <a:lnTo>
                  <a:pt x="9484" y="9345"/>
                </a:lnTo>
                <a:lnTo>
                  <a:pt x="9484" y="9354"/>
                </a:lnTo>
                <a:lnTo>
                  <a:pt x="9484" y="9345"/>
                </a:lnTo>
                <a:lnTo>
                  <a:pt x="9493" y="9337"/>
                </a:lnTo>
                <a:lnTo>
                  <a:pt x="9493" y="9328"/>
                </a:lnTo>
                <a:lnTo>
                  <a:pt x="9502" y="9319"/>
                </a:lnTo>
                <a:lnTo>
                  <a:pt x="9502" y="9310"/>
                </a:lnTo>
                <a:lnTo>
                  <a:pt x="9511" y="9301"/>
                </a:lnTo>
                <a:lnTo>
                  <a:pt x="9511" y="9292"/>
                </a:lnTo>
                <a:lnTo>
                  <a:pt x="9502" y="9292"/>
                </a:lnTo>
                <a:lnTo>
                  <a:pt x="9511" y="9292"/>
                </a:lnTo>
                <a:lnTo>
                  <a:pt x="9511" y="9284"/>
                </a:lnTo>
                <a:lnTo>
                  <a:pt x="9511" y="9275"/>
                </a:lnTo>
                <a:lnTo>
                  <a:pt x="9519" y="9284"/>
                </a:lnTo>
                <a:lnTo>
                  <a:pt x="9528" y="9292"/>
                </a:lnTo>
                <a:lnTo>
                  <a:pt x="9528" y="9301"/>
                </a:lnTo>
                <a:lnTo>
                  <a:pt x="9537" y="9301"/>
                </a:lnTo>
                <a:lnTo>
                  <a:pt x="9546" y="9292"/>
                </a:lnTo>
                <a:lnTo>
                  <a:pt x="9563" y="9275"/>
                </a:lnTo>
                <a:lnTo>
                  <a:pt x="9563" y="9266"/>
                </a:lnTo>
                <a:lnTo>
                  <a:pt x="9590" y="9239"/>
                </a:lnTo>
                <a:lnTo>
                  <a:pt x="9608" y="9204"/>
                </a:lnTo>
                <a:lnTo>
                  <a:pt x="9608" y="9195"/>
                </a:lnTo>
                <a:lnTo>
                  <a:pt x="9608" y="9187"/>
                </a:lnTo>
                <a:lnTo>
                  <a:pt x="9608" y="9178"/>
                </a:lnTo>
                <a:lnTo>
                  <a:pt x="9616" y="9178"/>
                </a:lnTo>
                <a:lnTo>
                  <a:pt x="9608" y="9187"/>
                </a:lnTo>
                <a:lnTo>
                  <a:pt x="9616" y="9187"/>
                </a:lnTo>
                <a:lnTo>
                  <a:pt x="9625" y="9169"/>
                </a:lnTo>
                <a:lnTo>
                  <a:pt x="9625" y="9160"/>
                </a:lnTo>
                <a:lnTo>
                  <a:pt x="9634" y="9160"/>
                </a:lnTo>
                <a:lnTo>
                  <a:pt x="9643" y="9142"/>
                </a:lnTo>
                <a:lnTo>
                  <a:pt x="9652" y="9134"/>
                </a:lnTo>
                <a:lnTo>
                  <a:pt x="9660" y="9125"/>
                </a:lnTo>
                <a:lnTo>
                  <a:pt x="9678" y="9116"/>
                </a:lnTo>
                <a:lnTo>
                  <a:pt x="9696" y="9098"/>
                </a:lnTo>
                <a:lnTo>
                  <a:pt x="9705" y="9089"/>
                </a:lnTo>
                <a:lnTo>
                  <a:pt x="9722" y="9072"/>
                </a:lnTo>
                <a:lnTo>
                  <a:pt x="9722" y="9063"/>
                </a:lnTo>
                <a:lnTo>
                  <a:pt x="9731" y="9063"/>
                </a:lnTo>
                <a:lnTo>
                  <a:pt x="9740" y="9054"/>
                </a:lnTo>
                <a:lnTo>
                  <a:pt x="9758" y="9028"/>
                </a:lnTo>
                <a:lnTo>
                  <a:pt x="9775" y="9001"/>
                </a:lnTo>
                <a:lnTo>
                  <a:pt x="9784" y="8966"/>
                </a:lnTo>
                <a:lnTo>
                  <a:pt x="9793" y="8939"/>
                </a:lnTo>
                <a:lnTo>
                  <a:pt x="9793" y="8931"/>
                </a:lnTo>
                <a:lnTo>
                  <a:pt x="9793" y="8922"/>
                </a:lnTo>
                <a:lnTo>
                  <a:pt x="9793" y="8913"/>
                </a:lnTo>
                <a:lnTo>
                  <a:pt x="9793" y="8904"/>
                </a:lnTo>
                <a:lnTo>
                  <a:pt x="9802" y="8895"/>
                </a:lnTo>
                <a:lnTo>
                  <a:pt x="9802" y="8886"/>
                </a:lnTo>
                <a:lnTo>
                  <a:pt x="9793" y="8869"/>
                </a:lnTo>
                <a:close/>
                <a:moveTo>
                  <a:pt x="9493" y="9337"/>
                </a:moveTo>
                <a:lnTo>
                  <a:pt x="9493" y="9345"/>
                </a:lnTo>
                <a:lnTo>
                  <a:pt x="9502" y="9345"/>
                </a:lnTo>
                <a:lnTo>
                  <a:pt x="9502" y="9337"/>
                </a:lnTo>
                <a:close/>
                <a:moveTo>
                  <a:pt x="6881" y="11861"/>
                </a:moveTo>
                <a:lnTo>
                  <a:pt x="6890" y="11870"/>
                </a:lnTo>
                <a:lnTo>
                  <a:pt x="6890" y="11878"/>
                </a:lnTo>
                <a:lnTo>
                  <a:pt x="6899" y="11887"/>
                </a:lnTo>
                <a:lnTo>
                  <a:pt x="6908" y="11896"/>
                </a:lnTo>
                <a:lnTo>
                  <a:pt x="6908" y="11905"/>
                </a:lnTo>
                <a:lnTo>
                  <a:pt x="6908" y="11914"/>
                </a:lnTo>
                <a:lnTo>
                  <a:pt x="6917" y="11914"/>
                </a:lnTo>
                <a:lnTo>
                  <a:pt x="6926" y="11914"/>
                </a:lnTo>
                <a:lnTo>
                  <a:pt x="6934" y="11914"/>
                </a:lnTo>
                <a:lnTo>
                  <a:pt x="6934" y="11905"/>
                </a:lnTo>
                <a:lnTo>
                  <a:pt x="6934" y="11896"/>
                </a:lnTo>
                <a:lnTo>
                  <a:pt x="6934" y="11887"/>
                </a:lnTo>
                <a:lnTo>
                  <a:pt x="6934" y="11878"/>
                </a:lnTo>
                <a:lnTo>
                  <a:pt x="6934" y="11870"/>
                </a:lnTo>
                <a:lnTo>
                  <a:pt x="6926" y="11861"/>
                </a:lnTo>
                <a:lnTo>
                  <a:pt x="6926" y="11852"/>
                </a:lnTo>
                <a:lnTo>
                  <a:pt x="6917" y="11852"/>
                </a:lnTo>
                <a:lnTo>
                  <a:pt x="6917" y="11843"/>
                </a:lnTo>
                <a:lnTo>
                  <a:pt x="6926" y="11834"/>
                </a:lnTo>
                <a:lnTo>
                  <a:pt x="6934" y="11834"/>
                </a:lnTo>
                <a:lnTo>
                  <a:pt x="6943" y="11825"/>
                </a:lnTo>
                <a:lnTo>
                  <a:pt x="6943" y="11817"/>
                </a:lnTo>
                <a:lnTo>
                  <a:pt x="6934" y="11817"/>
                </a:lnTo>
                <a:lnTo>
                  <a:pt x="6926" y="11808"/>
                </a:lnTo>
                <a:lnTo>
                  <a:pt x="6917" y="11808"/>
                </a:lnTo>
                <a:lnTo>
                  <a:pt x="6908" y="11808"/>
                </a:lnTo>
                <a:lnTo>
                  <a:pt x="6908" y="11817"/>
                </a:lnTo>
                <a:lnTo>
                  <a:pt x="6908" y="11825"/>
                </a:lnTo>
                <a:lnTo>
                  <a:pt x="6908" y="11834"/>
                </a:lnTo>
                <a:lnTo>
                  <a:pt x="6899" y="11834"/>
                </a:lnTo>
                <a:lnTo>
                  <a:pt x="6890" y="11834"/>
                </a:lnTo>
                <a:lnTo>
                  <a:pt x="6881" y="11834"/>
                </a:lnTo>
                <a:lnTo>
                  <a:pt x="6881" y="11843"/>
                </a:lnTo>
                <a:lnTo>
                  <a:pt x="6873" y="11852"/>
                </a:lnTo>
                <a:close/>
                <a:moveTo>
                  <a:pt x="6837" y="11878"/>
                </a:moveTo>
                <a:lnTo>
                  <a:pt x="6846" y="11870"/>
                </a:lnTo>
                <a:lnTo>
                  <a:pt x="6837" y="11870"/>
                </a:lnTo>
                <a:close/>
                <a:moveTo>
                  <a:pt x="9713" y="12805"/>
                </a:moveTo>
                <a:lnTo>
                  <a:pt x="9722" y="12796"/>
                </a:lnTo>
                <a:lnTo>
                  <a:pt x="9713" y="12805"/>
                </a:lnTo>
                <a:lnTo>
                  <a:pt x="9705" y="12805"/>
                </a:lnTo>
                <a:lnTo>
                  <a:pt x="9705" y="12796"/>
                </a:lnTo>
                <a:lnTo>
                  <a:pt x="9705" y="12787"/>
                </a:lnTo>
                <a:lnTo>
                  <a:pt x="9696" y="12779"/>
                </a:lnTo>
                <a:lnTo>
                  <a:pt x="9687" y="12770"/>
                </a:lnTo>
                <a:lnTo>
                  <a:pt x="9678" y="12779"/>
                </a:lnTo>
                <a:lnTo>
                  <a:pt x="9669" y="12770"/>
                </a:lnTo>
                <a:lnTo>
                  <a:pt x="9660" y="12770"/>
                </a:lnTo>
                <a:lnTo>
                  <a:pt x="9669" y="12761"/>
                </a:lnTo>
                <a:lnTo>
                  <a:pt x="9660" y="12752"/>
                </a:lnTo>
                <a:lnTo>
                  <a:pt x="9652" y="12752"/>
                </a:lnTo>
                <a:lnTo>
                  <a:pt x="9643" y="12752"/>
                </a:lnTo>
                <a:lnTo>
                  <a:pt x="9634" y="12752"/>
                </a:lnTo>
                <a:lnTo>
                  <a:pt x="9625" y="12752"/>
                </a:lnTo>
                <a:lnTo>
                  <a:pt x="9608" y="12743"/>
                </a:lnTo>
                <a:lnTo>
                  <a:pt x="9599" y="12743"/>
                </a:lnTo>
                <a:lnTo>
                  <a:pt x="9572" y="12743"/>
                </a:lnTo>
                <a:lnTo>
                  <a:pt x="9563" y="12743"/>
                </a:lnTo>
                <a:lnTo>
                  <a:pt x="9572" y="12743"/>
                </a:lnTo>
                <a:lnTo>
                  <a:pt x="9590" y="12752"/>
                </a:lnTo>
                <a:lnTo>
                  <a:pt x="9590" y="12761"/>
                </a:lnTo>
                <a:lnTo>
                  <a:pt x="9599" y="12761"/>
                </a:lnTo>
                <a:lnTo>
                  <a:pt x="9625" y="12770"/>
                </a:lnTo>
                <a:lnTo>
                  <a:pt x="9634" y="12779"/>
                </a:lnTo>
                <a:lnTo>
                  <a:pt x="9643" y="12779"/>
                </a:lnTo>
                <a:lnTo>
                  <a:pt x="9652" y="12779"/>
                </a:lnTo>
                <a:lnTo>
                  <a:pt x="9652" y="12787"/>
                </a:lnTo>
                <a:lnTo>
                  <a:pt x="9660" y="12787"/>
                </a:lnTo>
                <a:lnTo>
                  <a:pt x="9669" y="12796"/>
                </a:lnTo>
                <a:lnTo>
                  <a:pt x="9678" y="12796"/>
                </a:lnTo>
                <a:lnTo>
                  <a:pt x="9678" y="12805"/>
                </a:lnTo>
                <a:lnTo>
                  <a:pt x="9687" y="12814"/>
                </a:lnTo>
                <a:lnTo>
                  <a:pt x="9696" y="12823"/>
                </a:lnTo>
                <a:lnTo>
                  <a:pt x="9705" y="12831"/>
                </a:lnTo>
                <a:lnTo>
                  <a:pt x="9713" y="12831"/>
                </a:lnTo>
                <a:lnTo>
                  <a:pt x="9722" y="12823"/>
                </a:lnTo>
                <a:lnTo>
                  <a:pt x="9713" y="12814"/>
                </a:lnTo>
                <a:close/>
                <a:moveTo>
                  <a:pt x="9114" y="10069"/>
                </a:moveTo>
                <a:lnTo>
                  <a:pt x="9105" y="10069"/>
                </a:lnTo>
                <a:lnTo>
                  <a:pt x="9096" y="10078"/>
                </a:lnTo>
                <a:lnTo>
                  <a:pt x="9105" y="10078"/>
                </a:lnTo>
                <a:lnTo>
                  <a:pt x="9114" y="10078"/>
                </a:lnTo>
                <a:close/>
                <a:moveTo>
                  <a:pt x="9519" y="9301"/>
                </a:moveTo>
                <a:lnTo>
                  <a:pt x="9511" y="9301"/>
                </a:lnTo>
                <a:lnTo>
                  <a:pt x="9511" y="9310"/>
                </a:lnTo>
                <a:lnTo>
                  <a:pt x="9511" y="9319"/>
                </a:lnTo>
                <a:lnTo>
                  <a:pt x="9511" y="9310"/>
                </a:lnTo>
                <a:close/>
                <a:moveTo>
                  <a:pt x="9034" y="10122"/>
                </a:moveTo>
                <a:lnTo>
                  <a:pt x="9025" y="10122"/>
                </a:lnTo>
                <a:lnTo>
                  <a:pt x="9016" y="10131"/>
                </a:lnTo>
                <a:lnTo>
                  <a:pt x="9025" y="10131"/>
                </a:lnTo>
                <a:lnTo>
                  <a:pt x="9034" y="10131"/>
                </a:lnTo>
                <a:close/>
                <a:moveTo>
                  <a:pt x="4526" y="6742"/>
                </a:moveTo>
                <a:lnTo>
                  <a:pt x="4517" y="6742"/>
                </a:lnTo>
                <a:lnTo>
                  <a:pt x="4517" y="6751"/>
                </a:lnTo>
                <a:lnTo>
                  <a:pt x="4526" y="6751"/>
                </a:lnTo>
                <a:close/>
                <a:moveTo>
                  <a:pt x="2100" y="9001"/>
                </a:moveTo>
                <a:lnTo>
                  <a:pt x="2091" y="9001"/>
                </a:lnTo>
                <a:lnTo>
                  <a:pt x="2091" y="9010"/>
                </a:lnTo>
                <a:lnTo>
                  <a:pt x="2100" y="9010"/>
                </a:lnTo>
                <a:close/>
                <a:moveTo>
                  <a:pt x="2135" y="9081"/>
                </a:moveTo>
                <a:lnTo>
                  <a:pt x="2126" y="9081"/>
                </a:lnTo>
                <a:close/>
                <a:moveTo>
                  <a:pt x="2135" y="9063"/>
                </a:moveTo>
                <a:lnTo>
                  <a:pt x="2126" y="9063"/>
                </a:lnTo>
                <a:lnTo>
                  <a:pt x="2126" y="9072"/>
                </a:lnTo>
                <a:lnTo>
                  <a:pt x="2135" y="9072"/>
                </a:lnTo>
                <a:lnTo>
                  <a:pt x="2153" y="9072"/>
                </a:lnTo>
                <a:lnTo>
                  <a:pt x="2153" y="9063"/>
                </a:lnTo>
                <a:close/>
                <a:moveTo>
                  <a:pt x="2056" y="9036"/>
                </a:moveTo>
                <a:lnTo>
                  <a:pt x="2056" y="9045"/>
                </a:lnTo>
                <a:lnTo>
                  <a:pt x="2064" y="9045"/>
                </a:lnTo>
                <a:lnTo>
                  <a:pt x="2064" y="9036"/>
                </a:lnTo>
                <a:close/>
                <a:moveTo>
                  <a:pt x="2020" y="9654"/>
                </a:moveTo>
                <a:lnTo>
                  <a:pt x="2012" y="9663"/>
                </a:lnTo>
                <a:lnTo>
                  <a:pt x="2003" y="9663"/>
                </a:lnTo>
                <a:lnTo>
                  <a:pt x="2003" y="9672"/>
                </a:lnTo>
                <a:lnTo>
                  <a:pt x="2012" y="9672"/>
                </a:lnTo>
                <a:lnTo>
                  <a:pt x="2003" y="9672"/>
                </a:lnTo>
                <a:lnTo>
                  <a:pt x="2003" y="9663"/>
                </a:lnTo>
                <a:lnTo>
                  <a:pt x="2012" y="9663"/>
                </a:lnTo>
                <a:close/>
                <a:moveTo>
                  <a:pt x="2064" y="9001"/>
                </a:moveTo>
                <a:lnTo>
                  <a:pt x="2064" y="8992"/>
                </a:lnTo>
                <a:lnTo>
                  <a:pt x="2047" y="8992"/>
                </a:lnTo>
                <a:lnTo>
                  <a:pt x="2047" y="9001"/>
                </a:lnTo>
                <a:lnTo>
                  <a:pt x="2056" y="9001"/>
                </a:lnTo>
                <a:close/>
                <a:moveTo>
                  <a:pt x="2603" y="3680"/>
                </a:moveTo>
                <a:lnTo>
                  <a:pt x="2594" y="3671"/>
                </a:lnTo>
                <a:lnTo>
                  <a:pt x="2594" y="3680"/>
                </a:lnTo>
                <a:lnTo>
                  <a:pt x="2585" y="3689"/>
                </a:lnTo>
                <a:lnTo>
                  <a:pt x="2585" y="3698"/>
                </a:lnTo>
                <a:lnTo>
                  <a:pt x="2594" y="3698"/>
                </a:lnTo>
                <a:lnTo>
                  <a:pt x="2603" y="3698"/>
                </a:lnTo>
                <a:lnTo>
                  <a:pt x="2611" y="3698"/>
                </a:lnTo>
                <a:lnTo>
                  <a:pt x="2611" y="3689"/>
                </a:lnTo>
                <a:close/>
                <a:moveTo>
                  <a:pt x="2161" y="9116"/>
                </a:moveTo>
                <a:lnTo>
                  <a:pt x="2161" y="9125"/>
                </a:lnTo>
                <a:lnTo>
                  <a:pt x="2170" y="9125"/>
                </a:lnTo>
                <a:lnTo>
                  <a:pt x="2170" y="9116"/>
                </a:lnTo>
                <a:close/>
                <a:moveTo>
                  <a:pt x="2285" y="9698"/>
                </a:moveTo>
                <a:lnTo>
                  <a:pt x="2285" y="9707"/>
                </a:lnTo>
                <a:close/>
                <a:moveTo>
                  <a:pt x="2497" y="3619"/>
                </a:moveTo>
                <a:lnTo>
                  <a:pt x="2514" y="3619"/>
                </a:lnTo>
                <a:lnTo>
                  <a:pt x="2514" y="3610"/>
                </a:lnTo>
                <a:lnTo>
                  <a:pt x="2506" y="3601"/>
                </a:lnTo>
                <a:lnTo>
                  <a:pt x="2514" y="3601"/>
                </a:lnTo>
                <a:lnTo>
                  <a:pt x="2514" y="3592"/>
                </a:lnTo>
                <a:lnTo>
                  <a:pt x="2514" y="3583"/>
                </a:lnTo>
                <a:lnTo>
                  <a:pt x="2506" y="3574"/>
                </a:lnTo>
                <a:lnTo>
                  <a:pt x="2488" y="3557"/>
                </a:lnTo>
                <a:lnTo>
                  <a:pt x="2488" y="3548"/>
                </a:lnTo>
                <a:lnTo>
                  <a:pt x="2488" y="3539"/>
                </a:lnTo>
                <a:lnTo>
                  <a:pt x="2497" y="3539"/>
                </a:lnTo>
                <a:lnTo>
                  <a:pt x="2497" y="3548"/>
                </a:lnTo>
                <a:lnTo>
                  <a:pt x="2497" y="3557"/>
                </a:lnTo>
                <a:lnTo>
                  <a:pt x="2506" y="3566"/>
                </a:lnTo>
                <a:lnTo>
                  <a:pt x="2514" y="3583"/>
                </a:lnTo>
                <a:lnTo>
                  <a:pt x="2523" y="3583"/>
                </a:lnTo>
                <a:lnTo>
                  <a:pt x="2514" y="3574"/>
                </a:lnTo>
                <a:lnTo>
                  <a:pt x="2514" y="3566"/>
                </a:lnTo>
                <a:lnTo>
                  <a:pt x="2514" y="3557"/>
                </a:lnTo>
                <a:lnTo>
                  <a:pt x="2506" y="3548"/>
                </a:lnTo>
                <a:lnTo>
                  <a:pt x="2488" y="3530"/>
                </a:lnTo>
                <a:lnTo>
                  <a:pt x="2479" y="3530"/>
                </a:lnTo>
                <a:lnTo>
                  <a:pt x="2461" y="3530"/>
                </a:lnTo>
                <a:lnTo>
                  <a:pt x="2453" y="3521"/>
                </a:lnTo>
                <a:lnTo>
                  <a:pt x="2444" y="3513"/>
                </a:lnTo>
                <a:lnTo>
                  <a:pt x="2444" y="3504"/>
                </a:lnTo>
                <a:lnTo>
                  <a:pt x="2435" y="3513"/>
                </a:lnTo>
                <a:lnTo>
                  <a:pt x="2444" y="3513"/>
                </a:lnTo>
                <a:lnTo>
                  <a:pt x="2444" y="3521"/>
                </a:lnTo>
                <a:lnTo>
                  <a:pt x="2444" y="3530"/>
                </a:lnTo>
                <a:lnTo>
                  <a:pt x="2453" y="3539"/>
                </a:lnTo>
                <a:lnTo>
                  <a:pt x="2453" y="3548"/>
                </a:lnTo>
                <a:lnTo>
                  <a:pt x="2453" y="3574"/>
                </a:lnTo>
                <a:lnTo>
                  <a:pt x="2461" y="3583"/>
                </a:lnTo>
                <a:lnTo>
                  <a:pt x="2461" y="3592"/>
                </a:lnTo>
                <a:lnTo>
                  <a:pt x="2470" y="3601"/>
                </a:lnTo>
                <a:lnTo>
                  <a:pt x="2470" y="3610"/>
                </a:lnTo>
                <a:lnTo>
                  <a:pt x="2461" y="3627"/>
                </a:lnTo>
                <a:lnTo>
                  <a:pt x="2461" y="3636"/>
                </a:lnTo>
                <a:lnTo>
                  <a:pt x="2461" y="3645"/>
                </a:lnTo>
                <a:lnTo>
                  <a:pt x="2470" y="3645"/>
                </a:lnTo>
                <a:lnTo>
                  <a:pt x="2479" y="3645"/>
                </a:lnTo>
                <a:lnTo>
                  <a:pt x="2488" y="3636"/>
                </a:lnTo>
                <a:close/>
                <a:moveTo>
                  <a:pt x="2461" y="3671"/>
                </a:moveTo>
                <a:lnTo>
                  <a:pt x="2461" y="3663"/>
                </a:lnTo>
                <a:lnTo>
                  <a:pt x="2453" y="3645"/>
                </a:lnTo>
                <a:lnTo>
                  <a:pt x="2444" y="3636"/>
                </a:lnTo>
                <a:lnTo>
                  <a:pt x="2444" y="3627"/>
                </a:lnTo>
                <a:lnTo>
                  <a:pt x="2435" y="3610"/>
                </a:lnTo>
                <a:lnTo>
                  <a:pt x="2426" y="3610"/>
                </a:lnTo>
                <a:lnTo>
                  <a:pt x="2426" y="3601"/>
                </a:lnTo>
                <a:lnTo>
                  <a:pt x="2409" y="3592"/>
                </a:lnTo>
                <a:lnTo>
                  <a:pt x="2400" y="3592"/>
                </a:lnTo>
                <a:lnTo>
                  <a:pt x="2391" y="3610"/>
                </a:lnTo>
                <a:lnTo>
                  <a:pt x="2382" y="3619"/>
                </a:lnTo>
                <a:lnTo>
                  <a:pt x="2373" y="3619"/>
                </a:lnTo>
                <a:lnTo>
                  <a:pt x="2373" y="3627"/>
                </a:lnTo>
                <a:lnTo>
                  <a:pt x="2373" y="3636"/>
                </a:lnTo>
                <a:lnTo>
                  <a:pt x="2373" y="3645"/>
                </a:lnTo>
                <a:lnTo>
                  <a:pt x="2382" y="3645"/>
                </a:lnTo>
                <a:lnTo>
                  <a:pt x="2391" y="3645"/>
                </a:lnTo>
                <a:lnTo>
                  <a:pt x="2400" y="3627"/>
                </a:lnTo>
                <a:lnTo>
                  <a:pt x="2409" y="3627"/>
                </a:lnTo>
                <a:lnTo>
                  <a:pt x="2409" y="3645"/>
                </a:lnTo>
                <a:lnTo>
                  <a:pt x="2417" y="3645"/>
                </a:lnTo>
                <a:lnTo>
                  <a:pt x="2409" y="3654"/>
                </a:lnTo>
                <a:lnTo>
                  <a:pt x="2409" y="3663"/>
                </a:lnTo>
                <a:lnTo>
                  <a:pt x="2409" y="3671"/>
                </a:lnTo>
                <a:lnTo>
                  <a:pt x="2417" y="3671"/>
                </a:lnTo>
                <a:lnTo>
                  <a:pt x="2426" y="3671"/>
                </a:lnTo>
                <a:lnTo>
                  <a:pt x="2426" y="3680"/>
                </a:lnTo>
                <a:lnTo>
                  <a:pt x="2435" y="3689"/>
                </a:lnTo>
                <a:lnTo>
                  <a:pt x="2444" y="3680"/>
                </a:lnTo>
                <a:lnTo>
                  <a:pt x="2444" y="3689"/>
                </a:lnTo>
                <a:lnTo>
                  <a:pt x="2435" y="3689"/>
                </a:lnTo>
                <a:lnTo>
                  <a:pt x="2435" y="3698"/>
                </a:lnTo>
                <a:lnTo>
                  <a:pt x="2435" y="3707"/>
                </a:lnTo>
                <a:lnTo>
                  <a:pt x="2444" y="3724"/>
                </a:lnTo>
                <a:lnTo>
                  <a:pt x="2453" y="3724"/>
                </a:lnTo>
                <a:lnTo>
                  <a:pt x="2453" y="3733"/>
                </a:lnTo>
                <a:lnTo>
                  <a:pt x="2461" y="3733"/>
                </a:lnTo>
                <a:lnTo>
                  <a:pt x="2461" y="3724"/>
                </a:lnTo>
                <a:lnTo>
                  <a:pt x="2461" y="3707"/>
                </a:lnTo>
                <a:lnTo>
                  <a:pt x="2461" y="3698"/>
                </a:lnTo>
                <a:lnTo>
                  <a:pt x="2461" y="3689"/>
                </a:lnTo>
                <a:lnTo>
                  <a:pt x="2461" y="3680"/>
                </a:lnTo>
                <a:close/>
                <a:moveTo>
                  <a:pt x="2488" y="3521"/>
                </a:moveTo>
                <a:lnTo>
                  <a:pt x="2479" y="3513"/>
                </a:lnTo>
                <a:lnTo>
                  <a:pt x="2470" y="3513"/>
                </a:lnTo>
                <a:lnTo>
                  <a:pt x="2461" y="3513"/>
                </a:lnTo>
                <a:lnTo>
                  <a:pt x="2461" y="3521"/>
                </a:lnTo>
                <a:lnTo>
                  <a:pt x="2470" y="3521"/>
                </a:lnTo>
                <a:close/>
                <a:moveTo>
                  <a:pt x="2620" y="3760"/>
                </a:moveTo>
                <a:lnTo>
                  <a:pt x="2629" y="3760"/>
                </a:lnTo>
                <a:lnTo>
                  <a:pt x="2638" y="3760"/>
                </a:lnTo>
                <a:lnTo>
                  <a:pt x="2647" y="3760"/>
                </a:lnTo>
                <a:lnTo>
                  <a:pt x="2647" y="3742"/>
                </a:lnTo>
                <a:lnTo>
                  <a:pt x="2647" y="3733"/>
                </a:lnTo>
                <a:lnTo>
                  <a:pt x="2638" y="3716"/>
                </a:lnTo>
                <a:lnTo>
                  <a:pt x="2629" y="3707"/>
                </a:lnTo>
                <a:lnTo>
                  <a:pt x="2620" y="3716"/>
                </a:lnTo>
                <a:lnTo>
                  <a:pt x="2611" y="3724"/>
                </a:lnTo>
                <a:lnTo>
                  <a:pt x="2611" y="3733"/>
                </a:lnTo>
                <a:lnTo>
                  <a:pt x="2603" y="3733"/>
                </a:lnTo>
                <a:lnTo>
                  <a:pt x="2603" y="3742"/>
                </a:lnTo>
                <a:lnTo>
                  <a:pt x="2603" y="3751"/>
                </a:lnTo>
                <a:lnTo>
                  <a:pt x="2611" y="3751"/>
                </a:lnTo>
                <a:lnTo>
                  <a:pt x="2620" y="3751"/>
                </a:lnTo>
                <a:lnTo>
                  <a:pt x="2629" y="3751"/>
                </a:lnTo>
                <a:close/>
                <a:moveTo>
                  <a:pt x="2329" y="9716"/>
                </a:moveTo>
                <a:lnTo>
                  <a:pt x="2338" y="9725"/>
                </a:lnTo>
                <a:lnTo>
                  <a:pt x="2338" y="9716"/>
                </a:lnTo>
                <a:close/>
                <a:moveTo>
                  <a:pt x="2003" y="9690"/>
                </a:moveTo>
                <a:lnTo>
                  <a:pt x="1994" y="9681"/>
                </a:lnTo>
                <a:lnTo>
                  <a:pt x="1994" y="9690"/>
                </a:lnTo>
                <a:lnTo>
                  <a:pt x="2003" y="9690"/>
                </a:lnTo>
                <a:lnTo>
                  <a:pt x="2003" y="9698"/>
                </a:lnTo>
                <a:close/>
                <a:moveTo>
                  <a:pt x="2391" y="3601"/>
                </a:moveTo>
                <a:lnTo>
                  <a:pt x="2391" y="3583"/>
                </a:lnTo>
                <a:lnTo>
                  <a:pt x="2400" y="3583"/>
                </a:lnTo>
                <a:lnTo>
                  <a:pt x="2417" y="3592"/>
                </a:lnTo>
                <a:lnTo>
                  <a:pt x="2426" y="3592"/>
                </a:lnTo>
                <a:lnTo>
                  <a:pt x="2435" y="3601"/>
                </a:lnTo>
                <a:lnTo>
                  <a:pt x="2444" y="3592"/>
                </a:lnTo>
                <a:lnTo>
                  <a:pt x="2444" y="3583"/>
                </a:lnTo>
                <a:lnTo>
                  <a:pt x="2435" y="3574"/>
                </a:lnTo>
                <a:lnTo>
                  <a:pt x="2417" y="3574"/>
                </a:lnTo>
                <a:lnTo>
                  <a:pt x="2409" y="3566"/>
                </a:lnTo>
                <a:lnTo>
                  <a:pt x="2417" y="3566"/>
                </a:lnTo>
                <a:lnTo>
                  <a:pt x="2426" y="3566"/>
                </a:lnTo>
                <a:lnTo>
                  <a:pt x="2435" y="3566"/>
                </a:lnTo>
                <a:lnTo>
                  <a:pt x="2435" y="3548"/>
                </a:lnTo>
                <a:lnTo>
                  <a:pt x="2435" y="3539"/>
                </a:lnTo>
                <a:lnTo>
                  <a:pt x="2426" y="3530"/>
                </a:lnTo>
                <a:lnTo>
                  <a:pt x="2409" y="3530"/>
                </a:lnTo>
                <a:lnTo>
                  <a:pt x="2400" y="3530"/>
                </a:lnTo>
                <a:lnTo>
                  <a:pt x="2391" y="3548"/>
                </a:lnTo>
                <a:lnTo>
                  <a:pt x="2382" y="3539"/>
                </a:lnTo>
                <a:lnTo>
                  <a:pt x="2391" y="3539"/>
                </a:lnTo>
                <a:lnTo>
                  <a:pt x="2391" y="3530"/>
                </a:lnTo>
                <a:lnTo>
                  <a:pt x="2382" y="3521"/>
                </a:lnTo>
                <a:lnTo>
                  <a:pt x="2373" y="3513"/>
                </a:lnTo>
                <a:lnTo>
                  <a:pt x="2373" y="3521"/>
                </a:lnTo>
                <a:lnTo>
                  <a:pt x="2364" y="3521"/>
                </a:lnTo>
                <a:lnTo>
                  <a:pt x="2356" y="3521"/>
                </a:lnTo>
                <a:lnTo>
                  <a:pt x="2347" y="3530"/>
                </a:lnTo>
                <a:lnTo>
                  <a:pt x="2338" y="3521"/>
                </a:lnTo>
                <a:lnTo>
                  <a:pt x="2329" y="3530"/>
                </a:lnTo>
                <a:lnTo>
                  <a:pt x="2320" y="3530"/>
                </a:lnTo>
                <a:lnTo>
                  <a:pt x="2320" y="3539"/>
                </a:lnTo>
                <a:lnTo>
                  <a:pt x="2320" y="3548"/>
                </a:lnTo>
                <a:lnTo>
                  <a:pt x="2329" y="3557"/>
                </a:lnTo>
                <a:lnTo>
                  <a:pt x="2329" y="3566"/>
                </a:lnTo>
                <a:lnTo>
                  <a:pt x="2356" y="3583"/>
                </a:lnTo>
                <a:lnTo>
                  <a:pt x="2364" y="3592"/>
                </a:lnTo>
                <a:lnTo>
                  <a:pt x="2364" y="3601"/>
                </a:lnTo>
                <a:lnTo>
                  <a:pt x="2382" y="3610"/>
                </a:lnTo>
                <a:close/>
                <a:moveTo>
                  <a:pt x="2170" y="9893"/>
                </a:moveTo>
                <a:lnTo>
                  <a:pt x="2179" y="9893"/>
                </a:lnTo>
                <a:lnTo>
                  <a:pt x="2170" y="9901"/>
                </a:lnTo>
                <a:lnTo>
                  <a:pt x="2179" y="9901"/>
                </a:lnTo>
                <a:lnTo>
                  <a:pt x="2179" y="9893"/>
                </a:lnTo>
                <a:close/>
                <a:moveTo>
                  <a:pt x="2012" y="9707"/>
                </a:moveTo>
                <a:lnTo>
                  <a:pt x="2020" y="9716"/>
                </a:lnTo>
                <a:lnTo>
                  <a:pt x="2020" y="9707"/>
                </a:lnTo>
                <a:close/>
                <a:moveTo>
                  <a:pt x="1473" y="3239"/>
                </a:moveTo>
                <a:lnTo>
                  <a:pt x="1482" y="3239"/>
                </a:lnTo>
                <a:lnTo>
                  <a:pt x="1482" y="3230"/>
                </a:lnTo>
                <a:lnTo>
                  <a:pt x="1473" y="3221"/>
                </a:lnTo>
                <a:lnTo>
                  <a:pt x="1473" y="3230"/>
                </a:lnTo>
                <a:close/>
                <a:moveTo>
                  <a:pt x="1465" y="3318"/>
                </a:moveTo>
                <a:lnTo>
                  <a:pt x="1456" y="3318"/>
                </a:lnTo>
                <a:lnTo>
                  <a:pt x="1473" y="3327"/>
                </a:lnTo>
                <a:lnTo>
                  <a:pt x="1473" y="3318"/>
                </a:lnTo>
                <a:lnTo>
                  <a:pt x="1482" y="3318"/>
                </a:lnTo>
                <a:lnTo>
                  <a:pt x="1473" y="3310"/>
                </a:lnTo>
                <a:close/>
                <a:moveTo>
                  <a:pt x="1385" y="9654"/>
                </a:moveTo>
                <a:lnTo>
                  <a:pt x="1376" y="9645"/>
                </a:lnTo>
                <a:lnTo>
                  <a:pt x="1367" y="9645"/>
                </a:lnTo>
                <a:lnTo>
                  <a:pt x="1359" y="9645"/>
                </a:lnTo>
                <a:lnTo>
                  <a:pt x="1359" y="9654"/>
                </a:lnTo>
                <a:lnTo>
                  <a:pt x="1359" y="9663"/>
                </a:lnTo>
                <a:lnTo>
                  <a:pt x="1367" y="9663"/>
                </a:lnTo>
                <a:lnTo>
                  <a:pt x="1376" y="9663"/>
                </a:lnTo>
                <a:lnTo>
                  <a:pt x="1385" y="9663"/>
                </a:lnTo>
                <a:lnTo>
                  <a:pt x="1385" y="9672"/>
                </a:lnTo>
                <a:lnTo>
                  <a:pt x="1394" y="9672"/>
                </a:lnTo>
                <a:lnTo>
                  <a:pt x="1394" y="9663"/>
                </a:lnTo>
                <a:close/>
                <a:moveTo>
                  <a:pt x="1544" y="3292"/>
                </a:moveTo>
                <a:lnTo>
                  <a:pt x="1535" y="3292"/>
                </a:lnTo>
                <a:lnTo>
                  <a:pt x="1526" y="3310"/>
                </a:lnTo>
                <a:lnTo>
                  <a:pt x="1517" y="3318"/>
                </a:lnTo>
                <a:lnTo>
                  <a:pt x="1509" y="3327"/>
                </a:lnTo>
                <a:lnTo>
                  <a:pt x="1500" y="3336"/>
                </a:lnTo>
                <a:lnTo>
                  <a:pt x="1491" y="3336"/>
                </a:lnTo>
                <a:lnTo>
                  <a:pt x="1491" y="3345"/>
                </a:lnTo>
                <a:lnTo>
                  <a:pt x="1491" y="3354"/>
                </a:lnTo>
                <a:lnTo>
                  <a:pt x="1500" y="3345"/>
                </a:lnTo>
                <a:lnTo>
                  <a:pt x="1509" y="3345"/>
                </a:lnTo>
                <a:lnTo>
                  <a:pt x="1517" y="3336"/>
                </a:lnTo>
                <a:lnTo>
                  <a:pt x="1526" y="3327"/>
                </a:lnTo>
                <a:lnTo>
                  <a:pt x="1526" y="3318"/>
                </a:lnTo>
                <a:lnTo>
                  <a:pt x="1553" y="3301"/>
                </a:lnTo>
                <a:lnTo>
                  <a:pt x="1553" y="3292"/>
                </a:lnTo>
                <a:close/>
                <a:moveTo>
                  <a:pt x="1500" y="3274"/>
                </a:moveTo>
                <a:lnTo>
                  <a:pt x="1500" y="3283"/>
                </a:lnTo>
                <a:lnTo>
                  <a:pt x="1491" y="3274"/>
                </a:lnTo>
                <a:lnTo>
                  <a:pt x="1491" y="3283"/>
                </a:lnTo>
                <a:lnTo>
                  <a:pt x="1491" y="3292"/>
                </a:lnTo>
                <a:lnTo>
                  <a:pt x="1482" y="3292"/>
                </a:lnTo>
                <a:lnTo>
                  <a:pt x="1491" y="3301"/>
                </a:lnTo>
                <a:lnTo>
                  <a:pt x="1491" y="3310"/>
                </a:lnTo>
                <a:lnTo>
                  <a:pt x="1500" y="3310"/>
                </a:lnTo>
                <a:lnTo>
                  <a:pt x="1500" y="3301"/>
                </a:lnTo>
                <a:lnTo>
                  <a:pt x="1500" y="3292"/>
                </a:lnTo>
                <a:lnTo>
                  <a:pt x="1500" y="3283"/>
                </a:lnTo>
                <a:close/>
                <a:moveTo>
                  <a:pt x="1341" y="9637"/>
                </a:moveTo>
                <a:lnTo>
                  <a:pt x="1341" y="9645"/>
                </a:lnTo>
                <a:lnTo>
                  <a:pt x="1350" y="9645"/>
                </a:lnTo>
                <a:close/>
                <a:moveTo>
                  <a:pt x="1226" y="9584"/>
                </a:moveTo>
                <a:lnTo>
                  <a:pt x="1226" y="9575"/>
                </a:lnTo>
                <a:lnTo>
                  <a:pt x="1217" y="9575"/>
                </a:lnTo>
                <a:close/>
                <a:moveTo>
                  <a:pt x="1226" y="9584"/>
                </a:moveTo>
                <a:lnTo>
                  <a:pt x="1226" y="9592"/>
                </a:lnTo>
                <a:lnTo>
                  <a:pt x="1235" y="9592"/>
                </a:lnTo>
                <a:lnTo>
                  <a:pt x="1226" y="9592"/>
                </a:lnTo>
                <a:close/>
                <a:moveTo>
                  <a:pt x="1738" y="3336"/>
                </a:moveTo>
                <a:lnTo>
                  <a:pt x="1729" y="3345"/>
                </a:lnTo>
                <a:lnTo>
                  <a:pt x="1747" y="3336"/>
                </a:lnTo>
                <a:lnTo>
                  <a:pt x="1756" y="3327"/>
                </a:lnTo>
                <a:lnTo>
                  <a:pt x="1747" y="3327"/>
                </a:lnTo>
                <a:close/>
                <a:moveTo>
                  <a:pt x="1800" y="9575"/>
                </a:moveTo>
                <a:lnTo>
                  <a:pt x="1791" y="9575"/>
                </a:lnTo>
                <a:close/>
                <a:moveTo>
                  <a:pt x="1614" y="3283"/>
                </a:moveTo>
                <a:lnTo>
                  <a:pt x="1597" y="3283"/>
                </a:lnTo>
                <a:lnTo>
                  <a:pt x="1597" y="3274"/>
                </a:lnTo>
                <a:lnTo>
                  <a:pt x="1588" y="3274"/>
                </a:lnTo>
                <a:lnTo>
                  <a:pt x="1579" y="3274"/>
                </a:lnTo>
                <a:lnTo>
                  <a:pt x="1579" y="3283"/>
                </a:lnTo>
                <a:lnTo>
                  <a:pt x="1570" y="3283"/>
                </a:lnTo>
                <a:lnTo>
                  <a:pt x="1579" y="3292"/>
                </a:lnTo>
                <a:lnTo>
                  <a:pt x="1579" y="3301"/>
                </a:lnTo>
                <a:lnTo>
                  <a:pt x="1597" y="3292"/>
                </a:lnTo>
                <a:close/>
                <a:moveTo>
                  <a:pt x="1809" y="9575"/>
                </a:moveTo>
                <a:lnTo>
                  <a:pt x="1817" y="9584"/>
                </a:lnTo>
                <a:lnTo>
                  <a:pt x="1817" y="9575"/>
                </a:lnTo>
                <a:close/>
                <a:moveTo>
                  <a:pt x="1879" y="9540"/>
                </a:moveTo>
                <a:lnTo>
                  <a:pt x="1888" y="9531"/>
                </a:lnTo>
                <a:lnTo>
                  <a:pt x="1879" y="9531"/>
                </a:lnTo>
                <a:close/>
                <a:moveTo>
                  <a:pt x="1659" y="9548"/>
                </a:moveTo>
                <a:lnTo>
                  <a:pt x="1659" y="9540"/>
                </a:lnTo>
                <a:lnTo>
                  <a:pt x="1650" y="9540"/>
                </a:lnTo>
                <a:lnTo>
                  <a:pt x="1659" y="9548"/>
                </a:lnTo>
                <a:lnTo>
                  <a:pt x="1659" y="9557"/>
                </a:lnTo>
                <a:lnTo>
                  <a:pt x="1667" y="9557"/>
                </a:lnTo>
                <a:close/>
                <a:moveTo>
                  <a:pt x="1685" y="9513"/>
                </a:moveTo>
                <a:lnTo>
                  <a:pt x="1694" y="9522"/>
                </a:lnTo>
                <a:close/>
                <a:moveTo>
                  <a:pt x="1694" y="3292"/>
                </a:moveTo>
                <a:lnTo>
                  <a:pt x="1694" y="3283"/>
                </a:lnTo>
                <a:lnTo>
                  <a:pt x="1685" y="3283"/>
                </a:lnTo>
                <a:lnTo>
                  <a:pt x="1676" y="3292"/>
                </a:lnTo>
                <a:lnTo>
                  <a:pt x="1685" y="3292"/>
                </a:lnTo>
                <a:close/>
                <a:moveTo>
                  <a:pt x="3291" y="4457"/>
                </a:moveTo>
                <a:lnTo>
                  <a:pt x="3282" y="4448"/>
                </a:lnTo>
                <a:lnTo>
                  <a:pt x="3264" y="4439"/>
                </a:lnTo>
                <a:lnTo>
                  <a:pt x="3264" y="4448"/>
                </a:lnTo>
                <a:lnTo>
                  <a:pt x="3273" y="4457"/>
                </a:lnTo>
                <a:close/>
                <a:moveTo>
                  <a:pt x="3211" y="4492"/>
                </a:moveTo>
                <a:lnTo>
                  <a:pt x="3238" y="4501"/>
                </a:lnTo>
                <a:lnTo>
                  <a:pt x="3247" y="4510"/>
                </a:lnTo>
                <a:lnTo>
                  <a:pt x="3273" y="4510"/>
                </a:lnTo>
                <a:lnTo>
                  <a:pt x="3282" y="4501"/>
                </a:lnTo>
                <a:lnTo>
                  <a:pt x="3291" y="4501"/>
                </a:lnTo>
                <a:lnTo>
                  <a:pt x="3300" y="4501"/>
                </a:lnTo>
                <a:lnTo>
                  <a:pt x="3291" y="4483"/>
                </a:lnTo>
                <a:lnTo>
                  <a:pt x="3291" y="4475"/>
                </a:lnTo>
                <a:lnTo>
                  <a:pt x="3282" y="4475"/>
                </a:lnTo>
                <a:lnTo>
                  <a:pt x="3282" y="4483"/>
                </a:lnTo>
                <a:lnTo>
                  <a:pt x="3273" y="4466"/>
                </a:lnTo>
                <a:lnTo>
                  <a:pt x="3264" y="4448"/>
                </a:lnTo>
                <a:lnTo>
                  <a:pt x="3255" y="4439"/>
                </a:lnTo>
                <a:lnTo>
                  <a:pt x="3247" y="4430"/>
                </a:lnTo>
                <a:lnTo>
                  <a:pt x="3229" y="4422"/>
                </a:lnTo>
                <a:lnTo>
                  <a:pt x="3203" y="4413"/>
                </a:lnTo>
                <a:lnTo>
                  <a:pt x="3194" y="4404"/>
                </a:lnTo>
                <a:lnTo>
                  <a:pt x="3185" y="4395"/>
                </a:lnTo>
                <a:lnTo>
                  <a:pt x="3176" y="4386"/>
                </a:lnTo>
                <a:lnTo>
                  <a:pt x="3176" y="4378"/>
                </a:lnTo>
                <a:lnTo>
                  <a:pt x="3167" y="4369"/>
                </a:lnTo>
                <a:lnTo>
                  <a:pt x="3150" y="4351"/>
                </a:lnTo>
                <a:lnTo>
                  <a:pt x="3150" y="4342"/>
                </a:lnTo>
                <a:lnTo>
                  <a:pt x="3141" y="4325"/>
                </a:lnTo>
                <a:lnTo>
                  <a:pt x="3132" y="4325"/>
                </a:lnTo>
                <a:lnTo>
                  <a:pt x="3132" y="4316"/>
                </a:lnTo>
                <a:lnTo>
                  <a:pt x="3123" y="4316"/>
                </a:lnTo>
                <a:lnTo>
                  <a:pt x="3105" y="4316"/>
                </a:lnTo>
                <a:lnTo>
                  <a:pt x="3079" y="4307"/>
                </a:lnTo>
                <a:lnTo>
                  <a:pt x="3044" y="4307"/>
                </a:lnTo>
                <a:lnTo>
                  <a:pt x="3008" y="4289"/>
                </a:lnTo>
                <a:lnTo>
                  <a:pt x="2973" y="4272"/>
                </a:lnTo>
                <a:lnTo>
                  <a:pt x="2955" y="4272"/>
                </a:lnTo>
                <a:lnTo>
                  <a:pt x="2938" y="4272"/>
                </a:lnTo>
                <a:lnTo>
                  <a:pt x="2929" y="4272"/>
                </a:lnTo>
                <a:lnTo>
                  <a:pt x="2920" y="4280"/>
                </a:lnTo>
                <a:lnTo>
                  <a:pt x="2920" y="4289"/>
                </a:lnTo>
                <a:lnTo>
                  <a:pt x="2929" y="4298"/>
                </a:lnTo>
                <a:lnTo>
                  <a:pt x="2938" y="4298"/>
                </a:lnTo>
                <a:lnTo>
                  <a:pt x="2947" y="4307"/>
                </a:lnTo>
                <a:lnTo>
                  <a:pt x="2955" y="4307"/>
                </a:lnTo>
                <a:lnTo>
                  <a:pt x="2964" y="4298"/>
                </a:lnTo>
                <a:lnTo>
                  <a:pt x="2982" y="4298"/>
                </a:lnTo>
                <a:lnTo>
                  <a:pt x="2991" y="4298"/>
                </a:lnTo>
                <a:lnTo>
                  <a:pt x="2982" y="4298"/>
                </a:lnTo>
                <a:lnTo>
                  <a:pt x="2982" y="4307"/>
                </a:lnTo>
                <a:lnTo>
                  <a:pt x="2982" y="4316"/>
                </a:lnTo>
                <a:lnTo>
                  <a:pt x="2982" y="4307"/>
                </a:lnTo>
                <a:lnTo>
                  <a:pt x="2973" y="4307"/>
                </a:lnTo>
                <a:lnTo>
                  <a:pt x="2964" y="4307"/>
                </a:lnTo>
                <a:lnTo>
                  <a:pt x="2955" y="4307"/>
                </a:lnTo>
                <a:lnTo>
                  <a:pt x="2955" y="4316"/>
                </a:lnTo>
                <a:lnTo>
                  <a:pt x="2955" y="4325"/>
                </a:lnTo>
                <a:lnTo>
                  <a:pt x="2964" y="4325"/>
                </a:lnTo>
                <a:lnTo>
                  <a:pt x="2964" y="4333"/>
                </a:lnTo>
                <a:lnTo>
                  <a:pt x="2955" y="4342"/>
                </a:lnTo>
                <a:lnTo>
                  <a:pt x="2964" y="4342"/>
                </a:lnTo>
                <a:lnTo>
                  <a:pt x="2973" y="4333"/>
                </a:lnTo>
                <a:lnTo>
                  <a:pt x="2991" y="4333"/>
                </a:lnTo>
                <a:lnTo>
                  <a:pt x="2991" y="4342"/>
                </a:lnTo>
                <a:lnTo>
                  <a:pt x="3000" y="4351"/>
                </a:lnTo>
                <a:lnTo>
                  <a:pt x="3000" y="4342"/>
                </a:lnTo>
                <a:lnTo>
                  <a:pt x="3008" y="4342"/>
                </a:lnTo>
                <a:lnTo>
                  <a:pt x="3008" y="4351"/>
                </a:lnTo>
                <a:lnTo>
                  <a:pt x="3008" y="4360"/>
                </a:lnTo>
                <a:lnTo>
                  <a:pt x="3017" y="4360"/>
                </a:lnTo>
                <a:lnTo>
                  <a:pt x="3017" y="4369"/>
                </a:lnTo>
                <a:lnTo>
                  <a:pt x="3026" y="4360"/>
                </a:lnTo>
                <a:lnTo>
                  <a:pt x="3035" y="4360"/>
                </a:lnTo>
                <a:lnTo>
                  <a:pt x="3044" y="4360"/>
                </a:lnTo>
                <a:lnTo>
                  <a:pt x="3053" y="4378"/>
                </a:lnTo>
                <a:lnTo>
                  <a:pt x="3061" y="4378"/>
                </a:lnTo>
                <a:lnTo>
                  <a:pt x="3070" y="4386"/>
                </a:lnTo>
                <a:lnTo>
                  <a:pt x="3088" y="4386"/>
                </a:lnTo>
                <a:lnTo>
                  <a:pt x="3061" y="4386"/>
                </a:lnTo>
                <a:lnTo>
                  <a:pt x="3053" y="4395"/>
                </a:lnTo>
                <a:lnTo>
                  <a:pt x="3053" y="4404"/>
                </a:lnTo>
                <a:lnTo>
                  <a:pt x="3061" y="4413"/>
                </a:lnTo>
                <a:lnTo>
                  <a:pt x="3061" y="4404"/>
                </a:lnTo>
                <a:lnTo>
                  <a:pt x="3070" y="4413"/>
                </a:lnTo>
                <a:lnTo>
                  <a:pt x="3079" y="4413"/>
                </a:lnTo>
                <a:lnTo>
                  <a:pt x="3079" y="4404"/>
                </a:lnTo>
                <a:lnTo>
                  <a:pt x="3088" y="4404"/>
                </a:lnTo>
                <a:lnTo>
                  <a:pt x="3088" y="4413"/>
                </a:lnTo>
                <a:lnTo>
                  <a:pt x="3097" y="4413"/>
                </a:lnTo>
                <a:lnTo>
                  <a:pt x="3097" y="4422"/>
                </a:lnTo>
                <a:lnTo>
                  <a:pt x="3105" y="4422"/>
                </a:lnTo>
                <a:lnTo>
                  <a:pt x="3114" y="4422"/>
                </a:lnTo>
                <a:lnTo>
                  <a:pt x="3114" y="4430"/>
                </a:lnTo>
                <a:lnTo>
                  <a:pt x="3123" y="4430"/>
                </a:lnTo>
                <a:lnTo>
                  <a:pt x="3114" y="4430"/>
                </a:lnTo>
                <a:lnTo>
                  <a:pt x="3105" y="4439"/>
                </a:lnTo>
                <a:lnTo>
                  <a:pt x="3123" y="4448"/>
                </a:lnTo>
                <a:lnTo>
                  <a:pt x="3132" y="4448"/>
                </a:lnTo>
                <a:lnTo>
                  <a:pt x="3132" y="4457"/>
                </a:lnTo>
                <a:lnTo>
                  <a:pt x="3141" y="4448"/>
                </a:lnTo>
                <a:lnTo>
                  <a:pt x="3158" y="4448"/>
                </a:lnTo>
                <a:lnTo>
                  <a:pt x="3176" y="4448"/>
                </a:lnTo>
                <a:lnTo>
                  <a:pt x="3176" y="4439"/>
                </a:lnTo>
                <a:lnTo>
                  <a:pt x="3185" y="4430"/>
                </a:lnTo>
                <a:lnTo>
                  <a:pt x="3185" y="4439"/>
                </a:lnTo>
                <a:lnTo>
                  <a:pt x="3176" y="4448"/>
                </a:lnTo>
                <a:lnTo>
                  <a:pt x="3158" y="4466"/>
                </a:lnTo>
                <a:lnTo>
                  <a:pt x="3158" y="4475"/>
                </a:lnTo>
                <a:lnTo>
                  <a:pt x="3167" y="4475"/>
                </a:lnTo>
                <a:lnTo>
                  <a:pt x="3176" y="4483"/>
                </a:lnTo>
                <a:lnTo>
                  <a:pt x="3194" y="4483"/>
                </a:lnTo>
                <a:close/>
                <a:moveTo>
                  <a:pt x="2947" y="4210"/>
                </a:moveTo>
                <a:lnTo>
                  <a:pt x="2955" y="4210"/>
                </a:lnTo>
                <a:lnTo>
                  <a:pt x="2955" y="4201"/>
                </a:lnTo>
                <a:lnTo>
                  <a:pt x="2947" y="4192"/>
                </a:lnTo>
                <a:lnTo>
                  <a:pt x="2947" y="4183"/>
                </a:lnTo>
                <a:lnTo>
                  <a:pt x="2938" y="4192"/>
                </a:lnTo>
                <a:lnTo>
                  <a:pt x="2938" y="4210"/>
                </a:lnTo>
                <a:close/>
                <a:moveTo>
                  <a:pt x="3158" y="4351"/>
                </a:moveTo>
                <a:lnTo>
                  <a:pt x="3158" y="4342"/>
                </a:lnTo>
                <a:lnTo>
                  <a:pt x="3158" y="4333"/>
                </a:lnTo>
                <a:lnTo>
                  <a:pt x="3167" y="4333"/>
                </a:lnTo>
                <a:lnTo>
                  <a:pt x="3158" y="4325"/>
                </a:lnTo>
                <a:lnTo>
                  <a:pt x="3158" y="4316"/>
                </a:lnTo>
                <a:lnTo>
                  <a:pt x="3150" y="4316"/>
                </a:lnTo>
                <a:lnTo>
                  <a:pt x="3141" y="4316"/>
                </a:lnTo>
                <a:lnTo>
                  <a:pt x="3141" y="4325"/>
                </a:lnTo>
                <a:lnTo>
                  <a:pt x="3150" y="4342"/>
                </a:lnTo>
                <a:close/>
                <a:moveTo>
                  <a:pt x="3088" y="4413"/>
                </a:moveTo>
                <a:lnTo>
                  <a:pt x="3079" y="4413"/>
                </a:lnTo>
                <a:lnTo>
                  <a:pt x="3079" y="4422"/>
                </a:lnTo>
                <a:lnTo>
                  <a:pt x="3088" y="4422"/>
                </a:lnTo>
                <a:close/>
                <a:moveTo>
                  <a:pt x="2929" y="4113"/>
                </a:moveTo>
                <a:lnTo>
                  <a:pt x="2929" y="4104"/>
                </a:lnTo>
                <a:lnTo>
                  <a:pt x="2929" y="4086"/>
                </a:lnTo>
                <a:lnTo>
                  <a:pt x="2929" y="4077"/>
                </a:lnTo>
                <a:lnTo>
                  <a:pt x="2920" y="4077"/>
                </a:lnTo>
                <a:lnTo>
                  <a:pt x="2920" y="4086"/>
                </a:lnTo>
                <a:lnTo>
                  <a:pt x="2920" y="4104"/>
                </a:lnTo>
                <a:lnTo>
                  <a:pt x="2920" y="4113"/>
                </a:lnTo>
                <a:lnTo>
                  <a:pt x="2920" y="4122"/>
                </a:lnTo>
                <a:lnTo>
                  <a:pt x="2920" y="4113"/>
                </a:lnTo>
                <a:close/>
                <a:moveTo>
                  <a:pt x="3167" y="4342"/>
                </a:moveTo>
                <a:lnTo>
                  <a:pt x="3167" y="4351"/>
                </a:lnTo>
                <a:lnTo>
                  <a:pt x="3176" y="4342"/>
                </a:lnTo>
                <a:lnTo>
                  <a:pt x="3176" y="4333"/>
                </a:lnTo>
                <a:lnTo>
                  <a:pt x="3167" y="4333"/>
                </a:lnTo>
                <a:close/>
                <a:moveTo>
                  <a:pt x="3044" y="4378"/>
                </a:moveTo>
                <a:lnTo>
                  <a:pt x="3044" y="4369"/>
                </a:lnTo>
                <a:lnTo>
                  <a:pt x="3035" y="4369"/>
                </a:lnTo>
                <a:lnTo>
                  <a:pt x="3026" y="4369"/>
                </a:lnTo>
                <a:lnTo>
                  <a:pt x="3026" y="4378"/>
                </a:lnTo>
                <a:lnTo>
                  <a:pt x="3035" y="4386"/>
                </a:lnTo>
                <a:lnTo>
                  <a:pt x="3044" y="4386"/>
                </a:lnTo>
                <a:lnTo>
                  <a:pt x="3053" y="4386"/>
                </a:lnTo>
                <a:close/>
                <a:moveTo>
                  <a:pt x="2929" y="10166"/>
                </a:moveTo>
                <a:lnTo>
                  <a:pt x="2920" y="10166"/>
                </a:lnTo>
                <a:lnTo>
                  <a:pt x="2929" y="10166"/>
                </a:lnTo>
                <a:lnTo>
                  <a:pt x="2929" y="10175"/>
                </a:lnTo>
                <a:close/>
                <a:moveTo>
                  <a:pt x="3203" y="4386"/>
                </a:moveTo>
                <a:lnTo>
                  <a:pt x="3211" y="4386"/>
                </a:lnTo>
                <a:lnTo>
                  <a:pt x="3220" y="4395"/>
                </a:lnTo>
                <a:lnTo>
                  <a:pt x="3229" y="4395"/>
                </a:lnTo>
                <a:lnTo>
                  <a:pt x="3220" y="4386"/>
                </a:lnTo>
                <a:lnTo>
                  <a:pt x="3211" y="4378"/>
                </a:lnTo>
                <a:lnTo>
                  <a:pt x="3203" y="4378"/>
                </a:lnTo>
                <a:lnTo>
                  <a:pt x="3194" y="4378"/>
                </a:lnTo>
                <a:close/>
                <a:moveTo>
                  <a:pt x="3529" y="5763"/>
                </a:moveTo>
                <a:lnTo>
                  <a:pt x="3520" y="5763"/>
                </a:lnTo>
                <a:lnTo>
                  <a:pt x="3520" y="5772"/>
                </a:lnTo>
                <a:lnTo>
                  <a:pt x="3529" y="5772"/>
                </a:lnTo>
                <a:lnTo>
                  <a:pt x="3538" y="5772"/>
                </a:lnTo>
                <a:close/>
                <a:moveTo>
                  <a:pt x="2903" y="4051"/>
                </a:moveTo>
                <a:lnTo>
                  <a:pt x="2894" y="4042"/>
                </a:lnTo>
                <a:lnTo>
                  <a:pt x="2885" y="4033"/>
                </a:lnTo>
                <a:lnTo>
                  <a:pt x="2876" y="4033"/>
                </a:lnTo>
                <a:lnTo>
                  <a:pt x="2867" y="4033"/>
                </a:lnTo>
                <a:lnTo>
                  <a:pt x="2867" y="4042"/>
                </a:lnTo>
                <a:lnTo>
                  <a:pt x="2867" y="4051"/>
                </a:lnTo>
                <a:lnTo>
                  <a:pt x="2858" y="4060"/>
                </a:lnTo>
                <a:lnTo>
                  <a:pt x="2867" y="4069"/>
                </a:lnTo>
                <a:lnTo>
                  <a:pt x="2867" y="4077"/>
                </a:lnTo>
                <a:lnTo>
                  <a:pt x="2876" y="4086"/>
                </a:lnTo>
                <a:lnTo>
                  <a:pt x="2885" y="4095"/>
                </a:lnTo>
                <a:lnTo>
                  <a:pt x="2894" y="4086"/>
                </a:lnTo>
                <a:lnTo>
                  <a:pt x="2894" y="4095"/>
                </a:lnTo>
                <a:lnTo>
                  <a:pt x="2894" y="4104"/>
                </a:lnTo>
                <a:lnTo>
                  <a:pt x="2894" y="4113"/>
                </a:lnTo>
                <a:lnTo>
                  <a:pt x="2894" y="4122"/>
                </a:lnTo>
                <a:lnTo>
                  <a:pt x="2903" y="4130"/>
                </a:lnTo>
                <a:lnTo>
                  <a:pt x="2903" y="4122"/>
                </a:lnTo>
                <a:lnTo>
                  <a:pt x="2903" y="4113"/>
                </a:lnTo>
                <a:lnTo>
                  <a:pt x="2911" y="4104"/>
                </a:lnTo>
                <a:lnTo>
                  <a:pt x="2911" y="4095"/>
                </a:lnTo>
                <a:lnTo>
                  <a:pt x="2911" y="4069"/>
                </a:lnTo>
                <a:close/>
                <a:moveTo>
                  <a:pt x="3573" y="5763"/>
                </a:moveTo>
                <a:lnTo>
                  <a:pt x="3564" y="5763"/>
                </a:lnTo>
                <a:lnTo>
                  <a:pt x="3547" y="5763"/>
                </a:lnTo>
                <a:lnTo>
                  <a:pt x="3547" y="5772"/>
                </a:lnTo>
                <a:close/>
                <a:moveTo>
                  <a:pt x="3652" y="5860"/>
                </a:moveTo>
                <a:lnTo>
                  <a:pt x="3644" y="5851"/>
                </a:lnTo>
                <a:lnTo>
                  <a:pt x="3644" y="5843"/>
                </a:lnTo>
                <a:lnTo>
                  <a:pt x="3644" y="5851"/>
                </a:lnTo>
                <a:lnTo>
                  <a:pt x="3652" y="5860"/>
                </a:lnTo>
                <a:lnTo>
                  <a:pt x="3661" y="5860"/>
                </a:lnTo>
                <a:close/>
                <a:moveTo>
                  <a:pt x="3573" y="5825"/>
                </a:moveTo>
                <a:lnTo>
                  <a:pt x="3564" y="5825"/>
                </a:lnTo>
                <a:lnTo>
                  <a:pt x="3573" y="5834"/>
                </a:lnTo>
                <a:lnTo>
                  <a:pt x="3582" y="5834"/>
                </a:lnTo>
                <a:close/>
                <a:moveTo>
                  <a:pt x="3511" y="5763"/>
                </a:moveTo>
                <a:lnTo>
                  <a:pt x="3502" y="5763"/>
                </a:lnTo>
                <a:close/>
                <a:moveTo>
                  <a:pt x="3273" y="4457"/>
                </a:moveTo>
                <a:lnTo>
                  <a:pt x="3282" y="4475"/>
                </a:lnTo>
                <a:lnTo>
                  <a:pt x="3282" y="4466"/>
                </a:lnTo>
                <a:lnTo>
                  <a:pt x="3282" y="4457"/>
                </a:lnTo>
                <a:close/>
                <a:moveTo>
                  <a:pt x="3644" y="5816"/>
                </a:moveTo>
                <a:lnTo>
                  <a:pt x="3652" y="5816"/>
                </a:lnTo>
                <a:lnTo>
                  <a:pt x="3652" y="5825"/>
                </a:lnTo>
                <a:lnTo>
                  <a:pt x="3661" y="5825"/>
                </a:lnTo>
                <a:lnTo>
                  <a:pt x="3661" y="5816"/>
                </a:lnTo>
                <a:lnTo>
                  <a:pt x="3652" y="5816"/>
                </a:lnTo>
                <a:lnTo>
                  <a:pt x="3644" y="5807"/>
                </a:lnTo>
                <a:close/>
                <a:moveTo>
                  <a:pt x="2585" y="3663"/>
                </a:moveTo>
                <a:lnTo>
                  <a:pt x="2585" y="3654"/>
                </a:lnTo>
                <a:lnTo>
                  <a:pt x="2576" y="3654"/>
                </a:lnTo>
                <a:lnTo>
                  <a:pt x="2567" y="3654"/>
                </a:lnTo>
                <a:lnTo>
                  <a:pt x="2558" y="3654"/>
                </a:lnTo>
                <a:lnTo>
                  <a:pt x="2532" y="3645"/>
                </a:lnTo>
                <a:lnTo>
                  <a:pt x="2514" y="3645"/>
                </a:lnTo>
                <a:lnTo>
                  <a:pt x="2506" y="3645"/>
                </a:lnTo>
                <a:lnTo>
                  <a:pt x="2514" y="3654"/>
                </a:lnTo>
                <a:lnTo>
                  <a:pt x="2523" y="3663"/>
                </a:lnTo>
                <a:lnTo>
                  <a:pt x="2532" y="3671"/>
                </a:lnTo>
                <a:lnTo>
                  <a:pt x="2532" y="3680"/>
                </a:lnTo>
                <a:lnTo>
                  <a:pt x="2532" y="3689"/>
                </a:lnTo>
                <a:lnTo>
                  <a:pt x="2532" y="3698"/>
                </a:lnTo>
                <a:lnTo>
                  <a:pt x="2532" y="3707"/>
                </a:lnTo>
                <a:lnTo>
                  <a:pt x="2541" y="3707"/>
                </a:lnTo>
                <a:lnTo>
                  <a:pt x="2550" y="3707"/>
                </a:lnTo>
                <a:lnTo>
                  <a:pt x="2567" y="3707"/>
                </a:lnTo>
                <a:lnTo>
                  <a:pt x="2567" y="3698"/>
                </a:lnTo>
                <a:lnTo>
                  <a:pt x="2567" y="3689"/>
                </a:lnTo>
                <a:lnTo>
                  <a:pt x="2567" y="3680"/>
                </a:lnTo>
                <a:lnTo>
                  <a:pt x="2558" y="3671"/>
                </a:lnTo>
                <a:lnTo>
                  <a:pt x="2567" y="3671"/>
                </a:lnTo>
                <a:lnTo>
                  <a:pt x="2567" y="3680"/>
                </a:lnTo>
                <a:lnTo>
                  <a:pt x="2576" y="3689"/>
                </a:lnTo>
                <a:lnTo>
                  <a:pt x="2585" y="3689"/>
                </a:lnTo>
                <a:lnTo>
                  <a:pt x="2585" y="3680"/>
                </a:lnTo>
                <a:lnTo>
                  <a:pt x="2585" y="3671"/>
                </a:lnTo>
                <a:close/>
                <a:moveTo>
                  <a:pt x="2576" y="3866"/>
                </a:moveTo>
                <a:lnTo>
                  <a:pt x="2576" y="3874"/>
                </a:lnTo>
                <a:lnTo>
                  <a:pt x="2585" y="3883"/>
                </a:lnTo>
                <a:lnTo>
                  <a:pt x="2594" y="3883"/>
                </a:lnTo>
                <a:lnTo>
                  <a:pt x="2603" y="3892"/>
                </a:lnTo>
                <a:lnTo>
                  <a:pt x="2603" y="3883"/>
                </a:lnTo>
                <a:lnTo>
                  <a:pt x="2611" y="3874"/>
                </a:lnTo>
                <a:lnTo>
                  <a:pt x="2611" y="3866"/>
                </a:lnTo>
                <a:lnTo>
                  <a:pt x="2603" y="3866"/>
                </a:lnTo>
                <a:lnTo>
                  <a:pt x="2594" y="3866"/>
                </a:lnTo>
                <a:lnTo>
                  <a:pt x="2585" y="3857"/>
                </a:lnTo>
                <a:lnTo>
                  <a:pt x="2585" y="3848"/>
                </a:lnTo>
                <a:lnTo>
                  <a:pt x="2576" y="3839"/>
                </a:lnTo>
                <a:lnTo>
                  <a:pt x="2558" y="3822"/>
                </a:lnTo>
                <a:lnTo>
                  <a:pt x="2550" y="3830"/>
                </a:lnTo>
                <a:lnTo>
                  <a:pt x="2550" y="3839"/>
                </a:lnTo>
                <a:lnTo>
                  <a:pt x="2558" y="3839"/>
                </a:lnTo>
                <a:lnTo>
                  <a:pt x="2567" y="3848"/>
                </a:lnTo>
                <a:lnTo>
                  <a:pt x="2576" y="3857"/>
                </a:lnTo>
                <a:close/>
                <a:moveTo>
                  <a:pt x="2726" y="3830"/>
                </a:moveTo>
                <a:lnTo>
                  <a:pt x="2726" y="3822"/>
                </a:lnTo>
                <a:lnTo>
                  <a:pt x="2726" y="3804"/>
                </a:lnTo>
                <a:lnTo>
                  <a:pt x="2735" y="3795"/>
                </a:lnTo>
                <a:lnTo>
                  <a:pt x="2735" y="3786"/>
                </a:lnTo>
                <a:lnTo>
                  <a:pt x="2726" y="3786"/>
                </a:lnTo>
                <a:lnTo>
                  <a:pt x="2717" y="3769"/>
                </a:lnTo>
                <a:lnTo>
                  <a:pt x="2708" y="3760"/>
                </a:lnTo>
                <a:lnTo>
                  <a:pt x="2682" y="3769"/>
                </a:lnTo>
                <a:lnTo>
                  <a:pt x="2682" y="3795"/>
                </a:lnTo>
                <a:lnTo>
                  <a:pt x="2673" y="3804"/>
                </a:lnTo>
                <a:lnTo>
                  <a:pt x="2664" y="3813"/>
                </a:lnTo>
                <a:lnTo>
                  <a:pt x="2664" y="3822"/>
                </a:lnTo>
                <a:lnTo>
                  <a:pt x="2664" y="3839"/>
                </a:lnTo>
                <a:lnTo>
                  <a:pt x="2673" y="3839"/>
                </a:lnTo>
                <a:lnTo>
                  <a:pt x="2682" y="3830"/>
                </a:lnTo>
                <a:lnTo>
                  <a:pt x="2691" y="3822"/>
                </a:lnTo>
                <a:lnTo>
                  <a:pt x="2691" y="3813"/>
                </a:lnTo>
                <a:lnTo>
                  <a:pt x="2700" y="3822"/>
                </a:lnTo>
                <a:lnTo>
                  <a:pt x="2691" y="3822"/>
                </a:lnTo>
                <a:lnTo>
                  <a:pt x="2700" y="3830"/>
                </a:lnTo>
                <a:lnTo>
                  <a:pt x="2708" y="3830"/>
                </a:lnTo>
                <a:lnTo>
                  <a:pt x="2708" y="3839"/>
                </a:lnTo>
                <a:lnTo>
                  <a:pt x="2717" y="3839"/>
                </a:lnTo>
                <a:close/>
                <a:moveTo>
                  <a:pt x="2629" y="4042"/>
                </a:moveTo>
                <a:lnTo>
                  <a:pt x="2656" y="4033"/>
                </a:lnTo>
                <a:lnTo>
                  <a:pt x="2656" y="4024"/>
                </a:lnTo>
                <a:lnTo>
                  <a:pt x="2664" y="3998"/>
                </a:lnTo>
                <a:lnTo>
                  <a:pt x="2664" y="3989"/>
                </a:lnTo>
                <a:lnTo>
                  <a:pt x="2664" y="3972"/>
                </a:lnTo>
                <a:lnTo>
                  <a:pt x="2673" y="3963"/>
                </a:lnTo>
                <a:lnTo>
                  <a:pt x="2682" y="3954"/>
                </a:lnTo>
                <a:lnTo>
                  <a:pt x="2682" y="3945"/>
                </a:lnTo>
                <a:lnTo>
                  <a:pt x="2673" y="3945"/>
                </a:lnTo>
                <a:lnTo>
                  <a:pt x="2664" y="3954"/>
                </a:lnTo>
                <a:lnTo>
                  <a:pt x="2656" y="3954"/>
                </a:lnTo>
                <a:lnTo>
                  <a:pt x="2647" y="3954"/>
                </a:lnTo>
                <a:lnTo>
                  <a:pt x="2647" y="3963"/>
                </a:lnTo>
                <a:lnTo>
                  <a:pt x="2647" y="3972"/>
                </a:lnTo>
                <a:lnTo>
                  <a:pt x="2647" y="3980"/>
                </a:lnTo>
                <a:lnTo>
                  <a:pt x="2638" y="3989"/>
                </a:lnTo>
                <a:lnTo>
                  <a:pt x="2620" y="3998"/>
                </a:lnTo>
                <a:lnTo>
                  <a:pt x="2611" y="3998"/>
                </a:lnTo>
                <a:lnTo>
                  <a:pt x="2611" y="3989"/>
                </a:lnTo>
                <a:lnTo>
                  <a:pt x="2638" y="3980"/>
                </a:lnTo>
                <a:lnTo>
                  <a:pt x="2638" y="3972"/>
                </a:lnTo>
                <a:lnTo>
                  <a:pt x="2647" y="3972"/>
                </a:lnTo>
                <a:lnTo>
                  <a:pt x="2647" y="3963"/>
                </a:lnTo>
                <a:lnTo>
                  <a:pt x="2638" y="3954"/>
                </a:lnTo>
                <a:lnTo>
                  <a:pt x="2629" y="3945"/>
                </a:lnTo>
                <a:lnTo>
                  <a:pt x="2611" y="3954"/>
                </a:lnTo>
                <a:lnTo>
                  <a:pt x="2603" y="3945"/>
                </a:lnTo>
                <a:lnTo>
                  <a:pt x="2585" y="3945"/>
                </a:lnTo>
                <a:lnTo>
                  <a:pt x="2576" y="3945"/>
                </a:lnTo>
                <a:lnTo>
                  <a:pt x="2576" y="3963"/>
                </a:lnTo>
                <a:lnTo>
                  <a:pt x="2576" y="3972"/>
                </a:lnTo>
                <a:lnTo>
                  <a:pt x="2576" y="3980"/>
                </a:lnTo>
                <a:lnTo>
                  <a:pt x="2585" y="3998"/>
                </a:lnTo>
                <a:lnTo>
                  <a:pt x="2585" y="4007"/>
                </a:lnTo>
                <a:lnTo>
                  <a:pt x="2594" y="4007"/>
                </a:lnTo>
                <a:lnTo>
                  <a:pt x="2603" y="4016"/>
                </a:lnTo>
                <a:lnTo>
                  <a:pt x="2620" y="4024"/>
                </a:lnTo>
                <a:lnTo>
                  <a:pt x="2611" y="4024"/>
                </a:lnTo>
                <a:lnTo>
                  <a:pt x="2603" y="4024"/>
                </a:lnTo>
                <a:lnTo>
                  <a:pt x="2603" y="4033"/>
                </a:lnTo>
                <a:lnTo>
                  <a:pt x="2620" y="4042"/>
                </a:lnTo>
                <a:close/>
                <a:moveTo>
                  <a:pt x="2700" y="3866"/>
                </a:moveTo>
                <a:lnTo>
                  <a:pt x="2708" y="3866"/>
                </a:lnTo>
                <a:lnTo>
                  <a:pt x="2700" y="3848"/>
                </a:lnTo>
                <a:lnTo>
                  <a:pt x="2700" y="3839"/>
                </a:lnTo>
                <a:lnTo>
                  <a:pt x="2691" y="3830"/>
                </a:lnTo>
                <a:lnTo>
                  <a:pt x="2682" y="3830"/>
                </a:lnTo>
                <a:lnTo>
                  <a:pt x="2682" y="3839"/>
                </a:lnTo>
                <a:lnTo>
                  <a:pt x="2691" y="3848"/>
                </a:lnTo>
                <a:lnTo>
                  <a:pt x="2682" y="3848"/>
                </a:lnTo>
                <a:lnTo>
                  <a:pt x="2682" y="3857"/>
                </a:lnTo>
                <a:lnTo>
                  <a:pt x="2691" y="3857"/>
                </a:lnTo>
                <a:lnTo>
                  <a:pt x="2700" y="3857"/>
                </a:lnTo>
                <a:lnTo>
                  <a:pt x="2691" y="3866"/>
                </a:lnTo>
                <a:close/>
                <a:moveTo>
                  <a:pt x="2550" y="3813"/>
                </a:moveTo>
                <a:lnTo>
                  <a:pt x="2558" y="3804"/>
                </a:lnTo>
                <a:lnTo>
                  <a:pt x="2550" y="3804"/>
                </a:lnTo>
                <a:lnTo>
                  <a:pt x="2541" y="3804"/>
                </a:lnTo>
                <a:lnTo>
                  <a:pt x="2532" y="3804"/>
                </a:lnTo>
                <a:lnTo>
                  <a:pt x="2523" y="3804"/>
                </a:lnTo>
                <a:lnTo>
                  <a:pt x="2532" y="3813"/>
                </a:lnTo>
                <a:lnTo>
                  <a:pt x="2532" y="3830"/>
                </a:lnTo>
                <a:lnTo>
                  <a:pt x="2541" y="3822"/>
                </a:lnTo>
                <a:lnTo>
                  <a:pt x="2550" y="3822"/>
                </a:lnTo>
                <a:close/>
                <a:moveTo>
                  <a:pt x="2576" y="3716"/>
                </a:moveTo>
                <a:lnTo>
                  <a:pt x="2585" y="3724"/>
                </a:lnTo>
                <a:lnTo>
                  <a:pt x="2594" y="3733"/>
                </a:lnTo>
                <a:lnTo>
                  <a:pt x="2603" y="3724"/>
                </a:lnTo>
                <a:lnTo>
                  <a:pt x="2603" y="3716"/>
                </a:lnTo>
                <a:lnTo>
                  <a:pt x="2611" y="3716"/>
                </a:lnTo>
                <a:lnTo>
                  <a:pt x="2611" y="3707"/>
                </a:lnTo>
                <a:lnTo>
                  <a:pt x="2603" y="3707"/>
                </a:lnTo>
                <a:lnTo>
                  <a:pt x="2585" y="3707"/>
                </a:lnTo>
                <a:close/>
                <a:moveTo>
                  <a:pt x="2541" y="3751"/>
                </a:moveTo>
                <a:lnTo>
                  <a:pt x="2550" y="3751"/>
                </a:lnTo>
                <a:lnTo>
                  <a:pt x="2558" y="3751"/>
                </a:lnTo>
                <a:lnTo>
                  <a:pt x="2558" y="3760"/>
                </a:lnTo>
                <a:lnTo>
                  <a:pt x="2567" y="3760"/>
                </a:lnTo>
                <a:lnTo>
                  <a:pt x="2558" y="3769"/>
                </a:lnTo>
                <a:lnTo>
                  <a:pt x="2550" y="3777"/>
                </a:lnTo>
                <a:lnTo>
                  <a:pt x="2541" y="3769"/>
                </a:lnTo>
                <a:lnTo>
                  <a:pt x="2532" y="3777"/>
                </a:lnTo>
                <a:lnTo>
                  <a:pt x="2541" y="3786"/>
                </a:lnTo>
                <a:lnTo>
                  <a:pt x="2550" y="3786"/>
                </a:lnTo>
                <a:lnTo>
                  <a:pt x="2558" y="3795"/>
                </a:lnTo>
                <a:lnTo>
                  <a:pt x="2567" y="3795"/>
                </a:lnTo>
                <a:lnTo>
                  <a:pt x="2576" y="3795"/>
                </a:lnTo>
                <a:lnTo>
                  <a:pt x="2576" y="3804"/>
                </a:lnTo>
                <a:lnTo>
                  <a:pt x="2585" y="3813"/>
                </a:lnTo>
                <a:lnTo>
                  <a:pt x="2585" y="3822"/>
                </a:lnTo>
                <a:lnTo>
                  <a:pt x="2576" y="3822"/>
                </a:lnTo>
                <a:lnTo>
                  <a:pt x="2576" y="3830"/>
                </a:lnTo>
                <a:lnTo>
                  <a:pt x="2585" y="3839"/>
                </a:lnTo>
                <a:lnTo>
                  <a:pt x="2594" y="3857"/>
                </a:lnTo>
                <a:lnTo>
                  <a:pt x="2603" y="3857"/>
                </a:lnTo>
                <a:lnTo>
                  <a:pt x="2603" y="3848"/>
                </a:lnTo>
                <a:lnTo>
                  <a:pt x="2603" y="3839"/>
                </a:lnTo>
                <a:lnTo>
                  <a:pt x="2611" y="3848"/>
                </a:lnTo>
                <a:lnTo>
                  <a:pt x="2611" y="3857"/>
                </a:lnTo>
                <a:lnTo>
                  <a:pt x="2611" y="3866"/>
                </a:lnTo>
                <a:lnTo>
                  <a:pt x="2620" y="3866"/>
                </a:lnTo>
                <a:lnTo>
                  <a:pt x="2629" y="3866"/>
                </a:lnTo>
                <a:lnTo>
                  <a:pt x="2638" y="3874"/>
                </a:lnTo>
                <a:lnTo>
                  <a:pt x="2638" y="3883"/>
                </a:lnTo>
                <a:lnTo>
                  <a:pt x="2647" y="3883"/>
                </a:lnTo>
                <a:lnTo>
                  <a:pt x="2656" y="3883"/>
                </a:lnTo>
                <a:lnTo>
                  <a:pt x="2656" y="3874"/>
                </a:lnTo>
                <a:lnTo>
                  <a:pt x="2656" y="3866"/>
                </a:lnTo>
                <a:lnTo>
                  <a:pt x="2656" y="3857"/>
                </a:lnTo>
                <a:lnTo>
                  <a:pt x="2656" y="3839"/>
                </a:lnTo>
                <a:lnTo>
                  <a:pt x="2656" y="3830"/>
                </a:lnTo>
                <a:lnTo>
                  <a:pt x="2647" y="3839"/>
                </a:lnTo>
                <a:lnTo>
                  <a:pt x="2638" y="3830"/>
                </a:lnTo>
                <a:lnTo>
                  <a:pt x="2647" y="3830"/>
                </a:lnTo>
                <a:lnTo>
                  <a:pt x="2647" y="3822"/>
                </a:lnTo>
                <a:lnTo>
                  <a:pt x="2638" y="3822"/>
                </a:lnTo>
                <a:lnTo>
                  <a:pt x="2638" y="3813"/>
                </a:lnTo>
                <a:lnTo>
                  <a:pt x="2620" y="3804"/>
                </a:lnTo>
                <a:lnTo>
                  <a:pt x="2611" y="3813"/>
                </a:lnTo>
                <a:lnTo>
                  <a:pt x="2611" y="3804"/>
                </a:lnTo>
                <a:lnTo>
                  <a:pt x="2611" y="3795"/>
                </a:lnTo>
                <a:lnTo>
                  <a:pt x="2620" y="3795"/>
                </a:lnTo>
                <a:lnTo>
                  <a:pt x="2629" y="3804"/>
                </a:lnTo>
                <a:lnTo>
                  <a:pt x="2638" y="3813"/>
                </a:lnTo>
                <a:lnTo>
                  <a:pt x="2638" y="3804"/>
                </a:lnTo>
                <a:lnTo>
                  <a:pt x="2629" y="3804"/>
                </a:lnTo>
                <a:lnTo>
                  <a:pt x="2620" y="3786"/>
                </a:lnTo>
                <a:lnTo>
                  <a:pt x="2620" y="3777"/>
                </a:lnTo>
                <a:lnTo>
                  <a:pt x="2611" y="3769"/>
                </a:lnTo>
                <a:lnTo>
                  <a:pt x="2603" y="3751"/>
                </a:lnTo>
                <a:lnTo>
                  <a:pt x="2576" y="3742"/>
                </a:lnTo>
                <a:lnTo>
                  <a:pt x="2576" y="3733"/>
                </a:lnTo>
                <a:lnTo>
                  <a:pt x="2567" y="3724"/>
                </a:lnTo>
                <a:lnTo>
                  <a:pt x="2550" y="3724"/>
                </a:lnTo>
                <a:lnTo>
                  <a:pt x="2541" y="3716"/>
                </a:lnTo>
                <a:lnTo>
                  <a:pt x="2541" y="3724"/>
                </a:lnTo>
                <a:lnTo>
                  <a:pt x="2541" y="3733"/>
                </a:lnTo>
                <a:lnTo>
                  <a:pt x="2541" y="3742"/>
                </a:lnTo>
                <a:lnTo>
                  <a:pt x="2523" y="3751"/>
                </a:lnTo>
                <a:lnTo>
                  <a:pt x="2523" y="3760"/>
                </a:lnTo>
                <a:lnTo>
                  <a:pt x="2532" y="3760"/>
                </a:lnTo>
                <a:close/>
                <a:moveTo>
                  <a:pt x="2523" y="3680"/>
                </a:moveTo>
                <a:lnTo>
                  <a:pt x="2523" y="3671"/>
                </a:lnTo>
                <a:lnTo>
                  <a:pt x="2514" y="3671"/>
                </a:lnTo>
                <a:lnTo>
                  <a:pt x="2506" y="3663"/>
                </a:lnTo>
                <a:lnTo>
                  <a:pt x="2497" y="3654"/>
                </a:lnTo>
                <a:lnTo>
                  <a:pt x="2488" y="3663"/>
                </a:lnTo>
                <a:lnTo>
                  <a:pt x="2479" y="3671"/>
                </a:lnTo>
                <a:lnTo>
                  <a:pt x="2479" y="3680"/>
                </a:lnTo>
                <a:lnTo>
                  <a:pt x="2488" y="3689"/>
                </a:lnTo>
                <a:lnTo>
                  <a:pt x="2488" y="3698"/>
                </a:lnTo>
                <a:lnTo>
                  <a:pt x="2497" y="3698"/>
                </a:lnTo>
                <a:lnTo>
                  <a:pt x="2506" y="3707"/>
                </a:lnTo>
                <a:lnTo>
                  <a:pt x="2497" y="3716"/>
                </a:lnTo>
                <a:lnTo>
                  <a:pt x="2488" y="3733"/>
                </a:lnTo>
                <a:lnTo>
                  <a:pt x="2497" y="3751"/>
                </a:lnTo>
                <a:lnTo>
                  <a:pt x="2506" y="3742"/>
                </a:lnTo>
                <a:lnTo>
                  <a:pt x="2514" y="3742"/>
                </a:lnTo>
                <a:lnTo>
                  <a:pt x="2514" y="3733"/>
                </a:lnTo>
                <a:lnTo>
                  <a:pt x="2514" y="3724"/>
                </a:lnTo>
                <a:lnTo>
                  <a:pt x="2514" y="3716"/>
                </a:lnTo>
                <a:lnTo>
                  <a:pt x="2514" y="3707"/>
                </a:lnTo>
                <a:lnTo>
                  <a:pt x="2514" y="3698"/>
                </a:lnTo>
                <a:lnTo>
                  <a:pt x="2523" y="3689"/>
                </a:lnTo>
                <a:close/>
                <a:moveTo>
                  <a:pt x="2770" y="3972"/>
                </a:moveTo>
                <a:lnTo>
                  <a:pt x="2779" y="3972"/>
                </a:lnTo>
                <a:lnTo>
                  <a:pt x="2779" y="3963"/>
                </a:lnTo>
                <a:lnTo>
                  <a:pt x="2788" y="3963"/>
                </a:lnTo>
                <a:lnTo>
                  <a:pt x="2779" y="3954"/>
                </a:lnTo>
                <a:lnTo>
                  <a:pt x="2770" y="3954"/>
                </a:lnTo>
                <a:lnTo>
                  <a:pt x="2761" y="3954"/>
                </a:lnTo>
                <a:lnTo>
                  <a:pt x="2753" y="3963"/>
                </a:lnTo>
                <a:lnTo>
                  <a:pt x="2753" y="3972"/>
                </a:lnTo>
                <a:lnTo>
                  <a:pt x="2753" y="3963"/>
                </a:lnTo>
                <a:lnTo>
                  <a:pt x="2761" y="3963"/>
                </a:lnTo>
                <a:lnTo>
                  <a:pt x="2761" y="3972"/>
                </a:lnTo>
                <a:close/>
                <a:moveTo>
                  <a:pt x="2717" y="4130"/>
                </a:moveTo>
                <a:lnTo>
                  <a:pt x="2708" y="4130"/>
                </a:lnTo>
                <a:lnTo>
                  <a:pt x="2700" y="4130"/>
                </a:lnTo>
                <a:lnTo>
                  <a:pt x="2708" y="4122"/>
                </a:lnTo>
                <a:lnTo>
                  <a:pt x="2708" y="4113"/>
                </a:lnTo>
                <a:lnTo>
                  <a:pt x="2700" y="4122"/>
                </a:lnTo>
                <a:lnTo>
                  <a:pt x="2700" y="4113"/>
                </a:lnTo>
                <a:lnTo>
                  <a:pt x="2682" y="4104"/>
                </a:lnTo>
                <a:lnTo>
                  <a:pt x="2682" y="4095"/>
                </a:lnTo>
                <a:lnTo>
                  <a:pt x="2691" y="4086"/>
                </a:lnTo>
                <a:lnTo>
                  <a:pt x="2682" y="4086"/>
                </a:lnTo>
                <a:lnTo>
                  <a:pt x="2673" y="4086"/>
                </a:lnTo>
                <a:lnTo>
                  <a:pt x="2664" y="4077"/>
                </a:lnTo>
                <a:lnTo>
                  <a:pt x="2664" y="4069"/>
                </a:lnTo>
                <a:lnTo>
                  <a:pt x="2656" y="4069"/>
                </a:lnTo>
                <a:lnTo>
                  <a:pt x="2664" y="4069"/>
                </a:lnTo>
                <a:lnTo>
                  <a:pt x="2673" y="4069"/>
                </a:lnTo>
                <a:lnTo>
                  <a:pt x="2682" y="4069"/>
                </a:lnTo>
                <a:lnTo>
                  <a:pt x="2682" y="4060"/>
                </a:lnTo>
                <a:lnTo>
                  <a:pt x="2682" y="4051"/>
                </a:lnTo>
                <a:lnTo>
                  <a:pt x="2673" y="4042"/>
                </a:lnTo>
                <a:lnTo>
                  <a:pt x="2664" y="4033"/>
                </a:lnTo>
                <a:lnTo>
                  <a:pt x="2656" y="4042"/>
                </a:lnTo>
                <a:lnTo>
                  <a:pt x="2647" y="4042"/>
                </a:lnTo>
                <a:lnTo>
                  <a:pt x="2629" y="4042"/>
                </a:lnTo>
                <a:lnTo>
                  <a:pt x="2620" y="4042"/>
                </a:lnTo>
                <a:lnTo>
                  <a:pt x="2611" y="4042"/>
                </a:lnTo>
                <a:lnTo>
                  <a:pt x="2620" y="4051"/>
                </a:lnTo>
                <a:lnTo>
                  <a:pt x="2647" y="4060"/>
                </a:lnTo>
                <a:lnTo>
                  <a:pt x="2638" y="4069"/>
                </a:lnTo>
                <a:lnTo>
                  <a:pt x="2647" y="4077"/>
                </a:lnTo>
                <a:lnTo>
                  <a:pt x="2647" y="4086"/>
                </a:lnTo>
                <a:lnTo>
                  <a:pt x="2664" y="4104"/>
                </a:lnTo>
                <a:lnTo>
                  <a:pt x="2682" y="4113"/>
                </a:lnTo>
                <a:lnTo>
                  <a:pt x="2691" y="4122"/>
                </a:lnTo>
                <a:lnTo>
                  <a:pt x="2691" y="4130"/>
                </a:lnTo>
                <a:lnTo>
                  <a:pt x="2700" y="4130"/>
                </a:lnTo>
                <a:lnTo>
                  <a:pt x="2708" y="4139"/>
                </a:lnTo>
                <a:lnTo>
                  <a:pt x="2717" y="4139"/>
                </a:lnTo>
                <a:close/>
                <a:moveTo>
                  <a:pt x="2841" y="4042"/>
                </a:moveTo>
                <a:lnTo>
                  <a:pt x="2841" y="4051"/>
                </a:lnTo>
                <a:lnTo>
                  <a:pt x="2841" y="4060"/>
                </a:lnTo>
                <a:lnTo>
                  <a:pt x="2850" y="4060"/>
                </a:lnTo>
                <a:lnTo>
                  <a:pt x="2850" y="4051"/>
                </a:lnTo>
                <a:close/>
                <a:moveTo>
                  <a:pt x="2858" y="4051"/>
                </a:moveTo>
                <a:lnTo>
                  <a:pt x="2858" y="4033"/>
                </a:lnTo>
                <a:lnTo>
                  <a:pt x="2858" y="4024"/>
                </a:lnTo>
                <a:lnTo>
                  <a:pt x="2858" y="4033"/>
                </a:lnTo>
                <a:lnTo>
                  <a:pt x="2850" y="4042"/>
                </a:lnTo>
                <a:lnTo>
                  <a:pt x="2850" y="4051"/>
                </a:lnTo>
                <a:close/>
                <a:moveTo>
                  <a:pt x="2797" y="4016"/>
                </a:moveTo>
                <a:lnTo>
                  <a:pt x="2788" y="4007"/>
                </a:lnTo>
                <a:lnTo>
                  <a:pt x="2770" y="3998"/>
                </a:lnTo>
                <a:lnTo>
                  <a:pt x="2761" y="4007"/>
                </a:lnTo>
                <a:lnTo>
                  <a:pt x="2770" y="4007"/>
                </a:lnTo>
                <a:lnTo>
                  <a:pt x="2779" y="4016"/>
                </a:lnTo>
                <a:lnTo>
                  <a:pt x="2788" y="4024"/>
                </a:lnTo>
                <a:lnTo>
                  <a:pt x="2806" y="4042"/>
                </a:lnTo>
                <a:lnTo>
                  <a:pt x="2814" y="4042"/>
                </a:lnTo>
                <a:lnTo>
                  <a:pt x="2814" y="4033"/>
                </a:lnTo>
                <a:lnTo>
                  <a:pt x="2823" y="4033"/>
                </a:lnTo>
                <a:lnTo>
                  <a:pt x="2806" y="4016"/>
                </a:lnTo>
                <a:close/>
                <a:moveTo>
                  <a:pt x="2876" y="4095"/>
                </a:moveTo>
                <a:lnTo>
                  <a:pt x="2858" y="4077"/>
                </a:lnTo>
                <a:lnTo>
                  <a:pt x="2858" y="4086"/>
                </a:lnTo>
                <a:lnTo>
                  <a:pt x="2867" y="4095"/>
                </a:lnTo>
                <a:lnTo>
                  <a:pt x="2867" y="4104"/>
                </a:lnTo>
                <a:lnTo>
                  <a:pt x="2876" y="4113"/>
                </a:lnTo>
                <a:lnTo>
                  <a:pt x="2876" y="4104"/>
                </a:lnTo>
                <a:close/>
                <a:moveTo>
                  <a:pt x="2717" y="4148"/>
                </a:moveTo>
                <a:lnTo>
                  <a:pt x="2717" y="4157"/>
                </a:lnTo>
                <a:lnTo>
                  <a:pt x="2726" y="4157"/>
                </a:lnTo>
                <a:lnTo>
                  <a:pt x="2726" y="4166"/>
                </a:lnTo>
                <a:lnTo>
                  <a:pt x="2726" y="4148"/>
                </a:lnTo>
                <a:lnTo>
                  <a:pt x="2717" y="4139"/>
                </a:lnTo>
                <a:close/>
                <a:moveTo>
                  <a:pt x="2744" y="3892"/>
                </a:moveTo>
                <a:lnTo>
                  <a:pt x="2735" y="3892"/>
                </a:lnTo>
                <a:lnTo>
                  <a:pt x="2735" y="3901"/>
                </a:lnTo>
                <a:lnTo>
                  <a:pt x="2735" y="3910"/>
                </a:lnTo>
                <a:lnTo>
                  <a:pt x="2744" y="3901"/>
                </a:lnTo>
                <a:close/>
                <a:moveTo>
                  <a:pt x="8655" y="8216"/>
                </a:moveTo>
                <a:lnTo>
                  <a:pt x="8664" y="8207"/>
                </a:lnTo>
                <a:lnTo>
                  <a:pt x="8655" y="8198"/>
                </a:lnTo>
                <a:lnTo>
                  <a:pt x="8655" y="8189"/>
                </a:lnTo>
                <a:lnTo>
                  <a:pt x="8646" y="8198"/>
                </a:lnTo>
                <a:lnTo>
                  <a:pt x="8646" y="8207"/>
                </a:lnTo>
                <a:lnTo>
                  <a:pt x="8646" y="8216"/>
                </a:lnTo>
                <a:close/>
                <a:moveTo>
                  <a:pt x="24799" y="9751"/>
                </a:moveTo>
                <a:lnTo>
                  <a:pt x="24808" y="9751"/>
                </a:lnTo>
                <a:lnTo>
                  <a:pt x="24799" y="9743"/>
                </a:lnTo>
                <a:lnTo>
                  <a:pt x="24790" y="9734"/>
                </a:lnTo>
                <a:lnTo>
                  <a:pt x="24790" y="9725"/>
                </a:lnTo>
                <a:lnTo>
                  <a:pt x="24781" y="9725"/>
                </a:lnTo>
                <a:lnTo>
                  <a:pt x="24781" y="9734"/>
                </a:lnTo>
                <a:lnTo>
                  <a:pt x="24781" y="9743"/>
                </a:lnTo>
                <a:close/>
                <a:moveTo>
                  <a:pt x="24975" y="7836"/>
                </a:moveTo>
                <a:lnTo>
                  <a:pt x="24984" y="7845"/>
                </a:lnTo>
                <a:lnTo>
                  <a:pt x="24975" y="7836"/>
                </a:lnTo>
                <a:lnTo>
                  <a:pt x="24966" y="7836"/>
                </a:lnTo>
                <a:close/>
                <a:moveTo>
                  <a:pt x="25081" y="4060"/>
                </a:moveTo>
                <a:lnTo>
                  <a:pt x="25072" y="4060"/>
                </a:lnTo>
                <a:lnTo>
                  <a:pt x="25063" y="4060"/>
                </a:lnTo>
                <a:lnTo>
                  <a:pt x="25055" y="4060"/>
                </a:lnTo>
                <a:lnTo>
                  <a:pt x="25037" y="4069"/>
                </a:lnTo>
                <a:lnTo>
                  <a:pt x="25046" y="4069"/>
                </a:lnTo>
                <a:lnTo>
                  <a:pt x="25055" y="4069"/>
                </a:lnTo>
                <a:lnTo>
                  <a:pt x="25055" y="4077"/>
                </a:lnTo>
                <a:lnTo>
                  <a:pt x="25072" y="4086"/>
                </a:lnTo>
                <a:lnTo>
                  <a:pt x="25081" y="4077"/>
                </a:lnTo>
                <a:lnTo>
                  <a:pt x="25090" y="4077"/>
                </a:lnTo>
                <a:lnTo>
                  <a:pt x="25099" y="4077"/>
                </a:lnTo>
                <a:lnTo>
                  <a:pt x="25107" y="4077"/>
                </a:lnTo>
                <a:lnTo>
                  <a:pt x="25090" y="4069"/>
                </a:lnTo>
                <a:close/>
                <a:moveTo>
                  <a:pt x="24843" y="9848"/>
                </a:moveTo>
                <a:lnTo>
                  <a:pt x="24843" y="9840"/>
                </a:lnTo>
                <a:lnTo>
                  <a:pt x="24834" y="9840"/>
                </a:lnTo>
                <a:lnTo>
                  <a:pt x="24834" y="9848"/>
                </a:lnTo>
                <a:close/>
                <a:moveTo>
                  <a:pt x="24816" y="8410"/>
                </a:moveTo>
                <a:lnTo>
                  <a:pt x="24816" y="8419"/>
                </a:lnTo>
                <a:close/>
                <a:moveTo>
                  <a:pt x="24799" y="9795"/>
                </a:moveTo>
                <a:lnTo>
                  <a:pt x="24808" y="9804"/>
                </a:lnTo>
                <a:lnTo>
                  <a:pt x="24816" y="9804"/>
                </a:lnTo>
                <a:lnTo>
                  <a:pt x="24816" y="9795"/>
                </a:lnTo>
                <a:lnTo>
                  <a:pt x="24808" y="9787"/>
                </a:lnTo>
                <a:lnTo>
                  <a:pt x="24808" y="9778"/>
                </a:lnTo>
                <a:lnTo>
                  <a:pt x="24799" y="9778"/>
                </a:lnTo>
                <a:close/>
                <a:moveTo>
                  <a:pt x="24825" y="7916"/>
                </a:moveTo>
                <a:lnTo>
                  <a:pt x="24834" y="7916"/>
                </a:lnTo>
                <a:lnTo>
                  <a:pt x="24825" y="7916"/>
                </a:lnTo>
                <a:lnTo>
                  <a:pt x="24825" y="7924"/>
                </a:lnTo>
                <a:close/>
                <a:moveTo>
                  <a:pt x="25116" y="4122"/>
                </a:moveTo>
                <a:lnTo>
                  <a:pt x="25125" y="4122"/>
                </a:lnTo>
                <a:lnTo>
                  <a:pt x="25125" y="4113"/>
                </a:lnTo>
                <a:lnTo>
                  <a:pt x="25134" y="4113"/>
                </a:lnTo>
                <a:lnTo>
                  <a:pt x="25125" y="4113"/>
                </a:lnTo>
                <a:lnTo>
                  <a:pt x="25116" y="4113"/>
                </a:lnTo>
                <a:lnTo>
                  <a:pt x="25107" y="4113"/>
                </a:lnTo>
                <a:lnTo>
                  <a:pt x="25107" y="4122"/>
                </a:lnTo>
                <a:close/>
                <a:moveTo>
                  <a:pt x="24940" y="7836"/>
                </a:moveTo>
                <a:lnTo>
                  <a:pt x="24949" y="7836"/>
                </a:lnTo>
                <a:lnTo>
                  <a:pt x="24957" y="7836"/>
                </a:lnTo>
                <a:lnTo>
                  <a:pt x="24957" y="7827"/>
                </a:lnTo>
                <a:lnTo>
                  <a:pt x="24940" y="7836"/>
                </a:lnTo>
                <a:lnTo>
                  <a:pt x="24931" y="7827"/>
                </a:lnTo>
                <a:close/>
                <a:moveTo>
                  <a:pt x="25143" y="11508"/>
                </a:moveTo>
                <a:lnTo>
                  <a:pt x="25134" y="11508"/>
                </a:lnTo>
                <a:lnTo>
                  <a:pt x="25134" y="11516"/>
                </a:lnTo>
                <a:lnTo>
                  <a:pt x="25134" y="11525"/>
                </a:lnTo>
                <a:lnTo>
                  <a:pt x="25143" y="11516"/>
                </a:lnTo>
                <a:close/>
                <a:moveTo>
                  <a:pt x="25055" y="8127"/>
                </a:moveTo>
                <a:lnTo>
                  <a:pt x="25063" y="8127"/>
                </a:lnTo>
                <a:close/>
                <a:moveTo>
                  <a:pt x="25469" y="11243"/>
                </a:moveTo>
                <a:lnTo>
                  <a:pt x="25460" y="11234"/>
                </a:lnTo>
                <a:lnTo>
                  <a:pt x="25443" y="11234"/>
                </a:lnTo>
                <a:lnTo>
                  <a:pt x="25434" y="11234"/>
                </a:lnTo>
                <a:lnTo>
                  <a:pt x="25425" y="11243"/>
                </a:lnTo>
                <a:lnTo>
                  <a:pt x="25416" y="11252"/>
                </a:lnTo>
                <a:lnTo>
                  <a:pt x="25407" y="11261"/>
                </a:lnTo>
                <a:lnTo>
                  <a:pt x="25399" y="11269"/>
                </a:lnTo>
                <a:lnTo>
                  <a:pt x="25390" y="11269"/>
                </a:lnTo>
                <a:lnTo>
                  <a:pt x="25381" y="11269"/>
                </a:lnTo>
                <a:lnTo>
                  <a:pt x="25354" y="11261"/>
                </a:lnTo>
                <a:lnTo>
                  <a:pt x="25337" y="11261"/>
                </a:lnTo>
                <a:lnTo>
                  <a:pt x="25319" y="11243"/>
                </a:lnTo>
                <a:lnTo>
                  <a:pt x="25310" y="11243"/>
                </a:lnTo>
                <a:lnTo>
                  <a:pt x="25302" y="11243"/>
                </a:lnTo>
                <a:lnTo>
                  <a:pt x="25302" y="11234"/>
                </a:lnTo>
                <a:lnTo>
                  <a:pt x="25293" y="11234"/>
                </a:lnTo>
                <a:lnTo>
                  <a:pt x="25302" y="11234"/>
                </a:lnTo>
                <a:lnTo>
                  <a:pt x="25293" y="11225"/>
                </a:lnTo>
                <a:lnTo>
                  <a:pt x="25293" y="11208"/>
                </a:lnTo>
                <a:lnTo>
                  <a:pt x="25284" y="11181"/>
                </a:lnTo>
                <a:lnTo>
                  <a:pt x="25284" y="11172"/>
                </a:lnTo>
                <a:lnTo>
                  <a:pt x="25275" y="11172"/>
                </a:lnTo>
                <a:lnTo>
                  <a:pt x="25275" y="11163"/>
                </a:lnTo>
                <a:lnTo>
                  <a:pt x="25257" y="11155"/>
                </a:lnTo>
                <a:lnTo>
                  <a:pt x="25257" y="11146"/>
                </a:lnTo>
                <a:lnTo>
                  <a:pt x="25249" y="11146"/>
                </a:lnTo>
                <a:lnTo>
                  <a:pt x="25249" y="11155"/>
                </a:lnTo>
                <a:lnTo>
                  <a:pt x="25257" y="11155"/>
                </a:lnTo>
                <a:lnTo>
                  <a:pt x="25257" y="11163"/>
                </a:lnTo>
                <a:lnTo>
                  <a:pt x="25257" y="11172"/>
                </a:lnTo>
                <a:lnTo>
                  <a:pt x="25257" y="11190"/>
                </a:lnTo>
                <a:lnTo>
                  <a:pt x="25266" y="11199"/>
                </a:lnTo>
                <a:lnTo>
                  <a:pt x="25257" y="11208"/>
                </a:lnTo>
                <a:lnTo>
                  <a:pt x="25249" y="11208"/>
                </a:lnTo>
                <a:lnTo>
                  <a:pt x="25249" y="11199"/>
                </a:lnTo>
                <a:lnTo>
                  <a:pt x="25249" y="11190"/>
                </a:lnTo>
                <a:lnTo>
                  <a:pt x="25240" y="11190"/>
                </a:lnTo>
                <a:lnTo>
                  <a:pt x="25240" y="11181"/>
                </a:lnTo>
                <a:lnTo>
                  <a:pt x="25222" y="11181"/>
                </a:lnTo>
                <a:lnTo>
                  <a:pt x="25213" y="11172"/>
                </a:lnTo>
                <a:lnTo>
                  <a:pt x="25213" y="11181"/>
                </a:lnTo>
                <a:lnTo>
                  <a:pt x="25213" y="11172"/>
                </a:lnTo>
                <a:lnTo>
                  <a:pt x="25205" y="11172"/>
                </a:lnTo>
                <a:lnTo>
                  <a:pt x="25205" y="11163"/>
                </a:lnTo>
                <a:lnTo>
                  <a:pt x="25205" y="11155"/>
                </a:lnTo>
                <a:lnTo>
                  <a:pt x="25205" y="11146"/>
                </a:lnTo>
                <a:lnTo>
                  <a:pt x="25205" y="11137"/>
                </a:lnTo>
                <a:lnTo>
                  <a:pt x="25205" y="11128"/>
                </a:lnTo>
                <a:lnTo>
                  <a:pt x="25196" y="11110"/>
                </a:lnTo>
                <a:lnTo>
                  <a:pt x="25187" y="11102"/>
                </a:lnTo>
                <a:lnTo>
                  <a:pt x="25187" y="11093"/>
                </a:lnTo>
                <a:lnTo>
                  <a:pt x="25178" y="11084"/>
                </a:lnTo>
                <a:lnTo>
                  <a:pt x="25187" y="11084"/>
                </a:lnTo>
                <a:lnTo>
                  <a:pt x="25187" y="11075"/>
                </a:lnTo>
                <a:lnTo>
                  <a:pt x="25187" y="11066"/>
                </a:lnTo>
                <a:lnTo>
                  <a:pt x="25178" y="11058"/>
                </a:lnTo>
                <a:lnTo>
                  <a:pt x="25178" y="11049"/>
                </a:lnTo>
                <a:lnTo>
                  <a:pt x="25169" y="11040"/>
                </a:lnTo>
                <a:lnTo>
                  <a:pt x="25160" y="11049"/>
                </a:lnTo>
                <a:lnTo>
                  <a:pt x="25160" y="11040"/>
                </a:lnTo>
                <a:lnTo>
                  <a:pt x="25152" y="11040"/>
                </a:lnTo>
                <a:lnTo>
                  <a:pt x="25160" y="11031"/>
                </a:lnTo>
                <a:lnTo>
                  <a:pt x="25152" y="11031"/>
                </a:lnTo>
                <a:lnTo>
                  <a:pt x="25143" y="11022"/>
                </a:lnTo>
                <a:lnTo>
                  <a:pt x="25134" y="11022"/>
                </a:lnTo>
                <a:lnTo>
                  <a:pt x="25125" y="11022"/>
                </a:lnTo>
                <a:lnTo>
                  <a:pt x="25107" y="11013"/>
                </a:lnTo>
                <a:lnTo>
                  <a:pt x="25107" y="11005"/>
                </a:lnTo>
                <a:lnTo>
                  <a:pt x="25099" y="11013"/>
                </a:lnTo>
                <a:lnTo>
                  <a:pt x="25090" y="11013"/>
                </a:lnTo>
                <a:lnTo>
                  <a:pt x="25090" y="11005"/>
                </a:lnTo>
                <a:lnTo>
                  <a:pt x="25081" y="10987"/>
                </a:lnTo>
                <a:lnTo>
                  <a:pt x="25072" y="10987"/>
                </a:lnTo>
                <a:lnTo>
                  <a:pt x="25072" y="10978"/>
                </a:lnTo>
                <a:lnTo>
                  <a:pt x="25081" y="10969"/>
                </a:lnTo>
                <a:lnTo>
                  <a:pt x="25063" y="10969"/>
                </a:lnTo>
                <a:lnTo>
                  <a:pt x="25055" y="10978"/>
                </a:lnTo>
                <a:lnTo>
                  <a:pt x="25063" y="10987"/>
                </a:lnTo>
                <a:lnTo>
                  <a:pt x="25072" y="11005"/>
                </a:lnTo>
                <a:lnTo>
                  <a:pt x="25081" y="11013"/>
                </a:lnTo>
                <a:lnTo>
                  <a:pt x="25090" y="11022"/>
                </a:lnTo>
                <a:lnTo>
                  <a:pt x="25090" y="11031"/>
                </a:lnTo>
                <a:lnTo>
                  <a:pt x="25081" y="11040"/>
                </a:lnTo>
                <a:lnTo>
                  <a:pt x="25090" y="11040"/>
                </a:lnTo>
                <a:lnTo>
                  <a:pt x="25090" y="11049"/>
                </a:lnTo>
                <a:lnTo>
                  <a:pt x="25099" y="11049"/>
                </a:lnTo>
                <a:lnTo>
                  <a:pt x="25099" y="11058"/>
                </a:lnTo>
                <a:lnTo>
                  <a:pt x="25107" y="11058"/>
                </a:lnTo>
                <a:lnTo>
                  <a:pt x="25107" y="11049"/>
                </a:lnTo>
                <a:lnTo>
                  <a:pt x="25116" y="11049"/>
                </a:lnTo>
                <a:lnTo>
                  <a:pt x="25107" y="11058"/>
                </a:lnTo>
                <a:lnTo>
                  <a:pt x="25107" y="11066"/>
                </a:lnTo>
                <a:lnTo>
                  <a:pt x="25143" y="11119"/>
                </a:lnTo>
                <a:lnTo>
                  <a:pt x="25152" y="11128"/>
                </a:lnTo>
                <a:lnTo>
                  <a:pt x="25152" y="11137"/>
                </a:lnTo>
                <a:lnTo>
                  <a:pt x="25160" y="11137"/>
                </a:lnTo>
                <a:lnTo>
                  <a:pt x="25160" y="11128"/>
                </a:lnTo>
                <a:lnTo>
                  <a:pt x="25152" y="11110"/>
                </a:lnTo>
                <a:lnTo>
                  <a:pt x="25143" y="11102"/>
                </a:lnTo>
                <a:lnTo>
                  <a:pt x="25143" y="11093"/>
                </a:lnTo>
                <a:lnTo>
                  <a:pt x="25143" y="11102"/>
                </a:lnTo>
                <a:lnTo>
                  <a:pt x="25152" y="11110"/>
                </a:lnTo>
                <a:lnTo>
                  <a:pt x="25169" y="11119"/>
                </a:lnTo>
                <a:lnTo>
                  <a:pt x="25178" y="11119"/>
                </a:lnTo>
                <a:lnTo>
                  <a:pt x="25178" y="11128"/>
                </a:lnTo>
                <a:lnTo>
                  <a:pt x="25169" y="11128"/>
                </a:lnTo>
                <a:lnTo>
                  <a:pt x="25169" y="11137"/>
                </a:lnTo>
                <a:lnTo>
                  <a:pt x="25178" y="11137"/>
                </a:lnTo>
                <a:lnTo>
                  <a:pt x="25178" y="11146"/>
                </a:lnTo>
                <a:lnTo>
                  <a:pt x="25178" y="11155"/>
                </a:lnTo>
                <a:lnTo>
                  <a:pt x="25169" y="11146"/>
                </a:lnTo>
                <a:lnTo>
                  <a:pt x="25160" y="11146"/>
                </a:lnTo>
                <a:lnTo>
                  <a:pt x="25178" y="11163"/>
                </a:lnTo>
                <a:lnTo>
                  <a:pt x="25178" y="11172"/>
                </a:lnTo>
                <a:lnTo>
                  <a:pt x="25178" y="11181"/>
                </a:lnTo>
                <a:lnTo>
                  <a:pt x="25187" y="11181"/>
                </a:lnTo>
                <a:lnTo>
                  <a:pt x="25196" y="11181"/>
                </a:lnTo>
                <a:lnTo>
                  <a:pt x="25205" y="11181"/>
                </a:lnTo>
                <a:lnTo>
                  <a:pt x="25213" y="11190"/>
                </a:lnTo>
                <a:lnTo>
                  <a:pt x="25205" y="11199"/>
                </a:lnTo>
                <a:lnTo>
                  <a:pt x="25205" y="11208"/>
                </a:lnTo>
                <a:lnTo>
                  <a:pt x="25196" y="11190"/>
                </a:lnTo>
                <a:lnTo>
                  <a:pt x="25187" y="11199"/>
                </a:lnTo>
                <a:lnTo>
                  <a:pt x="25196" y="11208"/>
                </a:lnTo>
                <a:lnTo>
                  <a:pt x="25196" y="11216"/>
                </a:lnTo>
                <a:lnTo>
                  <a:pt x="25205" y="11216"/>
                </a:lnTo>
                <a:lnTo>
                  <a:pt x="25205" y="11225"/>
                </a:lnTo>
                <a:lnTo>
                  <a:pt x="25213" y="11243"/>
                </a:lnTo>
                <a:lnTo>
                  <a:pt x="25213" y="11252"/>
                </a:lnTo>
                <a:lnTo>
                  <a:pt x="25213" y="11261"/>
                </a:lnTo>
                <a:lnTo>
                  <a:pt x="25205" y="11261"/>
                </a:lnTo>
                <a:lnTo>
                  <a:pt x="25213" y="11269"/>
                </a:lnTo>
                <a:lnTo>
                  <a:pt x="25205" y="11278"/>
                </a:lnTo>
                <a:lnTo>
                  <a:pt x="25196" y="11287"/>
                </a:lnTo>
                <a:lnTo>
                  <a:pt x="25196" y="11305"/>
                </a:lnTo>
                <a:lnTo>
                  <a:pt x="25196" y="11322"/>
                </a:lnTo>
                <a:lnTo>
                  <a:pt x="25196" y="11340"/>
                </a:lnTo>
                <a:lnTo>
                  <a:pt x="25187" y="11340"/>
                </a:lnTo>
                <a:lnTo>
                  <a:pt x="25178" y="11349"/>
                </a:lnTo>
                <a:lnTo>
                  <a:pt x="25178" y="11358"/>
                </a:lnTo>
                <a:lnTo>
                  <a:pt x="25169" y="11358"/>
                </a:lnTo>
                <a:lnTo>
                  <a:pt x="25152" y="11358"/>
                </a:lnTo>
                <a:lnTo>
                  <a:pt x="25134" y="11366"/>
                </a:lnTo>
                <a:lnTo>
                  <a:pt x="25134" y="11375"/>
                </a:lnTo>
                <a:lnTo>
                  <a:pt x="25134" y="11384"/>
                </a:lnTo>
                <a:lnTo>
                  <a:pt x="25134" y="11393"/>
                </a:lnTo>
                <a:lnTo>
                  <a:pt x="25143" y="11402"/>
                </a:lnTo>
                <a:lnTo>
                  <a:pt x="25160" y="11402"/>
                </a:lnTo>
                <a:lnTo>
                  <a:pt x="25169" y="11411"/>
                </a:lnTo>
                <a:lnTo>
                  <a:pt x="25178" y="11419"/>
                </a:lnTo>
                <a:lnTo>
                  <a:pt x="25187" y="11428"/>
                </a:lnTo>
                <a:lnTo>
                  <a:pt x="25196" y="11428"/>
                </a:lnTo>
                <a:lnTo>
                  <a:pt x="25205" y="11428"/>
                </a:lnTo>
                <a:lnTo>
                  <a:pt x="25222" y="11437"/>
                </a:lnTo>
                <a:lnTo>
                  <a:pt x="25231" y="11455"/>
                </a:lnTo>
                <a:lnTo>
                  <a:pt x="25240" y="11464"/>
                </a:lnTo>
                <a:lnTo>
                  <a:pt x="25240" y="11490"/>
                </a:lnTo>
                <a:lnTo>
                  <a:pt x="25231" y="11499"/>
                </a:lnTo>
                <a:lnTo>
                  <a:pt x="25222" y="11516"/>
                </a:lnTo>
                <a:lnTo>
                  <a:pt x="25213" y="11534"/>
                </a:lnTo>
                <a:lnTo>
                  <a:pt x="25196" y="11552"/>
                </a:lnTo>
                <a:lnTo>
                  <a:pt x="25196" y="11561"/>
                </a:lnTo>
                <a:lnTo>
                  <a:pt x="25205" y="11561"/>
                </a:lnTo>
                <a:lnTo>
                  <a:pt x="25213" y="11552"/>
                </a:lnTo>
                <a:lnTo>
                  <a:pt x="25205" y="11552"/>
                </a:lnTo>
                <a:lnTo>
                  <a:pt x="25213" y="11552"/>
                </a:lnTo>
                <a:lnTo>
                  <a:pt x="25213" y="11561"/>
                </a:lnTo>
                <a:lnTo>
                  <a:pt x="25213" y="11569"/>
                </a:lnTo>
                <a:lnTo>
                  <a:pt x="25222" y="11561"/>
                </a:lnTo>
                <a:lnTo>
                  <a:pt x="25231" y="11569"/>
                </a:lnTo>
                <a:lnTo>
                  <a:pt x="25240" y="11578"/>
                </a:lnTo>
                <a:lnTo>
                  <a:pt x="25249" y="11578"/>
                </a:lnTo>
                <a:lnTo>
                  <a:pt x="25257" y="11578"/>
                </a:lnTo>
                <a:lnTo>
                  <a:pt x="25275" y="11569"/>
                </a:lnTo>
                <a:lnTo>
                  <a:pt x="25284" y="11561"/>
                </a:lnTo>
                <a:lnTo>
                  <a:pt x="25293" y="11552"/>
                </a:lnTo>
                <a:lnTo>
                  <a:pt x="25302" y="11543"/>
                </a:lnTo>
                <a:lnTo>
                  <a:pt x="25302" y="11534"/>
                </a:lnTo>
                <a:lnTo>
                  <a:pt x="25310" y="11516"/>
                </a:lnTo>
                <a:lnTo>
                  <a:pt x="25319" y="11508"/>
                </a:lnTo>
                <a:lnTo>
                  <a:pt x="25319" y="11499"/>
                </a:lnTo>
                <a:lnTo>
                  <a:pt x="25328" y="11490"/>
                </a:lnTo>
                <a:lnTo>
                  <a:pt x="25337" y="11481"/>
                </a:lnTo>
                <a:lnTo>
                  <a:pt x="25346" y="11464"/>
                </a:lnTo>
                <a:lnTo>
                  <a:pt x="25354" y="11464"/>
                </a:lnTo>
                <a:lnTo>
                  <a:pt x="25354" y="11455"/>
                </a:lnTo>
                <a:lnTo>
                  <a:pt x="25363" y="11437"/>
                </a:lnTo>
                <a:lnTo>
                  <a:pt x="25372" y="11411"/>
                </a:lnTo>
                <a:lnTo>
                  <a:pt x="25363" y="11411"/>
                </a:lnTo>
                <a:lnTo>
                  <a:pt x="25363" y="11402"/>
                </a:lnTo>
                <a:lnTo>
                  <a:pt x="25363" y="11384"/>
                </a:lnTo>
                <a:lnTo>
                  <a:pt x="25372" y="11375"/>
                </a:lnTo>
                <a:lnTo>
                  <a:pt x="25381" y="11375"/>
                </a:lnTo>
                <a:lnTo>
                  <a:pt x="25390" y="11366"/>
                </a:lnTo>
                <a:lnTo>
                  <a:pt x="25399" y="11366"/>
                </a:lnTo>
                <a:lnTo>
                  <a:pt x="25407" y="11366"/>
                </a:lnTo>
                <a:lnTo>
                  <a:pt x="25416" y="11366"/>
                </a:lnTo>
                <a:lnTo>
                  <a:pt x="25425" y="11366"/>
                </a:lnTo>
                <a:lnTo>
                  <a:pt x="25434" y="11375"/>
                </a:lnTo>
                <a:lnTo>
                  <a:pt x="25443" y="11366"/>
                </a:lnTo>
                <a:lnTo>
                  <a:pt x="25434" y="11366"/>
                </a:lnTo>
                <a:lnTo>
                  <a:pt x="25434" y="11358"/>
                </a:lnTo>
                <a:lnTo>
                  <a:pt x="25434" y="11340"/>
                </a:lnTo>
                <a:lnTo>
                  <a:pt x="25443" y="11331"/>
                </a:lnTo>
                <a:lnTo>
                  <a:pt x="25452" y="11331"/>
                </a:lnTo>
                <a:lnTo>
                  <a:pt x="25452" y="11322"/>
                </a:lnTo>
                <a:lnTo>
                  <a:pt x="25460" y="11313"/>
                </a:lnTo>
                <a:lnTo>
                  <a:pt x="25460" y="11305"/>
                </a:lnTo>
                <a:lnTo>
                  <a:pt x="25469" y="11287"/>
                </a:lnTo>
                <a:lnTo>
                  <a:pt x="25469" y="11269"/>
                </a:lnTo>
                <a:lnTo>
                  <a:pt x="25478" y="11261"/>
                </a:lnTo>
                <a:lnTo>
                  <a:pt x="25478" y="11252"/>
                </a:lnTo>
                <a:lnTo>
                  <a:pt x="25478" y="11243"/>
                </a:lnTo>
                <a:close/>
                <a:moveTo>
                  <a:pt x="25090" y="8251"/>
                </a:moveTo>
                <a:lnTo>
                  <a:pt x="25081" y="8251"/>
                </a:lnTo>
                <a:lnTo>
                  <a:pt x="25072" y="8251"/>
                </a:lnTo>
                <a:lnTo>
                  <a:pt x="25081" y="8251"/>
                </a:lnTo>
                <a:close/>
                <a:moveTo>
                  <a:pt x="25072" y="8286"/>
                </a:moveTo>
                <a:lnTo>
                  <a:pt x="25081" y="8286"/>
                </a:lnTo>
                <a:lnTo>
                  <a:pt x="25081" y="8277"/>
                </a:lnTo>
                <a:lnTo>
                  <a:pt x="25072" y="8277"/>
                </a:lnTo>
                <a:lnTo>
                  <a:pt x="25081" y="8277"/>
                </a:lnTo>
                <a:lnTo>
                  <a:pt x="25081" y="8286"/>
                </a:lnTo>
                <a:close/>
                <a:moveTo>
                  <a:pt x="25072" y="8216"/>
                </a:moveTo>
                <a:lnTo>
                  <a:pt x="25072" y="8207"/>
                </a:lnTo>
                <a:close/>
                <a:moveTo>
                  <a:pt x="25072" y="8225"/>
                </a:moveTo>
                <a:lnTo>
                  <a:pt x="25081" y="8225"/>
                </a:lnTo>
                <a:lnTo>
                  <a:pt x="25081" y="8216"/>
                </a:lnTo>
                <a:lnTo>
                  <a:pt x="25072" y="8216"/>
                </a:lnTo>
                <a:close/>
                <a:moveTo>
                  <a:pt x="25063" y="8127"/>
                </a:moveTo>
                <a:lnTo>
                  <a:pt x="25072" y="8119"/>
                </a:lnTo>
                <a:close/>
                <a:moveTo>
                  <a:pt x="24640" y="9504"/>
                </a:moveTo>
                <a:lnTo>
                  <a:pt x="24649" y="9513"/>
                </a:lnTo>
                <a:lnTo>
                  <a:pt x="24649" y="9504"/>
                </a:lnTo>
                <a:close/>
                <a:moveTo>
                  <a:pt x="24649" y="9522"/>
                </a:moveTo>
                <a:lnTo>
                  <a:pt x="24640" y="9540"/>
                </a:lnTo>
                <a:lnTo>
                  <a:pt x="24649" y="9540"/>
                </a:lnTo>
                <a:lnTo>
                  <a:pt x="24658" y="9540"/>
                </a:lnTo>
                <a:lnTo>
                  <a:pt x="24658" y="9548"/>
                </a:lnTo>
                <a:lnTo>
                  <a:pt x="24666" y="9557"/>
                </a:lnTo>
                <a:lnTo>
                  <a:pt x="24666" y="9566"/>
                </a:lnTo>
                <a:lnTo>
                  <a:pt x="24666" y="9575"/>
                </a:lnTo>
                <a:lnTo>
                  <a:pt x="24675" y="9575"/>
                </a:lnTo>
                <a:lnTo>
                  <a:pt x="24675" y="9566"/>
                </a:lnTo>
                <a:lnTo>
                  <a:pt x="24693" y="9566"/>
                </a:lnTo>
                <a:lnTo>
                  <a:pt x="24693" y="9557"/>
                </a:lnTo>
                <a:lnTo>
                  <a:pt x="24684" y="9557"/>
                </a:lnTo>
                <a:lnTo>
                  <a:pt x="24684" y="9548"/>
                </a:lnTo>
                <a:lnTo>
                  <a:pt x="24666" y="9540"/>
                </a:lnTo>
                <a:lnTo>
                  <a:pt x="24658" y="9522"/>
                </a:lnTo>
                <a:close/>
                <a:moveTo>
                  <a:pt x="24658" y="9363"/>
                </a:moveTo>
                <a:lnTo>
                  <a:pt x="24666" y="9372"/>
                </a:lnTo>
                <a:lnTo>
                  <a:pt x="24675" y="9372"/>
                </a:lnTo>
                <a:lnTo>
                  <a:pt x="24675" y="9363"/>
                </a:lnTo>
                <a:lnTo>
                  <a:pt x="24666" y="9363"/>
                </a:lnTo>
                <a:close/>
                <a:moveTo>
                  <a:pt x="24666" y="10034"/>
                </a:moveTo>
                <a:lnTo>
                  <a:pt x="24675" y="10034"/>
                </a:lnTo>
                <a:lnTo>
                  <a:pt x="24675" y="10025"/>
                </a:lnTo>
                <a:lnTo>
                  <a:pt x="24666" y="10025"/>
                </a:lnTo>
                <a:close/>
                <a:moveTo>
                  <a:pt x="24631" y="9901"/>
                </a:moveTo>
                <a:lnTo>
                  <a:pt x="24640" y="9910"/>
                </a:lnTo>
                <a:lnTo>
                  <a:pt x="24649" y="9919"/>
                </a:lnTo>
                <a:lnTo>
                  <a:pt x="24658" y="9919"/>
                </a:lnTo>
                <a:lnTo>
                  <a:pt x="24666" y="9919"/>
                </a:lnTo>
                <a:lnTo>
                  <a:pt x="24666" y="9910"/>
                </a:lnTo>
                <a:lnTo>
                  <a:pt x="24658" y="9901"/>
                </a:lnTo>
                <a:lnTo>
                  <a:pt x="24658" y="9884"/>
                </a:lnTo>
                <a:lnTo>
                  <a:pt x="24649" y="9884"/>
                </a:lnTo>
                <a:lnTo>
                  <a:pt x="24640" y="9884"/>
                </a:lnTo>
                <a:lnTo>
                  <a:pt x="24640" y="9893"/>
                </a:lnTo>
                <a:lnTo>
                  <a:pt x="24649" y="9893"/>
                </a:lnTo>
                <a:lnTo>
                  <a:pt x="24640" y="9901"/>
                </a:lnTo>
                <a:close/>
                <a:moveTo>
                  <a:pt x="24666" y="9389"/>
                </a:moveTo>
                <a:lnTo>
                  <a:pt x="24666" y="9398"/>
                </a:lnTo>
                <a:lnTo>
                  <a:pt x="24675" y="9407"/>
                </a:lnTo>
                <a:lnTo>
                  <a:pt x="24675" y="9398"/>
                </a:lnTo>
                <a:close/>
                <a:moveTo>
                  <a:pt x="24702" y="9954"/>
                </a:moveTo>
                <a:lnTo>
                  <a:pt x="24710" y="9954"/>
                </a:lnTo>
                <a:lnTo>
                  <a:pt x="24719" y="9954"/>
                </a:lnTo>
                <a:lnTo>
                  <a:pt x="24719" y="9946"/>
                </a:lnTo>
                <a:lnTo>
                  <a:pt x="24710" y="9946"/>
                </a:lnTo>
                <a:lnTo>
                  <a:pt x="24702" y="9937"/>
                </a:lnTo>
                <a:lnTo>
                  <a:pt x="24693" y="9937"/>
                </a:lnTo>
                <a:lnTo>
                  <a:pt x="24702" y="9946"/>
                </a:lnTo>
                <a:close/>
                <a:moveTo>
                  <a:pt x="24693" y="9478"/>
                </a:moveTo>
                <a:lnTo>
                  <a:pt x="24684" y="9487"/>
                </a:lnTo>
                <a:lnTo>
                  <a:pt x="24693" y="9495"/>
                </a:lnTo>
                <a:lnTo>
                  <a:pt x="24702" y="9487"/>
                </a:lnTo>
                <a:lnTo>
                  <a:pt x="24710" y="9478"/>
                </a:lnTo>
                <a:close/>
                <a:moveTo>
                  <a:pt x="24702" y="3892"/>
                </a:moveTo>
                <a:lnTo>
                  <a:pt x="24684" y="3883"/>
                </a:lnTo>
                <a:lnTo>
                  <a:pt x="24675" y="3874"/>
                </a:lnTo>
                <a:lnTo>
                  <a:pt x="24666" y="3874"/>
                </a:lnTo>
                <a:lnTo>
                  <a:pt x="24684" y="3892"/>
                </a:lnTo>
                <a:lnTo>
                  <a:pt x="24710" y="3910"/>
                </a:lnTo>
                <a:lnTo>
                  <a:pt x="24710" y="3901"/>
                </a:lnTo>
                <a:close/>
                <a:moveTo>
                  <a:pt x="25160" y="11552"/>
                </a:moveTo>
                <a:lnTo>
                  <a:pt x="25152" y="11552"/>
                </a:lnTo>
                <a:lnTo>
                  <a:pt x="25160" y="11543"/>
                </a:lnTo>
                <a:lnTo>
                  <a:pt x="25169" y="11534"/>
                </a:lnTo>
                <a:lnTo>
                  <a:pt x="25160" y="11534"/>
                </a:lnTo>
                <a:lnTo>
                  <a:pt x="25160" y="11525"/>
                </a:lnTo>
                <a:lnTo>
                  <a:pt x="25152" y="11525"/>
                </a:lnTo>
                <a:lnTo>
                  <a:pt x="25152" y="11534"/>
                </a:lnTo>
                <a:lnTo>
                  <a:pt x="25143" y="11534"/>
                </a:lnTo>
                <a:lnTo>
                  <a:pt x="25143" y="11543"/>
                </a:lnTo>
                <a:lnTo>
                  <a:pt x="25143" y="11552"/>
                </a:lnTo>
                <a:lnTo>
                  <a:pt x="25134" y="11552"/>
                </a:lnTo>
                <a:lnTo>
                  <a:pt x="25134" y="11543"/>
                </a:lnTo>
                <a:lnTo>
                  <a:pt x="25143" y="11534"/>
                </a:lnTo>
                <a:lnTo>
                  <a:pt x="25143" y="11525"/>
                </a:lnTo>
                <a:lnTo>
                  <a:pt x="25152" y="11525"/>
                </a:lnTo>
                <a:lnTo>
                  <a:pt x="25143" y="11525"/>
                </a:lnTo>
                <a:lnTo>
                  <a:pt x="25134" y="11525"/>
                </a:lnTo>
                <a:lnTo>
                  <a:pt x="25125" y="11525"/>
                </a:lnTo>
                <a:lnTo>
                  <a:pt x="25116" y="11534"/>
                </a:lnTo>
                <a:lnTo>
                  <a:pt x="25107" y="11543"/>
                </a:lnTo>
                <a:lnTo>
                  <a:pt x="25099" y="11552"/>
                </a:lnTo>
                <a:lnTo>
                  <a:pt x="25090" y="11552"/>
                </a:lnTo>
                <a:lnTo>
                  <a:pt x="25081" y="11552"/>
                </a:lnTo>
                <a:lnTo>
                  <a:pt x="25081" y="11543"/>
                </a:lnTo>
                <a:lnTo>
                  <a:pt x="25081" y="11534"/>
                </a:lnTo>
                <a:lnTo>
                  <a:pt x="25081" y="11525"/>
                </a:lnTo>
                <a:lnTo>
                  <a:pt x="25072" y="11516"/>
                </a:lnTo>
                <a:lnTo>
                  <a:pt x="25063" y="11516"/>
                </a:lnTo>
                <a:lnTo>
                  <a:pt x="25055" y="11508"/>
                </a:lnTo>
                <a:lnTo>
                  <a:pt x="25055" y="11499"/>
                </a:lnTo>
                <a:lnTo>
                  <a:pt x="25055" y="11490"/>
                </a:lnTo>
                <a:lnTo>
                  <a:pt x="25072" y="11490"/>
                </a:lnTo>
                <a:lnTo>
                  <a:pt x="25063" y="11481"/>
                </a:lnTo>
                <a:lnTo>
                  <a:pt x="25055" y="11481"/>
                </a:lnTo>
                <a:lnTo>
                  <a:pt x="25046" y="11490"/>
                </a:lnTo>
                <a:lnTo>
                  <a:pt x="25037" y="11499"/>
                </a:lnTo>
                <a:lnTo>
                  <a:pt x="25019" y="11508"/>
                </a:lnTo>
                <a:lnTo>
                  <a:pt x="25010" y="11525"/>
                </a:lnTo>
                <a:lnTo>
                  <a:pt x="25010" y="11543"/>
                </a:lnTo>
                <a:lnTo>
                  <a:pt x="25002" y="11569"/>
                </a:lnTo>
                <a:lnTo>
                  <a:pt x="24993" y="11578"/>
                </a:lnTo>
                <a:lnTo>
                  <a:pt x="24984" y="11587"/>
                </a:lnTo>
                <a:lnTo>
                  <a:pt x="24984" y="11596"/>
                </a:lnTo>
                <a:lnTo>
                  <a:pt x="24975" y="11596"/>
                </a:lnTo>
                <a:lnTo>
                  <a:pt x="24966" y="11596"/>
                </a:lnTo>
                <a:lnTo>
                  <a:pt x="24957" y="11614"/>
                </a:lnTo>
                <a:lnTo>
                  <a:pt x="24957" y="11622"/>
                </a:lnTo>
                <a:lnTo>
                  <a:pt x="24949" y="11631"/>
                </a:lnTo>
                <a:lnTo>
                  <a:pt x="24949" y="11640"/>
                </a:lnTo>
                <a:lnTo>
                  <a:pt x="24949" y="11649"/>
                </a:lnTo>
                <a:lnTo>
                  <a:pt x="24949" y="11658"/>
                </a:lnTo>
                <a:lnTo>
                  <a:pt x="24940" y="11658"/>
                </a:lnTo>
                <a:lnTo>
                  <a:pt x="24931" y="11675"/>
                </a:lnTo>
                <a:lnTo>
                  <a:pt x="24931" y="11684"/>
                </a:lnTo>
                <a:lnTo>
                  <a:pt x="24931" y="11693"/>
                </a:lnTo>
                <a:lnTo>
                  <a:pt x="24931" y="11684"/>
                </a:lnTo>
                <a:lnTo>
                  <a:pt x="24922" y="11684"/>
                </a:lnTo>
                <a:lnTo>
                  <a:pt x="24913" y="11693"/>
                </a:lnTo>
                <a:lnTo>
                  <a:pt x="24905" y="11702"/>
                </a:lnTo>
                <a:lnTo>
                  <a:pt x="24905" y="11711"/>
                </a:lnTo>
                <a:lnTo>
                  <a:pt x="24905" y="11702"/>
                </a:lnTo>
                <a:lnTo>
                  <a:pt x="24896" y="11702"/>
                </a:lnTo>
                <a:lnTo>
                  <a:pt x="24896" y="11711"/>
                </a:lnTo>
                <a:lnTo>
                  <a:pt x="24887" y="11711"/>
                </a:lnTo>
                <a:lnTo>
                  <a:pt x="24878" y="11711"/>
                </a:lnTo>
                <a:lnTo>
                  <a:pt x="24878" y="11719"/>
                </a:lnTo>
                <a:lnTo>
                  <a:pt x="24887" y="11719"/>
                </a:lnTo>
                <a:lnTo>
                  <a:pt x="24878" y="11719"/>
                </a:lnTo>
                <a:lnTo>
                  <a:pt x="24869" y="11719"/>
                </a:lnTo>
                <a:lnTo>
                  <a:pt x="24869" y="11728"/>
                </a:lnTo>
                <a:lnTo>
                  <a:pt x="24860" y="11728"/>
                </a:lnTo>
                <a:lnTo>
                  <a:pt x="24852" y="11737"/>
                </a:lnTo>
                <a:lnTo>
                  <a:pt x="24843" y="11746"/>
                </a:lnTo>
                <a:lnTo>
                  <a:pt x="24843" y="11755"/>
                </a:lnTo>
                <a:lnTo>
                  <a:pt x="24834" y="11755"/>
                </a:lnTo>
                <a:lnTo>
                  <a:pt x="24825" y="11755"/>
                </a:lnTo>
                <a:lnTo>
                  <a:pt x="24816" y="11764"/>
                </a:lnTo>
                <a:lnTo>
                  <a:pt x="24808" y="11764"/>
                </a:lnTo>
                <a:lnTo>
                  <a:pt x="24790" y="11772"/>
                </a:lnTo>
                <a:lnTo>
                  <a:pt x="24790" y="11781"/>
                </a:lnTo>
                <a:lnTo>
                  <a:pt x="24790" y="11790"/>
                </a:lnTo>
                <a:lnTo>
                  <a:pt x="24781" y="11781"/>
                </a:lnTo>
                <a:lnTo>
                  <a:pt x="24763" y="11790"/>
                </a:lnTo>
                <a:lnTo>
                  <a:pt x="24755" y="11790"/>
                </a:lnTo>
                <a:lnTo>
                  <a:pt x="24737" y="11799"/>
                </a:lnTo>
                <a:lnTo>
                  <a:pt x="24719" y="11817"/>
                </a:lnTo>
                <a:lnTo>
                  <a:pt x="24710" y="11825"/>
                </a:lnTo>
                <a:lnTo>
                  <a:pt x="24693" y="11843"/>
                </a:lnTo>
                <a:lnTo>
                  <a:pt x="24693" y="11852"/>
                </a:lnTo>
                <a:lnTo>
                  <a:pt x="24702" y="11852"/>
                </a:lnTo>
                <a:lnTo>
                  <a:pt x="24693" y="11852"/>
                </a:lnTo>
                <a:lnTo>
                  <a:pt x="24684" y="11852"/>
                </a:lnTo>
                <a:lnTo>
                  <a:pt x="24675" y="11861"/>
                </a:lnTo>
                <a:lnTo>
                  <a:pt x="24666" y="11861"/>
                </a:lnTo>
                <a:lnTo>
                  <a:pt x="24666" y="11870"/>
                </a:lnTo>
                <a:lnTo>
                  <a:pt x="24666" y="11878"/>
                </a:lnTo>
                <a:lnTo>
                  <a:pt x="24666" y="11870"/>
                </a:lnTo>
                <a:lnTo>
                  <a:pt x="24649" y="11878"/>
                </a:lnTo>
                <a:lnTo>
                  <a:pt x="24649" y="11887"/>
                </a:lnTo>
                <a:lnTo>
                  <a:pt x="24649" y="11896"/>
                </a:lnTo>
                <a:lnTo>
                  <a:pt x="24640" y="11887"/>
                </a:lnTo>
                <a:lnTo>
                  <a:pt x="24631" y="11896"/>
                </a:lnTo>
                <a:lnTo>
                  <a:pt x="24631" y="11905"/>
                </a:lnTo>
                <a:lnTo>
                  <a:pt x="24640" y="11905"/>
                </a:lnTo>
                <a:lnTo>
                  <a:pt x="24649" y="11914"/>
                </a:lnTo>
                <a:lnTo>
                  <a:pt x="24640" y="11914"/>
                </a:lnTo>
                <a:lnTo>
                  <a:pt x="24649" y="11922"/>
                </a:lnTo>
                <a:lnTo>
                  <a:pt x="24640" y="11922"/>
                </a:lnTo>
                <a:lnTo>
                  <a:pt x="24622" y="11914"/>
                </a:lnTo>
                <a:lnTo>
                  <a:pt x="24622" y="11922"/>
                </a:lnTo>
                <a:lnTo>
                  <a:pt x="24631" y="11922"/>
                </a:lnTo>
                <a:lnTo>
                  <a:pt x="24613" y="11922"/>
                </a:lnTo>
                <a:lnTo>
                  <a:pt x="24613" y="11931"/>
                </a:lnTo>
                <a:lnTo>
                  <a:pt x="24622" y="11931"/>
                </a:lnTo>
                <a:lnTo>
                  <a:pt x="24631" y="11931"/>
                </a:lnTo>
                <a:lnTo>
                  <a:pt x="24622" y="11940"/>
                </a:lnTo>
                <a:lnTo>
                  <a:pt x="24622" y="11949"/>
                </a:lnTo>
                <a:lnTo>
                  <a:pt x="24631" y="11949"/>
                </a:lnTo>
                <a:lnTo>
                  <a:pt x="24622" y="11958"/>
                </a:lnTo>
                <a:lnTo>
                  <a:pt x="24596" y="11958"/>
                </a:lnTo>
                <a:lnTo>
                  <a:pt x="24596" y="11967"/>
                </a:lnTo>
                <a:lnTo>
                  <a:pt x="24596" y="11975"/>
                </a:lnTo>
                <a:lnTo>
                  <a:pt x="24605" y="11975"/>
                </a:lnTo>
                <a:lnTo>
                  <a:pt x="24613" y="11967"/>
                </a:lnTo>
                <a:lnTo>
                  <a:pt x="24613" y="11975"/>
                </a:lnTo>
                <a:lnTo>
                  <a:pt x="24605" y="11984"/>
                </a:lnTo>
                <a:lnTo>
                  <a:pt x="24613" y="11984"/>
                </a:lnTo>
                <a:lnTo>
                  <a:pt x="24622" y="11975"/>
                </a:lnTo>
                <a:lnTo>
                  <a:pt x="24631" y="11975"/>
                </a:lnTo>
                <a:lnTo>
                  <a:pt x="24613" y="11984"/>
                </a:lnTo>
                <a:lnTo>
                  <a:pt x="24613" y="11993"/>
                </a:lnTo>
                <a:lnTo>
                  <a:pt x="24622" y="11993"/>
                </a:lnTo>
                <a:lnTo>
                  <a:pt x="24640" y="12002"/>
                </a:lnTo>
                <a:lnTo>
                  <a:pt x="24658" y="12002"/>
                </a:lnTo>
                <a:lnTo>
                  <a:pt x="24666" y="11993"/>
                </a:lnTo>
                <a:lnTo>
                  <a:pt x="24675" y="11993"/>
                </a:lnTo>
                <a:lnTo>
                  <a:pt x="24684" y="11993"/>
                </a:lnTo>
                <a:lnTo>
                  <a:pt x="24693" y="12011"/>
                </a:lnTo>
                <a:lnTo>
                  <a:pt x="24702" y="12011"/>
                </a:lnTo>
                <a:lnTo>
                  <a:pt x="24710" y="12011"/>
                </a:lnTo>
                <a:lnTo>
                  <a:pt x="24719" y="12011"/>
                </a:lnTo>
                <a:lnTo>
                  <a:pt x="24728" y="12011"/>
                </a:lnTo>
                <a:lnTo>
                  <a:pt x="24728" y="12020"/>
                </a:lnTo>
                <a:lnTo>
                  <a:pt x="24728" y="12028"/>
                </a:lnTo>
                <a:lnTo>
                  <a:pt x="24737" y="12028"/>
                </a:lnTo>
                <a:lnTo>
                  <a:pt x="24746" y="12028"/>
                </a:lnTo>
                <a:lnTo>
                  <a:pt x="24755" y="12028"/>
                </a:lnTo>
                <a:lnTo>
                  <a:pt x="24763" y="12028"/>
                </a:lnTo>
                <a:lnTo>
                  <a:pt x="24772" y="12028"/>
                </a:lnTo>
                <a:lnTo>
                  <a:pt x="24781" y="12028"/>
                </a:lnTo>
                <a:lnTo>
                  <a:pt x="24790" y="12037"/>
                </a:lnTo>
                <a:lnTo>
                  <a:pt x="24808" y="12037"/>
                </a:lnTo>
                <a:lnTo>
                  <a:pt x="24834" y="12028"/>
                </a:lnTo>
                <a:lnTo>
                  <a:pt x="24834" y="12020"/>
                </a:lnTo>
                <a:lnTo>
                  <a:pt x="24852" y="12011"/>
                </a:lnTo>
                <a:lnTo>
                  <a:pt x="24869" y="11993"/>
                </a:lnTo>
                <a:lnTo>
                  <a:pt x="24869" y="11984"/>
                </a:lnTo>
                <a:lnTo>
                  <a:pt x="24878" y="11975"/>
                </a:lnTo>
                <a:lnTo>
                  <a:pt x="24887" y="11967"/>
                </a:lnTo>
                <a:lnTo>
                  <a:pt x="24905" y="11967"/>
                </a:lnTo>
                <a:lnTo>
                  <a:pt x="24913" y="11967"/>
                </a:lnTo>
                <a:lnTo>
                  <a:pt x="24913" y="11958"/>
                </a:lnTo>
                <a:lnTo>
                  <a:pt x="24905" y="11958"/>
                </a:lnTo>
                <a:lnTo>
                  <a:pt x="24905" y="11949"/>
                </a:lnTo>
                <a:lnTo>
                  <a:pt x="24913" y="11931"/>
                </a:lnTo>
                <a:lnTo>
                  <a:pt x="24922" y="11922"/>
                </a:lnTo>
                <a:lnTo>
                  <a:pt x="24922" y="11905"/>
                </a:lnTo>
                <a:lnTo>
                  <a:pt x="24922" y="11896"/>
                </a:lnTo>
                <a:lnTo>
                  <a:pt x="24931" y="11887"/>
                </a:lnTo>
                <a:lnTo>
                  <a:pt x="24940" y="11887"/>
                </a:lnTo>
                <a:lnTo>
                  <a:pt x="24931" y="11878"/>
                </a:lnTo>
                <a:lnTo>
                  <a:pt x="24940" y="11878"/>
                </a:lnTo>
                <a:lnTo>
                  <a:pt x="24940" y="11861"/>
                </a:lnTo>
                <a:lnTo>
                  <a:pt x="24940" y="11852"/>
                </a:lnTo>
                <a:lnTo>
                  <a:pt x="24940" y="11843"/>
                </a:lnTo>
                <a:lnTo>
                  <a:pt x="24949" y="11825"/>
                </a:lnTo>
                <a:lnTo>
                  <a:pt x="24949" y="11817"/>
                </a:lnTo>
                <a:lnTo>
                  <a:pt x="24957" y="11817"/>
                </a:lnTo>
                <a:lnTo>
                  <a:pt x="24957" y="11808"/>
                </a:lnTo>
                <a:lnTo>
                  <a:pt x="24966" y="11808"/>
                </a:lnTo>
                <a:lnTo>
                  <a:pt x="24975" y="11808"/>
                </a:lnTo>
                <a:lnTo>
                  <a:pt x="24984" y="11799"/>
                </a:lnTo>
                <a:lnTo>
                  <a:pt x="24993" y="11799"/>
                </a:lnTo>
                <a:lnTo>
                  <a:pt x="25002" y="11790"/>
                </a:lnTo>
                <a:lnTo>
                  <a:pt x="25010" y="11790"/>
                </a:lnTo>
                <a:lnTo>
                  <a:pt x="25010" y="11781"/>
                </a:lnTo>
                <a:lnTo>
                  <a:pt x="25002" y="11772"/>
                </a:lnTo>
                <a:lnTo>
                  <a:pt x="25002" y="11764"/>
                </a:lnTo>
                <a:lnTo>
                  <a:pt x="25010" y="11772"/>
                </a:lnTo>
                <a:lnTo>
                  <a:pt x="25019" y="11781"/>
                </a:lnTo>
                <a:lnTo>
                  <a:pt x="25028" y="11781"/>
                </a:lnTo>
                <a:lnTo>
                  <a:pt x="25028" y="11772"/>
                </a:lnTo>
                <a:lnTo>
                  <a:pt x="25037" y="11772"/>
                </a:lnTo>
                <a:lnTo>
                  <a:pt x="25046" y="11772"/>
                </a:lnTo>
                <a:lnTo>
                  <a:pt x="25037" y="11781"/>
                </a:lnTo>
                <a:lnTo>
                  <a:pt x="25055" y="11781"/>
                </a:lnTo>
                <a:lnTo>
                  <a:pt x="25063" y="11781"/>
                </a:lnTo>
                <a:lnTo>
                  <a:pt x="25072" y="11781"/>
                </a:lnTo>
                <a:lnTo>
                  <a:pt x="25081" y="11781"/>
                </a:lnTo>
                <a:lnTo>
                  <a:pt x="25081" y="11772"/>
                </a:lnTo>
                <a:lnTo>
                  <a:pt x="25081" y="11764"/>
                </a:lnTo>
                <a:lnTo>
                  <a:pt x="25072" y="11764"/>
                </a:lnTo>
                <a:lnTo>
                  <a:pt x="25063" y="11764"/>
                </a:lnTo>
                <a:lnTo>
                  <a:pt x="25055" y="11755"/>
                </a:lnTo>
                <a:lnTo>
                  <a:pt x="25055" y="11746"/>
                </a:lnTo>
                <a:lnTo>
                  <a:pt x="25037" y="11746"/>
                </a:lnTo>
                <a:lnTo>
                  <a:pt x="25046" y="11746"/>
                </a:lnTo>
                <a:lnTo>
                  <a:pt x="25055" y="11737"/>
                </a:lnTo>
                <a:lnTo>
                  <a:pt x="25046" y="11728"/>
                </a:lnTo>
                <a:lnTo>
                  <a:pt x="25055" y="11728"/>
                </a:lnTo>
                <a:lnTo>
                  <a:pt x="25063" y="11719"/>
                </a:lnTo>
                <a:lnTo>
                  <a:pt x="25081" y="11711"/>
                </a:lnTo>
                <a:lnTo>
                  <a:pt x="25090" y="11702"/>
                </a:lnTo>
                <a:lnTo>
                  <a:pt x="25099" y="11693"/>
                </a:lnTo>
                <a:lnTo>
                  <a:pt x="25116" y="11667"/>
                </a:lnTo>
                <a:lnTo>
                  <a:pt x="25116" y="11658"/>
                </a:lnTo>
                <a:lnTo>
                  <a:pt x="25134" y="11640"/>
                </a:lnTo>
                <a:lnTo>
                  <a:pt x="25143" y="11631"/>
                </a:lnTo>
                <a:lnTo>
                  <a:pt x="25143" y="11622"/>
                </a:lnTo>
                <a:lnTo>
                  <a:pt x="25152" y="11614"/>
                </a:lnTo>
                <a:lnTo>
                  <a:pt x="25160" y="11605"/>
                </a:lnTo>
                <a:lnTo>
                  <a:pt x="25169" y="11605"/>
                </a:lnTo>
                <a:lnTo>
                  <a:pt x="25169" y="11596"/>
                </a:lnTo>
                <a:lnTo>
                  <a:pt x="25160" y="11587"/>
                </a:lnTo>
                <a:lnTo>
                  <a:pt x="25152" y="11587"/>
                </a:lnTo>
                <a:lnTo>
                  <a:pt x="25160" y="11578"/>
                </a:lnTo>
                <a:lnTo>
                  <a:pt x="25152" y="11569"/>
                </a:lnTo>
                <a:lnTo>
                  <a:pt x="25152" y="11561"/>
                </a:lnTo>
                <a:lnTo>
                  <a:pt x="25160" y="11561"/>
                </a:lnTo>
                <a:lnTo>
                  <a:pt x="25169" y="11561"/>
                </a:lnTo>
                <a:lnTo>
                  <a:pt x="25169" y="11552"/>
                </a:lnTo>
                <a:lnTo>
                  <a:pt x="25178" y="11543"/>
                </a:lnTo>
                <a:lnTo>
                  <a:pt x="25178" y="11534"/>
                </a:lnTo>
                <a:lnTo>
                  <a:pt x="25169" y="11543"/>
                </a:lnTo>
                <a:close/>
                <a:moveTo>
                  <a:pt x="24719" y="12064"/>
                </a:moveTo>
                <a:lnTo>
                  <a:pt x="24710" y="12064"/>
                </a:lnTo>
                <a:lnTo>
                  <a:pt x="24710" y="12055"/>
                </a:lnTo>
                <a:lnTo>
                  <a:pt x="24719" y="12055"/>
                </a:lnTo>
                <a:lnTo>
                  <a:pt x="24702" y="12037"/>
                </a:lnTo>
                <a:lnTo>
                  <a:pt x="24693" y="12037"/>
                </a:lnTo>
                <a:lnTo>
                  <a:pt x="24693" y="12046"/>
                </a:lnTo>
                <a:lnTo>
                  <a:pt x="24693" y="12064"/>
                </a:lnTo>
                <a:lnTo>
                  <a:pt x="24684" y="12064"/>
                </a:lnTo>
                <a:lnTo>
                  <a:pt x="24684" y="12072"/>
                </a:lnTo>
                <a:lnTo>
                  <a:pt x="24675" y="12072"/>
                </a:lnTo>
                <a:lnTo>
                  <a:pt x="24675" y="12081"/>
                </a:lnTo>
                <a:lnTo>
                  <a:pt x="24675" y="12090"/>
                </a:lnTo>
                <a:lnTo>
                  <a:pt x="24684" y="12090"/>
                </a:lnTo>
                <a:lnTo>
                  <a:pt x="24693" y="12081"/>
                </a:lnTo>
                <a:lnTo>
                  <a:pt x="24702" y="12081"/>
                </a:lnTo>
                <a:lnTo>
                  <a:pt x="24710" y="12081"/>
                </a:lnTo>
                <a:lnTo>
                  <a:pt x="24719" y="12081"/>
                </a:lnTo>
                <a:lnTo>
                  <a:pt x="24728" y="12072"/>
                </a:lnTo>
                <a:lnTo>
                  <a:pt x="24728" y="12064"/>
                </a:lnTo>
                <a:close/>
                <a:moveTo>
                  <a:pt x="24790" y="12593"/>
                </a:moveTo>
                <a:lnTo>
                  <a:pt x="24781" y="12593"/>
                </a:lnTo>
                <a:lnTo>
                  <a:pt x="24790" y="12602"/>
                </a:lnTo>
                <a:lnTo>
                  <a:pt x="24799" y="12602"/>
                </a:lnTo>
                <a:close/>
                <a:moveTo>
                  <a:pt x="24763" y="7819"/>
                </a:moveTo>
                <a:lnTo>
                  <a:pt x="24755" y="7819"/>
                </a:lnTo>
                <a:close/>
                <a:moveTo>
                  <a:pt x="24596" y="11949"/>
                </a:moveTo>
                <a:lnTo>
                  <a:pt x="24605" y="11949"/>
                </a:lnTo>
                <a:lnTo>
                  <a:pt x="24613" y="11949"/>
                </a:lnTo>
                <a:lnTo>
                  <a:pt x="24613" y="11940"/>
                </a:lnTo>
                <a:lnTo>
                  <a:pt x="24605" y="11940"/>
                </a:lnTo>
                <a:close/>
                <a:moveTo>
                  <a:pt x="24631" y="11905"/>
                </a:moveTo>
                <a:lnTo>
                  <a:pt x="24622" y="11905"/>
                </a:lnTo>
                <a:lnTo>
                  <a:pt x="24631" y="11914"/>
                </a:lnTo>
                <a:close/>
                <a:moveTo>
                  <a:pt x="24605" y="9866"/>
                </a:moveTo>
                <a:lnTo>
                  <a:pt x="24605" y="9875"/>
                </a:lnTo>
                <a:lnTo>
                  <a:pt x="24596" y="9884"/>
                </a:lnTo>
                <a:lnTo>
                  <a:pt x="24605" y="9884"/>
                </a:lnTo>
                <a:lnTo>
                  <a:pt x="24605" y="9875"/>
                </a:lnTo>
                <a:close/>
                <a:moveTo>
                  <a:pt x="25187" y="8410"/>
                </a:moveTo>
                <a:lnTo>
                  <a:pt x="25187" y="8401"/>
                </a:lnTo>
                <a:lnTo>
                  <a:pt x="25178" y="8401"/>
                </a:lnTo>
                <a:lnTo>
                  <a:pt x="25178" y="8392"/>
                </a:lnTo>
                <a:lnTo>
                  <a:pt x="25178" y="8401"/>
                </a:lnTo>
                <a:lnTo>
                  <a:pt x="25187" y="8410"/>
                </a:lnTo>
                <a:lnTo>
                  <a:pt x="25178" y="8410"/>
                </a:lnTo>
                <a:close/>
                <a:moveTo>
                  <a:pt x="24569" y="9134"/>
                </a:moveTo>
                <a:lnTo>
                  <a:pt x="24560" y="9134"/>
                </a:lnTo>
                <a:lnTo>
                  <a:pt x="24552" y="9134"/>
                </a:lnTo>
                <a:lnTo>
                  <a:pt x="24552" y="9142"/>
                </a:lnTo>
                <a:lnTo>
                  <a:pt x="24543" y="9142"/>
                </a:lnTo>
                <a:lnTo>
                  <a:pt x="24552" y="9142"/>
                </a:lnTo>
                <a:lnTo>
                  <a:pt x="24552" y="9151"/>
                </a:lnTo>
                <a:lnTo>
                  <a:pt x="24560" y="9142"/>
                </a:lnTo>
                <a:lnTo>
                  <a:pt x="24569" y="9142"/>
                </a:lnTo>
                <a:close/>
                <a:moveTo>
                  <a:pt x="24737" y="9584"/>
                </a:moveTo>
                <a:lnTo>
                  <a:pt x="24728" y="9584"/>
                </a:lnTo>
                <a:lnTo>
                  <a:pt x="24719" y="9575"/>
                </a:lnTo>
                <a:lnTo>
                  <a:pt x="24719" y="9584"/>
                </a:lnTo>
                <a:lnTo>
                  <a:pt x="24719" y="9592"/>
                </a:lnTo>
                <a:lnTo>
                  <a:pt x="24728" y="9592"/>
                </a:lnTo>
                <a:lnTo>
                  <a:pt x="24737" y="9592"/>
                </a:lnTo>
                <a:lnTo>
                  <a:pt x="24746" y="9592"/>
                </a:lnTo>
                <a:lnTo>
                  <a:pt x="24737" y="9592"/>
                </a:lnTo>
                <a:close/>
                <a:moveTo>
                  <a:pt x="20202" y="6804"/>
                </a:moveTo>
                <a:lnTo>
                  <a:pt x="20211" y="6804"/>
                </a:lnTo>
                <a:lnTo>
                  <a:pt x="20211" y="6812"/>
                </a:lnTo>
                <a:lnTo>
                  <a:pt x="20211" y="6804"/>
                </a:lnTo>
                <a:close/>
                <a:moveTo>
                  <a:pt x="20696" y="6645"/>
                </a:moveTo>
                <a:lnTo>
                  <a:pt x="20696" y="6654"/>
                </a:lnTo>
                <a:lnTo>
                  <a:pt x="20705" y="6662"/>
                </a:lnTo>
                <a:lnTo>
                  <a:pt x="20705" y="6654"/>
                </a:lnTo>
                <a:close/>
                <a:moveTo>
                  <a:pt x="20255" y="6804"/>
                </a:moveTo>
                <a:lnTo>
                  <a:pt x="20264" y="6804"/>
                </a:lnTo>
                <a:lnTo>
                  <a:pt x="20264" y="6795"/>
                </a:lnTo>
                <a:lnTo>
                  <a:pt x="20255" y="6795"/>
                </a:lnTo>
                <a:close/>
                <a:moveTo>
                  <a:pt x="21649" y="5560"/>
                </a:moveTo>
                <a:lnTo>
                  <a:pt x="21649" y="5551"/>
                </a:lnTo>
                <a:lnTo>
                  <a:pt x="21640" y="5551"/>
                </a:lnTo>
                <a:lnTo>
                  <a:pt x="21640" y="5560"/>
                </a:lnTo>
                <a:lnTo>
                  <a:pt x="21649" y="5569"/>
                </a:lnTo>
                <a:close/>
                <a:moveTo>
                  <a:pt x="20264" y="6777"/>
                </a:moveTo>
                <a:lnTo>
                  <a:pt x="20255" y="6777"/>
                </a:lnTo>
                <a:lnTo>
                  <a:pt x="20255" y="6786"/>
                </a:lnTo>
                <a:close/>
                <a:moveTo>
                  <a:pt x="21296" y="5957"/>
                </a:moveTo>
                <a:lnTo>
                  <a:pt x="21287" y="5957"/>
                </a:lnTo>
                <a:lnTo>
                  <a:pt x="21287" y="5948"/>
                </a:lnTo>
                <a:lnTo>
                  <a:pt x="21279" y="5948"/>
                </a:lnTo>
                <a:lnTo>
                  <a:pt x="21270" y="5948"/>
                </a:lnTo>
                <a:lnTo>
                  <a:pt x="21279" y="5957"/>
                </a:lnTo>
                <a:lnTo>
                  <a:pt x="21287" y="5966"/>
                </a:lnTo>
                <a:lnTo>
                  <a:pt x="21305" y="5975"/>
                </a:lnTo>
                <a:lnTo>
                  <a:pt x="21314" y="5975"/>
                </a:lnTo>
                <a:lnTo>
                  <a:pt x="21314" y="5966"/>
                </a:lnTo>
                <a:close/>
                <a:moveTo>
                  <a:pt x="21649" y="5463"/>
                </a:moveTo>
                <a:lnTo>
                  <a:pt x="21658" y="5463"/>
                </a:lnTo>
                <a:lnTo>
                  <a:pt x="21658" y="5454"/>
                </a:lnTo>
                <a:lnTo>
                  <a:pt x="21649" y="5445"/>
                </a:lnTo>
                <a:lnTo>
                  <a:pt x="21649" y="5454"/>
                </a:lnTo>
                <a:close/>
                <a:moveTo>
                  <a:pt x="21543" y="5295"/>
                </a:moveTo>
                <a:lnTo>
                  <a:pt x="21534" y="5295"/>
                </a:lnTo>
                <a:lnTo>
                  <a:pt x="21534" y="5304"/>
                </a:lnTo>
                <a:close/>
                <a:moveTo>
                  <a:pt x="20220" y="6804"/>
                </a:moveTo>
                <a:lnTo>
                  <a:pt x="20220" y="6812"/>
                </a:lnTo>
                <a:lnTo>
                  <a:pt x="20229" y="6812"/>
                </a:lnTo>
                <a:lnTo>
                  <a:pt x="20229" y="6804"/>
                </a:lnTo>
                <a:close/>
                <a:moveTo>
                  <a:pt x="19699" y="7651"/>
                </a:moveTo>
                <a:lnTo>
                  <a:pt x="19699" y="7660"/>
                </a:lnTo>
                <a:lnTo>
                  <a:pt x="19708" y="7660"/>
                </a:lnTo>
                <a:lnTo>
                  <a:pt x="19717" y="7651"/>
                </a:lnTo>
                <a:lnTo>
                  <a:pt x="19708" y="7651"/>
                </a:lnTo>
                <a:close/>
                <a:moveTo>
                  <a:pt x="19885" y="7466"/>
                </a:moveTo>
                <a:lnTo>
                  <a:pt x="19876" y="7457"/>
                </a:lnTo>
                <a:lnTo>
                  <a:pt x="19876" y="7466"/>
                </a:lnTo>
                <a:lnTo>
                  <a:pt x="19876" y="7474"/>
                </a:lnTo>
                <a:lnTo>
                  <a:pt x="19885" y="7474"/>
                </a:lnTo>
                <a:close/>
                <a:moveTo>
                  <a:pt x="19893" y="7492"/>
                </a:moveTo>
                <a:lnTo>
                  <a:pt x="19893" y="7501"/>
                </a:lnTo>
                <a:lnTo>
                  <a:pt x="19902" y="7501"/>
                </a:lnTo>
                <a:lnTo>
                  <a:pt x="19902" y="7492"/>
                </a:lnTo>
                <a:close/>
                <a:moveTo>
                  <a:pt x="19708" y="7642"/>
                </a:moveTo>
                <a:lnTo>
                  <a:pt x="19717" y="7642"/>
                </a:lnTo>
                <a:lnTo>
                  <a:pt x="19717" y="7633"/>
                </a:lnTo>
                <a:lnTo>
                  <a:pt x="19708" y="7633"/>
                </a:lnTo>
                <a:close/>
                <a:moveTo>
                  <a:pt x="20008" y="7589"/>
                </a:moveTo>
                <a:lnTo>
                  <a:pt x="19999" y="7589"/>
                </a:lnTo>
                <a:lnTo>
                  <a:pt x="19990" y="7589"/>
                </a:lnTo>
                <a:lnTo>
                  <a:pt x="19990" y="7598"/>
                </a:lnTo>
                <a:lnTo>
                  <a:pt x="19999" y="7598"/>
                </a:lnTo>
                <a:lnTo>
                  <a:pt x="19999" y="7616"/>
                </a:lnTo>
                <a:lnTo>
                  <a:pt x="20008" y="7616"/>
                </a:lnTo>
                <a:lnTo>
                  <a:pt x="20008" y="7607"/>
                </a:lnTo>
                <a:lnTo>
                  <a:pt x="20008" y="7598"/>
                </a:lnTo>
                <a:close/>
                <a:moveTo>
                  <a:pt x="20008" y="8145"/>
                </a:moveTo>
                <a:lnTo>
                  <a:pt x="20017" y="8154"/>
                </a:lnTo>
                <a:lnTo>
                  <a:pt x="20017" y="8145"/>
                </a:lnTo>
                <a:close/>
                <a:moveTo>
                  <a:pt x="19929" y="7518"/>
                </a:moveTo>
                <a:lnTo>
                  <a:pt x="19929" y="7527"/>
                </a:lnTo>
                <a:close/>
                <a:moveTo>
                  <a:pt x="19946" y="7563"/>
                </a:moveTo>
                <a:lnTo>
                  <a:pt x="19946" y="7571"/>
                </a:lnTo>
                <a:lnTo>
                  <a:pt x="19955" y="7563"/>
                </a:lnTo>
                <a:close/>
                <a:moveTo>
                  <a:pt x="22425" y="3848"/>
                </a:moveTo>
                <a:lnTo>
                  <a:pt x="22417" y="3857"/>
                </a:lnTo>
                <a:lnTo>
                  <a:pt x="22408" y="3866"/>
                </a:lnTo>
                <a:lnTo>
                  <a:pt x="22417" y="3866"/>
                </a:lnTo>
                <a:lnTo>
                  <a:pt x="22425" y="3866"/>
                </a:lnTo>
                <a:lnTo>
                  <a:pt x="22434" y="3866"/>
                </a:lnTo>
                <a:lnTo>
                  <a:pt x="22443" y="3848"/>
                </a:lnTo>
                <a:lnTo>
                  <a:pt x="22434" y="3848"/>
                </a:lnTo>
                <a:close/>
                <a:moveTo>
                  <a:pt x="26140" y="8975"/>
                </a:moveTo>
                <a:lnTo>
                  <a:pt x="26140" y="8984"/>
                </a:lnTo>
                <a:close/>
                <a:moveTo>
                  <a:pt x="26157" y="4122"/>
                </a:moveTo>
                <a:lnTo>
                  <a:pt x="26149" y="4122"/>
                </a:lnTo>
                <a:lnTo>
                  <a:pt x="26140" y="4122"/>
                </a:lnTo>
                <a:lnTo>
                  <a:pt x="26131" y="4130"/>
                </a:lnTo>
                <a:lnTo>
                  <a:pt x="26140" y="4130"/>
                </a:lnTo>
                <a:close/>
                <a:moveTo>
                  <a:pt x="26149" y="9337"/>
                </a:moveTo>
                <a:lnTo>
                  <a:pt x="26140" y="9345"/>
                </a:lnTo>
                <a:lnTo>
                  <a:pt x="26131" y="9345"/>
                </a:lnTo>
                <a:lnTo>
                  <a:pt x="26122" y="9345"/>
                </a:lnTo>
                <a:lnTo>
                  <a:pt x="26131" y="9354"/>
                </a:lnTo>
                <a:lnTo>
                  <a:pt x="26140" y="9363"/>
                </a:lnTo>
                <a:lnTo>
                  <a:pt x="26149" y="9363"/>
                </a:lnTo>
                <a:lnTo>
                  <a:pt x="26157" y="9363"/>
                </a:lnTo>
                <a:lnTo>
                  <a:pt x="26166" y="9354"/>
                </a:lnTo>
                <a:lnTo>
                  <a:pt x="26157" y="9345"/>
                </a:lnTo>
                <a:close/>
                <a:moveTo>
                  <a:pt x="26149" y="3292"/>
                </a:moveTo>
                <a:lnTo>
                  <a:pt x="26157" y="3292"/>
                </a:lnTo>
                <a:lnTo>
                  <a:pt x="26149" y="3283"/>
                </a:lnTo>
                <a:lnTo>
                  <a:pt x="26140" y="3283"/>
                </a:lnTo>
                <a:lnTo>
                  <a:pt x="26122" y="3274"/>
                </a:lnTo>
                <a:lnTo>
                  <a:pt x="26113" y="3274"/>
                </a:lnTo>
                <a:lnTo>
                  <a:pt x="26104" y="3257"/>
                </a:lnTo>
                <a:lnTo>
                  <a:pt x="26096" y="3265"/>
                </a:lnTo>
                <a:lnTo>
                  <a:pt x="26096" y="3274"/>
                </a:lnTo>
                <a:lnTo>
                  <a:pt x="26104" y="3274"/>
                </a:lnTo>
                <a:lnTo>
                  <a:pt x="26131" y="3292"/>
                </a:lnTo>
                <a:close/>
                <a:moveTo>
                  <a:pt x="25257" y="11128"/>
                </a:moveTo>
                <a:lnTo>
                  <a:pt x="25257" y="11119"/>
                </a:lnTo>
                <a:lnTo>
                  <a:pt x="25257" y="11110"/>
                </a:lnTo>
                <a:lnTo>
                  <a:pt x="25249" y="11110"/>
                </a:lnTo>
                <a:lnTo>
                  <a:pt x="25249" y="11119"/>
                </a:lnTo>
                <a:close/>
                <a:moveTo>
                  <a:pt x="26096" y="4148"/>
                </a:moveTo>
                <a:lnTo>
                  <a:pt x="26078" y="4148"/>
                </a:lnTo>
                <a:lnTo>
                  <a:pt x="26060" y="4148"/>
                </a:lnTo>
                <a:lnTo>
                  <a:pt x="26051" y="4148"/>
                </a:lnTo>
                <a:lnTo>
                  <a:pt x="26043" y="4148"/>
                </a:lnTo>
                <a:lnTo>
                  <a:pt x="26034" y="4148"/>
                </a:lnTo>
                <a:lnTo>
                  <a:pt x="26043" y="4157"/>
                </a:lnTo>
                <a:lnTo>
                  <a:pt x="26051" y="4148"/>
                </a:lnTo>
                <a:lnTo>
                  <a:pt x="26069" y="4157"/>
                </a:lnTo>
                <a:lnTo>
                  <a:pt x="26078" y="4157"/>
                </a:lnTo>
                <a:lnTo>
                  <a:pt x="26087" y="4148"/>
                </a:lnTo>
                <a:lnTo>
                  <a:pt x="26104" y="4148"/>
                </a:lnTo>
                <a:close/>
                <a:moveTo>
                  <a:pt x="25205" y="8445"/>
                </a:moveTo>
                <a:lnTo>
                  <a:pt x="25205" y="8436"/>
                </a:lnTo>
                <a:close/>
                <a:moveTo>
                  <a:pt x="26166" y="8683"/>
                </a:moveTo>
                <a:lnTo>
                  <a:pt x="26157" y="8683"/>
                </a:lnTo>
                <a:lnTo>
                  <a:pt x="26166" y="8683"/>
                </a:lnTo>
                <a:lnTo>
                  <a:pt x="26157" y="8683"/>
                </a:lnTo>
                <a:close/>
                <a:moveTo>
                  <a:pt x="16232" y="4784"/>
                </a:moveTo>
                <a:lnTo>
                  <a:pt x="16232" y="4775"/>
                </a:lnTo>
                <a:lnTo>
                  <a:pt x="16223" y="4775"/>
                </a:lnTo>
                <a:lnTo>
                  <a:pt x="16223" y="4784"/>
                </a:lnTo>
                <a:close/>
                <a:moveTo>
                  <a:pt x="26184" y="2692"/>
                </a:moveTo>
                <a:lnTo>
                  <a:pt x="26193" y="2692"/>
                </a:lnTo>
                <a:lnTo>
                  <a:pt x="26219" y="2692"/>
                </a:lnTo>
                <a:lnTo>
                  <a:pt x="26237" y="2692"/>
                </a:lnTo>
                <a:lnTo>
                  <a:pt x="26246" y="2692"/>
                </a:lnTo>
                <a:lnTo>
                  <a:pt x="26237" y="2683"/>
                </a:lnTo>
                <a:lnTo>
                  <a:pt x="26228" y="2674"/>
                </a:lnTo>
                <a:lnTo>
                  <a:pt x="26219" y="2665"/>
                </a:lnTo>
                <a:lnTo>
                  <a:pt x="26219" y="2657"/>
                </a:lnTo>
                <a:lnTo>
                  <a:pt x="26237" y="2665"/>
                </a:lnTo>
                <a:lnTo>
                  <a:pt x="26246" y="2674"/>
                </a:lnTo>
                <a:lnTo>
                  <a:pt x="26254" y="2674"/>
                </a:lnTo>
                <a:lnTo>
                  <a:pt x="26272" y="2683"/>
                </a:lnTo>
                <a:lnTo>
                  <a:pt x="26281" y="2674"/>
                </a:lnTo>
                <a:lnTo>
                  <a:pt x="26281" y="2665"/>
                </a:lnTo>
                <a:lnTo>
                  <a:pt x="26281" y="2657"/>
                </a:lnTo>
                <a:lnTo>
                  <a:pt x="26281" y="2648"/>
                </a:lnTo>
                <a:lnTo>
                  <a:pt x="26298" y="2639"/>
                </a:lnTo>
                <a:lnTo>
                  <a:pt x="26316" y="2630"/>
                </a:lnTo>
                <a:lnTo>
                  <a:pt x="26325" y="2630"/>
                </a:lnTo>
                <a:lnTo>
                  <a:pt x="26334" y="2630"/>
                </a:lnTo>
                <a:lnTo>
                  <a:pt x="26343" y="2630"/>
                </a:lnTo>
                <a:lnTo>
                  <a:pt x="26343" y="2612"/>
                </a:lnTo>
                <a:lnTo>
                  <a:pt x="26334" y="2612"/>
                </a:lnTo>
                <a:lnTo>
                  <a:pt x="26307" y="2612"/>
                </a:lnTo>
                <a:lnTo>
                  <a:pt x="26307" y="2604"/>
                </a:lnTo>
                <a:lnTo>
                  <a:pt x="26298" y="2595"/>
                </a:lnTo>
                <a:lnTo>
                  <a:pt x="26290" y="2604"/>
                </a:lnTo>
                <a:lnTo>
                  <a:pt x="26281" y="2604"/>
                </a:lnTo>
                <a:lnTo>
                  <a:pt x="26281" y="2595"/>
                </a:lnTo>
                <a:lnTo>
                  <a:pt x="26290" y="2595"/>
                </a:lnTo>
                <a:lnTo>
                  <a:pt x="26281" y="2586"/>
                </a:lnTo>
                <a:lnTo>
                  <a:pt x="26254" y="2568"/>
                </a:lnTo>
                <a:lnTo>
                  <a:pt x="26237" y="2559"/>
                </a:lnTo>
                <a:lnTo>
                  <a:pt x="26228" y="2551"/>
                </a:lnTo>
                <a:lnTo>
                  <a:pt x="26210" y="2533"/>
                </a:lnTo>
                <a:lnTo>
                  <a:pt x="26193" y="2515"/>
                </a:lnTo>
                <a:lnTo>
                  <a:pt x="26175" y="2515"/>
                </a:lnTo>
                <a:lnTo>
                  <a:pt x="26157" y="2515"/>
                </a:lnTo>
                <a:lnTo>
                  <a:pt x="26140" y="2515"/>
                </a:lnTo>
                <a:lnTo>
                  <a:pt x="26131" y="2506"/>
                </a:lnTo>
                <a:lnTo>
                  <a:pt x="26104" y="2506"/>
                </a:lnTo>
                <a:lnTo>
                  <a:pt x="26131" y="2515"/>
                </a:lnTo>
                <a:lnTo>
                  <a:pt x="26140" y="2515"/>
                </a:lnTo>
                <a:lnTo>
                  <a:pt x="26131" y="2524"/>
                </a:lnTo>
                <a:lnTo>
                  <a:pt x="26104" y="2515"/>
                </a:lnTo>
                <a:lnTo>
                  <a:pt x="26096" y="2515"/>
                </a:lnTo>
                <a:lnTo>
                  <a:pt x="26087" y="2515"/>
                </a:lnTo>
                <a:lnTo>
                  <a:pt x="26087" y="2524"/>
                </a:lnTo>
                <a:lnTo>
                  <a:pt x="26087" y="2533"/>
                </a:lnTo>
                <a:lnTo>
                  <a:pt x="26078" y="2533"/>
                </a:lnTo>
                <a:lnTo>
                  <a:pt x="26078" y="2524"/>
                </a:lnTo>
                <a:lnTo>
                  <a:pt x="26078" y="2515"/>
                </a:lnTo>
                <a:lnTo>
                  <a:pt x="26087" y="2506"/>
                </a:lnTo>
                <a:lnTo>
                  <a:pt x="26096" y="2506"/>
                </a:lnTo>
                <a:lnTo>
                  <a:pt x="26069" y="2498"/>
                </a:lnTo>
                <a:lnTo>
                  <a:pt x="26060" y="2498"/>
                </a:lnTo>
                <a:lnTo>
                  <a:pt x="26051" y="2489"/>
                </a:lnTo>
                <a:lnTo>
                  <a:pt x="26034" y="2498"/>
                </a:lnTo>
                <a:lnTo>
                  <a:pt x="25999" y="2498"/>
                </a:lnTo>
                <a:lnTo>
                  <a:pt x="25990" y="2498"/>
                </a:lnTo>
                <a:lnTo>
                  <a:pt x="25990" y="2506"/>
                </a:lnTo>
                <a:lnTo>
                  <a:pt x="25999" y="2506"/>
                </a:lnTo>
                <a:lnTo>
                  <a:pt x="26007" y="2506"/>
                </a:lnTo>
                <a:lnTo>
                  <a:pt x="26016" y="2515"/>
                </a:lnTo>
                <a:lnTo>
                  <a:pt x="26025" y="2515"/>
                </a:lnTo>
                <a:lnTo>
                  <a:pt x="26025" y="2524"/>
                </a:lnTo>
                <a:lnTo>
                  <a:pt x="26025" y="2533"/>
                </a:lnTo>
                <a:lnTo>
                  <a:pt x="26025" y="2542"/>
                </a:lnTo>
                <a:lnTo>
                  <a:pt x="26025" y="2551"/>
                </a:lnTo>
                <a:lnTo>
                  <a:pt x="26016" y="2551"/>
                </a:lnTo>
                <a:lnTo>
                  <a:pt x="26016" y="2559"/>
                </a:lnTo>
                <a:lnTo>
                  <a:pt x="26025" y="2568"/>
                </a:lnTo>
                <a:lnTo>
                  <a:pt x="26034" y="2568"/>
                </a:lnTo>
                <a:lnTo>
                  <a:pt x="26043" y="2577"/>
                </a:lnTo>
                <a:lnTo>
                  <a:pt x="26043" y="2586"/>
                </a:lnTo>
                <a:lnTo>
                  <a:pt x="26034" y="2595"/>
                </a:lnTo>
                <a:lnTo>
                  <a:pt x="26034" y="2604"/>
                </a:lnTo>
                <a:lnTo>
                  <a:pt x="26025" y="2604"/>
                </a:lnTo>
                <a:lnTo>
                  <a:pt x="26025" y="2586"/>
                </a:lnTo>
                <a:lnTo>
                  <a:pt x="26025" y="2577"/>
                </a:lnTo>
                <a:lnTo>
                  <a:pt x="26016" y="2577"/>
                </a:lnTo>
                <a:lnTo>
                  <a:pt x="26007" y="2586"/>
                </a:lnTo>
                <a:lnTo>
                  <a:pt x="25999" y="2595"/>
                </a:lnTo>
                <a:lnTo>
                  <a:pt x="25999" y="2586"/>
                </a:lnTo>
                <a:lnTo>
                  <a:pt x="25999" y="2577"/>
                </a:lnTo>
                <a:lnTo>
                  <a:pt x="25990" y="2568"/>
                </a:lnTo>
                <a:lnTo>
                  <a:pt x="25981" y="2559"/>
                </a:lnTo>
                <a:lnTo>
                  <a:pt x="25963" y="2559"/>
                </a:lnTo>
                <a:lnTo>
                  <a:pt x="25963" y="2542"/>
                </a:lnTo>
                <a:lnTo>
                  <a:pt x="25972" y="2542"/>
                </a:lnTo>
                <a:lnTo>
                  <a:pt x="25972" y="2524"/>
                </a:lnTo>
                <a:lnTo>
                  <a:pt x="25972" y="2515"/>
                </a:lnTo>
                <a:lnTo>
                  <a:pt x="25963" y="2506"/>
                </a:lnTo>
                <a:lnTo>
                  <a:pt x="25963" y="2498"/>
                </a:lnTo>
                <a:lnTo>
                  <a:pt x="25963" y="2489"/>
                </a:lnTo>
                <a:lnTo>
                  <a:pt x="25963" y="2480"/>
                </a:lnTo>
                <a:lnTo>
                  <a:pt x="25963" y="2471"/>
                </a:lnTo>
                <a:lnTo>
                  <a:pt x="25963" y="2462"/>
                </a:lnTo>
                <a:lnTo>
                  <a:pt x="25954" y="2454"/>
                </a:lnTo>
                <a:lnTo>
                  <a:pt x="25954" y="2462"/>
                </a:lnTo>
                <a:lnTo>
                  <a:pt x="25946" y="2462"/>
                </a:lnTo>
                <a:lnTo>
                  <a:pt x="25928" y="2462"/>
                </a:lnTo>
                <a:lnTo>
                  <a:pt x="25937" y="2454"/>
                </a:lnTo>
                <a:lnTo>
                  <a:pt x="25937" y="2445"/>
                </a:lnTo>
                <a:lnTo>
                  <a:pt x="25937" y="2436"/>
                </a:lnTo>
                <a:lnTo>
                  <a:pt x="25928" y="2427"/>
                </a:lnTo>
                <a:lnTo>
                  <a:pt x="25813" y="2374"/>
                </a:lnTo>
                <a:lnTo>
                  <a:pt x="25796" y="2365"/>
                </a:lnTo>
                <a:lnTo>
                  <a:pt x="25787" y="2356"/>
                </a:lnTo>
                <a:lnTo>
                  <a:pt x="25778" y="2356"/>
                </a:lnTo>
                <a:lnTo>
                  <a:pt x="25769" y="2356"/>
                </a:lnTo>
                <a:lnTo>
                  <a:pt x="25760" y="2356"/>
                </a:lnTo>
                <a:lnTo>
                  <a:pt x="25769" y="2348"/>
                </a:lnTo>
                <a:lnTo>
                  <a:pt x="25760" y="2339"/>
                </a:lnTo>
                <a:lnTo>
                  <a:pt x="25716" y="2312"/>
                </a:lnTo>
                <a:lnTo>
                  <a:pt x="25707" y="2312"/>
                </a:lnTo>
                <a:lnTo>
                  <a:pt x="25716" y="2321"/>
                </a:lnTo>
                <a:lnTo>
                  <a:pt x="25743" y="2339"/>
                </a:lnTo>
                <a:lnTo>
                  <a:pt x="25751" y="2339"/>
                </a:lnTo>
                <a:lnTo>
                  <a:pt x="25743" y="2348"/>
                </a:lnTo>
                <a:lnTo>
                  <a:pt x="25734" y="2348"/>
                </a:lnTo>
                <a:lnTo>
                  <a:pt x="25734" y="2339"/>
                </a:lnTo>
                <a:lnTo>
                  <a:pt x="25725" y="2330"/>
                </a:lnTo>
                <a:lnTo>
                  <a:pt x="25716" y="2330"/>
                </a:lnTo>
                <a:lnTo>
                  <a:pt x="25699" y="2321"/>
                </a:lnTo>
                <a:lnTo>
                  <a:pt x="25681" y="2312"/>
                </a:lnTo>
                <a:lnTo>
                  <a:pt x="25681" y="2303"/>
                </a:lnTo>
                <a:lnTo>
                  <a:pt x="25690" y="2312"/>
                </a:lnTo>
                <a:lnTo>
                  <a:pt x="25699" y="2312"/>
                </a:lnTo>
                <a:lnTo>
                  <a:pt x="25681" y="2303"/>
                </a:lnTo>
                <a:lnTo>
                  <a:pt x="25672" y="2286"/>
                </a:lnTo>
                <a:lnTo>
                  <a:pt x="25646" y="2277"/>
                </a:lnTo>
                <a:lnTo>
                  <a:pt x="25637" y="2277"/>
                </a:lnTo>
                <a:lnTo>
                  <a:pt x="25628" y="2268"/>
                </a:lnTo>
                <a:lnTo>
                  <a:pt x="25619" y="2268"/>
                </a:lnTo>
                <a:lnTo>
                  <a:pt x="25602" y="2268"/>
                </a:lnTo>
                <a:lnTo>
                  <a:pt x="25593" y="2259"/>
                </a:lnTo>
                <a:lnTo>
                  <a:pt x="25593" y="2295"/>
                </a:lnTo>
                <a:lnTo>
                  <a:pt x="25593" y="2259"/>
                </a:lnTo>
                <a:lnTo>
                  <a:pt x="25575" y="2259"/>
                </a:lnTo>
                <a:lnTo>
                  <a:pt x="25531" y="2224"/>
                </a:lnTo>
                <a:lnTo>
                  <a:pt x="25513" y="2215"/>
                </a:lnTo>
                <a:lnTo>
                  <a:pt x="25504" y="2206"/>
                </a:lnTo>
                <a:lnTo>
                  <a:pt x="25478" y="2198"/>
                </a:lnTo>
                <a:lnTo>
                  <a:pt x="25434" y="2198"/>
                </a:lnTo>
                <a:lnTo>
                  <a:pt x="25399" y="2180"/>
                </a:lnTo>
                <a:lnTo>
                  <a:pt x="25363" y="2171"/>
                </a:lnTo>
                <a:lnTo>
                  <a:pt x="25328" y="2153"/>
                </a:lnTo>
                <a:lnTo>
                  <a:pt x="25302" y="2145"/>
                </a:lnTo>
                <a:lnTo>
                  <a:pt x="25293" y="2145"/>
                </a:lnTo>
                <a:lnTo>
                  <a:pt x="25275" y="2136"/>
                </a:lnTo>
                <a:lnTo>
                  <a:pt x="25240" y="2145"/>
                </a:lnTo>
                <a:lnTo>
                  <a:pt x="25205" y="2145"/>
                </a:lnTo>
                <a:lnTo>
                  <a:pt x="25169" y="2145"/>
                </a:lnTo>
                <a:lnTo>
                  <a:pt x="25143" y="2145"/>
                </a:lnTo>
                <a:lnTo>
                  <a:pt x="25125" y="2145"/>
                </a:lnTo>
                <a:lnTo>
                  <a:pt x="25107" y="2136"/>
                </a:lnTo>
                <a:lnTo>
                  <a:pt x="25099" y="2136"/>
                </a:lnTo>
                <a:lnTo>
                  <a:pt x="25099" y="2153"/>
                </a:lnTo>
                <a:lnTo>
                  <a:pt x="25081" y="2145"/>
                </a:lnTo>
                <a:lnTo>
                  <a:pt x="25063" y="2136"/>
                </a:lnTo>
                <a:lnTo>
                  <a:pt x="25046" y="2127"/>
                </a:lnTo>
                <a:lnTo>
                  <a:pt x="25002" y="2127"/>
                </a:lnTo>
                <a:lnTo>
                  <a:pt x="24949" y="2118"/>
                </a:lnTo>
                <a:lnTo>
                  <a:pt x="24913" y="2118"/>
                </a:lnTo>
                <a:lnTo>
                  <a:pt x="24887" y="2109"/>
                </a:lnTo>
                <a:lnTo>
                  <a:pt x="24896" y="2136"/>
                </a:lnTo>
                <a:lnTo>
                  <a:pt x="24887" y="2145"/>
                </a:lnTo>
                <a:lnTo>
                  <a:pt x="24878" y="2162"/>
                </a:lnTo>
                <a:lnTo>
                  <a:pt x="24869" y="2171"/>
                </a:lnTo>
                <a:lnTo>
                  <a:pt x="24869" y="2180"/>
                </a:lnTo>
                <a:lnTo>
                  <a:pt x="24896" y="2180"/>
                </a:lnTo>
                <a:lnTo>
                  <a:pt x="24905" y="2206"/>
                </a:lnTo>
                <a:lnTo>
                  <a:pt x="24922" y="2224"/>
                </a:lnTo>
                <a:lnTo>
                  <a:pt x="24931" y="2242"/>
                </a:lnTo>
                <a:lnTo>
                  <a:pt x="24922" y="2251"/>
                </a:lnTo>
                <a:lnTo>
                  <a:pt x="24896" y="2277"/>
                </a:lnTo>
                <a:lnTo>
                  <a:pt x="24860" y="2286"/>
                </a:lnTo>
                <a:lnTo>
                  <a:pt x="24825" y="2286"/>
                </a:lnTo>
                <a:lnTo>
                  <a:pt x="24808" y="2268"/>
                </a:lnTo>
                <a:lnTo>
                  <a:pt x="24799" y="2251"/>
                </a:lnTo>
                <a:lnTo>
                  <a:pt x="24772" y="2233"/>
                </a:lnTo>
                <a:lnTo>
                  <a:pt x="24746" y="2224"/>
                </a:lnTo>
                <a:lnTo>
                  <a:pt x="24737" y="2224"/>
                </a:lnTo>
                <a:lnTo>
                  <a:pt x="24728" y="2224"/>
                </a:lnTo>
                <a:lnTo>
                  <a:pt x="24719" y="2198"/>
                </a:lnTo>
                <a:lnTo>
                  <a:pt x="24719" y="2180"/>
                </a:lnTo>
                <a:lnTo>
                  <a:pt x="24710" y="2180"/>
                </a:lnTo>
                <a:lnTo>
                  <a:pt x="24702" y="2171"/>
                </a:lnTo>
                <a:lnTo>
                  <a:pt x="24693" y="2162"/>
                </a:lnTo>
                <a:lnTo>
                  <a:pt x="24675" y="2162"/>
                </a:lnTo>
                <a:lnTo>
                  <a:pt x="24640" y="2189"/>
                </a:lnTo>
                <a:lnTo>
                  <a:pt x="24622" y="2189"/>
                </a:lnTo>
                <a:lnTo>
                  <a:pt x="24560" y="2189"/>
                </a:lnTo>
                <a:lnTo>
                  <a:pt x="24543" y="2180"/>
                </a:lnTo>
                <a:lnTo>
                  <a:pt x="24446" y="2180"/>
                </a:lnTo>
                <a:lnTo>
                  <a:pt x="24428" y="2162"/>
                </a:lnTo>
                <a:lnTo>
                  <a:pt x="24410" y="2162"/>
                </a:lnTo>
                <a:lnTo>
                  <a:pt x="24393" y="2162"/>
                </a:lnTo>
                <a:lnTo>
                  <a:pt x="24375" y="2171"/>
                </a:lnTo>
                <a:lnTo>
                  <a:pt x="24358" y="2162"/>
                </a:lnTo>
                <a:lnTo>
                  <a:pt x="24331" y="2171"/>
                </a:lnTo>
                <a:lnTo>
                  <a:pt x="24296" y="2171"/>
                </a:lnTo>
                <a:lnTo>
                  <a:pt x="24278" y="2180"/>
                </a:lnTo>
                <a:lnTo>
                  <a:pt x="24261" y="2189"/>
                </a:lnTo>
                <a:lnTo>
                  <a:pt x="24234" y="2206"/>
                </a:lnTo>
                <a:lnTo>
                  <a:pt x="24225" y="2215"/>
                </a:lnTo>
                <a:lnTo>
                  <a:pt x="24225" y="2233"/>
                </a:lnTo>
                <a:lnTo>
                  <a:pt x="24234" y="2251"/>
                </a:lnTo>
                <a:lnTo>
                  <a:pt x="24234" y="2268"/>
                </a:lnTo>
                <a:lnTo>
                  <a:pt x="24225" y="2277"/>
                </a:lnTo>
                <a:lnTo>
                  <a:pt x="24216" y="2277"/>
                </a:lnTo>
                <a:lnTo>
                  <a:pt x="24208" y="2303"/>
                </a:lnTo>
                <a:lnTo>
                  <a:pt x="24199" y="2312"/>
                </a:lnTo>
                <a:lnTo>
                  <a:pt x="24181" y="2321"/>
                </a:lnTo>
                <a:lnTo>
                  <a:pt x="24190" y="2312"/>
                </a:lnTo>
                <a:lnTo>
                  <a:pt x="24199" y="2303"/>
                </a:lnTo>
                <a:lnTo>
                  <a:pt x="24216" y="2268"/>
                </a:lnTo>
                <a:lnTo>
                  <a:pt x="24216" y="2259"/>
                </a:lnTo>
                <a:lnTo>
                  <a:pt x="24199" y="2251"/>
                </a:lnTo>
                <a:lnTo>
                  <a:pt x="24199" y="2242"/>
                </a:lnTo>
                <a:lnTo>
                  <a:pt x="24190" y="2215"/>
                </a:lnTo>
                <a:lnTo>
                  <a:pt x="24190" y="2198"/>
                </a:lnTo>
                <a:lnTo>
                  <a:pt x="24181" y="2180"/>
                </a:lnTo>
                <a:lnTo>
                  <a:pt x="24172" y="2171"/>
                </a:lnTo>
                <a:lnTo>
                  <a:pt x="24128" y="2162"/>
                </a:lnTo>
                <a:lnTo>
                  <a:pt x="24102" y="2153"/>
                </a:lnTo>
                <a:lnTo>
                  <a:pt x="24102" y="2145"/>
                </a:lnTo>
                <a:lnTo>
                  <a:pt x="24111" y="2127"/>
                </a:lnTo>
                <a:lnTo>
                  <a:pt x="24102" y="2118"/>
                </a:lnTo>
                <a:lnTo>
                  <a:pt x="24111" y="2109"/>
                </a:lnTo>
                <a:lnTo>
                  <a:pt x="24119" y="2101"/>
                </a:lnTo>
                <a:lnTo>
                  <a:pt x="24119" y="2083"/>
                </a:lnTo>
                <a:lnTo>
                  <a:pt x="24119" y="2074"/>
                </a:lnTo>
                <a:lnTo>
                  <a:pt x="24111" y="2056"/>
                </a:lnTo>
                <a:lnTo>
                  <a:pt x="24102" y="2048"/>
                </a:lnTo>
                <a:lnTo>
                  <a:pt x="24102" y="2039"/>
                </a:lnTo>
                <a:lnTo>
                  <a:pt x="24066" y="2021"/>
                </a:lnTo>
                <a:lnTo>
                  <a:pt x="24022" y="2003"/>
                </a:lnTo>
                <a:lnTo>
                  <a:pt x="23978" y="1986"/>
                </a:lnTo>
                <a:lnTo>
                  <a:pt x="23934" y="1986"/>
                </a:lnTo>
                <a:lnTo>
                  <a:pt x="23872" y="1977"/>
                </a:lnTo>
                <a:lnTo>
                  <a:pt x="23819" y="1977"/>
                </a:lnTo>
                <a:lnTo>
                  <a:pt x="23793" y="1986"/>
                </a:lnTo>
                <a:lnTo>
                  <a:pt x="23749" y="1986"/>
                </a:lnTo>
                <a:lnTo>
                  <a:pt x="23705" y="1995"/>
                </a:lnTo>
                <a:lnTo>
                  <a:pt x="23661" y="2012"/>
                </a:lnTo>
                <a:lnTo>
                  <a:pt x="23634" y="2012"/>
                </a:lnTo>
                <a:lnTo>
                  <a:pt x="23590" y="2012"/>
                </a:lnTo>
                <a:lnTo>
                  <a:pt x="23564" y="2012"/>
                </a:lnTo>
                <a:lnTo>
                  <a:pt x="23511" y="1995"/>
                </a:lnTo>
                <a:lnTo>
                  <a:pt x="23528" y="1995"/>
                </a:lnTo>
                <a:lnTo>
                  <a:pt x="23537" y="1995"/>
                </a:lnTo>
                <a:lnTo>
                  <a:pt x="23511" y="1968"/>
                </a:lnTo>
                <a:lnTo>
                  <a:pt x="23502" y="1959"/>
                </a:lnTo>
                <a:lnTo>
                  <a:pt x="23467" y="1942"/>
                </a:lnTo>
                <a:lnTo>
                  <a:pt x="23458" y="1942"/>
                </a:lnTo>
                <a:lnTo>
                  <a:pt x="23440" y="1942"/>
                </a:lnTo>
                <a:lnTo>
                  <a:pt x="23405" y="1959"/>
                </a:lnTo>
                <a:lnTo>
                  <a:pt x="23387" y="1959"/>
                </a:lnTo>
                <a:lnTo>
                  <a:pt x="23414" y="1950"/>
                </a:lnTo>
                <a:lnTo>
                  <a:pt x="23422" y="1942"/>
                </a:lnTo>
                <a:lnTo>
                  <a:pt x="23431" y="1933"/>
                </a:lnTo>
                <a:lnTo>
                  <a:pt x="23431" y="1924"/>
                </a:lnTo>
                <a:lnTo>
                  <a:pt x="23387" y="1924"/>
                </a:lnTo>
                <a:lnTo>
                  <a:pt x="23378" y="1915"/>
                </a:lnTo>
                <a:lnTo>
                  <a:pt x="23369" y="1915"/>
                </a:lnTo>
                <a:lnTo>
                  <a:pt x="23343" y="1906"/>
                </a:lnTo>
                <a:lnTo>
                  <a:pt x="23325" y="1898"/>
                </a:lnTo>
                <a:lnTo>
                  <a:pt x="23308" y="1898"/>
                </a:lnTo>
                <a:lnTo>
                  <a:pt x="23308" y="1889"/>
                </a:lnTo>
                <a:lnTo>
                  <a:pt x="23317" y="1889"/>
                </a:lnTo>
                <a:lnTo>
                  <a:pt x="23334" y="1880"/>
                </a:lnTo>
                <a:lnTo>
                  <a:pt x="23378" y="1880"/>
                </a:lnTo>
                <a:lnTo>
                  <a:pt x="23387" y="1871"/>
                </a:lnTo>
                <a:lnTo>
                  <a:pt x="23387" y="1862"/>
                </a:lnTo>
                <a:lnTo>
                  <a:pt x="23378" y="1862"/>
                </a:lnTo>
                <a:lnTo>
                  <a:pt x="23369" y="1845"/>
                </a:lnTo>
                <a:lnTo>
                  <a:pt x="23343" y="1836"/>
                </a:lnTo>
                <a:lnTo>
                  <a:pt x="23308" y="1827"/>
                </a:lnTo>
                <a:lnTo>
                  <a:pt x="23264" y="1818"/>
                </a:lnTo>
                <a:lnTo>
                  <a:pt x="23193" y="1809"/>
                </a:lnTo>
                <a:lnTo>
                  <a:pt x="23184" y="1809"/>
                </a:lnTo>
                <a:lnTo>
                  <a:pt x="23175" y="1818"/>
                </a:lnTo>
                <a:lnTo>
                  <a:pt x="23158" y="1827"/>
                </a:lnTo>
                <a:lnTo>
                  <a:pt x="23114" y="1871"/>
                </a:lnTo>
                <a:lnTo>
                  <a:pt x="23096" y="1880"/>
                </a:lnTo>
                <a:lnTo>
                  <a:pt x="23078" y="1889"/>
                </a:lnTo>
                <a:lnTo>
                  <a:pt x="23025" y="1898"/>
                </a:lnTo>
                <a:lnTo>
                  <a:pt x="23017" y="1889"/>
                </a:lnTo>
                <a:lnTo>
                  <a:pt x="23025" y="1880"/>
                </a:lnTo>
                <a:lnTo>
                  <a:pt x="23017" y="1871"/>
                </a:lnTo>
                <a:lnTo>
                  <a:pt x="23025" y="1871"/>
                </a:lnTo>
                <a:lnTo>
                  <a:pt x="23034" y="1871"/>
                </a:lnTo>
                <a:lnTo>
                  <a:pt x="23043" y="1871"/>
                </a:lnTo>
                <a:lnTo>
                  <a:pt x="23069" y="1862"/>
                </a:lnTo>
                <a:lnTo>
                  <a:pt x="23069" y="1853"/>
                </a:lnTo>
                <a:lnTo>
                  <a:pt x="23061" y="1845"/>
                </a:lnTo>
                <a:lnTo>
                  <a:pt x="23069" y="1836"/>
                </a:lnTo>
                <a:lnTo>
                  <a:pt x="23069" y="1827"/>
                </a:lnTo>
                <a:lnTo>
                  <a:pt x="23078" y="1827"/>
                </a:lnTo>
                <a:lnTo>
                  <a:pt x="23096" y="1836"/>
                </a:lnTo>
                <a:lnTo>
                  <a:pt x="23105" y="1836"/>
                </a:lnTo>
                <a:lnTo>
                  <a:pt x="23087" y="1862"/>
                </a:lnTo>
                <a:lnTo>
                  <a:pt x="23096" y="1862"/>
                </a:lnTo>
                <a:lnTo>
                  <a:pt x="23122" y="1853"/>
                </a:lnTo>
                <a:lnTo>
                  <a:pt x="23131" y="1845"/>
                </a:lnTo>
                <a:lnTo>
                  <a:pt x="23149" y="1827"/>
                </a:lnTo>
                <a:lnTo>
                  <a:pt x="23149" y="1818"/>
                </a:lnTo>
                <a:lnTo>
                  <a:pt x="23131" y="1818"/>
                </a:lnTo>
                <a:lnTo>
                  <a:pt x="23017" y="1818"/>
                </a:lnTo>
                <a:lnTo>
                  <a:pt x="22972" y="1836"/>
                </a:lnTo>
                <a:lnTo>
                  <a:pt x="22964" y="1827"/>
                </a:lnTo>
                <a:lnTo>
                  <a:pt x="22955" y="1818"/>
                </a:lnTo>
                <a:lnTo>
                  <a:pt x="22972" y="1818"/>
                </a:lnTo>
                <a:lnTo>
                  <a:pt x="22981" y="1818"/>
                </a:lnTo>
                <a:lnTo>
                  <a:pt x="22999" y="1809"/>
                </a:lnTo>
                <a:lnTo>
                  <a:pt x="23008" y="1800"/>
                </a:lnTo>
                <a:lnTo>
                  <a:pt x="23034" y="1800"/>
                </a:lnTo>
                <a:lnTo>
                  <a:pt x="23052" y="1809"/>
                </a:lnTo>
                <a:lnTo>
                  <a:pt x="23105" y="1809"/>
                </a:lnTo>
                <a:lnTo>
                  <a:pt x="23105" y="1800"/>
                </a:lnTo>
                <a:lnTo>
                  <a:pt x="23096" y="1792"/>
                </a:lnTo>
                <a:lnTo>
                  <a:pt x="23069" y="1792"/>
                </a:lnTo>
                <a:lnTo>
                  <a:pt x="23052" y="1783"/>
                </a:lnTo>
                <a:lnTo>
                  <a:pt x="23034" y="1783"/>
                </a:lnTo>
                <a:lnTo>
                  <a:pt x="22981" y="1774"/>
                </a:lnTo>
                <a:lnTo>
                  <a:pt x="22964" y="1765"/>
                </a:lnTo>
                <a:lnTo>
                  <a:pt x="22920" y="1765"/>
                </a:lnTo>
                <a:lnTo>
                  <a:pt x="22911" y="1765"/>
                </a:lnTo>
                <a:lnTo>
                  <a:pt x="22796" y="1756"/>
                </a:lnTo>
                <a:lnTo>
                  <a:pt x="22761" y="1747"/>
                </a:lnTo>
                <a:lnTo>
                  <a:pt x="22743" y="1739"/>
                </a:lnTo>
                <a:lnTo>
                  <a:pt x="22708" y="1730"/>
                </a:lnTo>
                <a:lnTo>
                  <a:pt x="22699" y="1730"/>
                </a:lnTo>
                <a:lnTo>
                  <a:pt x="22699" y="1739"/>
                </a:lnTo>
                <a:lnTo>
                  <a:pt x="22717" y="1756"/>
                </a:lnTo>
                <a:lnTo>
                  <a:pt x="22717" y="1774"/>
                </a:lnTo>
                <a:lnTo>
                  <a:pt x="22725" y="1774"/>
                </a:lnTo>
                <a:lnTo>
                  <a:pt x="22699" y="1783"/>
                </a:lnTo>
                <a:lnTo>
                  <a:pt x="22681" y="1792"/>
                </a:lnTo>
                <a:lnTo>
                  <a:pt x="22620" y="1792"/>
                </a:lnTo>
                <a:lnTo>
                  <a:pt x="22611" y="1792"/>
                </a:lnTo>
                <a:lnTo>
                  <a:pt x="22584" y="1809"/>
                </a:lnTo>
                <a:lnTo>
                  <a:pt x="22584" y="1818"/>
                </a:lnTo>
                <a:lnTo>
                  <a:pt x="22584" y="1836"/>
                </a:lnTo>
                <a:lnTo>
                  <a:pt x="22602" y="1836"/>
                </a:lnTo>
                <a:lnTo>
                  <a:pt x="22611" y="1827"/>
                </a:lnTo>
                <a:lnTo>
                  <a:pt x="22620" y="1827"/>
                </a:lnTo>
                <a:lnTo>
                  <a:pt x="22655" y="1827"/>
                </a:lnTo>
                <a:lnTo>
                  <a:pt x="22664" y="1836"/>
                </a:lnTo>
                <a:lnTo>
                  <a:pt x="22646" y="1836"/>
                </a:lnTo>
                <a:lnTo>
                  <a:pt x="22637" y="1836"/>
                </a:lnTo>
                <a:lnTo>
                  <a:pt x="22620" y="1862"/>
                </a:lnTo>
                <a:lnTo>
                  <a:pt x="22602" y="1862"/>
                </a:lnTo>
                <a:lnTo>
                  <a:pt x="22620" y="1871"/>
                </a:lnTo>
                <a:lnTo>
                  <a:pt x="22628" y="1871"/>
                </a:lnTo>
                <a:lnTo>
                  <a:pt x="22628" y="1898"/>
                </a:lnTo>
                <a:lnTo>
                  <a:pt x="22646" y="1915"/>
                </a:lnTo>
                <a:lnTo>
                  <a:pt x="22646" y="1924"/>
                </a:lnTo>
                <a:lnTo>
                  <a:pt x="22620" y="1924"/>
                </a:lnTo>
                <a:lnTo>
                  <a:pt x="22602" y="1933"/>
                </a:lnTo>
                <a:lnTo>
                  <a:pt x="22593" y="1933"/>
                </a:lnTo>
                <a:lnTo>
                  <a:pt x="22575" y="1915"/>
                </a:lnTo>
                <a:lnTo>
                  <a:pt x="22558" y="1906"/>
                </a:lnTo>
                <a:lnTo>
                  <a:pt x="22549" y="1906"/>
                </a:lnTo>
                <a:lnTo>
                  <a:pt x="22540" y="1915"/>
                </a:lnTo>
                <a:lnTo>
                  <a:pt x="22523" y="1915"/>
                </a:lnTo>
                <a:lnTo>
                  <a:pt x="22514" y="1915"/>
                </a:lnTo>
                <a:lnTo>
                  <a:pt x="22505" y="1924"/>
                </a:lnTo>
                <a:lnTo>
                  <a:pt x="22505" y="1933"/>
                </a:lnTo>
                <a:lnTo>
                  <a:pt x="22496" y="1933"/>
                </a:lnTo>
                <a:lnTo>
                  <a:pt x="22496" y="1942"/>
                </a:lnTo>
                <a:lnTo>
                  <a:pt x="22505" y="1942"/>
                </a:lnTo>
                <a:lnTo>
                  <a:pt x="22523" y="1950"/>
                </a:lnTo>
                <a:lnTo>
                  <a:pt x="22505" y="1950"/>
                </a:lnTo>
                <a:lnTo>
                  <a:pt x="22505" y="1959"/>
                </a:lnTo>
                <a:lnTo>
                  <a:pt x="22487" y="1959"/>
                </a:lnTo>
                <a:lnTo>
                  <a:pt x="22496" y="1968"/>
                </a:lnTo>
                <a:lnTo>
                  <a:pt x="22505" y="1977"/>
                </a:lnTo>
                <a:lnTo>
                  <a:pt x="22496" y="1977"/>
                </a:lnTo>
                <a:lnTo>
                  <a:pt x="22487" y="1968"/>
                </a:lnTo>
                <a:lnTo>
                  <a:pt x="22478" y="1968"/>
                </a:lnTo>
                <a:lnTo>
                  <a:pt x="22461" y="1950"/>
                </a:lnTo>
                <a:lnTo>
                  <a:pt x="22452" y="1942"/>
                </a:lnTo>
                <a:lnTo>
                  <a:pt x="22434" y="1942"/>
                </a:lnTo>
                <a:lnTo>
                  <a:pt x="22381" y="1915"/>
                </a:lnTo>
                <a:lnTo>
                  <a:pt x="22364" y="1906"/>
                </a:lnTo>
                <a:lnTo>
                  <a:pt x="22346" y="1906"/>
                </a:lnTo>
                <a:lnTo>
                  <a:pt x="22320" y="1915"/>
                </a:lnTo>
                <a:lnTo>
                  <a:pt x="22311" y="1924"/>
                </a:lnTo>
                <a:lnTo>
                  <a:pt x="22284" y="1924"/>
                </a:lnTo>
                <a:lnTo>
                  <a:pt x="22267" y="1933"/>
                </a:lnTo>
                <a:lnTo>
                  <a:pt x="22258" y="1942"/>
                </a:lnTo>
                <a:lnTo>
                  <a:pt x="22214" y="1942"/>
                </a:lnTo>
                <a:lnTo>
                  <a:pt x="22187" y="1933"/>
                </a:lnTo>
                <a:lnTo>
                  <a:pt x="22161" y="1924"/>
                </a:lnTo>
                <a:lnTo>
                  <a:pt x="22143" y="1915"/>
                </a:lnTo>
                <a:lnTo>
                  <a:pt x="22126" y="1889"/>
                </a:lnTo>
                <a:lnTo>
                  <a:pt x="22117" y="1889"/>
                </a:lnTo>
                <a:lnTo>
                  <a:pt x="22117" y="1880"/>
                </a:lnTo>
                <a:lnTo>
                  <a:pt x="22108" y="1871"/>
                </a:lnTo>
                <a:lnTo>
                  <a:pt x="22099" y="1871"/>
                </a:lnTo>
                <a:lnTo>
                  <a:pt x="22081" y="1898"/>
                </a:lnTo>
                <a:lnTo>
                  <a:pt x="22073" y="1906"/>
                </a:lnTo>
                <a:lnTo>
                  <a:pt x="22064" y="1933"/>
                </a:lnTo>
                <a:lnTo>
                  <a:pt x="22064" y="1950"/>
                </a:lnTo>
                <a:lnTo>
                  <a:pt x="22064" y="1959"/>
                </a:lnTo>
                <a:lnTo>
                  <a:pt x="22055" y="1968"/>
                </a:lnTo>
                <a:lnTo>
                  <a:pt x="22046" y="1977"/>
                </a:lnTo>
                <a:lnTo>
                  <a:pt x="22028" y="2003"/>
                </a:lnTo>
                <a:lnTo>
                  <a:pt x="22020" y="2021"/>
                </a:lnTo>
                <a:lnTo>
                  <a:pt x="22002" y="2021"/>
                </a:lnTo>
                <a:lnTo>
                  <a:pt x="22002" y="2030"/>
                </a:lnTo>
                <a:lnTo>
                  <a:pt x="21984" y="2030"/>
                </a:lnTo>
                <a:lnTo>
                  <a:pt x="21976" y="2021"/>
                </a:lnTo>
                <a:lnTo>
                  <a:pt x="21976" y="2003"/>
                </a:lnTo>
                <a:lnTo>
                  <a:pt x="21967" y="1995"/>
                </a:lnTo>
                <a:lnTo>
                  <a:pt x="21958" y="2012"/>
                </a:lnTo>
                <a:lnTo>
                  <a:pt x="21949" y="2012"/>
                </a:lnTo>
                <a:lnTo>
                  <a:pt x="21931" y="2003"/>
                </a:lnTo>
                <a:lnTo>
                  <a:pt x="21914" y="1986"/>
                </a:lnTo>
                <a:lnTo>
                  <a:pt x="21896" y="1977"/>
                </a:lnTo>
                <a:lnTo>
                  <a:pt x="21870" y="1942"/>
                </a:lnTo>
                <a:lnTo>
                  <a:pt x="21852" y="1924"/>
                </a:lnTo>
                <a:lnTo>
                  <a:pt x="21852" y="1915"/>
                </a:lnTo>
                <a:lnTo>
                  <a:pt x="21834" y="1915"/>
                </a:lnTo>
                <a:lnTo>
                  <a:pt x="21826" y="1906"/>
                </a:lnTo>
                <a:lnTo>
                  <a:pt x="21834" y="1898"/>
                </a:lnTo>
                <a:lnTo>
                  <a:pt x="21861" y="1889"/>
                </a:lnTo>
                <a:lnTo>
                  <a:pt x="21870" y="1898"/>
                </a:lnTo>
                <a:lnTo>
                  <a:pt x="21861" y="1880"/>
                </a:lnTo>
                <a:lnTo>
                  <a:pt x="21852" y="1871"/>
                </a:lnTo>
                <a:lnTo>
                  <a:pt x="21852" y="1862"/>
                </a:lnTo>
                <a:lnTo>
                  <a:pt x="21852" y="1871"/>
                </a:lnTo>
                <a:lnTo>
                  <a:pt x="21852" y="1880"/>
                </a:lnTo>
                <a:lnTo>
                  <a:pt x="21843" y="1889"/>
                </a:lnTo>
                <a:lnTo>
                  <a:pt x="21834" y="1889"/>
                </a:lnTo>
                <a:lnTo>
                  <a:pt x="21790" y="1845"/>
                </a:lnTo>
                <a:lnTo>
                  <a:pt x="21764" y="1827"/>
                </a:lnTo>
                <a:lnTo>
                  <a:pt x="21755" y="1818"/>
                </a:lnTo>
                <a:lnTo>
                  <a:pt x="21746" y="1800"/>
                </a:lnTo>
                <a:lnTo>
                  <a:pt x="21755" y="1800"/>
                </a:lnTo>
                <a:lnTo>
                  <a:pt x="21781" y="1818"/>
                </a:lnTo>
                <a:lnTo>
                  <a:pt x="21799" y="1827"/>
                </a:lnTo>
                <a:lnTo>
                  <a:pt x="21834" y="1845"/>
                </a:lnTo>
                <a:lnTo>
                  <a:pt x="21861" y="1845"/>
                </a:lnTo>
                <a:lnTo>
                  <a:pt x="21870" y="1836"/>
                </a:lnTo>
                <a:lnTo>
                  <a:pt x="21870" y="1818"/>
                </a:lnTo>
                <a:lnTo>
                  <a:pt x="21861" y="1800"/>
                </a:lnTo>
                <a:lnTo>
                  <a:pt x="21852" y="1792"/>
                </a:lnTo>
                <a:lnTo>
                  <a:pt x="21808" y="1792"/>
                </a:lnTo>
                <a:lnTo>
                  <a:pt x="21799" y="1783"/>
                </a:lnTo>
                <a:lnTo>
                  <a:pt x="21817" y="1783"/>
                </a:lnTo>
                <a:lnTo>
                  <a:pt x="21826" y="1774"/>
                </a:lnTo>
                <a:lnTo>
                  <a:pt x="21852" y="1765"/>
                </a:lnTo>
                <a:lnTo>
                  <a:pt x="21861" y="1756"/>
                </a:lnTo>
                <a:lnTo>
                  <a:pt x="21852" y="1747"/>
                </a:lnTo>
                <a:lnTo>
                  <a:pt x="21843" y="1739"/>
                </a:lnTo>
                <a:lnTo>
                  <a:pt x="21817" y="1739"/>
                </a:lnTo>
                <a:lnTo>
                  <a:pt x="21808" y="1730"/>
                </a:lnTo>
                <a:lnTo>
                  <a:pt x="21817" y="1730"/>
                </a:lnTo>
                <a:lnTo>
                  <a:pt x="21826" y="1721"/>
                </a:lnTo>
                <a:lnTo>
                  <a:pt x="21843" y="1712"/>
                </a:lnTo>
                <a:lnTo>
                  <a:pt x="21843" y="1703"/>
                </a:lnTo>
                <a:lnTo>
                  <a:pt x="21834" y="1703"/>
                </a:lnTo>
                <a:lnTo>
                  <a:pt x="21834" y="1695"/>
                </a:lnTo>
                <a:lnTo>
                  <a:pt x="21817" y="1686"/>
                </a:lnTo>
                <a:lnTo>
                  <a:pt x="21808" y="1686"/>
                </a:lnTo>
                <a:lnTo>
                  <a:pt x="21781" y="1677"/>
                </a:lnTo>
                <a:lnTo>
                  <a:pt x="21790" y="1668"/>
                </a:lnTo>
                <a:lnTo>
                  <a:pt x="21773" y="1668"/>
                </a:lnTo>
                <a:lnTo>
                  <a:pt x="21764" y="1659"/>
                </a:lnTo>
                <a:lnTo>
                  <a:pt x="21746" y="1650"/>
                </a:lnTo>
                <a:lnTo>
                  <a:pt x="21693" y="1642"/>
                </a:lnTo>
                <a:lnTo>
                  <a:pt x="21684" y="1659"/>
                </a:lnTo>
                <a:lnTo>
                  <a:pt x="21658" y="1668"/>
                </a:lnTo>
                <a:lnTo>
                  <a:pt x="21640" y="1659"/>
                </a:lnTo>
                <a:lnTo>
                  <a:pt x="21640" y="1650"/>
                </a:lnTo>
                <a:lnTo>
                  <a:pt x="21640" y="1642"/>
                </a:lnTo>
                <a:lnTo>
                  <a:pt x="21623" y="1642"/>
                </a:lnTo>
                <a:lnTo>
                  <a:pt x="21614" y="1650"/>
                </a:lnTo>
                <a:lnTo>
                  <a:pt x="21605" y="1650"/>
                </a:lnTo>
                <a:lnTo>
                  <a:pt x="21587" y="1659"/>
                </a:lnTo>
                <a:lnTo>
                  <a:pt x="21587" y="1642"/>
                </a:lnTo>
                <a:lnTo>
                  <a:pt x="21534" y="1615"/>
                </a:lnTo>
                <a:lnTo>
                  <a:pt x="21508" y="1615"/>
                </a:lnTo>
                <a:lnTo>
                  <a:pt x="21499" y="1615"/>
                </a:lnTo>
                <a:lnTo>
                  <a:pt x="21473" y="1615"/>
                </a:lnTo>
                <a:lnTo>
                  <a:pt x="21464" y="1624"/>
                </a:lnTo>
                <a:lnTo>
                  <a:pt x="21455" y="1633"/>
                </a:lnTo>
                <a:lnTo>
                  <a:pt x="21437" y="1624"/>
                </a:lnTo>
                <a:lnTo>
                  <a:pt x="21429" y="1624"/>
                </a:lnTo>
                <a:lnTo>
                  <a:pt x="21420" y="1642"/>
                </a:lnTo>
                <a:lnTo>
                  <a:pt x="21420" y="1659"/>
                </a:lnTo>
                <a:lnTo>
                  <a:pt x="21429" y="1659"/>
                </a:lnTo>
                <a:lnTo>
                  <a:pt x="21429" y="1668"/>
                </a:lnTo>
                <a:lnTo>
                  <a:pt x="21437" y="1686"/>
                </a:lnTo>
                <a:lnTo>
                  <a:pt x="21446" y="1695"/>
                </a:lnTo>
                <a:lnTo>
                  <a:pt x="21437" y="1695"/>
                </a:lnTo>
                <a:lnTo>
                  <a:pt x="21429" y="1695"/>
                </a:lnTo>
                <a:lnTo>
                  <a:pt x="21429" y="1703"/>
                </a:lnTo>
                <a:lnTo>
                  <a:pt x="21420" y="1721"/>
                </a:lnTo>
                <a:lnTo>
                  <a:pt x="21411" y="1721"/>
                </a:lnTo>
                <a:lnTo>
                  <a:pt x="21402" y="1721"/>
                </a:lnTo>
                <a:lnTo>
                  <a:pt x="21367" y="1712"/>
                </a:lnTo>
                <a:lnTo>
                  <a:pt x="21358" y="1721"/>
                </a:lnTo>
                <a:lnTo>
                  <a:pt x="21376" y="1730"/>
                </a:lnTo>
                <a:lnTo>
                  <a:pt x="21384" y="1730"/>
                </a:lnTo>
                <a:lnTo>
                  <a:pt x="21376" y="1730"/>
                </a:lnTo>
                <a:lnTo>
                  <a:pt x="21367" y="1739"/>
                </a:lnTo>
                <a:lnTo>
                  <a:pt x="21340" y="1739"/>
                </a:lnTo>
                <a:lnTo>
                  <a:pt x="21331" y="1730"/>
                </a:lnTo>
                <a:lnTo>
                  <a:pt x="21314" y="1721"/>
                </a:lnTo>
                <a:lnTo>
                  <a:pt x="21305" y="1721"/>
                </a:lnTo>
                <a:lnTo>
                  <a:pt x="21279" y="1721"/>
                </a:lnTo>
                <a:lnTo>
                  <a:pt x="21252" y="1730"/>
                </a:lnTo>
                <a:lnTo>
                  <a:pt x="21226" y="1721"/>
                </a:lnTo>
                <a:lnTo>
                  <a:pt x="21173" y="1721"/>
                </a:lnTo>
                <a:lnTo>
                  <a:pt x="21164" y="1721"/>
                </a:lnTo>
                <a:lnTo>
                  <a:pt x="21137" y="1712"/>
                </a:lnTo>
                <a:lnTo>
                  <a:pt x="21102" y="1703"/>
                </a:lnTo>
                <a:lnTo>
                  <a:pt x="21067" y="1686"/>
                </a:lnTo>
                <a:lnTo>
                  <a:pt x="21058" y="1668"/>
                </a:lnTo>
                <a:lnTo>
                  <a:pt x="21067" y="1650"/>
                </a:lnTo>
                <a:lnTo>
                  <a:pt x="21084" y="1650"/>
                </a:lnTo>
                <a:lnTo>
                  <a:pt x="21102" y="1650"/>
                </a:lnTo>
                <a:lnTo>
                  <a:pt x="21102" y="1642"/>
                </a:lnTo>
                <a:lnTo>
                  <a:pt x="21093" y="1642"/>
                </a:lnTo>
                <a:lnTo>
                  <a:pt x="21067" y="1633"/>
                </a:lnTo>
                <a:lnTo>
                  <a:pt x="20979" y="1633"/>
                </a:lnTo>
                <a:lnTo>
                  <a:pt x="20917" y="1624"/>
                </a:lnTo>
                <a:lnTo>
                  <a:pt x="20837" y="1615"/>
                </a:lnTo>
                <a:lnTo>
                  <a:pt x="20793" y="1633"/>
                </a:lnTo>
                <a:lnTo>
                  <a:pt x="20740" y="1633"/>
                </a:lnTo>
                <a:lnTo>
                  <a:pt x="20723" y="1642"/>
                </a:lnTo>
                <a:lnTo>
                  <a:pt x="20705" y="1650"/>
                </a:lnTo>
                <a:lnTo>
                  <a:pt x="20705" y="1659"/>
                </a:lnTo>
                <a:lnTo>
                  <a:pt x="20714" y="1668"/>
                </a:lnTo>
                <a:lnTo>
                  <a:pt x="20723" y="1668"/>
                </a:lnTo>
                <a:lnTo>
                  <a:pt x="20732" y="1668"/>
                </a:lnTo>
                <a:lnTo>
                  <a:pt x="20723" y="1668"/>
                </a:lnTo>
                <a:lnTo>
                  <a:pt x="20723" y="1677"/>
                </a:lnTo>
                <a:lnTo>
                  <a:pt x="20714" y="1677"/>
                </a:lnTo>
                <a:lnTo>
                  <a:pt x="20705" y="1686"/>
                </a:lnTo>
                <a:lnTo>
                  <a:pt x="20705" y="1695"/>
                </a:lnTo>
                <a:lnTo>
                  <a:pt x="20705" y="1712"/>
                </a:lnTo>
                <a:lnTo>
                  <a:pt x="20696" y="1730"/>
                </a:lnTo>
                <a:lnTo>
                  <a:pt x="20687" y="1739"/>
                </a:lnTo>
                <a:lnTo>
                  <a:pt x="20679" y="1747"/>
                </a:lnTo>
                <a:lnTo>
                  <a:pt x="20687" y="1756"/>
                </a:lnTo>
                <a:lnTo>
                  <a:pt x="20696" y="1756"/>
                </a:lnTo>
                <a:lnTo>
                  <a:pt x="20714" y="1765"/>
                </a:lnTo>
                <a:lnTo>
                  <a:pt x="20714" y="1774"/>
                </a:lnTo>
                <a:lnTo>
                  <a:pt x="20687" y="1765"/>
                </a:lnTo>
                <a:lnTo>
                  <a:pt x="20679" y="1756"/>
                </a:lnTo>
                <a:lnTo>
                  <a:pt x="20679" y="1747"/>
                </a:lnTo>
                <a:lnTo>
                  <a:pt x="20670" y="1739"/>
                </a:lnTo>
                <a:lnTo>
                  <a:pt x="20679" y="1730"/>
                </a:lnTo>
                <a:lnTo>
                  <a:pt x="20687" y="1730"/>
                </a:lnTo>
                <a:lnTo>
                  <a:pt x="20696" y="1712"/>
                </a:lnTo>
                <a:lnTo>
                  <a:pt x="20696" y="1695"/>
                </a:lnTo>
                <a:lnTo>
                  <a:pt x="20696" y="1668"/>
                </a:lnTo>
                <a:lnTo>
                  <a:pt x="20687" y="1659"/>
                </a:lnTo>
                <a:lnTo>
                  <a:pt x="20679" y="1650"/>
                </a:lnTo>
                <a:lnTo>
                  <a:pt x="20687" y="1633"/>
                </a:lnTo>
                <a:lnTo>
                  <a:pt x="20696" y="1624"/>
                </a:lnTo>
                <a:lnTo>
                  <a:pt x="20687" y="1615"/>
                </a:lnTo>
                <a:lnTo>
                  <a:pt x="20679" y="1597"/>
                </a:lnTo>
                <a:lnTo>
                  <a:pt x="20670" y="1589"/>
                </a:lnTo>
                <a:lnTo>
                  <a:pt x="20661" y="1580"/>
                </a:lnTo>
                <a:lnTo>
                  <a:pt x="20652" y="1580"/>
                </a:lnTo>
                <a:lnTo>
                  <a:pt x="20661" y="1597"/>
                </a:lnTo>
                <a:lnTo>
                  <a:pt x="20652" y="1606"/>
                </a:lnTo>
                <a:lnTo>
                  <a:pt x="20652" y="1615"/>
                </a:lnTo>
                <a:lnTo>
                  <a:pt x="20617" y="1615"/>
                </a:lnTo>
                <a:lnTo>
                  <a:pt x="20599" y="1615"/>
                </a:lnTo>
                <a:lnTo>
                  <a:pt x="20573" y="1615"/>
                </a:lnTo>
                <a:lnTo>
                  <a:pt x="20546" y="1597"/>
                </a:lnTo>
                <a:lnTo>
                  <a:pt x="20537" y="1589"/>
                </a:lnTo>
                <a:lnTo>
                  <a:pt x="20537" y="1580"/>
                </a:lnTo>
                <a:lnTo>
                  <a:pt x="20546" y="1580"/>
                </a:lnTo>
                <a:lnTo>
                  <a:pt x="20555" y="1571"/>
                </a:lnTo>
                <a:lnTo>
                  <a:pt x="20537" y="1571"/>
                </a:lnTo>
                <a:lnTo>
                  <a:pt x="20529" y="1571"/>
                </a:lnTo>
                <a:lnTo>
                  <a:pt x="20520" y="1589"/>
                </a:lnTo>
                <a:lnTo>
                  <a:pt x="20511" y="1580"/>
                </a:lnTo>
                <a:lnTo>
                  <a:pt x="20458" y="1571"/>
                </a:lnTo>
                <a:lnTo>
                  <a:pt x="20449" y="1580"/>
                </a:lnTo>
                <a:lnTo>
                  <a:pt x="20432" y="1589"/>
                </a:lnTo>
                <a:lnTo>
                  <a:pt x="20423" y="1597"/>
                </a:lnTo>
                <a:lnTo>
                  <a:pt x="20414" y="1606"/>
                </a:lnTo>
                <a:lnTo>
                  <a:pt x="20423" y="1615"/>
                </a:lnTo>
                <a:lnTo>
                  <a:pt x="20449" y="1615"/>
                </a:lnTo>
                <a:lnTo>
                  <a:pt x="20476" y="1615"/>
                </a:lnTo>
                <a:lnTo>
                  <a:pt x="20493" y="1606"/>
                </a:lnTo>
                <a:lnTo>
                  <a:pt x="20502" y="1615"/>
                </a:lnTo>
                <a:lnTo>
                  <a:pt x="20511" y="1615"/>
                </a:lnTo>
                <a:lnTo>
                  <a:pt x="20502" y="1624"/>
                </a:lnTo>
                <a:lnTo>
                  <a:pt x="20476" y="1633"/>
                </a:lnTo>
                <a:lnTo>
                  <a:pt x="20432" y="1650"/>
                </a:lnTo>
                <a:lnTo>
                  <a:pt x="20414" y="1650"/>
                </a:lnTo>
                <a:lnTo>
                  <a:pt x="20396" y="1650"/>
                </a:lnTo>
                <a:lnTo>
                  <a:pt x="20379" y="1659"/>
                </a:lnTo>
                <a:lnTo>
                  <a:pt x="20379" y="1668"/>
                </a:lnTo>
                <a:lnTo>
                  <a:pt x="20335" y="1677"/>
                </a:lnTo>
                <a:lnTo>
                  <a:pt x="20326" y="1677"/>
                </a:lnTo>
                <a:lnTo>
                  <a:pt x="20317" y="1677"/>
                </a:lnTo>
                <a:lnTo>
                  <a:pt x="20308" y="1686"/>
                </a:lnTo>
                <a:lnTo>
                  <a:pt x="20299" y="1686"/>
                </a:lnTo>
                <a:lnTo>
                  <a:pt x="20282" y="1695"/>
                </a:lnTo>
                <a:lnTo>
                  <a:pt x="20246" y="1695"/>
                </a:lnTo>
                <a:lnTo>
                  <a:pt x="20229" y="1695"/>
                </a:lnTo>
                <a:lnTo>
                  <a:pt x="20185" y="1695"/>
                </a:lnTo>
                <a:lnTo>
                  <a:pt x="20176" y="1703"/>
                </a:lnTo>
                <a:lnTo>
                  <a:pt x="20167" y="1712"/>
                </a:lnTo>
                <a:lnTo>
                  <a:pt x="20158" y="1721"/>
                </a:lnTo>
                <a:lnTo>
                  <a:pt x="20158" y="1730"/>
                </a:lnTo>
                <a:lnTo>
                  <a:pt x="20132" y="1739"/>
                </a:lnTo>
                <a:lnTo>
                  <a:pt x="20105" y="1747"/>
                </a:lnTo>
                <a:lnTo>
                  <a:pt x="20088" y="1747"/>
                </a:lnTo>
                <a:lnTo>
                  <a:pt x="20105" y="1739"/>
                </a:lnTo>
                <a:lnTo>
                  <a:pt x="20123" y="1721"/>
                </a:lnTo>
                <a:lnTo>
                  <a:pt x="20167" y="1677"/>
                </a:lnTo>
                <a:lnTo>
                  <a:pt x="20202" y="1668"/>
                </a:lnTo>
                <a:lnTo>
                  <a:pt x="20211" y="1668"/>
                </a:lnTo>
                <a:lnTo>
                  <a:pt x="20238" y="1633"/>
                </a:lnTo>
                <a:lnTo>
                  <a:pt x="20246" y="1633"/>
                </a:lnTo>
                <a:lnTo>
                  <a:pt x="20282" y="1633"/>
                </a:lnTo>
                <a:lnTo>
                  <a:pt x="20308" y="1624"/>
                </a:lnTo>
                <a:lnTo>
                  <a:pt x="20379" y="1571"/>
                </a:lnTo>
                <a:lnTo>
                  <a:pt x="20405" y="1562"/>
                </a:lnTo>
                <a:lnTo>
                  <a:pt x="20432" y="1553"/>
                </a:lnTo>
                <a:lnTo>
                  <a:pt x="20432" y="1544"/>
                </a:lnTo>
                <a:lnTo>
                  <a:pt x="20440" y="1536"/>
                </a:lnTo>
                <a:lnTo>
                  <a:pt x="20432" y="1536"/>
                </a:lnTo>
                <a:lnTo>
                  <a:pt x="20432" y="1527"/>
                </a:lnTo>
                <a:lnTo>
                  <a:pt x="20458" y="1518"/>
                </a:lnTo>
                <a:lnTo>
                  <a:pt x="20467" y="1509"/>
                </a:lnTo>
                <a:lnTo>
                  <a:pt x="20511" y="1500"/>
                </a:lnTo>
                <a:lnTo>
                  <a:pt x="20537" y="1483"/>
                </a:lnTo>
                <a:lnTo>
                  <a:pt x="20582" y="1465"/>
                </a:lnTo>
                <a:lnTo>
                  <a:pt x="20608" y="1456"/>
                </a:lnTo>
                <a:lnTo>
                  <a:pt x="20661" y="1430"/>
                </a:lnTo>
                <a:lnTo>
                  <a:pt x="20705" y="1386"/>
                </a:lnTo>
                <a:lnTo>
                  <a:pt x="20714" y="1359"/>
                </a:lnTo>
                <a:lnTo>
                  <a:pt x="20705" y="1359"/>
                </a:lnTo>
                <a:lnTo>
                  <a:pt x="20687" y="1350"/>
                </a:lnTo>
                <a:lnTo>
                  <a:pt x="20679" y="1341"/>
                </a:lnTo>
                <a:lnTo>
                  <a:pt x="20661" y="1341"/>
                </a:lnTo>
                <a:lnTo>
                  <a:pt x="20643" y="1324"/>
                </a:lnTo>
                <a:lnTo>
                  <a:pt x="20626" y="1306"/>
                </a:lnTo>
                <a:lnTo>
                  <a:pt x="20635" y="1306"/>
                </a:lnTo>
                <a:lnTo>
                  <a:pt x="20670" y="1324"/>
                </a:lnTo>
                <a:lnTo>
                  <a:pt x="20696" y="1333"/>
                </a:lnTo>
                <a:lnTo>
                  <a:pt x="20705" y="1341"/>
                </a:lnTo>
                <a:lnTo>
                  <a:pt x="20696" y="1350"/>
                </a:lnTo>
                <a:lnTo>
                  <a:pt x="20705" y="1341"/>
                </a:lnTo>
                <a:lnTo>
                  <a:pt x="20723" y="1324"/>
                </a:lnTo>
                <a:lnTo>
                  <a:pt x="20732" y="1306"/>
                </a:lnTo>
                <a:lnTo>
                  <a:pt x="20723" y="1289"/>
                </a:lnTo>
                <a:lnTo>
                  <a:pt x="20705" y="1297"/>
                </a:lnTo>
                <a:lnTo>
                  <a:pt x="20696" y="1262"/>
                </a:lnTo>
                <a:lnTo>
                  <a:pt x="20687" y="1253"/>
                </a:lnTo>
                <a:lnTo>
                  <a:pt x="20687" y="1244"/>
                </a:lnTo>
                <a:lnTo>
                  <a:pt x="20670" y="1244"/>
                </a:lnTo>
                <a:lnTo>
                  <a:pt x="20661" y="1244"/>
                </a:lnTo>
                <a:lnTo>
                  <a:pt x="20670" y="1244"/>
                </a:lnTo>
                <a:lnTo>
                  <a:pt x="20679" y="1253"/>
                </a:lnTo>
                <a:lnTo>
                  <a:pt x="20670" y="1262"/>
                </a:lnTo>
                <a:lnTo>
                  <a:pt x="20652" y="1271"/>
                </a:lnTo>
                <a:lnTo>
                  <a:pt x="20635" y="1271"/>
                </a:lnTo>
                <a:lnTo>
                  <a:pt x="20643" y="1271"/>
                </a:lnTo>
                <a:lnTo>
                  <a:pt x="20652" y="1262"/>
                </a:lnTo>
                <a:lnTo>
                  <a:pt x="20643" y="1253"/>
                </a:lnTo>
                <a:lnTo>
                  <a:pt x="20643" y="1244"/>
                </a:lnTo>
                <a:lnTo>
                  <a:pt x="20635" y="1227"/>
                </a:lnTo>
                <a:lnTo>
                  <a:pt x="20617" y="1218"/>
                </a:lnTo>
                <a:lnTo>
                  <a:pt x="20608" y="1218"/>
                </a:lnTo>
                <a:lnTo>
                  <a:pt x="20599" y="1218"/>
                </a:lnTo>
                <a:lnTo>
                  <a:pt x="20582" y="1227"/>
                </a:lnTo>
                <a:lnTo>
                  <a:pt x="20590" y="1218"/>
                </a:lnTo>
                <a:lnTo>
                  <a:pt x="20599" y="1209"/>
                </a:lnTo>
                <a:lnTo>
                  <a:pt x="20582" y="1200"/>
                </a:lnTo>
                <a:lnTo>
                  <a:pt x="20573" y="1191"/>
                </a:lnTo>
                <a:lnTo>
                  <a:pt x="20564" y="1183"/>
                </a:lnTo>
                <a:lnTo>
                  <a:pt x="20546" y="1174"/>
                </a:lnTo>
                <a:lnTo>
                  <a:pt x="20529" y="1174"/>
                </a:lnTo>
                <a:lnTo>
                  <a:pt x="20476" y="1165"/>
                </a:lnTo>
                <a:lnTo>
                  <a:pt x="20440" y="1174"/>
                </a:lnTo>
                <a:lnTo>
                  <a:pt x="20396" y="1165"/>
                </a:lnTo>
                <a:lnTo>
                  <a:pt x="20343" y="1174"/>
                </a:lnTo>
                <a:lnTo>
                  <a:pt x="20326" y="1174"/>
                </a:lnTo>
                <a:lnTo>
                  <a:pt x="20308" y="1165"/>
                </a:lnTo>
                <a:lnTo>
                  <a:pt x="20299" y="1174"/>
                </a:lnTo>
                <a:lnTo>
                  <a:pt x="20290" y="1183"/>
                </a:lnTo>
                <a:lnTo>
                  <a:pt x="20290" y="1191"/>
                </a:lnTo>
                <a:lnTo>
                  <a:pt x="20273" y="1200"/>
                </a:lnTo>
                <a:lnTo>
                  <a:pt x="20264" y="1200"/>
                </a:lnTo>
                <a:lnTo>
                  <a:pt x="20238" y="1200"/>
                </a:lnTo>
                <a:lnTo>
                  <a:pt x="20211" y="1209"/>
                </a:lnTo>
                <a:lnTo>
                  <a:pt x="20202" y="1200"/>
                </a:lnTo>
                <a:lnTo>
                  <a:pt x="20176" y="1200"/>
                </a:lnTo>
                <a:lnTo>
                  <a:pt x="20176" y="1191"/>
                </a:lnTo>
                <a:lnTo>
                  <a:pt x="20185" y="1191"/>
                </a:lnTo>
                <a:lnTo>
                  <a:pt x="20193" y="1191"/>
                </a:lnTo>
                <a:lnTo>
                  <a:pt x="20220" y="1165"/>
                </a:lnTo>
                <a:lnTo>
                  <a:pt x="20238" y="1156"/>
                </a:lnTo>
                <a:lnTo>
                  <a:pt x="20255" y="1139"/>
                </a:lnTo>
                <a:lnTo>
                  <a:pt x="20246" y="1130"/>
                </a:lnTo>
                <a:lnTo>
                  <a:pt x="20220" y="1121"/>
                </a:lnTo>
                <a:lnTo>
                  <a:pt x="20202" y="1121"/>
                </a:lnTo>
                <a:lnTo>
                  <a:pt x="20202" y="1130"/>
                </a:lnTo>
                <a:lnTo>
                  <a:pt x="20176" y="1121"/>
                </a:lnTo>
                <a:lnTo>
                  <a:pt x="20158" y="1121"/>
                </a:lnTo>
                <a:lnTo>
                  <a:pt x="20132" y="1130"/>
                </a:lnTo>
                <a:lnTo>
                  <a:pt x="20123" y="1112"/>
                </a:lnTo>
                <a:lnTo>
                  <a:pt x="20096" y="1112"/>
                </a:lnTo>
                <a:lnTo>
                  <a:pt x="20017" y="1112"/>
                </a:lnTo>
                <a:lnTo>
                  <a:pt x="20026" y="1103"/>
                </a:lnTo>
                <a:lnTo>
                  <a:pt x="20070" y="1103"/>
                </a:lnTo>
                <a:lnTo>
                  <a:pt x="20105" y="1094"/>
                </a:lnTo>
                <a:lnTo>
                  <a:pt x="20132" y="1077"/>
                </a:lnTo>
                <a:lnTo>
                  <a:pt x="20149" y="1068"/>
                </a:lnTo>
                <a:lnTo>
                  <a:pt x="20149" y="1059"/>
                </a:lnTo>
                <a:lnTo>
                  <a:pt x="20140" y="1050"/>
                </a:lnTo>
                <a:lnTo>
                  <a:pt x="20132" y="1041"/>
                </a:lnTo>
                <a:lnTo>
                  <a:pt x="20096" y="1041"/>
                </a:lnTo>
                <a:lnTo>
                  <a:pt x="20070" y="1033"/>
                </a:lnTo>
                <a:lnTo>
                  <a:pt x="20061" y="1024"/>
                </a:lnTo>
                <a:lnTo>
                  <a:pt x="20017" y="1015"/>
                </a:lnTo>
                <a:lnTo>
                  <a:pt x="19999" y="1015"/>
                </a:lnTo>
                <a:lnTo>
                  <a:pt x="19973" y="1033"/>
                </a:lnTo>
                <a:lnTo>
                  <a:pt x="19955" y="1024"/>
                </a:lnTo>
                <a:lnTo>
                  <a:pt x="19938" y="1033"/>
                </a:lnTo>
                <a:lnTo>
                  <a:pt x="19902" y="1050"/>
                </a:lnTo>
                <a:lnTo>
                  <a:pt x="19823" y="1094"/>
                </a:lnTo>
                <a:lnTo>
                  <a:pt x="19805" y="1112"/>
                </a:lnTo>
                <a:lnTo>
                  <a:pt x="19796" y="1121"/>
                </a:lnTo>
                <a:lnTo>
                  <a:pt x="19779" y="1130"/>
                </a:lnTo>
                <a:lnTo>
                  <a:pt x="19770" y="1147"/>
                </a:lnTo>
                <a:lnTo>
                  <a:pt x="19779" y="1156"/>
                </a:lnTo>
                <a:lnTo>
                  <a:pt x="19779" y="1165"/>
                </a:lnTo>
                <a:lnTo>
                  <a:pt x="19788" y="1174"/>
                </a:lnTo>
                <a:lnTo>
                  <a:pt x="19779" y="1191"/>
                </a:lnTo>
                <a:lnTo>
                  <a:pt x="19779" y="1200"/>
                </a:lnTo>
                <a:lnTo>
                  <a:pt x="19796" y="1200"/>
                </a:lnTo>
                <a:lnTo>
                  <a:pt x="19832" y="1209"/>
                </a:lnTo>
                <a:lnTo>
                  <a:pt x="19823" y="1218"/>
                </a:lnTo>
                <a:lnTo>
                  <a:pt x="19805" y="1209"/>
                </a:lnTo>
                <a:lnTo>
                  <a:pt x="19788" y="1209"/>
                </a:lnTo>
                <a:lnTo>
                  <a:pt x="19770" y="1200"/>
                </a:lnTo>
                <a:lnTo>
                  <a:pt x="19735" y="1209"/>
                </a:lnTo>
                <a:lnTo>
                  <a:pt x="19699" y="1209"/>
                </a:lnTo>
                <a:lnTo>
                  <a:pt x="19673" y="1209"/>
                </a:lnTo>
                <a:lnTo>
                  <a:pt x="19629" y="1200"/>
                </a:lnTo>
                <a:lnTo>
                  <a:pt x="19620" y="1209"/>
                </a:lnTo>
                <a:lnTo>
                  <a:pt x="19629" y="1218"/>
                </a:lnTo>
                <a:lnTo>
                  <a:pt x="19638" y="1227"/>
                </a:lnTo>
                <a:lnTo>
                  <a:pt x="19664" y="1236"/>
                </a:lnTo>
                <a:lnTo>
                  <a:pt x="19682" y="1244"/>
                </a:lnTo>
                <a:lnTo>
                  <a:pt x="19691" y="1262"/>
                </a:lnTo>
                <a:lnTo>
                  <a:pt x="19699" y="1289"/>
                </a:lnTo>
                <a:lnTo>
                  <a:pt x="19691" y="1297"/>
                </a:lnTo>
                <a:lnTo>
                  <a:pt x="19682" y="1306"/>
                </a:lnTo>
                <a:lnTo>
                  <a:pt x="19673" y="1315"/>
                </a:lnTo>
                <a:lnTo>
                  <a:pt x="19664" y="1315"/>
                </a:lnTo>
                <a:lnTo>
                  <a:pt x="19682" y="1306"/>
                </a:lnTo>
                <a:lnTo>
                  <a:pt x="19682" y="1289"/>
                </a:lnTo>
                <a:lnTo>
                  <a:pt x="19691" y="1280"/>
                </a:lnTo>
                <a:lnTo>
                  <a:pt x="19682" y="1271"/>
                </a:lnTo>
                <a:lnTo>
                  <a:pt x="19673" y="1262"/>
                </a:lnTo>
                <a:lnTo>
                  <a:pt x="19646" y="1253"/>
                </a:lnTo>
                <a:lnTo>
                  <a:pt x="19629" y="1253"/>
                </a:lnTo>
                <a:lnTo>
                  <a:pt x="19620" y="1244"/>
                </a:lnTo>
                <a:lnTo>
                  <a:pt x="19611" y="1244"/>
                </a:lnTo>
                <a:lnTo>
                  <a:pt x="19585" y="1253"/>
                </a:lnTo>
                <a:lnTo>
                  <a:pt x="19576" y="1253"/>
                </a:lnTo>
                <a:lnTo>
                  <a:pt x="19558" y="1262"/>
                </a:lnTo>
                <a:lnTo>
                  <a:pt x="19558" y="1271"/>
                </a:lnTo>
                <a:lnTo>
                  <a:pt x="19541" y="1271"/>
                </a:lnTo>
                <a:lnTo>
                  <a:pt x="19532" y="1280"/>
                </a:lnTo>
                <a:lnTo>
                  <a:pt x="19523" y="1280"/>
                </a:lnTo>
                <a:lnTo>
                  <a:pt x="19514" y="1280"/>
                </a:lnTo>
                <a:lnTo>
                  <a:pt x="19505" y="1280"/>
                </a:lnTo>
                <a:lnTo>
                  <a:pt x="19479" y="1289"/>
                </a:lnTo>
                <a:lnTo>
                  <a:pt x="19452" y="1297"/>
                </a:lnTo>
                <a:lnTo>
                  <a:pt x="19452" y="1289"/>
                </a:lnTo>
                <a:lnTo>
                  <a:pt x="19461" y="1280"/>
                </a:lnTo>
                <a:lnTo>
                  <a:pt x="19452" y="1280"/>
                </a:lnTo>
                <a:lnTo>
                  <a:pt x="19408" y="1289"/>
                </a:lnTo>
                <a:lnTo>
                  <a:pt x="19391" y="1297"/>
                </a:lnTo>
                <a:lnTo>
                  <a:pt x="19417" y="1280"/>
                </a:lnTo>
                <a:lnTo>
                  <a:pt x="19417" y="1271"/>
                </a:lnTo>
                <a:lnTo>
                  <a:pt x="19408" y="1262"/>
                </a:lnTo>
                <a:lnTo>
                  <a:pt x="19382" y="1262"/>
                </a:lnTo>
                <a:lnTo>
                  <a:pt x="19364" y="1262"/>
                </a:lnTo>
                <a:lnTo>
                  <a:pt x="19346" y="1262"/>
                </a:lnTo>
                <a:lnTo>
                  <a:pt x="19311" y="1262"/>
                </a:lnTo>
                <a:lnTo>
                  <a:pt x="19302" y="1262"/>
                </a:lnTo>
                <a:lnTo>
                  <a:pt x="19294" y="1262"/>
                </a:lnTo>
                <a:lnTo>
                  <a:pt x="19276" y="1262"/>
                </a:lnTo>
                <a:lnTo>
                  <a:pt x="19258" y="1262"/>
                </a:lnTo>
                <a:lnTo>
                  <a:pt x="19241" y="1271"/>
                </a:lnTo>
                <a:lnTo>
                  <a:pt x="19223" y="1262"/>
                </a:lnTo>
                <a:lnTo>
                  <a:pt x="19214" y="1262"/>
                </a:lnTo>
                <a:lnTo>
                  <a:pt x="19205" y="1280"/>
                </a:lnTo>
                <a:lnTo>
                  <a:pt x="19188" y="1271"/>
                </a:lnTo>
                <a:lnTo>
                  <a:pt x="19179" y="1280"/>
                </a:lnTo>
                <a:lnTo>
                  <a:pt x="19188" y="1297"/>
                </a:lnTo>
                <a:lnTo>
                  <a:pt x="19196" y="1297"/>
                </a:lnTo>
                <a:lnTo>
                  <a:pt x="19205" y="1289"/>
                </a:lnTo>
                <a:lnTo>
                  <a:pt x="19223" y="1297"/>
                </a:lnTo>
                <a:lnTo>
                  <a:pt x="19232" y="1289"/>
                </a:lnTo>
                <a:lnTo>
                  <a:pt x="19241" y="1289"/>
                </a:lnTo>
                <a:lnTo>
                  <a:pt x="19276" y="1289"/>
                </a:lnTo>
                <a:lnTo>
                  <a:pt x="19276" y="1297"/>
                </a:lnTo>
                <a:lnTo>
                  <a:pt x="19232" y="1306"/>
                </a:lnTo>
                <a:lnTo>
                  <a:pt x="19161" y="1315"/>
                </a:lnTo>
                <a:lnTo>
                  <a:pt x="19152" y="1315"/>
                </a:lnTo>
                <a:lnTo>
                  <a:pt x="19108" y="1324"/>
                </a:lnTo>
                <a:lnTo>
                  <a:pt x="19082" y="1333"/>
                </a:lnTo>
                <a:lnTo>
                  <a:pt x="19046" y="1333"/>
                </a:lnTo>
                <a:lnTo>
                  <a:pt x="18985" y="1341"/>
                </a:lnTo>
                <a:lnTo>
                  <a:pt x="18941" y="1359"/>
                </a:lnTo>
                <a:lnTo>
                  <a:pt x="18923" y="1359"/>
                </a:lnTo>
                <a:lnTo>
                  <a:pt x="18879" y="1377"/>
                </a:lnTo>
                <a:lnTo>
                  <a:pt x="18861" y="1386"/>
                </a:lnTo>
                <a:lnTo>
                  <a:pt x="18799" y="1412"/>
                </a:lnTo>
                <a:lnTo>
                  <a:pt x="18764" y="1403"/>
                </a:lnTo>
                <a:lnTo>
                  <a:pt x="18755" y="1403"/>
                </a:lnTo>
                <a:lnTo>
                  <a:pt x="18747" y="1412"/>
                </a:lnTo>
                <a:lnTo>
                  <a:pt x="18747" y="1421"/>
                </a:lnTo>
                <a:lnTo>
                  <a:pt x="18764" y="1421"/>
                </a:lnTo>
                <a:lnTo>
                  <a:pt x="18773" y="1421"/>
                </a:lnTo>
                <a:lnTo>
                  <a:pt x="18791" y="1430"/>
                </a:lnTo>
                <a:lnTo>
                  <a:pt x="18782" y="1439"/>
                </a:lnTo>
                <a:lnTo>
                  <a:pt x="18755" y="1465"/>
                </a:lnTo>
                <a:lnTo>
                  <a:pt x="18738" y="1474"/>
                </a:lnTo>
                <a:lnTo>
                  <a:pt x="18729" y="1474"/>
                </a:lnTo>
                <a:lnTo>
                  <a:pt x="18694" y="1456"/>
                </a:lnTo>
                <a:lnTo>
                  <a:pt x="18685" y="1465"/>
                </a:lnTo>
                <a:lnTo>
                  <a:pt x="18685" y="1474"/>
                </a:lnTo>
                <a:lnTo>
                  <a:pt x="18667" y="1465"/>
                </a:lnTo>
                <a:lnTo>
                  <a:pt x="18667" y="1483"/>
                </a:lnTo>
                <a:lnTo>
                  <a:pt x="18685" y="1483"/>
                </a:lnTo>
                <a:lnTo>
                  <a:pt x="18711" y="1492"/>
                </a:lnTo>
                <a:lnTo>
                  <a:pt x="18729" y="1500"/>
                </a:lnTo>
                <a:lnTo>
                  <a:pt x="18747" y="1509"/>
                </a:lnTo>
                <a:lnTo>
                  <a:pt x="18764" y="1518"/>
                </a:lnTo>
                <a:lnTo>
                  <a:pt x="18773" y="1527"/>
                </a:lnTo>
                <a:lnTo>
                  <a:pt x="18747" y="1527"/>
                </a:lnTo>
                <a:lnTo>
                  <a:pt x="18729" y="1518"/>
                </a:lnTo>
                <a:lnTo>
                  <a:pt x="18720" y="1509"/>
                </a:lnTo>
                <a:lnTo>
                  <a:pt x="18711" y="1509"/>
                </a:lnTo>
                <a:lnTo>
                  <a:pt x="18694" y="1518"/>
                </a:lnTo>
                <a:lnTo>
                  <a:pt x="18676" y="1527"/>
                </a:lnTo>
                <a:lnTo>
                  <a:pt x="18694" y="1536"/>
                </a:lnTo>
                <a:lnTo>
                  <a:pt x="18720" y="1544"/>
                </a:lnTo>
                <a:lnTo>
                  <a:pt x="18729" y="1544"/>
                </a:lnTo>
                <a:lnTo>
                  <a:pt x="18764" y="1597"/>
                </a:lnTo>
                <a:lnTo>
                  <a:pt x="18773" y="1597"/>
                </a:lnTo>
                <a:lnTo>
                  <a:pt x="18791" y="1597"/>
                </a:lnTo>
                <a:lnTo>
                  <a:pt x="18791" y="1606"/>
                </a:lnTo>
                <a:lnTo>
                  <a:pt x="18782" y="1615"/>
                </a:lnTo>
                <a:lnTo>
                  <a:pt x="18773" y="1615"/>
                </a:lnTo>
                <a:lnTo>
                  <a:pt x="18764" y="1633"/>
                </a:lnTo>
                <a:lnTo>
                  <a:pt x="18702" y="1642"/>
                </a:lnTo>
                <a:lnTo>
                  <a:pt x="18694" y="1642"/>
                </a:lnTo>
                <a:lnTo>
                  <a:pt x="18685" y="1642"/>
                </a:lnTo>
                <a:lnTo>
                  <a:pt x="18676" y="1650"/>
                </a:lnTo>
                <a:lnTo>
                  <a:pt x="18676" y="1659"/>
                </a:lnTo>
                <a:lnTo>
                  <a:pt x="18676" y="1668"/>
                </a:lnTo>
                <a:lnTo>
                  <a:pt x="18685" y="1677"/>
                </a:lnTo>
                <a:lnTo>
                  <a:pt x="18729" y="1703"/>
                </a:lnTo>
                <a:lnTo>
                  <a:pt x="18720" y="1695"/>
                </a:lnTo>
                <a:lnTo>
                  <a:pt x="18702" y="1695"/>
                </a:lnTo>
                <a:lnTo>
                  <a:pt x="18685" y="1677"/>
                </a:lnTo>
                <a:lnTo>
                  <a:pt x="18667" y="1668"/>
                </a:lnTo>
                <a:lnTo>
                  <a:pt x="18667" y="1659"/>
                </a:lnTo>
                <a:lnTo>
                  <a:pt x="18667" y="1650"/>
                </a:lnTo>
                <a:lnTo>
                  <a:pt x="18685" y="1633"/>
                </a:lnTo>
                <a:lnTo>
                  <a:pt x="18702" y="1633"/>
                </a:lnTo>
                <a:lnTo>
                  <a:pt x="18729" y="1615"/>
                </a:lnTo>
                <a:lnTo>
                  <a:pt x="18755" y="1597"/>
                </a:lnTo>
                <a:lnTo>
                  <a:pt x="18747" y="1597"/>
                </a:lnTo>
                <a:lnTo>
                  <a:pt x="18747" y="1589"/>
                </a:lnTo>
                <a:lnTo>
                  <a:pt x="18720" y="1589"/>
                </a:lnTo>
                <a:lnTo>
                  <a:pt x="18676" y="1597"/>
                </a:lnTo>
                <a:lnTo>
                  <a:pt x="18649" y="1597"/>
                </a:lnTo>
                <a:lnTo>
                  <a:pt x="18641" y="1615"/>
                </a:lnTo>
                <a:lnTo>
                  <a:pt x="18623" y="1615"/>
                </a:lnTo>
                <a:lnTo>
                  <a:pt x="18614" y="1615"/>
                </a:lnTo>
                <a:lnTo>
                  <a:pt x="18588" y="1606"/>
                </a:lnTo>
                <a:lnTo>
                  <a:pt x="18561" y="1615"/>
                </a:lnTo>
                <a:lnTo>
                  <a:pt x="18508" y="1624"/>
                </a:lnTo>
                <a:lnTo>
                  <a:pt x="18500" y="1624"/>
                </a:lnTo>
                <a:lnTo>
                  <a:pt x="18367" y="1624"/>
                </a:lnTo>
                <a:lnTo>
                  <a:pt x="18350" y="1624"/>
                </a:lnTo>
                <a:lnTo>
                  <a:pt x="18279" y="1642"/>
                </a:lnTo>
                <a:lnTo>
                  <a:pt x="18279" y="1650"/>
                </a:lnTo>
                <a:lnTo>
                  <a:pt x="18270" y="1659"/>
                </a:lnTo>
                <a:lnTo>
                  <a:pt x="18270" y="1668"/>
                </a:lnTo>
                <a:lnTo>
                  <a:pt x="18270" y="1677"/>
                </a:lnTo>
                <a:lnTo>
                  <a:pt x="18270" y="1686"/>
                </a:lnTo>
                <a:lnTo>
                  <a:pt x="18270" y="1695"/>
                </a:lnTo>
                <a:lnTo>
                  <a:pt x="18279" y="1703"/>
                </a:lnTo>
                <a:lnTo>
                  <a:pt x="18288" y="1712"/>
                </a:lnTo>
                <a:lnTo>
                  <a:pt x="18297" y="1712"/>
                </a:lnTo>
                <a:lnTo>
                  <a:pt x="18297" y="1730"/>
                </a:lnTo>
                <a:lnTo>
                  <a:pt x="18297" y="1739"/>
                </a:lnTo>
                <a:lnTo>
                  <a:pt x="18288" y="1756"/>
                </a:lnTo>
                <a:lnTo>
                  <a:pt x="18288" y="1765"/>
                </a:lnTo>
                <a:lnTo>
                  <a:pt x="18297" y="1783"/>
                </a:lnTo>
                <a:lnTo>
                  <a:pt x="18297" y="1792"/>
                </a:lnTo>
                <a:lnTo>
                  <a:pt x="18314" y="1800"/>
                </a:lnTo>
                <a:lnTo>
                  <a:pt x="18332" y="1809"/>
                </a:lnTo>
                <a:lnTo>
                  <a:pt x="18358" y="1809"/>
                </a:lnTo>
                <a:lnTo>
                  <a:pt x="18367" y="1809"/>
                </a:lnTo>
                <a:lnTo>
                  <a:pt x="18394" y="1818"/>
                </a:lnTo>
                <a:lnTo>
                  <a:pt x="18402" y="1827"/>
                </a:lnTo>
                <a:lnTo>
                  <a:pt x="18402" y="1845"/>
                </a:lnTo>
                <a:lnTo>
                  <a:pt x="18411" y="1845"/>
                </a:lnTo>
                <a:lnTo>
                  <a:pt x="18429" y="1871"/>
                </a:lnTo>
                <a:lnTo>
                  <a:pt x="18438" y="1871"/>
                </a:lnTo>
                <a:lnTo>
                  <a:pt x="18473" y="1871"/>
                </a:lnTo>
                <a:lnTo>
                  <a:pt x="18482" y="1880"/>
                </a:lnTo>
                <a:lnTo>
                  <a:pt x="18500" y="1898"/>
                </a:lnTo>
                <a:lnTo>
                  <a:pt x="18500" y="1906"/>
                </a:lnTo>
                <a:lnTo>
                  <a:pt x="18500" y="1915"/>
                </a:lnTo>
                <a:lnTo>
                  <a:pt x="18500" y="1924"/>
                </a:lnTo>
                <a:lnTo>
                  <a:pt x="18491" y="1933"/>
                </a:lnTo>
                <a:lnTo>
                  <a:pt x="18482" y="1959"/>
                </a:lnTo>
                <a:lnTo>
                  <a:pt x="18473" y="1977"/>
                </a:lnTo>
                <a:lnTo>
                  <a:pt x="18482" y="1995"/>
                </a:lnTo>
                <a:lnTo>
                  <a:pt x="18500" y="2021"/>
                </a:lnTo>
                <a:lnTo>
                  <a:pt x="18508" y="2039"/>
                </a:lnTo>
                <a:lnTo>
                  <a:pt x="18508" y="2056"/>
                </a:lnTo>
                <a:lnTo>
                  <a:pt x="18508" y="2065"/>
                </a:lnTo>
                <a:lnTo>
                  <a:pt x="18508" y="2074"/>
                </a:lnTo>
                <a:lnTo>
                  <a:pt x="18491" y="2083"/>
                </a:lnTo>
                <a:lnTo>
                  <a:pt x="18482" y="2083"/>
                </a:lnTo>
                <a:lnTo>
                  <a:pt x="18464" y="2092"/>
                </a:lnTo>
                <a:lnTo>
                  <a:pt x="18464" y="2101"/>
                </a:lnTo>
                <a:lnTo>
                  <a:pt x="18464" y="2109"/>
                </a:lnTo>
                <a:lnTo>
                  <a:pt x="18464" y="2118"/>
                </a:lnTo>
                <a:lnTo>
                  <a:pt x="18455" y="2118"/>
                </a:lnTo>
                <a:lnTo>
                  <a:pt x="18447" y="2109"/>
                </a:lnTo>
                <a:lnTo>
                  <a:pt x="18438" y="2109"/>
                </a:lnTo>
                <a:lnTo>
                  <a:pt x="18438" y="2101"/>
                </a:lnTo>
                <a:lnTo>
                  <a:pt x="18438" y="2092"/>
                </a:lnTo>
                <a:lnTo>
                  <a:pt x="18455" y="2074"/>
                </a:lnTo>
                <a:lnTo>
                  <a:pt x="18464" y="2048"/>
                </a:lnTo>
                <a:lnTo>
                  <a:pt x="18464" y="2039"/>
                </a:lnTo>
                <a:lnTo>
                  <a:pt x="18464" y="2021"/>
                </a:lnTo>
                <a:lnTo>
                  <a:pt x="18455" y="2012"/>
                </a:lnTo>
                <a:lnTo>
                  <a:pt x="18447" y="2003"/>
                </a:lnTo>
                <a:lnTo>
                  <a:pt x="18438" y="2003"/>
                </a:lnTo>
                <a:lnTo>
                  <a:pt x="18429" y="2012"/>
                </a:lnTo>
                <a:lnTo>
                  <a:pt x="18420" y="2039"/>
                </a:lnTo>
                <a:lnTo>
                  <a:pt x="18402" y="2056"/>
                </a:lnTo>
                <a:lnTo>
                  <a:pt x="18402" y="2065"/>
                </a:lnTo>
                <a:lnTo>
                  <a:pt x="18402" y="2074"/>
                </a:lnTo>
                <a:lnTo>
                  <a:pt x="18394" y="2056"/>
                </a:lnTo>
                <a:lnTo>
                  <a:pt x="18394" y="2048"/>
                </a:lnTo>
                <a:lnTo>
                  <a:pt x="18402" y="2030"/>
                </a:lnTo>
                <a:lnTo>
                  <a:pt x="18411" y="2021"/>
                </a:lnTo>
                <a:lnTo>
                  <a:pt x="18411" y="2012"/>
                </a:lnTo>
                <a:lnTo>
                  <a:pt x="18402" y="1995"/>
                </a:lnTo>
                <a:lnTo>
                  <a:pt x="18402" y="1986"/>
                </a:lnTo>
                <a:lnTo>
                  <a:pt x="18402" y="1977"/>
                </a:lnTo>
                <a:lnTo>
                  <a:pt x="18411" y="1959"/>
                </a:lnTo>
                <a:lnTo>
                  <a:pt x="18420" y="1950"/>
                </a:lnTo>
                <a:lnTo>
                  <a:pt x="18455" y="1933"/>
                </a:lnTo>
                <a:lnTo>
                  <a:pt x="18464" y="1915"/>
                </a:lnTo>
                <a:lnTo>
                  <a:pt x="18473" y="1915"/>
                </a:lnTo>
                <a:lnTo>
                  <a:pt x="18473" y="1906"/>
                </a:lnTo>
                <a:lnTo>
                  <a:pt x="18464" y="1898"/>
                </a:lnTo>
                <a:lnTo>
                  <a:pt x="18455" y="1889"/>
                </a:lnTo>
                <a:lnTo>
                  <a:pt x="18438" y="1889"/>
                </a:lnTo>
                <a:lnTo>
                  <a:pt x="18429" y="1889"/>
                </a:lnTo>
                <a:lnTo>
                  <a:pt x="18394" y="1898"/>
                </a:lnTo>
                <a:lnTo>
                  <a:pt x="18358" y="1898"/>
                </a:lnTo>
                <a:lnTo>
                  <a:pt x="18350" y="1889"/>
                </a:lnTo>
                <a:lnTo>
                  <a:pt x="18297" y="1862"/>
                </a:lnTo>
                <a:lnTo>
                  <a:pt x="18297" y="1853"/>
                </a:lnTo>
                <a:lnTo>
                  <a:pt x="18297" y="1845"/>
                </a:lnTo>
                <a:lnTo>
                  <a:pt x="18288" y="1845"/>
                </a:lnTo>
                <a:lnTo>
                  <a:pt x="18270" y="1836"/>
                </a:lnTo>
                <a:lnTo>
                  <a:pt x="18235" y="1827"/>
                </a:lnTo>
                <a:lnTo>
                  <a:pt x="18191" y="1809"/>
                </a:lnTo>
                <a:lnTo>
                  <a:pt x="18129" y="1800"/>
                </a:lnTo>
                <a:lnTo>
                  <a:pt x="18111" y="1809"/>
                </a:lnTo>
                <a:lnTo>
                  <a:pt x="18085" y="1809"/>
                </a:lnTo>
                <a:lnTo>
                  <a:pt x="18067" y="1827"/>
                </a:lnTo>
                <a:lnTo>
                  <a:pt x="18050" y="1827"/>
                </a:lnTo>
                <a:lnTo>
                  <a:pt x="18050" y="1836"/>
                </a:lnTo>
                <a:lnTo>
                  <a:pt x="18050" y="1845"/>
                </a:lnTo>
                <a:lnTo>
                  <a:pt x="18076" y="1845"/>
                </a:lnTo>
                <a:lnTo>
                  <a:pt x="18094" y="1845"/>
                </a:lnTo>
                <a:lnTo>
                  <a:pt x="18103" y="1853"/>
                </a:lnTo>
                <a:lnTo>
                  <a:pt x="18111" y="1862"/>
                </a:lnTo>
                <a:lnTo>
                  <a:pt x="18103" y="1871"/>
                </a:lnTo>
                <a:lnTo>
                  <a:pt x="18076" y="1880"/>
                </a:lnTo>
                <a:lnTo>
                  <a:pt x="18058" y="1880"/>
                </a:lnTo>
                <a:lnTo>
                  <a:pt x="18023" y="1853"/>
                </a:lnTo>
                <a:lnTo>
                  <a:pt x="18005" y="1853"/>
                </a:lnTo>
                <a:lnTo>
                  <a:pt x="17970" y="1853"/>
                </a:lnTo>
                <a:lnTo>
                  <a:pt x="17953" y="1871"/>
                </a:lnTo>
                <a:lnTo>
                  <a:pt x="17944" y="1871"/>
                </a:lnTo>
                <a:lnTo>
                  <a:pt x="17953" y="1880"/>
                </a:lnTo>
                <a:lnTo>
                  <a:pt x="17961" y="1898"/>
                </a:lnTo>
                <a:lnTo>
                  <a:pt x="17970" y="1915"/>
                </a:lnTo>
                <a:lnTo>
                  <a:pt x="17979" y="1915"/>
                </a:lnTo>
                <a:lnTo>
                  <a:pt x="18005" y="1933"/>
                </a:lnTo>
                <a:lnTo>
                  <a:pt x="18023" y="1942"/>
                </a:lnTo>
                <a:lnTo>
                  <a:pt x="18050" y="1950"/>
                </a:lnTo>
                <a:lnTo>
                  <a:pt x="18067" y="1950"/>
                </a:lnTo>
                <a:lnTo>
                  <a:pt x="18085" y="1950"/>
                </a:lnTo>
                <a:lnTo>
                  <a:pt x="18103" y="1959"/>
                </a:lnTo>
                <a:lnTo>
                  <a:pt x="18120" y="1986"/>
                </a:lnTo>
                <a:lnTo>
                  <a:pt x="18129" y="1995"/>
                </a:lnTo>
                <a:lnTo>
                  <a:pt x="18138" y="1995"/>
                </a:lnTo>
                <a:lnTo>
                  <a:pt x="18147" y="1995"/>
                </a:lnTo>
                <a:lnTo>
                  <a:pt x="18155" y="1995"/>
                </a:lnTo>
                <a:lnTo>
                  <a:pt x="18173" y="1995"/>
                </a:lnTo>
                <a:lnTo>
                  <a:pt x="18164" y="2003"/>
                </a:lnTo>
                <a:lnTo>
                  <a:pt x="18155" y="2003"/>
                </a:lnTo>
                <a:lnTo>
                  <a:pt x="18129" y="2003"/>
                </a:lnTo>
                <a:lnTo>
                  <a:pt x="18111" y="2003"/>
                </a:lnTo>
                <a:lnTo>
                  <a:pt x="18094" y="1995"/>
                </a:lnTo>
                <a:lnTo>
                  <a:pt x="18058" y="1968"/>
                </a:lnTo>
                <a:lnTo>
                  <a:pt x="18014" y="1968"/>
                </a:lnTo>
                <a:lnTo>
                  <a:pt x="18014" y="1977"/>
                </a:lnTo>
                <a:lnTo>
                  <a:pt x="17997" y="1968"/>
                </a:lnTo>
                <a:lnTo>
                  <a:pt x="17953" y="1968"/>
                </a:lnTo>
                <a:lnTo>
                  <a:pt x="17926" y="1959"/>
                </a:lnTo>
                <a:lnTo>
                  <a:pt x="17891" y="1950"/>
                </a:lnTo>
                <a:lnTo>
                  <a:pt x="17891" y="1942"/>
                </a:lnTo>
                <a:lnTo>
                  <a:pt x="17891" y="1933"/>
                </a:lnTo>
                <a:lnTo>
                  <a:pt x="17900" y="1924"/>
                </a:lnTo>
                <a:lnTo>
                  <a:pt x="17908" y="1924"/>
                </a:lnTo>
                <a:lnTo>
                  <a:pt x="17908" y="1906"/>
                </a:lnTo>
                <a:lnTo>
                  <a:pt x="17891" y="1880"/>
                </a:lnTo>
                <a:lnTo>
                  <a:pt x="17891" y="1862"/>
                </a:lnTo>
                <a:lnTo>
                  <a:pt x="17900" y="1862"/>
                </a:lnTo>
                <a:lnTo>
                  <a:pt x="17908" y="1836"/>
                </a:lnTo>
                <a:lnTo>
                  <a:pt x="17917" y="1827"/>
                </a:lnTo>
                <a:lnTo>
                  <a:pt x="17926" y="1818"/>
                </a:lnTo>
                <a:lnTo>
                  <a:pt x="17917" y="1809"/>
                </a:lnTo>
                <a:lnTo>
                  <a:pt x="17917" y="1792"/>
                </a:lnTo>
                <a:lnTo>
                  <a:pt x="17917" y="1783"/>
                </a:lnTo>
                <a:lnTo>
                  <a:pt x="17917" y="1774"/>
                </a:lnTo>
                <a:lnTo>
                  <a:pt x="17908" y="1765"/>
                </a:lnTo>
                <a:lnTo>
                  <a:pt x="17900" y="1747"/>
                </a:lnTo>
                <a:lnTo>
                  <a:pt x="17882" y="1739"/>
                </a:lnTo>
                <a:lnTo>
                  <a:pt x="17864" y="1739"/>
                </a:lnTo>
                <a:lnTo>
                  <a:pt x="17855" y="1747"/>
                </a:lnTo>
                <a:lnTo>
                  <a:pt x="17864" y="1756"/>
                </a:lnTo>
                <a:lnTo>
                  <a:pt x="17873" y="1774"/>
                </a:lnTo>
                <a:lnTo>
                  <a:pt x="17873" y="1783"/>
                </a:lnTo>
                <a:lnTo>
                  <a:pt x="17873" y="1800"/>
                </a:lnTo>
                <a:lnTo>
                  <a:pt x="17873" y="1818"/>
                </a:lnTo>
                <a:lnTo>
                  <a:pt x="17873" y="1827"/>
                </a:lnTo>
                <a:lnTo>
                  <a:pt x="17873" y="1836"/>
                </a:lnTo>
                <a:lnTo>
                  <a:pt x="17855" y="1845"/>
                </a:lnTo>
                <a:lnTo>
                  <a:pt x="17829" y="1862"/>
                </a:lnTo>
                <a:lnTo>
                  <a:pt x="17820" y="1862"/>
                </a:lnTo>
                <a:lnTo>
                  <a:pt x="17794" y="1871"/>
                </a:lnTo>
                <a:lnTo>
                  <a:pt x="17776" y="1880"/>
                </a:lnTo>
                <a:lnTo>
                  <a:pt x="17732" y="1933"/>
                </a:lnTo>
                <a:lnTo>
                  <a:pt x="17732" y="1942"/>
                </a:lnTo>
                <a:lnTo>
                  <a:pt x="17750" y="1950"/>
                </a:lnTo>
                <a:lnTo>
                  <a:pt x="17758" y="1959"/>
                </a:lnTo>
                <a:lnTo>
                  <a:pt x="17767" y="1968"/>
                </a:lnTo>
                <a:lnTo>
                  <a:pt x="17776" y="1986"/>
                </a:lnTo>
                <a:lnTo>
                  <a:pt x="17820" y="2039"/>
                </a:lnTo>
                <a:lnTo>
                  <a:pt x="17820" y="2048"/>
                </a:lnTo>
                <a:lnTo>
                  <a:pt x="17811" y="2065"/>
                </a:lnTo>
                <a:lnTo>
                  <a:pt x="17794" y="2092"/>
                </a:lnTo>
                <a:lnTo>
                  <a:pt x="17785" y="2101"/>
                </a:lnTo>
                <a:lnTo>
                  <a:pt x="17767" y="2153"/>
                </a:lnTo>
                <a:lnTo>
                  <a:pt x="17767" y="2162"/>
                </a:lnTo>
                <a:lnTo>
                  <a:pt x="17776" y="2180"/>
                </a:lnTo>
                <a:lnTo>
                  <a:pt x="17785" y="2189"/>
                </a:lnTo>
                <a:lnTo>
                  <a:pt x="17785" y="2206"/>
                </a:lnTo>
                <a:lnTo>
                  <a:pt x="17776" y="2233"/>
                </a:lnTo>
                <a:lnTo>
                  <a:pt x="17785" y="2242"/>
                </a:lnTo>
                <a:lnTo>
                  <a:pt x="17794" y="2242"/>
                </a:lnTo>
                <a:lnTo>
                  <a:pt x="17820" y="2242"/>
                </a:lnTo>
                <a:lnTo>
                  <a:pt x="17855" y="2242"/>
                </a:lnTo>
                <a:lnTo>
                  <a:pt x="17873" y="2242"/>
                </a:lnTo>
                <a:lnTo>
                  <a:pt x="17900" y="2224"/>
                </a:lnTo>
                <a:lnTo>
                  <a:pt x="17908" y="2224"/>
                </a:lnTo>
                <a:lnTo>
                  <a:pt x="17944" y="2224"/>
                </a:lnTo>
                <a:lnTo>
                  <a:pt x="17988" y="2242"/>
                </a:lnTo>
                <a:lnTo>
                  <a:pt x="18041" y="2259"/>
                </a:lnTo>
                <a:lnTo>
                  <a:pt x="18050" y="2268"/>
                </a:lnTo>
                <a:lnTo>
                  <a:pt x="18067" y="2268"/>
                </a:lnTo>
                <a:lnTo>
                  <a:pt x="18076" y="2303"/>
                </a:lnTo>
                <a:lnTo>
                  <a:pt x="18085" y="2321"/>
                </a:lnTo>
                <a:lnTo>
                  <a:pt x="18085" y="2339"/>
                </a:lnTo>
                <a:lnTo>
                  <a:pt x="18094" y="2356"/>
                </a:lnTo>
                <a:lnTo>
                  <a:pt x="18085" y="2356"/>
                </a:lnTo>
                <a:lnTo>
                  <a:pt x="18076" y="2356"/>
                </a:lnTo>
                <a:lnTo>
                  <a:pt x="18067" y="2365"/>
                </a:lnTo>
                <a:lnTo>
                  <a:pt x="18058" y="2383"/>
                </a:lnTo>
                <a:lnTo>
                  <a:pt x="18058" y="2401"/>
                </a:lnTo>
                <a:lnTo>
                  <a:pt x="18058" y="2418"/>
                </a:lnTo>
                <a:lnTo>
                  <a:pt x="18103" y="2427"/>
                </a:lnTo>
                <a:lnTo>
                  <a:pt x="18129" y="2427"/>
                </a:lnTo>
                <a:lnTo>
                  <a:pt x="18155" y="2436"/>
                </a:lnTo>
                <a:lnTo>
                  <a:pt x="18138" y="2436"/>
                </a:lnTo>
                <a:lnTo>
                  <a:pt x="18094" y="2445"/>
                </a:lnTo>
                <a:lnTo>
                  <a:pt x="18076" y="2436"/>
                </a:lnTo>
                <a:lnTo>
                  <a:pt x="18067" y="2436"/>
                </a:lnTo>
                <a:lnTo>
                  <a:pt x="18058" y="2427"/>
                </a:lnTo>
                <a:lnTo>
                  <a:pt x="18050" y="2427"/>
                </a:lnTo>
                <a:lnTo>
                  <a:pt x="18041" y="2418"/>
                </a:lnTo>
                <a:lnTo>
                  <a:pt x="18032" y="2409"/>
                </a:lnTo>
                <a:lnTo>
                  <a:pt x="18032" y="2392"/>
                </a:lnTo>
                <a:lnTo>
                  <a:pt x="18032" y="2348"/>
                </a:lnTo>
                <a:lnTo>
                  <a:pt x="18032" y="2330"/>
                </a:lnTo>
                <a:lnTo>
                  <a:pt x="18023" y="2312"/>
                </a:lnTo>
                <a:lnTo>
                  <a:pt x="17997" y="2286"/>
                </a:lnTo>
                <a:lnTo>
                  <a:pt x="17988" y="2268"/>
                </a:lnTo>
                <a:lnTo>
                  <a:pt x="17979" y="2259"/>
                </a:lnTo>
                <a:lnTo>
                  <a:pt x="17970" y="2259"/>
                </a:lnTo>
                <a:lnTo>
                  <a:pt x="17953" y="2259"/>
                </a:lnTo>
                <a:lnTo>
                  <a:pt x="17917" y="2268"/>
                </a:lnTo>
                <a:lnTo>
                  <a:pt x="17882" y="2277"/>
                </a:lnTo>
                <a:lnTo>
                  <a:pt x="17838" y="2286"/>
                </a:lnTo>
                <a:lnTo>
                  <a:pt x="17829" y="2303"/>
                </a:lnTo>
                <a:lnTo>
                  <a:pt x="17829" y="2330"/>
                </a:lnTo>
                <a:lnTo>
                  <a:pt x="17838" y="2348"/>
                </a:lnTo>
                <a:lnTo>
                  <a:pt x="17847" y="2356"/>
                </a:lnTo>
                <a:lnTo>
                  <a:pt x="17855" y="2374"/>
                </a:lnTo>
                <a:lnTo>
                  <a:pt x="17855" y="2383"/>
                </a:lnTo>
                <a:lnTo>
                  <a:pt x="17855" y="2401"/>
                </a:lnTo>
                <a:lnTo>
                  <a:pt x="17855" y="2418"/>
                </a:lnTo>
                <a:lnTo>
                  <a:pt x="17847" y="2427"/>
                </a:lnTo>
                <a:lnTo>
                  <a:pt x="17803" y="2462"/>
                </a:lnTo>
                <a:lnTo>
                  <a:pt x="17794" y="2471"/>
                </a:lnTo>
                <a:lnTo>
                  <a:pt x="17785" y="2498"/>
                </a:lnTo>
                <a:lnTo>
                  <a:pt x="17785" y="2515"/>
                </a:lnTo>
                <a:lnTo>
                  <a:pt x="17758" y="2524"/>
                </a:lnTo>
                <a:lnTo>
                  <a:pt x="17750" y="2533"/>
                </a:lnTo>
                <a:lnTo>
                  <a:pt x="17679" y="2568"/>
                </a:lnTo>
                <a:lnTo>
                  <a:pt x="17670" y="2595"/>
                </a:lnTo>
                <a:lnTo>
                  <a:pt x="17653" y="2604"/>
                </a:lnTo>
                <a:lnTo>
                  <a:pt x="17644" y="2604"/>
                </a:lnTo>
                <a:lnTo>
                  <a:pt x="17617" y="2595"/>
                </a:lnTo>
                <a:lnTo>
                  <a:pt x="17600" y="2586"/>
                </a:lnTo>
                <a:lnTo>
                  <a:pt x="17591" y="2586"/>
                </a:lnTo>
                <a:lnTo>
                  <a:pt x="17529" y="2595"/>
                </a:lnTo>
                <a:lnTo>
                  <a:pt x="17503" y="2586"/>
                </a:lnTo>
                <a:lnTo>
                  <a:pt x="17476" y="2577"/>
                </a:lnTo>
                <a:lnTo>
                  <a:pt x="17458" y="2568"/>
                </a:lnTo>
                <a:lnTo>
                  <a:pt x="17441" y="2559"/>
                </a:lnTo>
                <a:lnTo>
                  <a:pt x="17432" y="2542"/>
                </a:lnTo>
                <a:lnTo>
                  <a:pt x="17432" y="2533"/>
                </a:lnTo>
                <a:lnTo>
                  <a:pt x="17441" y="2533"/>
                </a:lnTo>
                <a:lnTo>
                  <a:pt x="17485" y="2533"/>
                </a:lnTo>
                <a:lnTo>
                  <a:pt x="17494" y="2533"/>
                </a:lnTo>
                <a:lnTo>
                  <a:pt x="17503" y="2533"/>
                </a:lnTo>
                <a:lnTo>
                  <a:pt x="17511" y="2542"/>
                </a:lnTo>
                <a:lnTo>
                  <a:pt x="17520" y="2551"/>
                </a:lnTo>
                <a:lnTo>
                  <a:pt x="17538" y="2551"/>
                </a:lnTo>
                <a:lnTo>
                  <a:pt x="17547" y="2542"/>
                </a:lnTo>
                <a:lnTo>
                  <a:pt x="17556" y="2542"/>
                </a:lnTo>
                <a:lnTo>
                  <a:pt x="17547" y="2551"/>
                </a:lnTo>
                <a:lnTo>
                  <a:pt x="17538" y="2551"/>
                </a:lnTo>
                <a:lnTo>
                  <a:pt x="17529" y="2551"/>
                </a:lnTo>
                <a:lnTo>
                  <a:pt x="17529" y="2559"/>
                </a:lnTo>
                <a:lnTo>
                  <a:pt x="17547" y="2568"/>
                </a:lnTo>
                <a:lnTo>
                  <a:pt x="17556" y="2568"/>
                </a:lnTo>
                <a:lnTo>
                  <a:pt x="17573" y="2568"/>
                </a:lnTo>
                <a:lnTo>
                  <a:pt x="17582" y="2559"/>
                </a:lnTo>
                <a:lnTo>
                  <a:pt x="17600" y="2551"/>
                </a:lnTo>
                <a:lnTo>
                  <a:pt x="17617" y="2551"/>
                </a:lnTo>
                <a:lnTo>
                  <a:pt x="17617" y="2542"/>
                </a:lnTo>
                <a:lnTo>
                  <a:pt x="17608" y="2524"/>
                </a:lnTo>
                <a:lnTo>
                  <a:pt x="17600" y="2515"/>
                </a:lnTo>
                <a:lnTo>
                  <a:pt x="17626" y="2515"/>
                </a:lnTo>
                <a:lnTo>
                  <a:pt x="17635" y="2506"/>
                </a:lnTo>
                <a:lnTo>
                  <a:pt x="17697" y="2436"/>
                </a:lnTo>
                <a:lnTo>
                  <a:pt x="17723" y="2427"/>
                </a:lnTo>
                <a:lnTo>
                  <a:pt x="17732" y="2418"/>
                </a:lnTo>
                <a:lnTo>
                  <a:pt x="17732" y="2401"/>
                </a:lnTo>
                <a:lnTo>
                  <a:pt x="17732" y="2392"/>
                </a:lnTo>
                <a:lnTo>
                  <a:pt x="17732" y="2374"/>
                </a:lnTo>
                <a:lnTo>
                  <a:pt x="17732" y="2365"/>
                </a:lnTo>
                <a:lnTo>
                  <a:pt x="17741" y="2348"/>
                </a:lnTo>
                <a:lnTo>
                  <a:pt x="17758" y="2330"/>
                </a:lnTo>
                <a:lnTo>
                  <a:pt x="17767" y="2321"/>
                </a:lnTo>
                <a:lnTo>
                  <a:pt x="17767" y="2312"/>
                </a:lnTo>
                <a:lnTo>
                  <a:pt x="17741" y="2295"/>
                </a:lnTo>
                <a:lnTo>
                  <a:pt x="17705" y="2286"/>
                </a:lnTo>
                <a:lnTo>
                  <a:pt x="17697" y="2277"/>
                </a:lnTo>
                <a:lnTo>
                  <a:pt x="17688" y="2259"/>
                </a:lnTo>
                <a:lnTo>
                  <a:pt x="17688" y="2251"/>
                </a:lnTo>
                <a:lnTo>
                  <a:pt x="17688" y="2242"/>
                </a:lnTo>
                <a:lnTo>
                  <a:pt x="17688" y="2206"/>
                </a:lnTo>
                <a:lnTo>
                  <a:pt x="17697" y="2198"/>
                </a:lnTo>
                <a:lnTo>
                  <a:pt x="17697" y="2153"/>
                </a:lnTo>
                <a:lnTo>
                  <a:pt x="17688" y="2101"/>
                </a:lnTo>
                <a:lnTo>
                  <a:pt x="17688" y="2092"/>
                </a:lnTo>
                <a:lnTo>
                  <a:pt x="17688" y="2083"/>
                </a:lnTo>
                <a:lnTo>
                  <a:pt x="17697" y="2074"/>
                </a:lnTo>
                <a:lnTo>
                  <a:pt x="17697" y="2065"/>
                </a:lnTo>
                <a:lnTo>
                  <a:pt x="17705" y="2021"/>
                </a:lnTo>
                <a:lnTo>
                  <a:pt x="17705" y="1995"/>
                </a:lnTo>
                <a:lnTo>
                  <a:pt x="17688" y="1977"/>
                </a:lnTo>
                <a:lnTo>
                  <a:pt x="17653" y="1950"/>
                </a:lnTo>
                <a:lnTo>
                  <a:pt x="17644" y="1933"/>
                </a:lnTo>
                <a:lnTo>
                  <a:pt x="17644" y="1924"/>
                </a:lnTo>
                <a:lnTo>
                  <a:pt x="17661" y="1915"/>
                </a:lnTo>
                <a:lnTo>
                  <a:pt x="17670" y="1898"/>
                </a:lnTo>
                <a:lnTo>
                  <a:pt x="17679" y="1880"/>
                </a:lnTo>
                <a:lnTo>
                  <a:pt x="17688" y="1853"/>
                </a:lnTo>
                <a:lnTo>
                  <a:pt x="17697" y="1845"/>
                </a:lnTo>
                <a:lnTo>
                  <a:pt x="17705" y="1809"/>
                </a:lnTo>
                <a:lnTo>
                  <a:pt x="17705" y="1792"/>
                </a:lnTo>
                <a:lnTo>
                  <a:pt x="17705" y="1765"/>
                </a:lnTo>
                <a:lnTo>
                  <a:pt x="17697" y="1756"/>
                </a:lnTo>
                <a:lnTo>
                  <a:pt x="17679" y="1747"/>
                </a:lnTo>
                <a:lnTo>
                  <a:pt x="17653" y="1739"/>
                </a:lnTo>
                <a:lnTo>
                  <a:pt x="17644" y="1747"/>
                </a:lnTo>
                <a:lnTo>
                  <a:pt x="17617" y="1730"/>
                </a:lnTo>
                <a:lnTo>
                  <a:pt x="17608" y="1730"/>
                </a:lnTo>
                <a:lnTo>
                  <a:pt x="17547" y="1730"/>
                </a:lnTo>
                <a:lnTo>
                  <a:pt x="17511" y="1730"/>
                </a:lnTo>
                <a:lnTo>
                  <a:pt x="17494" y="1739"/>
                </a:lnTo>
                <a:lnTo>
                  <a:pt x="17485" y="1739"/>
                </a:lnTo>
                <a:lnTo>
                  <a:pt x="17476" y="1730"/>
                </a:lnTo>
                <a:lnTo>
                  <a:pt x="17485" y="1721"/>
                </a:lnTo>
                <a:lnTo>
                  <a:pt x="17476" y="1721"/>
                </a:lnTo>
                <a:lnTo>
                  <a:pt x="17458" y="1721"/>
                </a:lnTo>
                <a:lnTo>
                  <a:pt x="17432" y="1765"/>
                </a:lnTo>
                <a:lnTo>
                  <a:pt x="17414" y="1800"/>
                </a:lnTo>
                <a:lnTo>
                  <a:pt x="17397" y="1853"/>
                </a:lnTo>
                <a:lnTo>
                  <a:pt x="17388" y="1880"/>
                </a:lnTo>
                <a:lnTo>
                  <a:pt x="17379" y="1898"/>
                </a:lnTo>
                <a:lnTo>
                  <a:pt x="17353" y="1924"/>
                </a:lnTo>
                <a:lnTo>
                  <a:pt x="17326" y="1942"/>
                </a:lnTo>
                <a:lnTo>
                  <a:pt x="17300" y="1950"/>
                </a:lnTo>
                <a:lnTo>
                  <a:pt x="17273" y="1959"/>
                </a:lnTo>
                <a:lnTo>
                  <a:pt x="17264" y="1977"/>
                </a:lnTo>
                <a:lnTo>
                  <a:pt x="17256" y="1986"/>
                </a:lnTo>
                <a:lnTo>
                  <a:pt x="17273" y="1986"/>
                </a:lnTo>
                <a:lnTo>
                  <a:pt x="17264" y="1995"/>
                </a:lnTo>
                <a:lnTo>
                  <a:pt x="17256" y="2003"/>
                </a:lnTo>
                <a:lnTo>
                  <a:pt x="17256" y="2012"/>
                </a:lnTo>
                <a:lnTo>
                  <a:pt x="17264" y="2021"/>
                </a:lnTo>
                <a:lnTo>
                  <a:pt x="17273" y="2021"/>
                </a:lnTo>
                <a:lnTo>
                  <a:pt x="17291" y="2012"/>
                </a:lnTo>
                <a:lnTo>
                  <a:pt x="17300" y="2021"/>
                </a:lnTo>
                <a:lnTo>
                  <a:pt x="17300" y="2030"/>
                </a:lnTo>
                <a:lnTo>
                  <a:pt x="17300" y="2065"/>
                </a:lnTo>
                <a:lnTo>
                  <a:pt x="17291" y="2092"/>
                </a:lnTo>
                <a:lnTo>
                  <a:pt x="17291" y="2101"/>
                </a:lnTo>
                <a:lnTo>
                  <a:pt x="17300" y="2101"/>
                </a:lnTo>
                <a:lnTo>
                  <a:pt x="17300" y="2109"/>
                </a:lnTo>
                <a:lnTo>
                  <a:pt x="17291" y="2127"/>
                </a:lnTo>
                <a:lnTo>
                  <a:pt x="17273" y="2127"/>
                </a:lnTo>
                <a:lnTo>
                  <a:pt x="17273" y="2145"/>
                </a:lnTo>
                <a:lnTo>
                  <a:pt x="17264" y="2162"/>
                </a:lnTo>
                <a:lnTo>
                  <a:pt x="17264" y="2171"/>
                </a:lnTo>
                <a:lnTo>
                  <a:pt x="17273" y="2180"/>
                </a:lnTo>
                <a:lnTo>
                  <a:pt x="17273" y="2189"/>
                </a:lnTo>
                <a:lnTo>
                  <a:pt x="17273" y="2180"/>
                </a:lnTo>
                <a:lnTo>
                  <a:pt x="17282" y="2171"/>
                </a:lnTo>
                <a:lnTo>
                  <a:pt x="17291" y="2171"/>
                </a:lnTo>
                <a:lnTo>
                  <a:pt x="17326" y="2180"/>
                </a:lnTo>
                <a:lnTo>
                  <a:pt x="17335" y="2189"/>
                </a:lnTo>
                <a:lnTo>
                  <a:pt x="17353" y="2198"/>
                </a:lnTo>
                <a:lnTo>
                  <a:pt x="17361" y="2206"/>
                </a:lnTo>
                <a:lnTo>
                  <a:pt x="17361" y="2224"/>
                </a:lnTo>
                <a:lnTo>
                  <a:pt x="17379" y="2251"/>
                </a:lnTo>
                <a:lnTo>
                  <a:pt x="17397" y="2259"/>
                </a:lnTo>
                <a:lnTo>
                  <a:pt x="17406" y="2268"/>
                </a:lnTo>
                <a:lnTo>
                  <a:pt x="17414" y="2268"/>
                </a:lnTo>
                <a:lnTo>
                  <a:pt x="17423" y="2259"/>
                </a:lnTo>
                <a:lnTo>
                  <a:pt x="17441" y="2268"/>
                </a:lnTo>
                <a:lnTo>
                  <a:pt x="17432" y="2277"/>
                </a:lnTo>
                <a:lnTo>
                  <a:pt x="17414" y="2312"/>
                </a:lnTo>
                <a:lnTo>
                  <a:pt x="17397" y="2339"/>
                </a:lnTo>
                <a:lnTo>
                  <a:pt x="17379" y="2348"/>
                </a:lnTo>
                <a:lnTo>
                  <a:pt x="17370" y="2330"/>
                </a:lnTo>
                <a:lnTo>
                  <a:pt x="17335" y="2321"/>
                </a:lnTo>
                <a:lnTo>
                  <a:pt x="17326" y="2312"/>
                </a:lnTo>
                <a:lnTo>
                  <a:pt x="17291" y="2286"/>
                </a:lnTo>
                <a:lnTo>
                  <a:pt x="17282" y="2277"/>
                </a:lnTo>
                <a:lnTo>
                  <a:pt x="17264" y="2268"/>
                </a:lnTo>
                <a:lnTo>
                  <a:pt x="17238" y="2268"/>
                </a:lnTo>
                <a:lnTo>
                  <a:pt x="17211" y="2251"/>
                </a:lnTo>
                <a:lnTo>
                  <a:pt x="17194" y="2251"/>
                </a:lnTo>
                <a:lnTo>
                  <a:pt x="17185" y="2242"/>
                </a:lnTo>
                <a:lnTo>
                  <a:pt x="17176" y="2233"/>
                </a:lnTo>
                <a:lnTo>
                  <a:pt x="17159" y="2233"/>
                </a:lnTo>
                <a:lnTo>
                  <a:pt x="17141" y="2224"/>
                </a:lnTo>
                <a:lnTo>
                  <a:pt x="17123" y="2224"/>
                </a:lnTo>
                <a:lnTo>
                  <a:pt x="17132" y="2215"/>
                </a:lnTo>
                <a:lnTo>
                  <a:pt x="17106" y="2198"/>
                </a:lnTo>
                <a:lnTo>
                  <a:pt x="17079" y="2189"/>
                </a:lnTo>
                <a:lnTo>
                  <a:pt x="17017" y="2171"/>
                </a:lnTo>
                <a:lnTo>
                  <a:pt x="16964" y="2162"/>
                </a:lnTo>
                <a:lnTo>
                  <a:pt x="16894" y="2162"/>
                </a:lnTo>
                <a:lnTo>
                  <a:pt x="16841" y="2145"/>
                </a:lnTo>
                <a:lnTo>
                  <a:pt x="16832" y="2145"/>
                </a:lnTo>
                <a:lnTo>
                  <a:pt x="16823" y="2153"/>
                </a:lnTo>
                <a:lnTo>
                  <a:pt x="16806" y="2171"/>
                </a:lnTo>
                <a:lnTo>
                  <a:pt x="16788" y="2171"/>
                </a:lnTo>
                <a:lnTo>
                  <a:pt x="16779" y="2180"/>
                </a:lnTo>
                <a:lnTo>
                  <a:pt x="16788" y="2198"/>
                </a:lnTo>
                <a:lnTo>
                  <a:pt x="16814" y="2242"/>
                </a:lnTo>
                <a:lnTo>
                  <a:pt x="16832" y="2242"/>
                </a:lnTo>
                <a:lnTo>
                  <a:pt x="16832" y="2259"/>
                </a:lnTo>
                <a:lnTo>
                  <a:pt x="16823" y="2268"/>
                </a:lnTo>
                <a:lnTo>
                  <a:pt x="16814" y="2286"/>
                </a:lnTo>
                <a:lnTo>
                  <a:pt x="16806" y="2295"/>
                </a:lnTo>
                <a:lnTo>
                  <a:pt x="16779" y="2295"/>
                </a:lnTo>
                <a:lnTo>
                  <a:pt x="16762" y="2295"/>
                </a:lnTo>
                <a:lnTo>
                  <a:pt x="16762" y="2312"/>
                </a:lnTo>
                <a:lnTo>
                  <a:pt x="16762" y="2321"/>
                </a:lnTo>
                <a:lnTo>
                  <a:pt x="16762" y="2330"/>
                </a:lnTo>
                <a:lnTo>
                  <a:pt x="16753" y="2339"/>
                </a:lnTo>
                <a:lnTo>
                  <a:pt x="16744" y="2339"/>
                </a:lnTo>
                <a:lnTo>
                  <a:pt x="16735" y="2339"/>
                </a:lnTo>
                <a:lnTo>
                  <a:pt x="16717" y="2339"/>
                </a:lnTo>
                <a:lnTo>
                  <a:pt x="16700" y="2330"/>
                </a:lnTo>
                <a:lnTo>
                  <a:pt x="16700" y="2303"/>
                </a:lnTo>
                <a:lnTo>
                  <a:pt x="16709" y="2295"/>
                </a:lnTo>
                <a:lnTo>
                  <a:pt x="16717" y="2295"/>
                </a:lnTo>
                <a:lnTo>
                  <a:pt x="16709" y="2277"/>
                </a:lnTo>
                <a:lnTo>
                  <a:pt x="16700" y="2268"/>
                </a:lnTo>
                <a:lnTo>
                  <a:pt x="16700" y="2259"/>
                </a:lnTo>
                <a:lnTo>
                  <a:pt x="16691" y="2259"/>
                </a:lnTo>
                <a:lnTo>
                  <a:pt x="16647" y="2268"/>
                </a:lnTo>
                <a:lnTo>
                  <a:pt x="16638" y="2277"/>
                </a:lnTo>
                <a:lnTo>
                  <a:pt x="16629" y="2268"/>
                </a:lnTo>
                <a:lnTo>
                  <a:pt x="16576" y="2303"/>
                </a:lnTo>
                <a:lnTo>
                  <a:pt x="16559" y="2312"/>
                </a:lnTo>
                <a:lnTo>
                  <a:pt x="16541" y="2312"/>
                </a:lnTo>
                <a:lnTo>
                  <a:pt x="16523" y="2303"/>
                </a:lnTo>
                <a:lnTo>
                  <a:pt x="16497" y="2303"/>
                </a:lnTo>
                <a:lnTo>
                  <a:pt x="16479" y="2303"/>
                </a:lnTo>
                <a:lnTo>
                  <a:pt x="16470" y="2303"/>
                </a:lnTo>
                <a:lnTo>
                  <a:pt x="16453" y="2312"/>
                </a:lnTo>
                <a:lnTo>
                  <a:pt x="16426" y="2312"/>
                </a:lnTo>
                <a:lnTo>
                  <a:pt x="16409" y="2321"/>
                </a:lnTo>
                <a:lnTo>
                  <a:pt x="16391" y="2339"/>
                </a:lnTo>
                <a:lnTo>
                  <a:pt x="16391" y="2356"/>
                </a:lnTo>
                <a:lnTo>
                  <a:pt x="16382" y="2365"/>
                </a:lnTo>
                <a:lnTo>
                  <a:pt x="16364" y="2348"/>
                </a:lnTo>
                <a:lnTo>
                  <a:pt x="16356" y="2348"/>
                </a:lnTo>
                <a:lnTo>
                  <a:pt x="16347" y="2348"/>
                </a:lnTo>
                <a:lnTo>
                  <a:pt x="16329" y="2356"/>
                </a:lnTo>
                <a:lnTo>
                  <a:pt x="16320" y="2356"/>
                </a:lnTo>
                <a:lnTo>
                  <a:pt x="16294" y="2356"/>
                </a:lnTo>
                <a:lnTo>
                  <a:pt x="16285" y="2356"/>
                </a:lnTo>
                <a:lnTo>
                  <a:pt x="16276" y="2348"/>
                </a:lnTo>
                <a:lnTo>
                  <a:pt x="16276" y="2339"/>
                </a:lnTo>
                <a:lnTo>
                  <a:pt x="16294" y="2339"/>
                </a:lnTo>
                <a:lnTo>
                  <a:pt x="16303" y="2330"/>
                </a:lnTo>
                <a:lnTo>
                  <a:pt x="16312" y="2339"/>
                </a:lnTo>
                <a:lnTo>
                  <a:pt x="16320" y="2330"/>
                </a:lnTo>
                <a:lnTo>
                  <a:pt x="16320" y="2321"/>
                </a:lnTo>
                <a:lnTo>
                  <a:pt x="16312" y="2303"/>
                </a:lnTo>
                <a:lnTo>
                  <a:pt x="16312" y="2295"/>
                </a:lnTo>
                <a:lnTo>
                  <a:pt x="16320" y="2286"/>
                </a:lnTo>
                <a:lnTo>
                  <a:pt x="16320" y="2277"/>
                </a:lnTo>
                <a:lnTo>
                  <a:pt x="16312" y="2268"/>
                </a:lnTo>
                <a:lnTo>
                  <a:pt x="16320" y="2268"/>
                </a:lnTo>
                <a:lnTo>
                  <a:pt x="16356" y="2259"/>
                </a:lnTo>
                <a:lnTo>
                  <a:pt x="16364" y="2259"/>
                </a:lnTo>
                <a:lnTo>
                  <a:pt x="16338" y="2259"/>
                </a:lnTo>
                <a:lnTo>
                  <a:pt x="16312" y="2259"/>
                </a:lnTo>
                <a:lnTo>
                  <a:pt x="16285" y="2268"/>
                </a:lnTo>
                <a:lnTo>
                  <a:pt x="16232" y="2295"/>
                </a:lnTo>
                <a:lnTo>
                  <a:pt x="16206" y="2312"/>
                </a:lnTo>
                <a:lnTo>
                  <a:pt x="16215" y="2303"/>
                </a:lnTo>
                <a:lnTo>
                  <a:pt x="16223" y="2312"/>
                </a:lnTo>
                <a:lnTo>
                  <a:pt x="16223" y="2321"/>
                </a:lnTo>
                <a:lnTo>
                  <a:pt x="16232" y="2321"/>
                </a:lnTo>
                <a:lnTo>
                  <a:pt x="16232" y="2330"/>
                </a:lnTo>
                <a:lnTo>
                  <a:pt x="16215" y="2339"/>
                </a:lnTo>
                <a:lnTo>
                  <a:pt x="16206" y="2339"/>
                </a:lnTo>
                <a:lnTo>
                  <a:pt x="16197" y="2339"/>
                </a:lnTo>
                <a:lnTo>
                  <a:pt x="16197" y="2330"/>
                </a:lnTo>
                <a:lnTo>
                  <a:pt x="16188" y="2321"/>
                </a:lnTo>
                <a:lnTo>
                  <a:pt x="16179" y="2312"/>
                </a:lnTo>
                <a:lnTo>
                  <a:pt x="16179" y="2321"/>
                </a:lnTo>
                <a:lnTo>
                  <a:pt x="16153" y="2321"/>
                </a:lnTo>
                <a:lnTo>
                  <a:pt x="16126" y="2339"/>
                </a:lnTo>
                <a:lnTo>
                  <a:pt x="16109" y="2339"/>
                </a:lnTo>
                <a:lnTo>
                  <a:pt x="16091" y="2339"/>
                </a:lnTo>
                <a:lnTo>
                  <a:pt x="16082" y="2348"/>
                </a:lnTo>
                <a:lnTo>
                  <a:pt x="16065" y="2356"/>
                </a:lnTo>
                <a:lnTo>
                  <a:pt x="16047" y="2365"/>
                </a:lnTo>
                <a:lnTo>
                  <a:pt x="16029" y="2374"/>
                </a:lnTo>
                <a:lnTo>
                  <a:pt x="15967" y="2401"/>
                </a:lnTo>
                <a:lnTo>
                  <a:pt x="15959" y="2401"/>
                </a:lnTo>
                <a:lnTo>
                  <a:pt x="15950" y="2401"/>
                </a:lnTo>
                <a:lnTo>
                  <a:pt x="15941" y="2401"/>
                </a:lnTo>
                <a:lnTo>
                  <a:pt x="15932" y="2401"/>
                </a:lnTo>
                <a:lnTo>
                  <a:pt x="15941" y="2409"/>
                </a:lnTo>
                <a:lnTo>
                  <a:pt x="15950" y="2418"/>
                </a:lnTo>
                <a:lnTo>
                  <a:pt x="15950" y="2427"/>
                </a:lnTo>
                <a:lnTo>
                  <a:pt x="15932" y="2427"/>
                </a:lnTo>
                <a:lnTo>
                  <a:pt x="15906" y="2427"/>
                </a:lnTo>
                <a:lnTo>
                  <a:pt x="15879" y="2436"/>
                </a:lnTo>
                <a:lnTo>
                  <a:pt x="15879" y="2445"/>
                </a:lnTo>
                <a:lnTo>
                  <a:pt x="15879" y="2454"/>
                </a:lnTo>
                <a:lnTo>
                  <a:pt x="15870" y="2462"/>
                </a:lnTo>
                <a:lnTo>
                  <a:pt x="15870" y="2480"/>
                </a:lnTo>
                <a:lnTo>
                  <a:pt x="15862" y="2506"/>
                </a:lnTo>
                <a:lnTo>
                  <a:pt x="15862" y="2515"/>
                </a:lnTo>
                <a:lnTo>
                  <a:pt x="15844" y="2515"/>
                </a:lnTo>
                <a:lnTo>
                  <a:pt x="15791" y="2533"/>
                </a:lnTo>
                <a:lnTo>
                  <a:pt x="15782" y="2533"/>
                </a:lnTo>
                <a:lnTo>
                  <a:pt x="15773" y="2533"/>
                </a:lnTo>
                <a:lnTo>
                  <a:pt x="15756" y="2533"/>
                </a:lnTo>
                <a:lnTo>
                  <a:pt x="15747" y="2533"/>
                </a:lnTo>
                <a:lnTo>
                  <a:pt x="15738" y="2533"/>
                </a:lnTo>
                <a:lnTo>
                  <a:pt x="15729" y="2524"/>
                </a:lnTo>
                <a:lnTo>
                  <a:pt x="15720" y="2515"/>
                </a:lnTo>
                <a:lnTo>
                  <a:pt x="15703" y="2489"/>
                </a:lnTo>
                <a:lnTo>
                  <a:pt x="15676" y="2471"/>
                </a:lnTo>
                <a:lnTo>
                  <a:pt x="15659" y="2471"/>
                </a:lnTo>
                <a:lnTo>
                  <a:pt x="15659" y="2462"/>
                </a:lnTo>
                <a:lnTo>
                  <a:pt x="15659" y="2454"/>
                </a:lnTo>
                <a:lnTo>
                  <a:pt x="15694" y="2427"/>
                </a:lnTo>
                <a:lnTo>
                  <a:pt x="15703" y="2418"/>
                </a:lnTo>
                <a:lnTo>
                  <a:pt x="15747" y="2409"/>
                </a:lnTo>
                <a:lnTo>
                  <a:pt x="15773" y="2409"/>
                </a:lnTo>
                <a:lnTo>
                  <a:pt x="15791" y="2401"/>
                </a:lnTo>
                <a:lnTo>
                  <a:pt x="15791" y="2392"/>
                </a:lnTo>
                <a:lnTo>
                  <a:pt x="15773" y="2374"/>
                </a:lnTo>
                <a:lnTo>
                  <a:pt x="15747" y="2348"/>
                </a:lnTo>
                <a:lnTo>
                  <a:pt x="15729" y="2321"/>
                </a:lnTo>
                <a:lnTo>
                  <a:pt x="15703" y="2312"/>
                </a:lnTo>
                <a:lnTo>
                  <a:pt x="15668" y="2312"/>
                </a:lnTo>
                <a:lnTo>
                  <a:pt x="15606" y="2312"/>
                </a:lnTo>
                <a:lnTo>
                  <a:pt x="15597" y="2312"/>
                </a:lnTo>
                <a:lnTo>
                  <a:pt x="15553" y="2295"/>
                </a:lnTo>
                <a:lnTo>
                  <a:pt x="15544" y="2295"/>
                </a:lnTo>
                <a:lnTo>
                  <a:pt x="15544" y="2303"/>
                </a:lnTo>
                <a:lnTo>
                  <a:pt x="15544" y="2312"/>
                </a:lnTo>
                <a:lnTo>
                  <a:pt x="15606" y="2348"/>
                </a:lnTo>
                <a:lnTo>
                  <a:pt x="15606" y="2356"/>
                </a:lnTo>
                <a:lnTo>
                  <a:pt x="15606" y="2365"/>
                </a:lnTo>
                <a:lnTo>
                  <a:pt x="15606" y="2374"/>
                </a:lnTo>
                <a:lnTo>
                  <a:pt x="15606" y="2383"/>
                </a:lnTo>
                <a:lnTo>
                  <a:pt x="15597" y="2427"/>
                </a:lnTo>
                <a:lnTo>
                  <a:pt x="15579" y="2454"/>
                </a:lnTo>
                <a:lnTo>
                  <a:pt x="15579" y="2471"/>
                </a:lnTo>
                <a:lnTo>
                  <a:pt x="15579" y="2480"/>
                </a:lnTo>
                <a:lnTo>
                  <a:pt x="15579" y="2489"/>
                </a:lnTo>
                <a:lnTo>
                  <a:pt x="15597" y="2489"/>
                </a:lnTo>
                <a:lnTo>
                  <a:pt x="15615" y="2498"/>
                </a:lnTo>
                <a:lnTo>
                  <a:pt x="15623" y="2506"/>
                </a:lnTo>
                <a:lnTo>
                  <a:pt x="15623" y="2515"/>
                </a:lnTo>
                <a:lnTo>
                  <a:pt x="15623" y="2533"/>
                </a:lnTo>
                <a:lnTo>
                  <a:pt x="15623" y="2551"/>
                </a:lnTo>
                <a:lnTo>
                  <a:pt x="15615" y="2577"/>
                </a:lnTo>
                <a:lnTo>
                  <a:pt x="15606" y="2586"/>
                </a:lnTo>
                <a:lnTo>
                  <a:pt x="15597" y="2604"/>
                </a:lnTo>
                <a:lnTo>
                  <a:pt x="15606" y="2621"/>
                </a:lnTo>
                <a:lnTo>
                  <a:pt x="15597" y="2630"/>
                </a:lnTo>
                <a:lnTo>
                  <a:pt x="15588" y="2630"/>
                </a:lnTo>
                <a:lnTo>
                  <a:pt x="15588" y="2621"/>
                </a:lnTo>
                <a:lnTo>
                  <a:pt x="15579" y="2612"/>
                </a:lnTo>
                <a:lnTo>
                  <a:pt x="15570" y="2612"/>
                </a:lnTo>
                <a:lnTo>
                  <a:pt x="15562" y="2612"/>
                </a:lnTo>
                <a:lnTo>
                  <a:pt x="15562" y="2621"/>
                </a:lnTo>
                <a:lnTo>
                  <a:pt x="15562" y="2612"/>
                </a:lnTo>
                <a:lnTo>
                  <a:pt x="15562" y="2604"/>
                </a:lnTo>
                <a:lnTo>
                  <a:pt x="15562" y="2595"/>
                </a:lnTo>
                <a:lnTo>
                  <a:pt x="15535" y="2586"/>
                </a:lnTo>
                <a:lnTo>
                  <a:pt x="15518" y="2586"/>
                </a:lnTo>
                <a:lnTo>
                  <a:pt x="15500" y="2586"/>
                </a:lnTo>
                <a:lnTo>
                  <a:pt x="15491" y="2586"/>
                </a:lnTo>
                <a:lnTo>
                  <a:pt x="15473" y="2577"/>
                </a:lnTo>
                <a:lnTo>
                  <a:pt x="15465" y="2568"/>
                </a:lnTo>
                <a:lnTo>
                  <a:pt x="15456" y="2568"/>
                </a:lnTo>
                <a:lnTo>
                  <a:pt x="15447" y="2577"/>
                </a:lnTo>
                <a:lnTo>
                  <a:pt x="15429" y="2604"/>
                </a:lnTo>
                <a:lnTo>
                  <a:pt x="15403" y="2621"/>
                </a:lnTo>
                <a:lnTo>
                  <a:pt x="15376" y="2630"/>
                </a:lnTo>
                <a:lnTo>
                  <a:pt x="15350" y="2639"/>
                </a:lnTo>
                <a:lnTo>
                  <a:pt x="15332" y="2657"/>
                </a:lnTo>
                <a:lnTo>
                  <a:pt x="15323" y="2665"/>
                </a:lnTo>
                <a:lnTo>
                  <a:pt x="15279" y="2683"/>
                </a:lnTo>
                <a:lnTo>
                  <a:pt x="15279" y="2692"/>
                </a:lnTo>
                <a:lnTo>
                  <a:pt x="15279" y="2701"/>
                </a:lnTo>
                <a:lnTo>
                  <a:pt x="15279" y="2709"/>
                </a:lnTo>
                <a:lnTo>
                  <a:pt x="15288" y="2727"/>
                </a:lnTo>
                <a:lnTo>
                  <a:pt x="15306" y="2745"/>
                </a:lnTo>
                <a:lnTo>
                  <a:pt x="15315" y="2754"/>
                </a:lnTo>
                <a:lnTo>
                  <a:pt x="15323" y="2771"/>
                </a:lnTo>
                <a:lnTo>
                  <a:pt x="15332" y="2780"/>
                </a:lnTo>
                <a:lnTo>
                  <a:pt x="15323" y="2780"/>
                </a:lnTo>
                <a:lnTo>
                  <a:pt x="15315" y="2780"/>
                </a:lnTo>
                <a:lnTo>
                  <a:pt x="15306" y="2780"/>
                </a:lnTo>
                <a:lnTo>
                  <a:pt x="15288" y="2789"/>
                </a:lnTo>
                <a:lnTo>
                  <a:pt x="15288" y="2798"/>
                </a:lnTo>
                <a:lnTo>
                  <a:pt x="15279" y="2807"/>
                </a:lnTo>
                <a:lnTo>
                  <a:pt x="15262" y="2807"/>
                </a:lnTo>
                <a:lnTo>
                  <a:pt x="15226" y="2789"/>
                </a:lnTo>
                <a:lnTo>
                  <a:pt x="15191" y="2780"/>
                </a:lnTo>
                <a:lnTo>
                  <a:pt x="15182" y="2771"/>
                </a:lnTo>
                <a:lnTo>
                  <a:pt x="15165" y="2771"/>
                </a:lnTo>
                <a:lnTo>
                  <a:pt x="15156" y="2771"/>
                </a:lnTo>
                <a:lnTo>
                  <a:pt x="15147" y="2771"/>
                </a:lnTo>
                <a:lnTo>
                  <a:pt x="15112" y="2745"/>
                </a:lnTo>
                <a:lnTo>
                  <a:pt x="15085" y="2727"/>
                </a:lnTo>
                <a:lnTo>
                  <a:pt x="15076" y="2727"/>
                </a:lnTo>
                <a:lnTo>
                  <a:pt x="15068" y="2736"/>
                </a:lnTo>
                <a:lnTo>
                  <a:pt x="15059" y="2754"/>
                </a:lnTo>
                <a:lnTo>
                  <a:pt x="15050" y="2762"/>
                </a:lnTo>
                <a:lnTo>
                  <a:pt x="15041" y="2762"/>
                </a:lnTo>
                <a:lnTo>
                  <a:pt x="15041" y="2771"/>
                </a:lnTo>
                <a:lnTo>
                  <a:pt x="15050" y="2780"/>
                </a:lnTo>
                <a:lnTo>
                  <a:pt x="15059" y="2789"/>
                </a:lnTo>
                <a:lnTo>
                  <a:pt x="15076" y="2815"/>
                </a:lnTo>
                <a:lnTo>
                  <a:pt x="15094" y="2824"/>
                </a:lnTo>
                <a:lnTo>
                  <a:pt x="15094" y="2833"/>
                </a:lnTo>
                <a:lnTo>
                  <a:pt x="15112" y="2833"/>
                </a:lnTo>
                <a:lnTo>
                  <a:pt x="15129" y="2824"/>
                </a:lnTo>
                <a:lnTo>
                  <a:pt x="15138" y="2833"/>
                </a:lnTo>
                <a:lnTo>
                  <a:pt x="15147" y="2833"/>
                </a:lnTo>
                <a:lnTo>
                  <a:pt x="15147" y="2851"/>
                </a:lnTo>
                <a:lnTo>
                  <a:pt x="15156" y="2860"/>
                </a:lnTo>
                <a:lnTo>
                  <a:pt x="15156" y="2868"/>
                </a:lnTo>
                <a:lnTo>
                  <a:pt x="15147" y="2877"/>
                </a:lnTo>
                <a:lnTo>
                  <a:pt x="15121" y="2886"/>
                </a:lnTo>
                <a:lnTo>
                  <a:pt x="15112" y="2895"/>
                </a:lnTo>
                <a:lnTo>
                  <a:pt x="15103" y="2895"/>
                </a:lnTo>
                <a:lnTo>
                  <a:pt x="15076" y="2886"/>
                </a:lnTo>
                <a:lnTo>
                  <a:pt x="15059" y="2877"/>
                </a:lnTo>
                <a:lnTo>
                  <a:pt x="15032" y="2877"/>
                </a:lnTo>
                <a:lnTo>
                  <a:pt x="15023" y="2868"/>
                </a:lnTo>
                <a:lnTo>
                  <a:pt x="15015" y="2851"/>
                </a:lnTo>
                <a:lnTo>
                  <a:pt x="14988" y="2833"/>
                </a:lnTo>
                <a:lnTo>
                  <a:pt x="14979" y="2833"/>
                </a:lnTo>
                <a:lnTo>
                  <a:pt x="14962" y="2833"/>
                </a:lnTo>
                <a:lnTo>
                  <a:pt x="14953" y="2833"/>
                </a:lnTo>
                <a:lnTo>
                  <a:pt x="14935" y="2824"/>
                </a:lnTo>
                <a:lnTo>
                  <a:pt x="14918" y="2807"/>
                </a:lnTo>
                <a:lnTo>
                  <a:pt x="14918" y="2789"/>
                </a:lnTo>
                <a:lnTo>
                  <a:pt x="14926" y="2789"/>
                </a:lnTo>
                <a:lnTo>
                  <a:pt x="14926" y="2780"/>
                </a:lnTo>
                <a:lnTo>
                  <a:pt x="14918" y="2780"/>
                </a:lnTo>
                <a:lnTo>
                  <a:pt x="14918" y="2762"/>
                </a:lnTo>
                <a:lnTo>
                  <a:pt x="14918" y="2754"/>
                </a:lnTo>
                <a:lnTo>
                  <a:pt x="14909" y="2736"/>
                </a:lnTo>
                <a:lnTo>
                  <a:pt x="14891" y="2718"/>
                </a:lnTo>
                <a:lnTo>
                  <a:pt x="14882" y="2709"/>
                </a:lnTo>
                <a:lnTo>
                  <a:pt x="14900" y="2701"/>
                </a:lnTo>
                <a:lnTo>
                  <a:pt x="14900" y="2692"/>
                </a:lnTo>
                <a:lnTo>
                  <a:pt x="14909" y="2674"/>
                </a:lnTo>
                <a:lnTo>
                  <a:pt x="14909" y="2665"/>
                </a:lnTo>
                <a:lnTo>
                  <a:pt x="14918" y="2665"/>
                </a:lnTo>
                <a:lnTo>
                  <a:pt x="14918" y="2657"/>
                </a:lnTo>
                <a:lnTo>
                  <a:pt x="14918" y="2648"/>
                </a:lnTo>
                <a:lnTo>
                  <a:pt x="14909" y="2639"/>
                </a:lnTo>
                <a:lnTo>
                  <a:pt x="14882" y="2621"/>
                </a:lnTo>
                <a:lnTo>
                  <a:pt x="14865" y="2604"/>
                </a:lnTo>
                <a:lnTo>
                  <a:pt x="14821" y="2595"/>
                </a:lnTo>
                <a:lnTo>
                  <a:pt x="14812" y="2595"/>
                </a:lnTo>
                <a:lnTo>
                  <a:pt x="14821" y="2595"/>
                </a:lnTo>
                <a:lnTo>
                  <a:pt x="14829" y="2586"/>
                </a:lnTo>
                <a:lnTo>
                  <a:pt x="14829" y="2577"/>
                </a:lnTo>
                <a:lnTo>
                  <a:pt x="14821" y="2577"/>
                </a:lnTo>
                <a:lnTo>
                  <a:pt x="14812" y="2577"/>
                </a:lnTo>
                <a:lnTo>
                  <a:pt x="14803" y="2568"/>
                </a:lnTo>
                <a:lnTo>
                  <a:pt x="14794" y="2559"/>
                </a:lnTo>
                <a:lnTo>
                  <a:pt x="14803" y="2559"/>
                </a:lnTo>
                <a:lnTo>
                  <a:pt x="14794" y="2551"/>
                </a:lnTo>
                <a:lnTo>
                  <a:pt x="14776" y="2551"/>
                </a:lnTo>
                <a:lnTo>
                  <a:pt x="14776" y="2542"/>
                </a:lnTo>
                <a:lnTo>
                  <a:pt x="14759" y="2533"/>
                </a:lnTo>
                <a:lnTo>
                  <a:pt x="14741" y="2524"/>
                </a:lnTo>
                <a:lnTo>
                  <a:pt x="14750" y="2506"/>
                </a:lnTo>
                <a:lnTo>
                  <a:pt x="14732" y="2506"/>
                </a:lnTo>
                <a:lnTo>
                  <a:pt x="14724" y="2498"/>
                </a:lnTo>
                <a:lnTo>
                  <a:pt x="14706" y="2498"/>
                </a:lnTo>
                <a:lnTo>
                  <a:pt x="14697" y="2489"/>
                </a:lnTo>
                <a:lnTo>
                  <a:pt x="14741" y="2489"/>
                </a:lnTo>
                <a:lnTo>
                  <a:pt x="14776" y="2498"/>
                </a:lnTo>
                <a:lnTo>
                  <a:pt x="14776" y="2506"/>
                </a:lnTo>
                <a:lnTo>
                  <a:pt x="14768" y="2506"/>
                </a:lnTo>
                <a:lnTo>
                  <a:pt x="14785" y="2524"/>
                </a:lnTo>
                <a:lnTo>
                  <a:pt x="14794" y="2533"/>
                </a:lnTo>
                <a:lnTo>
                  <a:pt x="14821" y="2542"/>
                </a:lnTo>
                <a:lnTo>
                  <a:pt x="14829" y="2542"/>
                </a:lnTo>
                <a:lnTo>
                  <a:pt x="14838" y="2542"/>
                </a:lnTo>
                <a:lnTo>
                  <a:pt x="14847" y="2551"/>
                </a:lnTo>
                <a:lnTo>
                  <a:pt x="14865" y="2551"/>
                </a:lnTo>
                <a:lnTo>
                  <a:pt x="14891" y="2551"/>
                </a:lnTo>
                <a:lnTo>
                  <a:pt x="14891" y="2559"/>
                </a:lnTo>
                <a:lnTo>
                  <a:pt x="14882" y="2559"/>
                </a:lnTo>
                <a:lnTo>
                  <a:pt x="14891" y="2568"/>
                </a:lnTo>
                <a:lnTo>
                  <a:pt x="14900" y="2568"/>
                </a:lnTo>
                <a:lnTo>
                  <a:pt x="14918" y="2559"/>
                </a:lnTo>
                <a:lnTo>
                  <a:pt x="14953" y="2577"/>
                </a:lnTo>
                <a:lnTo>
                  <a:pt x="14971" y="2586"/>
                </a:lnTo>
                <a:lnTo>
                  <a:pt x="15032" y="2595"/>
                </a:lnTo>
                <a:lnTo>
                  <a:pt x="15059" y="2595"/>
                </a:lnTo>
                <a:lnTo>
                  <a:pt x="15076" y="2604"/>
                </a:lnTo>
                <a:lnTo>
                  <a:pt x="15094" y="2604"/>
                </a:lnTo>
                <a:lnTo>
                  <a:pt x="15121" y="2621"/>
                </a:lnTo>
                <a:lnTo>
                  <a:pt x="15147" y="2621"/>
                </a:lnTo>
                <a:lnTo>
                  <a:pt x="15182" y="2630"/>
                </a:lnTo>
                <a:lnTo>
                  <a:pt x="15200" y="2621"/>
                </a:lnTo>
                <a:lnTo>
                  <a:pt x="15244" y="2621"/>
                </a:lnTo>
                <a:lnTo>
                  <a:pt x="15306" y="2595"/>
                </a:lnTo>
                <a:lnTo>
                  <a:pt x="15332" y="2577"/>
                </a:lnTo>
                <a:lnTo>
                  <a:pt x="15385" y="2533"/>
                </a:lnTo>
                <a:lnTo>
                  <a:pt x="15394" y="2524"/>
                </a:lnTo>
                <a:lnTo>
                  <a:pt x="15394" y="2498"/>
                </a:lnTo>
                <a:lnTo>
                  <a:pt x="15394" y="2489"/>
                </a:lnTo>
                <a:lnTo>
                  <a:pt x="15394" y="2480"/>
                </a:lnTo>
                <a:lnTo>
                  <a:pt x="15376" y="2480"/>
                </a:lnTo>
                <a:lnTo>
                  <a:pt x="15376" y="2462"/>
                </a:lnTo>
                <a:lnTo>
                  <a:pt x="15376" y="2454"/>
                </a:lnTo>
                <a:lnTo>
                  <a:pt x="15368" y="2418"/>
                </a:lnTo>
                <a:lnTo>
                  <a:pt x="15350" y="2418"/>
                </a:lnTo>
                <a:lnTo>
                  <a:pt x="15341" y="2418"/>
                </a:lnTo>
                <a:lnTo>
                  <a:pt x="15332" y="2409"/>
                </a:lnTo>
                <a:lnTo>
                  <a:pt x="15323" y="2409"/>
                </a:lnTo>
                <a:lnTo>
                  <a:pt x="15315" y="2392"/>
                </a:lnTo>
                <a:lnTo>
                  <a:pt x="15297" y="2383"/>
                </a:lnTo>
                <a:lnTo>
                  <a:pt x="15288" y="2374"/>
                </a:lnTo>
                <a:lnTo>
                  <a:pt x="15279" y="2365"/>
                </a:lnTo>
                <a:lnTo>
                  <a:pt x="15279" y="2374"/>
                </a:lnTo>
                <a:lnTo>
                  <a:pt x="15288" y="2374"/>
                </a:lnTo>
                <a:lnTo>
                  <a:pt x="15262" y="2374"/>
                </a:lnTo>
                <a:lnTo>
                  <a:pt x="15209" y="2348"/>
                </a:lnTo>
                <a:lnTo>
                  <a:pt x="15200" y="2339"/>
                </a:lnTo>
                <a:lnTo>
                  <a:pt x="15200" y="2348"/>
                </a:lnTo>
                <a:lnTo>
                  <a:pt x="15182" y="2339"/>
                </a:lnTo>
                <a:lnTo>
                  <a:pt x="15173" y="2330"/>
                </a:lnTo>
                <a:lnTo>
                  <a:pt x="15129" y="2295"/>
                </a:lnTo>
                <a:lnTo>
                  <a:pt x="15050" y="2259"/>
                </a:lnTo>
                <a:lnTo>
                  <a:pt x="14997" y="2233"/>
                </a:lnTo>
                <a:lnTo>
                  <a:pt x="14953" y="2224"/>
                </a:lnTo>
                <a:lnTo>
                  <a:pt x="14944" y="2224"/>
                </a:lnTo>
                <a:lnTo>
                  <a:pt x="14926" y="2233"/>
                </a:lnTo>
                <a:lnTo>
                  <a:pt x="14918" y="2224"/>
                </a:lnTo>
                <a:lnTo>
                  <a:pt x="14882" y="2215"/>
                </a:lnTo>
                <a:lnTo>
                  <a:pt x="14874" y="2215"/>
                </a:lnTo>
                <a:lnTo>
                  <a:pt x="14829" y="2215"/>
                </a:lnTo>
                <a:lnTo>
                  <a:pt x="14829" y="2224"/>
                </a:lnTo>
                <a:lnTo>
                  <a:pt x="14812" y="2242"/>
                </a:lnTo>
                <a:lnTo>
                  <a:pt x="14803" y="2242"/>
                </a:lnTo>
                <a:lnTo>
                  <a:pt x="14794" y="2251"/>
                </a:lnTo>
                <a:lnTo>
                  <a:pt x="14794" y="2242"/>
                </a:lnTo>
                <a:lnTo>
                  <a:pt x="14803" y="2242"/>
                </a:lnTo>
                <a:lnTo>
                  <a:pt x="14812" y="2224"/>
                </a:lnTo>
                <a:lnTo>
                  <a:pt x="14812" y="2215"/>
                </a:lnTo>
                <a:lnTo>
                  <a:pt x="14821" y="2206"/>
                </a:lnTo>
                <a:lnTo>
                  <a:pt x="14812" y="2206"/>
                </a:lnTo>
                <a:lnTo>
                  <a:pt x="14812" y="2198"/>
                </a:lnTo>
                <a:lnTo>
                  <a:pt x="14803" y="2206"/>
                </a:lnTo>
                <a:lnTo>
                  <a:pt x="14785" y="2206"/>
                </a:lnTo>
                <a:lnTo>
                  <a:pt x="14776" y="2206"/>
                </a:lnTo>
                <a:lnTo>
                  <a:pt x="14785" y="2198"/>
                </a:lnTo>
                <a:lnTo>
                  <a:pt x="14776" y="2198"/>
                </a:lnTo>
                <a:lnTo>
                  <a:pt x="14759" y="2198"/>
                </a:lnTo>
                <a:lnTo>
                  <a:pt x="14741" y="2198"/>
                </a:lnTo>
                <a:lnTo>
                  <a:pt x="14732" y="2189"/>
                </a:lnTo>
                <a:lnTo>
                  <a:pt x="14724" y="2180"/>
                </a:lnTo>
                <a:lnTo>
                  <a:pt x="14715" y="2171"/>
                </a:lnTo>
                <a:lnTo>
                  <a:pt x="14724" y="2171"/>
                </a:lnTo>
                <a:lnTo>
                  <a:pt x="14768" y="2180"/>
                </a:lnTo>
                <a:lnTo>
                  <a:pt x="14776" y="2180"/>
                </a:lnTo>
                <a:lnTo>
                  <a:pt x="14785" y="2180"/>
                </a:lnTo>
                <a:lnTo>
                  <a:pt x="14785" y="2171"/>
                </a:lnTo>
                <a:lnTo>
                  <a:pt x="14785" y="2162"/>
                </a:lnTo>
                <a:lnTo>
                  <a:pt x="14776" y="2162"/>
                </a:lnTo>
                <a:lnTo>
                  <a:pt x="14750" y="2153"/>
                </a:lnTo>
                <a:lnTo>
                  <a:pt x="14741" y="2145"/>
                </a:lnTo>
                <a:lnTo>
                  <a:pt x="14706" y="2136"/>
                </a:lnTo>
                <a:lnTo>
                  <a:pt x="14715" y="2145"/>
                </a:lnTo>
                <a:lnTo>
                  <a:pt x="14706" y="2153"/>
                </a:lnTo>
                <a:lnTo>
                  <a:pt x="14697" y="2153"/>
                </a:lnTo>
                <a:lnTo>
                  <a:pt x="14688" y="2162"/>
                </a:lnTo>
                <a:lnTo>
                  <a:pt x="14679" y="2171"/>
                </a:lnTo>
                <a:lnTo>
                  <a:pt x="14671" y="2171"/>
                </a:lnTo>
                <a:lnTo>
                  <a:pt x="14635" y="2153"/>
                </a:lnTo>
                <a:lnTo>
                  <a:pt x="14626" y="2153"/>
                </a:lnTo>
                <a:lnTo>
                  <a:pt x="14618" y="2153"/>
                </a:lnTo>
                <a:lnTo>
                  <a:pt x="14609" y="2153"/>
                </a:lnTo>
                <a:lnTo>
                  <a:pt x="14600" y="2153"/>
                </a:lnTo>
                <a:lnTo>
                  <a:pt x="14591" y="2162"/>
                </a:lnTo>
                <a:lnTo>
                  <a:pt x="14591" y="2145"/>
                </a:lnTo>
                <a:lnTo>
                  <a:pt x="14582" y="2145"/>
                </a:lnTo>
                <a:lnTo>
                  <a:pt x="14574" y="2145"/>
                </a:lnTo>
                <a:lnTo>
                  <a:pt x="14574" y="2162"/>
                </a:lnTo>
                <a:lnTo>
                  <a:pt x="14565" y="2162"/>
                </a:lnTo>
                <a:lnTo>
                  <a:pt x="14547" y="2162"/>
                </a:lnTo>
                <a:lnTo>
                  <a:pt x="14538" y="2162"/>
                </a:lnTo>
                <a:lnTo>
                  <a:pt x="14538" y="2153"/>
                </a:lnTo>
                <a:lnTo>
                  <a:pt x="14538" y="2145"/>
                </a:lnTo>
                <a:lnTo>
                  <a:pt x="14538" y="2136"/>
                </a:lnTo>
                <a:lnTo>
                  <a:pt x="14529" y="2127"/>
                </a:lnTo>
                <a:lnTo>
                  <a:pt x="14477" y="2118"/>
                </a:lnTo>
                <a:lnTo>
                  <a:pt x="14477" y="2109"/>
                </a:lnTo>
                <a:lnTo>
                  <a:pt x="14556" y="2118"/>
                </a:lnTo>
                <a:lnTo>
                  <a:pt x="14582" y="2109"/>
                </a:lnTo>
                <a:lnTo>
                  <a:pt x="14600" y="2101"/>
                </a:lnTo>
                <a:lnTo>
                  <a:pt x="14635" y="2092"/>
                </a:lnTo>
                <a:lnTo>
                  <a:pt x="14635" y="2083"/>
                </a:lnTo>
                <a:lnTo>
                  <a:pt x="14626" y="2074"/>
                </a:lnTo>
                <a:lnTo>
                  <a:pt x="14609" y="2056"/>
                </a:lnTo>
                <a:lnTo>
                  <a:pt x="14591" y="2056"/>
                </a:lnTo>
                <a:lnTo>
                  <a:pt x="14574" y="2056"/>
                </a:lnTo>
                <a:lnTo>
                  <a:pt x="14582" y="2048"/>
                </a:lnTo>
                <a:lnTo>
                  <a:pt x="14565" y="2030"/>
                </a:lnTo>
                <a:lnTo>
                  <a:pt x="14556" y="2039"/>
                </a:lnTo>
                <a:lnTo>
                  <a:pt x="14547" y="2039"/>
                </a:lnTo>
                <a:lnTo>
                  <a:pt x="14538" y="2039"/>
                </a:lnTo>
                <a:lnTo>
                  <a:pt x="14538" y="2030"/>
                </a:lnTo>
                <a:lnTo>
                  <a:pt x="14521" y="2030"/>
                </a:lnTo>
                <a:lnTo>
                  <a:pt x="14512" y="2030"/>
                </a:lnTo>
                <a:lnTo>
                  <a:pt x="14503" y="2021"/>
                </a:lnTo>
                <a:lnTo>
                  <a:pt x="14494" y="2012"/>
                </a:lnTo>
                <a:lnTo>
                  <a:pt x="14477" y="2012"/>
                </a:lnTo>
                <a:lnTo>
                  <a:pt x="14468" y="2012"/>
                </a:lnTo>
                <a:lnTo>
                  <a:pt x="14459" y="2030"/>
                </a:lnTo>
                <a:lnTo>
                  <a:pt x="14450" y="2048"/>
                </a:lnTo>
                <a:lnTo>
                  <a:pt x="14450" y="2056"/>
                </a:lnTo>
                <a:lnTo>
                  <a:pt x="14441" y="2065"/>
                </a:lnTo>
                <a:lnTo>
                  <a:pt x="14432" y="2074"/>
                </a:lnTo>
                <a:lnTo>
                  <a:pt x="14432" y="2092"/>
                </a:lnTo>
                <a:lnTo>
                  <a:pt x="14424" y="2092"/>
                </a:lnTo>
                <a:lnTo>
                  <a:pt x="14424" y="2083"/>
                </a:lnTo>
                <a:lnTo>
                  <a:pt x="14432" y="2065"/>
                </a:lnTo>
                <a:lnTo>
                  <a:pt x="14432" y="2048"/>
                </a:lnTo>
                <a:lnTo>
                  <a:pt x="14432" y="2039"/>
                </a:lnTo>
                <a:lnTo>
                  <a:pt x="14432" y="2030"/>
                </a:lnTo>
                <a:lnTo>
                  <a:pt x="14415" y="2039"/>
                </a:lnTo>
                <a:lnTo>
                  <a:pt x="14406" y="2039"/>
                </a:lnTo>
                <a:lnTo>
                  <a:pt x="14415" y="2030"/>
                </a:lnTo>
                <a:lnTo>
                  <a:pt x="14432" y="2021"/>
                </a:lnTo>
                <a:lnTo>
                  <a:pt x="14441" y="2021"/>
                </a:lnTo>
                <a:lnTo>
                  <a:pt x="14441" y="2012"/>
                </a:lnTo>
                <a:lnTo>
                  <a:pt x="14441" y="1995"/>
                </a:lnTo>
                <a:lnTo>
                  <a:pt x="14424" y="1986"/>
                </a:lnTo>
                <a:lnTo>
                  <a:pt x="14397" y="1986"/>
                </a:lnTo>
                <a:lnTo>
                  <a:pt x="14388" y="1986"/>
                </a:lnTo>
                <a:lnTo>
                  <a:pt x="14362" y="1995"/>
                </a:lnTo>
                <a:lnTo>
                  <a:pt x="14362" y="2003"/>
                </a:lnTo>
                <a:lnTo>
                  <a:pt x="14379" y="2021"/>
                </a:lnTo>
                <a:lnTo>
                  <a:pt x="14362" y="2021"/>
                </a:lnTo>
                <a:lnTo>
                  <a:pt x="14353" y="2030"/>
                </a:lnTo>
                <a:lnTo>
                  <a:pt x="14353" y="2039"/>
                </a:lnTo>
                <a:lnTo>
                  <a:pt x="14344" y="2048"/>
                </a:lnTo>
                <a:lnTo>
                  <a:pt x="14344" y="2056"/>
                </a:lnTo>
                <a:lnTo>
                  <a:pt x="14318" y="2074"/>
                </a:lnTo>
                <a:lnTo>
                  <a:pt x="14309" y="2074"/>
                </a:lnTo>
                <a:lnTo>
                  <a:pt x="14309" y="2065"/>
                </a:lnTo>
                <a:lnTo>
                  <a:pt x="14309" y="2056"/>
                </a:lnTo>
                <a:lnTo>
                  <a:pt x="14318" y="2056"/>
                </a:lnTo>
                <a:lnTo>
                  <a:pt x="14318" y="2039"/>
                </a:lnTo>
                <a:lnTo>
                  <a:pt x="14309" y="2039"/>
                </a:lnTo>
                <a:lnTo>
                  <a:pt x="14318" y="2030"/>
                </a:lnTo>
                <a:lnTo>
                  <a:pt x="14318" y="2012"/>
                </a:lnTo>
                <a:lnTo>
                  <a:pt x="14318" y="2003"/>
                </a:lnTo>
                <a:lnTo>
                  <a:pt x="14309" y="2003"/>
                </a:lnTo>
                <a:lnTo>
                  <a:pt x="14282" y="2021"/>
                </a:lnTo>
                <a:lnTo>
                  <a:pt x="14265" y="2048"/>
                </a:lnTo>
                <a:lnTo>
                  <a:pt x="14229" y="2083"/>
                </a:lnTo>
                <a:lnTo>
                  <a:pt x="14229" y="2092"/>
                </a:lnTo>
                <a:lnTo>
                  <a:pt x="14212" y="2109"/>
                </a:lnTo>
                <a:lnTo>
                  <a:pt x="14194" y="2109"/>
                </a:lnTo>
                <a:lnTo>
                  <a:pt x="14194" y="2101"/>
                </a:lnTo>
                <a:lnTo>
                  <a:pt x="14203" y="2083"/>
                </a:lnTo>
                <a:lnTo>
                  <a:pt x="14212" y="2065"/>
                </a:lnTo>
                <a:lnTo>
                  <a:pt x="14212" y="2056"/>
                </a:lnTo>
                <a:lnTo>
                  <a:pt x="14229" y="2039"/>
                </a:lnTo>
                <a:lnTo>
                  <a:pt x="14247" y="2021"/>
                </a:lnTo>
                <a:lnTo>
                  <a:pt x="14256" y="2021"/>
                </a:lnTo>
                <a:lnTo>
                  <a:pt x="14247" y="2012"/>
                </a:lnTo>
                <a:lnTo>
                  <a:pt x="14238" y="2012"/>
                </a:lnTo>
                <a:lnTo>
                  <a:pt x="14238" y="2003"/>
                </a:lnTo>
                <a:lnTo>
                  <a:pt x="14229" y="2003"/>
                </a:lnTo>
                <a:lnTo>
                  <a:pt x="14221" y="2012"/>
                </a:lnTo>
                <a:lnTo>
                  <a:pt x="14212" y="2012"/>
                </a:lnTo>
                <a:lnTo>
                  <a:pt x="14203" y="2012"/>
                </a:lnTo>
                <a:lnTo>
                  <a:pt x="14194" y="2003"/>
                </a:lnTo>
                <a:lnTo>
                  <a:pt x="14185" y="1995"/>
                </a:lnTo>
                <a:lnTo>
                  <a:pt x="14177" y="1995"/>
                </a:lnTo>
                <a:lnTo>
                  <a:pt x="14168" y="1995"/>
                </a:lnTo>
                <a:lnTo>
                  <a:pt x="14150" y="2012"/>
                </a:lnTo>
                <a:lnTo>
                  <a:pt x="14141" y="2021"/>
                </a:lnTo>
                <a:lnTo>
                  <a:pt x="14150" y="2030"/>
                </a:lnTo>
                <a:lnTo>
                  <a:pt x="14150" y="2039"/>
                </a:lnTo>
                <a:lnTo>
                  <a:pt x="14141" y="2039"/>
                </a:lnTo>
                <a:lnTo>
                  <a:pt x="14124" y="2065"/>
                </a:lnTo>
                <a:lnTo>
                  <a:pt x="14115" y="2065"/>
                </a:lnTo>
                <a:lnTo>
                  <a:pt x="14097" y="2074"/>
                </a:lnTo>
                <a:lnTo>
                  <a:pt x="14080" y="2092"/>
                </a:lnTo>
                <a:lnTo>
                  <a:pt x="14071" y="2101"/>
                </a:lnTo>
                <a:lnTo>
                  <a:pt x="14071" y="2109"/>
                </a:lnTo>
                <a:lnTo>
                  <a:pt x="14071" y="2118"/>
                </a:lnTo>
                <a:lnTo>
                  <a:pt x="14080" y="2127"/>
                </a:lnTo>
                <a:lnTo>
                  <a:pt x="14071" y="2127"/>
                </a:lnTo>
                <a:lnTo>
                  <a:pt x="14062" y="2127"/>
                </a:lnTo>
                <a:lnTo>
                  <a:pt x="14053" y="2109"/>
                </a:lnTo>
                <a:lnTo>
                  <a:pt x="14044" y="2092"/>
                </a:lnTo>
                <a:lnTo>
                  <a:pt x="14044" y="2083"/>
                </a:lnTo>
                <a:lnTo>
                  <a:pt x="14035" y="2083"/>
                </a:lnTo>
                <a:lnTo>
                  <a:pt x="14027" y="2074"/>
                </a:lnTo>
                <a:lnTo>
                  <a:pt x="14009" y="2083"/>
                </a:lnTo>
                <a:lnTo>
                  <a:pt x="14000" y="2092"/>
                </a:lnTo>
                <a:lnTo>
                  <a:pt x="13991" y="2083"/>
                </a:lnTo>
                <a:lnTo>
                  <a:pt x="13974" y="2092"/>
                </a:lnTo>
                <a:lnTo>
                  <a:pt x="13956" y="2101"/>
                </a:lnTo>
                <a:lnTo>
                  <a:pt x="13938" y="2092"/>
                </a:lnTo>
                <a:lnTo>
                  <a:pt x="13930" y="2101"/>
                </a:lnTo>
                <a:lnTo>
                  <a:pt x="13947" y="2118"/>
                </a:lnTo>
                <a:lnTo>
                  <a:pt x="13956" y="2118"/>
                </a:lnTo>
                <a:lnTo>
                  <a:pt x="13965" y="2127"/>
                </a:lnTo>
                <a:lnTo>
                  <a:pt x="13974" y="2145"/>
                </a:lnTo>
                <a:lnTo>
                  <a:pt x="13965" y="2153"/>
                </a:lnTo>
                <a:lnTo>
                  <a:pt x="13956" y="2145"/>
                </a:lnTo>
                <a:lnTo>
                  <a:pt x="13947" y="2136"/>
                </a:lnTo>
                <a:lnTo>
                  <a:pt x="13930" y="2127"/>
                </a:lnTo>
                <a:lnTo>
                  <a:pt x="13921" y="2127"/>
                </a:lnTo>
                <a:lnTo>
                  <a:pt x="13912" y="2145"/>
                </a:lnTo>
                <a:lnTo>
                  <a:pt x="13903" y="2145"/>
                </a:lnTo>
                <a:lnTo>
                  <a:pt x="13894" y="2136"/>
                </a:lnTo>
                <a:lnTo>
                  <a:pt x="13885" y="2136"/>
                </a:lnTo>
                <a:lnTo>
                  <a:pt x="13877" y="2136"/>
                </a:lnTo>
                <a:lnTo>
                  <a:pt x="13868" y="2145"/>
                </a:lnTo>
                <a:lnTo>
                  <a:pt x="13868" y="2171"/>
                </a:lnTo>
                <a:lnTo>
                  <a:pt x="13877" y="2180"/>
                </a:lnTo>
                <a:lnTo>
                  <a:pt x="13885" y="2189"/>
                </a:lnTo>
                <a:lnTo>
                  <a:pt x="13859" y="2189"/>
                </a:lnTo>
                <a:lnTo>
                  <a:pt x="13841" y="2206"/>
                </a:lnTo>
                <a:lnTo>
                  <a:pt x="13832" y="2215"/>
                </a:lnTo>
                <a:lnTo>
                  <a:pt x="13850" y="2189"/>
                </a:lnTo>
                <a:lnTo>
                  <a:pt x="13850" y="2180"/>
                </a:lnTo>
                <a:lnTo>
                  <a:pt x="13850" y="2171"/>
                </a:lnTo>
                <a:lnTo>
                  <a:pt x="13859" y="2145"/>
                </a:lnTo>
                <a:lnTo>
                  <a:pt x="13850" y="2136"/>
                </a:lnTo>
                <a:lnTo>
                  <a:pt x="13841" y="2136"/>
                </a:lnTo>
                <a:lnTo>
                  <a:pt x="13841" y="2145"/>
                </a:lnTo>
                <a:lnTo>
                  <a:pt x="13832" y="2145"/>
                </a:lnTo>
                <a:lnTo>
                  <a:pt x="13824" y="2153"/>
                </a:lnTo>
                <a:lnTo>
                  <a:pt x="13815" y="2162"/>
                </a:lnTo>
                <a:lnTo>
                  <a:pt x="13806" y="2189"/>
                </a:lnTo>
                <a:lnTo>
                  <a:pt x="13797" y="2206"/>
                </a:lnTo>
                <a:lnTo>
                  <a:pt x="13797" y="2189"/>
                </a:lnTo>
                <a:lnTo>
                  <a:pt x="13806" y="2180"/>
                </a:lnTo>
                <a:lnTo>
                  <a:pt x="13806" y="2153"/>
                </a:lnTo>
                <a:lnTo>
                  <a:pt x="13771" y="2162"/>
                </a:lnTo>
                <a:lnTo>
                  <a:pt x="13753" y="2171"/>
                </a:lnTo>
                <a:lnTo>
                  <a:pt x="13753" y="2180"/>
                </a:lnTo>
                <a:lnTo>
                  <a:pt x="13753" y="2189"/>
                </a:lnTo>
                <a:lnTo>
                  <a:pt x="13744" y="2189"/>
                </a:lnTo>
                <a:lnTo>
                  <a:pt x="13735" y="2189"/>
                </a:lnTo>
                <a:lnTo>
                  <a:pt x="13727" y="2189"/>
                </a:lnTo>
                <a:lnTo>
                  <a:pt x="13727" y="2198"/>
                </a:lnTo>
                <a:lnTo>
                  <a:pt x="13735" y="2206"/>
                </a:lnTo>
                <a:lnTo>
                  <a:pt x="13744" y="2215"/>
                </a:lnTo>
                <a:lnTo>
                  <a:pt x="13727" y="2215"/>
                </a:lnTo>
                <a:lnTo>
                  <a:pt x="13718" y="2206"/>
                </a:lnTo>
                <a:lnTo>
                  <a:pt x="13709" y="2198"/>
                </a:lnTo>
                <a:lnTo>
                  <a:pt x="13700" y="2198"/>
                </a:lnTo>
                <a:lnTo>
                  <a:pt x="13691" y="2198"/>
                </a:lnTo>
                <a:lnTo>
                  <a:pt x="13682" y="2215"/>
                </a:lnTo>
                <a:lnTo>
                  <a:pt x="13682" y="2224"/>
                </a:lnTo>
                <a:lnTo>
                  <a:pt x="13691" y="2233"/>
                </a:lnTo>
                <a:lnTo>
                  <a:pt x="13691" y="2242"/>
                </a:lnTo>
                <a:lnTo>
                  <a:pt x="13656" y="2242"/>
                </a:lnTo>
                <a:lnTo>
                  <a:pt x="13647" y="2259"/>
                </a:lnTo>
                <a:lnTo>
                  <a:pt x="13638" y="2277"/>
                </a:lnTo>
                <a:lnTo>
                  <a:pt x="13638" y="2286"/>
                </a:lnTo>
                <a:lnTo>
                  <a:pt x="13612" y="2295"/>
                </a:lnTo>
                <a:lnTo>
                  <a:pt x="13594" y="2295"/>
                </a:lnTo>
                <a:lnTo>
                  <a:pt x="13577" y="2303"/>
                </a:lnTo>
                <a:lnTo>
                  <a:pt x="13577" y="2312"/>
                </a:lnTo>
                <a:lnTo>
                  <a:pt x="13568" y="2321"/>
                </a:lnTo>
                <a:lnTo>
                  <a:pt x="13577" y="2330"/>
                </a:lnTo>
                <a:lnTo>
                  <a:pt x="13621" y="2330"/>
                </a:lnTo>
                <a:lnTo>
                  <a:pt x="13638" y="2321"/>
                </a:lnTo>
                <a:lnTo>
                  <a:pt x="13647" y="2330"/>
                </a:lnTo>
                <a:lnTo>
                  <a:pt x="13638" y="2330"/>
                </a:lnTo>
                <a:lnTo>
                  <a:pt x="13630" y="2330"/>
                </a:lnTo>
                <a:lnTo>
                  <a:pt x="13612" y="2339"/>
                </a:lnTo>
                <a:lnTo>
                  <a:pt x="13603" y="2339"/>
                </a:lnTo>
                <a:lnTo>
                  <a:pt x="13594" y="2339"/>
                </a:lnTo>
                <a:lnTo>
                  <a:pt x="13577" y="2330"/>
                </a:lnTo>
                <a:lnTo>
                  <a:pt x="13559" y="2339"/>
                </a:lnTo>
                <a:lnTo>
                  <a:pt x="13550" y="2348"/>
                </a:lnTo>
                <a:lnTo>
                  <a:pt x="13550" y="2365"/>
                </a:lnTo>
                <a:lnTo>
                  <a:pt x="13559" y="2374"/>
                </a:lnTo>
                <a:lnTo>
                  <a:pt x="13559" y="2383"/>
                </a:lnTo>
                <a:lnTo>
                  <a:pt x="13550" y="2383"/>
                </a:lnTo>
                <a:lnTo>
                  <a:pt x="13559" y="2401"/>
                </a:lnTo>
                <a:lnTo>
                  <a:pt x="13550" y="2401"/>
                </a:lnTo>
                <a:lnTo>
                  <a:pt x="13541" y="2383"/>
                </a:lnTo>
                <a:lnTo>
                  <a:pt x="13541" y="2356"/>
                </a:lnTo>
                <a:lnTo>
                  <a:pt x="13533" y="2356"/>
                </a:lnTo>
                <a:lnTo>
                  <a:pt x="13524" y="2365"/>
                </a:lnTo>
                <a:lnTo>
                  <a:pt x="13506" y="2365"/>
                </a:lnTo>
                <a:lnTo>
                  <a:pt x="13497" y="2374"/>
                </a:lnTo>
                <a:lnTo>
                  <a:pt x="13480" y="2374"/>
                </a:lnTo>
                <a:lnTo>
                  <a:pt x="13480" y="2383"/>
                </a:lnTo>
                <a:lnTo>
                  <a:pt x="13488" y="2383"/>
                </a:lnTo>
                <a:lnTo>
                  <a:pt x="13506" y="2383"/>
                </a:lnTo>
                <a:lnTo>
                  <a:pt x="13506" y="2392"/>
                </a:lnTo>
                <a:lnTo>
                  <a:pt x="13497" y="2392"/>
                </a:lnTo>
                <a:lnTo>
                  <a:pt x="13488" y="2392"/>
                </a:lnTo>
                <a:lnTo>
                  <a:pt x="13480" y="2392"/>
                </a:lnTo>
                <a:lnTo>
                  <a:pt x="13471" y="2392"/>
                </a:lnTo>
                <a:lnTo>
                  <a:pt x="13462" y="2392"/>
                </a:lnTo>
                <a:lnTo>
                  <a:pt x="13444" y="2409"/>
                </a:lnTo>
                <a:lnTo>
                  <a:pt x="13444" y="2418"/>
                </a:lnTo>
                <a:lnTo>
                  <a:pt x="13444" y="2427"/>
                </a:lnTo>
                <a:lnTo>
                  <a:pt x="13453" y="2427"/>
                </a:lnTo>
                <a:lnTo>
                  <a:pt x="13462" y="2427"/>
                </a:lnTo>
                <a:lnTo>
                  <a:pt x="13480" y="2418"/>
                </a:lnTo>
                <a:lnTo>
                  <a:pt x="13488" y="2418"/>
                </a:lnTo>
                <a:lnTo>
                  <a:pt x="13480" y="2418"/>
                </a:lnTo>
                <a:lnTo>
                  <a:pt x="13480" y="2427"/>
                </a:lnTo>
                <a:lnTo>
                  <a:pt x="13480" y="2436"/>
                </a:lnTo>
                <a:lnTo>
                  <a:pt x="13488" y="2445"/>
                </a:lnTo>
                <a:lnTo>
                  <a:pt x="13497" y="2445"/>
                </a:lnTo>
                <a:lnTo>
                  <a:pt x="13506" y="2445"/>
                </a:lnTo>
                <a:lnTo>
                  <a:pt x="13506" y="2454"/>
                </a:lnTo>
                <a:lnTo>
                  <a:pt x="13506" y="2471"/>
                </a:lnTo>
                <a:lnTo>
                  <a:pt x="13497" y="2471"/>
                </a:lnTo>
                <a:lnTo>
                  <a:pt x="13497" y="2454"/>
                </a:lnTo>
                <a:lnTo>
                  <a:pt x="13488" y="2454"/>
                </a:lnTo>
                <a:lnTo>
                  <a:pt x="13480" y="2454"/>
                </a:lnTo>
                <a:lnTo>
                  <a:pt x="13471" y="2445"/>
                </a:lnTo>
                <a:lnTo>
                  <a:pt x="13453" y="2436"/>
                </a:lnTo>
                <a:lnTo>
                  <a:pt x="13444" y="2445"/>
                </a:lnTo>
                <a:lnTo>
                  <a:pt x="13427" y="2462"/>
                </a:lnTo>
                <a:lnTo>
                  <a:pt x="13427" y="2471"/>
                </a:lnTo>
                <a:lnTo>
                  <a:pt x="13418" y="2471"/>
                </a:lnTo>
                <a:lnTo>
                  <a:pt x="13418" y="2480"/>
                </a:lnTo>
                <a:lnTo>
                  <a:pt x="13427" y="2480"/>
                </a:lnTo>
                <a:lnTo>
                  <a:pt x="13444" y="2480"/>
                </a:lnTo>
                <a:lnTo>
                  <a:pt x="13480" y="2480"/>
                </a:lnTo>
                <a:lnTo>
                  <a:pt x="13488" y="2480"/>
                </a:lnTo>
                <a:lnTo>
                  <a:pt x="13488" y="2489"/>
                </a:lnTo>
                <a:lnTo>
                  <a:pt x="13444" y="2489"/>
                </a:lnTo>
                <a:lnTo>
                  <a:pt x="13427" y="2489"/>
                </a:lnTo>
                <a:lnTo>
                  <a:pt x="13418" y="2489"/>
                </a:lnTo>
                <a:lnTo>
                  <a:pt x="13409" y="2489"/>
                </a:lnTo>
                <a:lnTo>
                  <a:pt x="13400" y="2498"/>
                </a:lnTo>
                <a:lnTo>
                  <a:pt x="13391" y="2498"/>
                </a:lnTo>
                <a:lnTo>
                  <a:pt x="13374" y="2515"/>
                </a:lnTo>
                <a:lnTo>
                  <a:pt x="13365" y="2515"/>
                </a:lnTo>
                <a:lnTo>
                  <a:pt x="13356" y="2524"/>
                </a:lnTo>
                <a:lnTo>
                  <a:pt x="13365" y="2533"/>
                </a:lnTo>
                <a:lnTo>
                  <a:pt x="13383" y="2533"/>
                </a:lnTo>
                <a:lnTo>
                  <a:pt x="13374" y="2542"/>
                </a:lnTo>
                <a:lnTo>
                  <a:pt x="13356" y="2533"/>
                </a:lnTo>
                <a:lnTo>
                  <a:pt x="13347" y="2542"/>
                </a:lnTo>
                <a:lnTo>
                  <a:pt x="13338" y="2551"/>
                </a:lnTo>
                <a:lnTo>
                  <a:pt x="13330" y="2559"/>
                </a:lnTo>
                <a:lnTo>
                  <a:pt x="13330" y="2568"/>
                </a:lnTo>
                <a:lnTo>
                  <a:pt x="13321" y="2568"/>
                </a:lnTo>
                <a:lnTo>
                  <a:pt x="13321" y="2577"/>
                </a:lnTo>
                <a:lnTo>
                  <a:pt x="13321" y="2604"/>
                </a:lnTo>
                <a:lnTo>
                  <a:pt x="13338" y="2604"/>
                </a:lnTo>
                <a:lnTo>
                  <a:pt x="13347" y="2604"/>
                </a:lnTo>
                <a:lnTo>
                  <a:pt x="13365" y="2604"/>
                </a:lnTo>
                <a:lnTo>
                  <a:pt x="13383" y="2595"/>
                </a:lnTo>
                <a:lnTo>
                  <a:pt x="13391" y="2595"/>
                </a:lnTo>
                <a:lnTo>
                  <a:pt x="13383" y="2604"/>
                </a:lnTo>
                <a:lnTo>
                  <a:pt x="13365" y="2604"/>
                </a:lnTo>
                <a:lnTo>
                  <a:pt x="13365" y="2612"/>
                </a:lnTo>
                <a:lnTo>
                  <a:pt x="13338" y="2612"/>
                </a:lnTo>
                <a:lnTo>
                  <a:pt x="13294" y="2621"/>
                </a:lnTo>
                <a:lnTo>
                  <a:pt x="13312" y="2630"/>
                </a:lnTo>
                <a:lnTo>
                  <a:pt x="13312" y="2639"/>
                </a:lnTo>
                <a:lnTo>
                  <a:pt x="13303" y="2639"/>
                </a:lnTo>
                <a:lnTo>
                  <a:pt x="13285" y="2648"/>
                </a:lnTo>
                <a:lnTo>
                  <a:pt x="13285" y="2657"/>
                </a:lnTo>
                <a:lnTo>
                  <a:pt x="13268" y="2683"/>
                </a:lnTo>
                <a:lnTo>
                  <a:pt x="13259" y="2683"/>
                </a:lnTo>
                <a:lnTo>
                  <a:pt x="13250" y="2692"/>
                </a:lnTo>
                <a:lnTo>
                  <a:pt x="13250" y="2709"/>
                </a:lnTo>
                <a:lnTo>
                  <a:pt x="13250" y="2718"/>
                </a:lnTo>
                <a:lnTo>
                  <a:pt x="13250" y="2727"/>
                </a:lnTo>
                <a:lnTo>
                  <a:pt x="13259" y="2727"/>
                </a:lnTo>
                <a:lnTo>
                  <a:pt x="13268" y="2727"/>
                </a:lnTo>
                <a:lnTo>
                  <a:pt x="13268" y="2736"/>
                </a:lnTo>
                <a:lnTo>
                  <a:pt x="13277" y="2727"/>
                </a:lnTo>
                <a:lnTo>
                  <a:pt x="13294" y="2727"/>
                </a:lnTo>
                <a:lnTo>
                  <a:pt x="13303" y="2718"/>
                </a:lnTo>
                <a:lnTo>
                  <a:pt x="13294" y="2727"/>
                </a:lnTo>
                <a:lnTo>
                  <a:pt x="13277" y="2745"/>
                </a:lnTo>
                <a:lnTo>
                  <a:pt x="13259" y="2745"/>
                </a:lnTo>
                <a:lnTo>
                  <a:pt x="13259" y="2736"/>
                </a:lnTo>
                <a:lnTo>
                  <a:pt x="13250" y="2736"/>
                </a:lnTo>
                <a:lnTo>
                  <a:pt x="13198" y="2754"/>
                </a:lnTo>
                <a:lnTo>
                  <a:pt x="13189" y="2762"/>
                </a:lnTo>
                <a:lnTo>
                  <a:pt x="13189" y="2771"/>
                </a:lnTo>
                <a:lnTo>
                  <a:pt x="13189" y="2780"/>
                </a:lnTo>
                <a:lnTo>
                  <a:pt x="13198" y="2780"/>
                </a:lnTo>
                <a:lnTo>
                  <a:pt x="13207" y="2780"/>
                </a:lnTo>
                <a:lnTo>
                  <a:pt x="13215" y="2780"/>
                </a:lnTo>
                <a:lnTo>
                  <a:pt x="13207" y="2789"/>
                </a:lnTo>
                <a:lnTo>
                  <a:pt x="13189" y="2789"/>
                </a:lnTo>
                <a:lnTo>
                  <a:pt x="13181" y="2789"/>
                </a:lnTo>
                <a:lnTo>
                  <a:pt x="13172" y="2798"/>
                </a:lnTo>
                <a:lnTo>
                  <a:pt x="13163" y="2807"/>
                </a:lnTo>
                <a:lnTo>
                  <a:pt x="13154" y="2815"/>
                </a:lnTo>
                <a:lnTo>
                  <a:pt x="13137" y="2824"/>
                </a:lnTo>
                <a:lnTo>
                  <a:pt x="13110" y="2851"/>
                </a:lnTo>
                <a:lnTo>
                  <a:pt x="13092" y="2860"/>
                </a:lnTo>
                <a:lnTo>
                  <a:pt x="13092" y="2877"/>
                </a:lnTo>
                <a:lnTo>
                  <a:pt x="13084" y="2886"/>
                </a:lnTo>
                <a:lnTo>
                  <a:pt x="13075" y="2886"/>
                </a:lnTo>
                <a:lnTo>
                  <a:pt x="13066" y="2895"/>
                </a:lnTo>
                <a:lnTo>
                  <a:pt x="13057" y="2904"/>
                </a:lnTo>
                <a:lnTo>
                  <a:pt x="13066" y="2912"/>
                </a:lnTo>
                <a:lnTo>
                  <a:pt x="13075" y="2912"/>
                </a:lnTo>
                <a:lnTo>
                  <a:pt x="13084" y="2921"/>
                </a:lnTo>
                <a:lnTo>
                  <a:pt x="13084" y="2930"/>
                </a:lnTo>
                <a:lnTo>
                  <a:pt x="13101" y="2930"/>
                </a:lnTo>
                <a:lnTo>
                  <a:pt x="13119" y="2921"/>
                </a:lnTo>
                <a:lnTo>
                  <a:pt x="13163" y="2904"/>
                </a:lnTo>
                <a:lnTo>
                  <a:pt x="13172" y="2895"/>
                </a:lnTo>
                <a:lnTo>
                  <a:pt x="13163" y="2886"/>
                </a:lnTo>
                <a:lnTo>
                  <a:pt x="13172" y="2877"/>
                </a:lnTo>
                <a:lnTo>
                  <a:pt x="13181" y="2868"/>
                </a:lnTo>
                <a:lnTo>
                  <a:pt x="13189" y="2868"/>
                </a:lnTo>
                <a:lnTo>
                  <a:pt x="13198" y="2868"/>
                </a:lnTo>
                <a:lnTo>
                  <a:pt x="13198" y="2877"/>
                </a:lnTo>
                <a:lnTo>
                  <a:pt x="13189" y="2877"/>
                </a:lnTo>
                <a:lnTo>
                  <a:pt x="13181" y="2886"/>
                </a:lnTo>
                <a:lnTo>
                  <a:pt x="13189" y="2886"/>
                </a:lnTo>
                <a:lnTo>
                  <a:pt x="13189" y="2895"/>
                </a:lnTo>
                <a:lnTo>
                  <a:pt x="13181" y="2904"/>
                </a:lnTo>
                <a:lnTo>
                  <a:pt x="13172" y="2904"/>
                </a:lnTo>
                <a:lnTo>
                  <a:pt x="13163" y="2912"/>
                </a:lnTo>
                <a:lnTo>
                  <a:pt x="13154" y="2912"/>
                </a:lnTo>
                <a:lnTo>
                  <a:pt x="13145" y="2921"/>
                </a:lnTo>
                <a:lnTo>
                  <a:pt x="13145" y="2930"/>
                </a:lnTo>
                <a:lnTo>
                  <a:pt x="13145" y="2939"/>
                </a:lnTo>
                <a:lnTo>
                  <a:pt x="13137" y="2939"/>
                </a:lnTo>
                <a:lnTo>
                  <a:pt x="13119" y="2939"/>
                </a:lnTo>
                <a:lnTo>
                  <a:pt x="13110" y="2939"/>
                </a:lnTo>
                <a:lnTo>
                  <a:pt x="13101" y="2939"/>
                </a:lnTo>
                <a:lnTo>
                  <a:pt x="13092" y="2948"/>
                </a:lnTo>
                <a:lnTo>
                  <a:pt x="13092" y="2930"/>
                </a:lnTo>
                <a:lnTo>
                  <a:pt x="13084" y="2930"/>
                </a:lnTo>
                <a:lnTo>
                  <a:pt x="13075" y="2921"/>
                </a:lnTo>
                <a:lnTo>
                  <a:pt x="13066" y="2921"/>
                </a:lnTo>
                <a:lnTo>
                  <a:pt x="13057" y="2921"/>
                </a:lnTo>
                <a:lnTo>
                  <a:pt x="13039" y="2921"/>
                </a:lnTo>
                <a:lnTo>
                  <a:pt x="13031" y="2939"/>
                </a:lnTo>
                <a:lnTo>
                  <a:pt x="13022" y="2939"/>
                </a:lnTo>
                <a:lnTo>
                  <a:pt x="13022" y="2930"/>
                </a:lnTo>
                <a:lnTo>
                  <a:pt x="13031" y="2921"/>
                </a:lnTo>
                <a:lnTo>
                  <a:pt x="13004" y="2912"/>
                </a:lnTo>
                <a:lnTo>
                  <a:pt x="12995" y="2921"/>
                </a:lnTo>
                <a:lnTo>
                  <a:pt x="12987" y="2921"/>
                </a:lnTo>
                <a:lnTo>
                  <a:pt x="12978" y="2930"/>
                </a:lnTo>
                <a:lnTo>
                  <a:pt x="12969" y="2930"/>
                </a:lnTo>
                <a:lnTo>
                  <a:pt x="12978" y="2939"/>
                </a:lnTo>
                <a:lnTo>
                  <a:pt x="12987" y="2939"/>
                </a:lnTo>
                <a:lnTo>
                  <a:pt x="12995" y="2948"/>
                </a:lnTo>
                <a:lnTo>
                  <a:pt x="12987" y="2957"/>
                </a:lnTo>
                <a:lnTo>
                  <a:pt x="12969" y="2957"/>
                </a:lnTo>
                <a:lnTo>
                  <a:pt x="12960" y="2965"/>
                </a:lnTo>
                <a:lnTo>
                  <a:pt x="12960" y="2974"/>
                </a:lnTo>
                <a:lnTo>
                  <a:pt x="12960" y="2983"/>
                </a:lnTo>
                <a:lnTo>
                  <a:pt x="12969" y="2983"/>
                </a:lnTo>
                <a:lnTo>
                  <a:pt x="12987" y="3001"/>
                </a:lnTo>
                <a:lnTo>
                  <a:pt x="12995" y="3010"/>
                </a:lnTo>
                <a:lnTo>
                  <a:pt x="12969" y="2992"/>
                </a:lnTo>
                <a:lnTo>
                  <a:pt x="12960" y="2992"/>
                </a:lnTo>
                <a:lnTo>
                  <a:pt x="12951" y="2983"/>
                </a:lnTo>
                <a:lnTo>
                  <a:pt x="12934" y="2974"/>
                </a:lnTo>
                <a:lnTo>
                  <a:pt x="12925" y="2974"/>
                </a:lnTo>
                <a:lnTo>
                  <a:pt x="12916" y="2974"/>
                </a:lnTo>
                <a:lnTo>
                  <a:pt x="12898" y="2983"/>
                </a:lnTo>
                <a:lnTo>
                  <a:pt x="12872" y="2992"/>
                </a:lnTo>
                <a:lnTo>
                  <a:pt x="12872" y="3001"/>
                </a:lnTo>
                <a:lnTo>
                  <a:pt x="12863" y="3001"/>
                </a:lnTo>
                <a:lnTo>
                  <a:pt x="12854" y="3018"/>
                </a:lnTo>
                <a:lnTo>
                  <a:pt x="12854" y="3027"/>
                </a:lnTo>
                <a:lnTo>
                  <a:pt x="12872" y="3018"/>
                </a:lnTo>
                <a:lnTo>
                  <a:pt x="12881" y="3018"/>
                </a:lnTo>
                <a:lnTo>
                  <a:pt x="12889" y="3018"/>
                </a:lnTo>
                <a:lnTo>
                  <a:pt x="12898" y="3027"/>
                </a:lnTo>
                <a:lnTo>
                  <a:pt x="12951" y="3018"/>
                </a:lnTo>
                <a:lnTo>
                  <a:pt x="12934" y="3018"/>
                </a:lnTo>
                <a:lnTo>
                  <a:pt x="12916" y="3027"/>
                </a:lnTo>
                <a:lnTo>
                  <a:pt x="12907" y="3027"/>
                </a:lnTo>
                <a:lnTo>
                  <a:pt x="12907" y="3036"/>
                </a:lnTo>
                <a:lnTo>
                  <a:pt x="12925" y="3036"/>
                </a:lnTo>
                <a:lnTo>
                  <a:pt x="12916" y="3045"/>
                </a:lnTo>
                <a:lnTo>
                  <a:pt x="12907" y="3045"/>
                </a:lnTo>
                <a:lnTo>
                  <a:pt x="12889" y="3036"/>
                </a:lnTo>
                <a:lnTo>
                  <a:pt x="12872" y="3036"/>
                </a:lnTo>
                <a:lnTo>
                  <a:pt x="12854" y="3027"/>
                </a:lnTo>
                <a:lnTo>
                  <a:pt x="12845" y="3036"/>
                </a:lnTo>
                <a:lnTo>
                  <a:pt x="12828" y="3036"/>
                </a:lnTo>
                <a:lnTo>
                  <a:pt x="12819" y="3036"/>
                </a:lnTo>
                <a:lnTo>
                  <a:pt x="12819" y="3045"/>
                </a:lnTo>
                <a:lnTo>
                  <a:pt x="12810" y="3054"/>
                </a:lnTo>
                <a:lnTo>
                  <a:pt x="12819" y="3054"/>
                </a:lnTo>
                <a:lnTo>
                  <a:pt x="12837" y="3054"/>
                </a:lnTo>
                <a:lnTo>
                  <a:pt x="12845" y="3054"/>
                </a:lnTo>
                <a:lnTo>
                  <a:pt x="12810" y="3063"/>
                </a:lnTo>
                <a:lnTo>
                  <a:pt x="12801" y="3063"/>
                </a:lnTo>
                <a:lnTo>
                  <a:pt x="12801" y="3054"/>
                </a:lnTo>
                <a:lnTo>
                  <a:pt x="12792" y="3054"/>
                </a:lnTo>
                <a:lnTo>
                  <a:pt x="12784" y="3063"/>
                </a:lnTo>
                <a:lnTo>
                  <a:pt x="12775" y="3063"/>
                </a:lnTo>
                <a:lnTo>
                  <a:pt x="12766" y="3071"/>
                </a:lnTo>
                <a:lnTo>
                  <a:pt x="12757" y="3080"/>
                </a:lnTo>
                <a:lnTo>
                  <a:pt x="12748" y="3089"/>
                </a:lnTo>
                <a:lnTo>
                  <a:pt x="12740" y="3080"/>
                </a:lnTo>
                <a:lnTo>
                  <a:pt x="12740" y="3089"/>
                </a:lnTo>
                <a:lnTo>
                  <a:pt x="12731" y="3098"/>
                </a:lnTo>
                <a:lnTo>
                  <a:pt x="12740" y="3107"/>
                </a:lnTo>
                <a:lnTo>
                  <a:pt x="12748" y="3115"/>
                </a:lnTo>
                <a:lnTo>
                  <a:pt x="12757" y="3107"/>
                </a:lnTo>
                <a:lnTo>
                  <a:pt x="12775" y="3115"/>
                </a:lnTo>
                <a:lnTo>
                  <a:pt x="12810" y="3124"/>
                </a:lnTo>
                <a:lnTo>
                  <a:pt x="12828" y="3124"/>
                </a:lnTo>
                <a:lnTo>
                  <a:pt x="12845" y="3115"/>
                </a:lnTo>
                <a:lnTo>
                  <a:pt x="12854" y="3115"/>
                </a:lnTo>
                <a:lnTo>
                  <a:pt x="12837" y="3124"/>
                </a:lnTo>
                <a:lnTo>
                  <a:pt x="12801" y="3124"/>
                </a:lnTo>
                <a:lnTo>
                  <a:pt x="12784" y="3124"/>
                </a:lnTo>
                <a:lnTo>
                  <a:pt x="12757" y="3115"/>
                </a:lnTo>
                <a:lnTo>
                  <a:pt x="12731" y="3115"/>
                </a:lnTo>
                <a:lnTo>
                  <a:pt x="12722" y="3115"/>
                </a:lnTo>
                <a:lnTo>
                  <a:pt x="12722" y="3124"/>
                </a:lnTo>
                <a:lnTo>
                  <a:pt x="12722" y="3133"/>
                </a:lnTo>
                <a:lnTo>
                  <a:pt x="12722" y="3142"/>
                </a:lnTo>
                <a:lnTo>
                  <a:pt x="12731" y="3151"/>
                </a:lnTo>
                <a:lnTo>
                  <a:pt x="12740" y="3160"/>
                </a:lnTo>
                <a:lnTo>
                  <a:pt x="12748" y="3160"/>
                </a:lnTo>
                <a:lnTo>
                  <a:pt x="12748" y="3168"/>
                </a:lnTo>
                <a:lnTo>
                  <a:pt x="12740" y="3168"/>
                </a:lnTo>
                <a:lnTo>
                  <a:pt x="12722" y="3168"/>
                </a:lnTo>
                <a:lnTo>
                  <a:pt x="12722" y="3177"/>
                </a:lnTo>
                <a:lnTo>
                  <a:pt x="12731" y="3186"/>
                </a:lnTo>
                <a:lnTo>
                  <a:pt x="12731" y="3195"/>
                </a:lnTo>
                <a:lnTo>
                  <a:pt x="12748" y="3204"/>
                </a:lnTo>
                <a:lnTo>
                  <a:pt x="12757" y="3204"/>
                </a:lnTo>
                <a:lnTo>
                  <a:pt x="12775" y="3204"/>
                </a:lnTo>
                <a:lnTo>
                  <a:pt x="12801" y="3195"/>
                </a:lnTo>
                <a:lnTo>
                  <a:pt x="12828" y="3204"/>
                </a:lnTo>
                <a:lnTo>
                  <a:pt x="12837" y="3204"/>
                </a:lnTo>
                <a:lnTo>
                  <a:pt x="12837" y="3186"/>
                </a:lnTo>
                <a:lnTo>
                  <a:pt x="12845" y="3186"/>
                </a:lnTo>
                <a:lnTo>
                  <a:pt x="12845" y="3195"/>
                </a:lnTo>
                <a:lnTo>
                  <a:pt x="12854" y="3195"/>
                </a:lnTo>
                <a:lnTo>
                  <a:pt x="12872" y="3195"/>
                </a:lnTo>
                <a:lnTo>
                  <a:pt x="12889" y="3195"/>
                </a:lnTo>
                <a:lnTo>
                  <a:pt x="12898" y="3195"/>
                </a:lnTo>
                <a:lnTo>
                  <a:pt x="12889" y="3186"/>
                </a:lnTo>
                <a:lnTo>
                  <a:pt x="12898" y="3177"/>
                </a:lnTo>
                <a:lnTo>
                  <a:pt x="12907" y="3168"/>
                </a:lnTo>
                <a:lnTo>
                  <a:pt x="12898" y="3186"/>
                </a:lnTo>
                <a:lnTo>
                  <a:pt x="12898" y="3195"/>
                </a:lnTo>
                <a:lnTo>
                  <a:pt x="12916" y="3195"/>
                </a:lnTo>
                <a:lnTo>
                  <a:pt x="12872" y="3204"/>
                </a:lnTo>
                <a:lnTo>
                  <a:pt x="12872" y="3213"/>
                </a:lnTo>
                <a:lnTo>
                  <a:pt x="12881" y="3221"/>
                </a:lnTo>
                <a:lnTo>
                  <a:pt x="12872" y="3221"/>
                </a:lnTo>
                <a:lnTo>
                  <a:pt x="12872" y="3213"/>
                </a:lnTo>
                <a:lnTo>
                  <a:pt x="12863" y="3204"/>
                </a:lnTo>
                <a:lnTo>
                  <a:pt x="12854" y="3204"/>
                </a:lnTo>
                <a:lnTo>
                  <a:pt x="12845" y="3204"/>
                </a:lnTo>
                <a:lnTo>
                  <a:pt x="12828" y="3204"/>
                </a:lnTo>
                <a:lnTo>
                  <a:pt x="12819" y="3204"/>
                </a:lnTo>
                <a:lnTo>
                  <a:pt x="12801" y="3204"/>
                </a:lnTo>
                <a:lnTo>
                  <a:pt x="12766" y="3213"/>
                </a:lnTo>
                <a:lnTo>
                  <a:pt x="12748" y="3213"/>
                </a:lnTo>
                <a:lnTo>
                  <a:pt x="12740" y="3213"/>
                </a:lnTo>
                <a:lnTo>
                  <a:pt x="12731" y="3213"/>
                </a:lnTo>
                <a:lnTo>
                  <a:pt x="12722" y="3213"/>
                </a:lnTo>
                <a:lnTo>
                  <a:pt x="12731" y="3221"/>
                </a:lnTo>
                <a:lnTo>
                  <a:pt x="12722" y="3230"/>
                </a:lnTo>
                <a:lnTo>
                  <a:pt x="12731" y="3248"/>
                </a:lnTo>
                <a:lnTo>
                  <a:pt x="12731" y="3257"/>
                </a:lnTo>
                <a:lnTo>
                  <a:pt x="12740" y="3265"/>
                </a:lnTo>
                <a:lnTo>
                  <a:pt x="12757" y="3257"/>
                </a:lnTo>
                <a:lnTo>
                  <a:pt x="12766" y="3248"/>
                </a:lnTo>
                <a:lnTo>
                  <a:pt x="12775" y="3248"/>
                </a:lnTo>
                <a:lnTo>
                  <a:pt x="12766" y="3257"/>
                </a:lnTo>
                <a:lnTo>
                  <a:pt x="12740" y="3274"/>
                </a:lnTo>
                <a:lnTo>
                  <a:pt x="12740" y="3292"/>
                </a:lnTo>
                <a:lnTo>
                  <a:pt x="12748" y="3301"/>
                </a:lnTo>
                <a:lnTo>
                  <a:pt x="12757" y="3310"/>
                </a:lnTo>
                <a:lnTo>
                  <a:pt x="12766" y="3310"/>
                </a:lnTo>
                <a:lnTo>
                  <a:pt x="12775" y="3310"/>
                </a:lnTo>
                <a:lnTo>
                  <a:pt x="12775" y="3318"/>
                </a:lnTo>
                <a:lnTo>
                  <a:pt x="12766" y="3318"/>
                </a:lnTo>
                <a:lnTo>
                  <a:pt x="12757" y="3318"/>
                </a:lnTo>
                <a:lnTo>
                  <a:pt x="12748" y="3318"/>
                </a:lnTo>
                <a:lnTo>
                  <a:pt x="12740" y="3318"/>
                </a:lnTo>
                <a:lnTo>
                  <a:pt x="12740" y="3327"/>
                </a:lnTo>
                <a:lnTo>
                  <a:pt x="12740" y="3336"/>
                </a:lnTo>
                <a:lnTo>
                  <a:pt x="12731" y="3345"/>
                </a:lnTo>
                <a:lnTo>
                  <a:pt x="12731" y="3354"/>
                </a:lnTo>
                <a:lnTo>
                  <a:pt x="12731" y="3363"/>
                </a:lnTo>
                <a:lnTo>
                  <a:pt x="12740" y="3371"/>
                </a:lnTo>
                <a:lnTo>
                  <a:pt x="12740" y="3363"/>
                </a:lnTo>
                <a:lnTo>
                  <a:pt x="12748" y="3363"/>
                </a:lnTo>
                <a:lnTo>
                  <a:pt x="12748" y="3354"/>
                </a:lnTo>
                <a:lnTo>
                  <a:pt x="12766" y="3345"/>
                </a:lnTo>
                <a:lnTo>
                  <a:pt x="12766" y="3336"/>
                </a:lnTo>
                <a:lnTo>
                  <a:pt x="12775" y="3327"/>
                </a:lnTo>
                <a:lnTo>
                  <a:pt x="12784" y="3327"/>
                </a:lnTo>
                <a:lnTo>
                  <a:pt x="12792" y="3318"/>
                </a:lnTo>
                <a:lnTo>
                  <a:pt x="12792" y="3310"/>
                </a:lnTo>
                <a:lnTo>
                  <a:pt x="12792" y="3301"/>
                </a:lnTo>
                <a:lnTo>
                  <a:pt x="12810" y="3292"/>
                </a:lnTo>
                <a:lnTo>
                  <a:pt x="12828" y="3283"/>
                </a:lnTo>
                <a:lnTo>
                  <a:pt x="12854" y="3274"/>
                </a:lnTo>
                <a:lnTo>
                  <a:pt x="12872" y="3274"/>
                </a:lnTo>
                <a:lnTo>
                  <a:pt x="12854" y="3274"/>
                </a:lnTo>
                <a:lnTo>
                  <a:pt x="12854" y="3283"/>
                </a:lnTo>
                <a:lnTo>
                  <a:pt x="12845" y="3283"/>
                </a:lnTo>
                <a:lnTo>
                  <a:pt x="12837" y="3310"/>
                </a:lnTo>
                <a:lnTo>
                  <a:pt x="12837" y="3301"/>
                </a:lnTo>
                <a:lnTo>
                  <a:pt x="12845" y="3292"/>
                </a:lnTo>
                <a:lnTo>
                  <a:pt x="12837" y="3283"/>
                </a:lnTo>
                <a:lnTo>
                  <a:pt x="12828" y="3292"/>
                </a:lnTo>
                <a:lnTo>
                  <a:pt x="12810" y="3301"/>
                </a:lnTo>
                <a:lnTo>
                  <a:pt x="12810" y="3310"/>
                </a:lnTo>
                <a:lnTo>
                  <a:pt x="12801" y="3318"/>
                </a:lnTo>
                <a:lnTo>
                  <a:pt x="12801" y="3327"/>
                </a:lnTo>
                <a:lnTo>
                  <a:pt x="12784" y="3336"/>
                </a:lnTo>
                <a:lnTo>
                  <a:pt x="12775" y="3345"/>
                </a:lnTo>
                <a:lnTo>
                  <a:pt x="12784" y="3345"/>
                </a:lnTo>
                <a:lnTo>
                  <a:pt x="12784" y="3354"/>
                </a:lnTo>
                <a:lnTo>
                  <a:pt x="12792" y="3345"/>
                </a:lnTo>
                <a:lnTo>
                  <a:pt x="12801" y="3345"/>
                </a:lnTo>
                <a:lnTo>
                  <a:pt x="12810" y="3345"/>
                </a:lnTo>
                <a:lnTo>
                  <a:pt x="12819" y="3345"/>
                </a:lnTo>
                <a:lnTo>
                  <a:pt x="12801" y="3354"/>
                </a:lnTo>
                <a:lnTo>
                  <a:pt x="12792" y="3354"/>
                </a:lnTo>
                <a:lnTo>
                  <a:pt x="12784" y="3363"/>
                </a:lnTo>
                <a:lnTo>
                  <a:pt x="12766" y="3363"/>
                </a:lnTo>
                <a:lnTo>
                  <a:pt x="12757" y="3363"/>
                </a:lnTo>
                <a:lnTo>
                  <a:pt x="12748" y="3371"/>
                </a:lnTo>
                <a:lnTo>
                  <a:pt x="12740" y="3371"/>
                </a:lnTo>
                <a:lnTo>
                  <a:pt x="12740" y="3389"/>
                </a:lnTo>
                <a:lnTo>
                  <a:pt x="12731" y="3416"/>
                </a:lnTo>
                <a:lnTo>
                  <a:pt x="12740" y="3416"/>
                </a:lnTo>
                <a:lnTo>
                  <a:pt x="12748" y="3416"/>
                </a:lnTo>
                <a:lnTo>
                  <a:pt x="12757" y="3416"/>
                </a:lnTo>
                <a:lnTo>
                  <a:pt x="12766" y="3407"/>
                </a:lnTo>
                <a:lnTo>
                  <a:pt x="12775" y="3407"/>
                </a:lnTo>
                <a:lnTo>
                  <a:pt x="12775" y="3398"/>
                </a:lnTo>
                <a:lnTo>
                  <a:pt x="12784" y="3398"/>
                </a:lnTo>
                <a:lnTo>
                  <a:pt x="12801" y="3389"/>
                </a:lnTo>
                <a:lnTo>
                  <a:pt x="12810" y="3380"/>
                </a:lnTo>
                <a:lnTo>
                  <a:pt x="12819" y="3380"/>
                </a:lnTo>
                <a:lnTo>
                  <a:pt x="12828" y="3380"/>
                </a:lnTo>
                <a:lnTo>
                  <a:pt x="12819" y="3380"/>
                </a:lnTo>
                <a:lnTo>
                  <a:pt x="12810" y="3389"/>
                </a:lnTo>
                <a:lnTo>
                  <a:pt x="12801" y="3398"/>
                </a:lnTo>
                <a:lnTo>
                  <a:pt x="12792" y="3407"/>
                </a:lnTo>
                <a:lnTo>
                  <a:pt x="12792" y="3416"/>
                </a:lnTo>
                <a:lnTo>
                  <a:pt x="12792" y="3424"/>
                </a:lnTo>
                <a:lnTo>
                  <a:pt x="12792" y="3433"/>
                </a:lnTo>
                <a:lnTo>
                  <a:pt x="12801" y="3442"/>
                </a:lnTo>
                <a:lnTo>
                  <a:pt x="12810" y="3442"/>
                </a:lnTo>
                <a:lnTo>
                  <a:pt x="12819" y="3433"/>
                </a:lnTo>
                <a:lnTo>
                  <a:pt x="12828" y="3433"/>
                </a:lnTo>
                <a:lnTo>
                  <a:pt x="12819" y="3442"/>
                </a:lnTo>
                <a:lnTo>
                  <a:pt x="12810" y="3451"/>
                </a:lnTo>
                <a:lnTo>
                  <a:pt x="12792" y="3442"/>
                </a:lnTo>
                <a:lnTo>
                  <a:pt x="12766" y="3433"/>
                </a:lnTo>
                <a:lnTo>
                  <a:pt x="12766" y="3442"/>
                </a:lnTo>
                <a:lnTo>
                  <a:pt x="12766" y="3460"/>
                </a:lnTo>
                <a:lnTo>
                  <a:pt x="12766" y="3468"/>
                </a:lnTo>
                <a:lnTo>
                  <a:pt x="12766" y="3477"/>
                </a:lnTo>
                <a:lnTo>
                  <a:pt x="12775" y="3486"/>
                </a:lnTo>
                <a:lnTo>
                  <a:pt x="12801" y="3495"/>
                </a:lnTo>
                <a:lnTo>
                  <a:pt x="12801" y="3504"/>
                </a:lnTo>
                <a:lnTo>
                  <a:pt x="12828" y="3513"/>
                </a:lnTo>
                <a:lnTo>
                  <a:pt x="12837" y="3513"/>
                </a:lnTo>
                <a:lnTo>
                  <a:pt x="12845" y="3513"/>
                </a:lnTo>
                <a:lnTo>
                  <a:pt x="12845" y="3521"/>
                </a:lnTo>
                <a:lnTo>
                  <a:pt x="12837" y="3530"/>
                </a:lnTo>
                <a:lnTo>
                  <a:pt x="12845" y="3530"/>
                </a:lnTo>
                <a:lnTo>
                  <a:pt x="12854" y="3539"/>
                </a:lnTo>
                <a:lnTo>
                  <a:pt x="12854" y="3530"/>
                </a:lnTo>
                <a:lnTo>
                  <a:pt x="12863" y="3530"/>
                </a:lnTo>
                <a:lnTo>
                  <a:pt x="12863" y="3539"/>
                </a:lnTo>
                <a:lnTo>
                  <a:pt x="12872" y="3539"/>
                </a:lnTo>
                <a:lnTo>
                  <a:pt x="12889" y="3539"/>
                </a:lnTo>
                <a:lnTo>
                  <a:pt x="12907" y="3539"/>
                </a:lnTo>
                <a:lnTo>
                  <a:pt x="12934" y="3539"/>
                </a:lnTo>
                <a:lnTo>
                  <a:pt x="12951" y="3530"/>
                </a:lnTo>
                <a:lnTo>
                  <a:pt x="12960" y="3530"/>
                </a:lnTo>
                <a:lnTo>
                  <a:pt x="12969" y="3521"/>
                </a:lnTo>
                <a:lnTo>
                  <a:pt x="12987" y="3513"/>
                </a:lnTo>
                <a:lnTo>
                  <a:pt x="13013" y="3486"/>
                </a:lnTo>
                <a:lnTo>
                  <a:pt x="13031" y="3468"/>
                </a:lnTo>
                <a:lnTo>
                  <a:pt x="13039" y="3468"/>
                </a:lnTo>
                <a:lnTo>
                  <a:pt x="13048" y="3460"/>
                </a:lnTo>
                <a:lnTo>
                  <a:pt x="13039" y="3451"/>
                </a:lnTo>
                <a:lnTo>
                  <a:pt x="13057" y="3442"/>
                </a:lnTo>
                <a:lnTo>
                  <a:pt x="13066" y="3442"/>
                </a:lnTo>
                <a:lnTo>
                  <a:pt x="13075" y="3433"/>
                </a:lnTo>
                <a:lnTo>
                  <a:pt x="13066" y="3433"/>
                </a:lnTo>
                <a:lnTo>
                  <a:pt x="13057" y="3424"/>
                </a:lnTo>
                <a:lnTo>
                  <a:pt x="13066" y="3424"/>
                </a:lnTo>
                <a:lnTo>
                  <a:pt x="13075" y="3433"/>
                </a:lnTo>
                <a:lnTo>
                  <a:pt x="13084" y="3442"/>
                </a:lnTo>
                <a:lnTo>
                  <a:pt x="13092" y="3442"/>
                </a:lnTo>
                <a:lnTo>
                  <a:pt x="13101" y="3433"/>
                </a:lnTo>
                <a:lnTo>
                  <a:pt x="13110" y="3433"/>
                </a:lnTo>
                <a:lnTo>
                  <a:pt x="13128" y="3407"/>
                </a:lnTo>
                <a:lnTo>
                  <a:pt x="13128" y="3398"/>
                </a:lnTo>
                <a:lnTo>
                  <a:pt x="13128" y="3389"/>
                </a:lnTo>
                <a:lnTo>
                  <a:pt x="13119" y="3389"/>
                </a:lnTo>
                <a:lnTo>
                  <a:pt x="13119" y="3380"/>
                </a:lnTo>
                <a:lnTo>
                  <a:pt x="13128" y="3380"/>
                </a:lnTo>
                <a:lnTo>
                  <a:pt x="13137" y="3371"/>
                </a:lnTo>
                <a:lnTo>
                  <a:pt x="13137" y="3363"/>
                </a:lnTo>
                <a:lnTo>
                  <a:pt x="13137" y="3354"/>
                </a:lnTo>
                <a:lnTo>
                  <a:pt x="13137" y="3363"/>
                </a:lnTo>
                <a:lnTo>
                  <a:pt x="13137" y="3371"/>
                </a:lnTo>
                <a:lnTo>
                  <a:pt x="13137" y="3389"/>
                </a:lnTo>
                <a:lnTo>
                  <a:pt x="13137" y="3398"/>
                </a:lnTo>
                <a:lnTo>
                  <a:pt x="13145" y="3407"/>
                </a:lnTo>
                <a:lnTo>
                  <a:pt x="13154" y="3416"/>
                </a:lnTo>
                <a:lnTo>
                  <a:pt x="13163" y="3416"/>
                </a:lnTo>
                <a:lnTo>
                  <a:pt x="13172" y="3424"/>
                </a:lnTo>
                <a:lnTo>
                  <a:pt x="13189" y="3424"/>
                </a:lnTo>
                <a:lnTo>
                  <a:pt x="13198" y="3433"/>
                </a:lnTo>
                <a:lnTo>
                  <a:pt x="13189" y="3424"/>
                </a:lnTo>
                <a:lnTo>
                  <a:pt x="13181" y="3424"/>
                </a:lnTo>
                <a:lnTo>
                  <a:pt x="13181" y="3433"/>
                </a:lnTo>
                <a:lnTo>
                  <a:pt x="13181" y="3442"/>
                </a:lnTo>
                <a:lnTo>
                  <a:pt x="13181" y="3451"/>
                </a:lnTo>
                <a:lnTo>
                  <a:pt x="13181" y="3468"/>
                </a:lnTo>
                <a:lnTo>
                  <a:pt x="13189" y="3495"/>
                </a:lnTo>
                <a:lnTo>
                  <a:pt x="13181" y="3495"/>
                </a:lnTo>
                <a:lnTo>
                  <a:pt x="13181" y="3504"/>
                </a:lnTo>
                <a:lnTo>
                  <a:pt x="13189" y="3504"/>
                </a:lnTo>
                <a:lnTo>
                  <a:pt x="13198" y="3504"/>
                </a:lnTo>
                <a:lnTo>
                  <a:pt x="13198" y="3530"/>
                </a:lnTo>
                <a:lnTo>
                  <a:pt x="13207" y="3548"/>
                </a:lnTo>
                <a:lnTo>
                  <a:pt x="13215" y="3548"/>
                </a:lnTo>
                <a:lnTo>
                  <a:pt x="13215" y="3566"/>
                </a:lnTo>
                <a:lnTo>
                  <a:pt x="13224" y="3574"/>
                </a:lnTo>
                <a:lnTo>
                  <a:pt x="13233" y="3574"/>
                </a:lnTo>
                <a:lnTo>
                  <a:pt x="13233" y="3583"/>
                </a:lnTo>
                <a:lnTo>
                  <a:pt x="13233" y="3592"/>
                </a:lnTo>
                <a:lnTo>
                  <a:pt x="13233" y="3610"/>
                </a:lnTo>
                <a:lnTo>
                  <a:pt x="13241" y="3601"/>
                </a:lnTo>
                <a:lnTo>
                  <a:pt x="13250" y="3627"/>
                </a:lnTo>
                <a:lnTo>
                  <a:pt x="13268" y="3663"/>
                </a:lnTo>
                <a:lnTo>
                  <a:pt x="13277" y="3671"/>
                </a:lnTo>
                <a:lnTo>
                  <a:pt x="13294" y="3689"/>
                </a:lnTo>
                <a:lnTo>
                  <a:pt x="13303" y="3689"/>
                </a:lnTo>
                <a:lnTo>
                  <a:pt x="13303" y="3698"/>
                </a:lnTo>
                <a:lnTo>
                  <a:pt x="13303" y="3707"/>
                </a:lnTo>
                <a:lnTo>
                  <a:pt x="13294" y="3707"/>
                </a:lnTo>
                <a:lnTo>
                  <a:pt x="13285" y="3707"/>
                </a:lnTo>
                <a:lnTo>
                  <a:pt x="13285" y="3716"/>
                </a:lnTo>
                <a:lnTo>
                  <a:pt x="13294" y="3716"/>
                </a:lnTo>
                <a:lnTo>
                  <a:pt x="13294" y="3724"/>
                </a:lnTo>
                <a:lnTo>
                  <a:pt x="13294" y="3733"/>
                </a:lnTo>
                <a:lnTo>
                  <a:pt x="13277" y="3724"/>
                </a:lnTo>
                <a:lnTo>
                  <a:pt x="13277" y="3733"/>
                </a:lnTo>
                <a:lnTo>
                  <a:pt x="13285" y="3742"/>
                </a:lnTo>
                <a:lnTo>
                  <a:pt x="13303" y="3769"/>
                </a:lnTo>
                <a:lnTo>
                  <a:pt x="13312" y="3777"/>
                </a:lnTo>
                <a:lnTo>
                  <a:pt x="13312" y="3786"/>
                </a:lnTo>
                <a:lnTo>
                  <a:pt x="13312" y="3795"/>
                </a:lnTo>
                <a:lnTo>
                  <a:pt x="13312" y="3804"/>
                </a:lnTo>
                <a:lnTo>
                  <a:pt x="13303" y="3813"/>
                </a:lnTo>
                <a:lnTo>
                  <a:pt x="13338" y="3822"/>
                </a:lnTo>
                <a:lnTo>
                  <a:pt x="13374" y="3813"/>
                </a:lnTo>
                <a:lnTo>
                  <a:pt x="13391" y="3822"/>
                </a:lnTo>
                <a:lnTo>
                  <a:pt x="13400" y="3813"/>
                </a:lnTo>
                <a:lnTo>
                  <a:pt x="13409" y="3804"/>
                </a:lnTo>
                <a:lnTo>
                  <a:pt x="13409" y="3795"/>
                </a:lnTo>
                <a:lnTo>
                  <a:pt x="13400" y="3786"/>
                </a:lnTo>
                <a:lnTo>
                  <a:pt x="13400" y="3769"/>
                </a:lnTo>
                <a:lnTo>
                  <a:pt x="13409" y="3769"/>
                </a:lnTo>
                <a:lnTo>
                  <a:pt x="13418" y="3760"/>
                </a:lnTo>
                <a:lnTo>
                  <a:pt x="13418" y="3751"/>
                </a:lnTo>
                <a:lnTo>
                  <a:pt x="13427" y="3751"/>
                </a:lnTo>
                <a:lnTo>
                  <a:pt x="13435" y="3751"/>
                </a:lnTo>
                <a:lnTo>
                  <a:pt x="13444" y="3751"/>
                </a:lnTo>
                <a:lnTo>
                  <a:pt x="13435" y="3742"/>
                </a:lnTo>
                <a:lnTo>
                  <a:pt x="13444" y="3742"/>
                </a:lnTo>
                <a:lnTo>
                  <a:pt x="13462" y="3733"/>
                </a:lnTo>
                <a:lnTo>
                  <a:pt x="13480" y="3742"/>
                </a:lnTo>
                <a:lnTo>
                  <a:pt x="13497" y="3733"/>
                </a:lnTo>
                <a:lnTo>
                  <a:pt x="13506" y="3733"/>
                </a:lnTo>
                <a:lnTo>
                  <a:pt x="13515" y="3742"/>
                </a:lnTo>
                <a:lnTo>
                  <a:pt x="13524" y="3742"/>
                </a:lnTo>
                <a:lnTo>
                  <a:pt x="13524" y="3733"/>
                </a:lnTo>
                <a:lnTo>
                  <a:pt x="13533" y="3733"/>
                </a:lnTo>
                <a:lnTo>
                  <a:pt x="13541" y="3707"/>
                </a:lnTo>
                <a:lnTo>
                  <a:pt x="13550" y="3689"/>
                </a:lnTo>
                <a:lnTo>
                  <a:pt x="13559" y="3680"/>
                </a:lnTo>
                <a:lnTo>
                  <a:pt x="13559" y="3671"/>
                </a:lnTo>
                <a:lnTo>
                  <a:pt x="13568" y="3654"/>
                </a:lnTo>
                <a:lnTo>
                  <a:pt x="13568" y="3645"/>
                </a:lnTo>
                <a:lnTo>
                  <a:pt x="13568" y="3636"/>
                </a:lnTo>
                <a:lnTo>
                  <a:pt x="13568" y="3627"/>
                </a:lnTo>
                <a:lnTo>
                  <a:pt x="13568" y="3619"/>
                </a:lnTo>
                <a:lnTo>
                  <a:pt x="13577" y="3601"/>
                </a:lnTo>
                <a:lnTo>
                  <a:pt x="13577" y="3592"/>
                </a:lnTo>
                <a:lnTo>
                  <a:pt x="13577" y="3583"/>
                </a:lnTo>
                <a:lnTo>
                  <a:pt x="13577" y="3566"/>
                </a:lnTo>
                <a:lnTo>
                  <a:pt x="13577" y="3557"/>
                </a:lnTo>
                <a:lnTo>
                  <a:pt x="13585" y="3557"/>
                </a:lnTo>
                <a:lnTo>
                  <a:pt x="13585" y="3530"/>
                </a:lnTo>
                <a:lnTo>
                  <a:pt x="13585" y="3521"/>
                </a:lnTo>
                <a:lnTo>
                  <a:pt x="13585" y="3513"/>
                </a:lnTo>
                <a:lnTo>
                  <a:pt x="13577" y="3495"/>
                </a:lnTo>
                <a:lnTo>
                  <a:pt x="13594" y="3495"/>
                </a:lnTo>
                <a:lnTo>
                  <a:pt x="13603" y="3495"/>
                </a:lnTo>
                <a:lnTo>
                  <a:pt x="13594" y="3486"/>
                </a:lnTo>
                <a:lnTo>
                  <a:pt x="13585" y="3477"/>
                </a:lnTo>
                <a:lnTo>
                  <a:pt x="13568" y="3477"/>
                </a:lnTo>
                <a:lnTo>
                  <a:pt x="13559" y="3477"/>
                </a:lnTo>
                <a:lnTo>
                  <a:pt x="13550" y="3477"/>
                </a:lnTo>
                <a:lnTo>
                  <a:pt x="13559" y="3477"/>
                </a:lnTo>
                <a:lnTo>
                  <a:pt x="13577" y="3477"/>
                </a:lnTo>
                <a:lnTo>
                  <a:pt x="13603" y="3477"/>
                </a:lnTo>
                <a:lnTo>
                  <a:pt x="13612" y="3468"/>
                </a:lnTo>
                <a:lnTo>
                  <a:pt x="13630" y="3460"/>
                </a:lnTo>
                <a:lnTo>
                  <a:pt x="13638" y="3451"/>
                </a:lnTo>
                <a:lnTo>
                  <a:pt x="13656" y="3442"/>
                </a:lnTo>
                <a:lnTo>
                  <a:pt x="13665" y="3442"/>
                </a:lnTo>
                <a:lnTo>
                  <a:pt x="13682" y="3433"/>
                </a:lnTo>
                <a:lnTo>
                  <a:pt x="13691" y="3433"/>
                </a:lnTo>
                <a:lnTo>
                  <a:pt x="13700" y="3424"/>
                </a:lnTo>
                <a:lnTo>
                  <a:pt x="13709" y="3416"/>
                </a:lnTo>
                <a:lnTo>
                  <a:pt x="13709" y="3407"/>
                </a:lnTo>
                <a:lnTo>
                  <a:pt x="13718" y="3407"/>
                </a:lnTo>
                <a:lnTo>
                  <a:pt x="13727" y="3398"/>
                </a:lnTo>
                <a:lnTo>
                  <a:pt x="13718" y="3398"/>
                </a:lnTo>
                <a:lnTo>
                  <a:pt x="13718" y="3389"/>
                </a:lnTo>
                <a:lnTo>
                  <a:pt x="13718" y="3398"/>
                </a:lnTo>
                <a:lnTo>
                  <a:pt x="13709" y="3398"/>
                </a:lnTo>
                <a:lnTo>
                  <a:pt x="13700" y="3398"/>
                </a:lnTo>
                <a:lnTo>
                  <a:pt x="13691" y="3398"/>
                </a:lnTo>
                <a:lnTo>
                  <a:pt x="13691" y="3407"/>
                </a:lnTo>
                <a:lnTo>
                  <a:pt x="13682" y="3398"/>
                </a:lnTo>
                <a:lnTo>
                  <a:pt x="13674" y="3398"/>
                </a:lnTo>
                <a:lnTo>
                  <a:pt x="13691" y="3389"/>
                </a:lnTo>
                <a:lnTo>
                  <a:pt x="13700" y="3389"/>
                </a:lnTo>
                <a:lnTo>
                  <a:pt x="13709" y="3389"/>
                </a:lnTo>
                <a:lnTo>
                  <a:pt x="13709" y="3380"/>
                </a:lnTo>
                <a:lnTo>
                  <a:pt x="13727" y="3371"/>
                </a:lnTo>
                <a:lnTo>
                  <a:pt x="13735" y="3363"/>
                </a:lnTo>
                <a:lnTo>
                  <a:pt x="13744" y="3354"/>
                </a:lnTo>
                <a:lnTo>
                  <a:pt x="13753" y="3354"/>
                </a:lnTo>
                <a:lnTo>
                  <a:pt x="13753" y="3345"/>
                </a:lnTo>
                <a:lnTo>
                  <a:pt x="13744" y="3336"/>
                </a:lnTo>
                <a:lnTo>
                  <a:pt x="13744" y="3327"/>
                </a:lnTo>
                <a:lnTo>
                  <a:pt x="13735" y="3318"/>
                </a:lnTo>
                <a:lnTo>
                  <a:pt x="13727" y="3318"/>
                </a:lnTo>
                <a:lnTo>
                  <a:pt x="13718" y="3310"/>
                </a:lnTo>
                <a:lnTo>
                  <a:pt x="13718" y="3301"/>
                </a:lnTo>
                <a:lnTo>
                  <a:pt x="13709" y="3292"/>
                </a:lnTo>
                <a:lnTo>
                  <a:pt x="13700" y="3292"/>
                </a:lnTo>
                <a:lnTo>
                  <a:pt x="13691" y="3283"/>
                </a:lnTo>
                <a:lnTo>
                  <a:pt x="13682" y="3274"/>
                </a:lnTo>
                <a:lnTo>
                  <a:pt x="13674" y="3265"/>
                </a:lnTo>
                <a:lnTo>
                  <a:pt x="13665" y="3265"/>
                </a:lnTo>
                <a:lnTo>
                  <a:pt x="13656" y="3265"/>
                </a:lnTo>
                <a:lnTo>
                  <a:pt x="13647" y="3257"/>
                </a:lnTo>
                <a:lnTo>
                  <a:pt x="13638" y="3257"/>
                </a:lnTo>
                <a:lnTo>
                  <a:pt x="13630" y="3257"/>
                </a:lnTo>
                <a:lnTo>
                  <a:pt x="13621" y="3248"/>
                </a:lnTo>
                <a:lnTo>
                  <a:pt x="13630" y="3239"/>
                </a:lnTo>
                <a:lnTo>
                  <a:pt x="13621" y="3221"/>
                </a:lnTo>
                <a:lnTo>
                  <a:pt x="13621" y="3204"/>
                </a:lnTo>
                <a:lnTo>
                  <a:pt x="13621" y="3186"/>
                </a:lnTo>
                <a:lnTo>
                  <a:pt x="13621" y="3177"/>
                </a:lnTo>
                <a:lnTo>
                  <a:pt x="13621" y="3168"/>
                </a:lnTo>
                <a:lnTo>
                  <a:pt x="13621" y="3160"/>
                </a:lnTo>
                <a:lnTo>
                  <a:pt x="13612" y="3151"/>
                </a:lnTo>
                <a:lnTo>
                  <a:pt x="13621" y="3142"/>
                </a:lnTo>
                <a:lnTo>
                  <a:pt x="13621" y="3133"/>
                </a:lnTo>
                <a:lnTo>
                  <a:pt x="13630" y="3142"/>
                </a:lnTo>
                <a:lnTo>
                  <a:pt x="13638" y="3142"/>
                </a:lnTo>
                <a:lnTo>
                  <a:pt x="13638" y="3133"/>
                </a:lnTo>
                <a:lnTo>
                  <a:pt x="13638" y="3115"/>
                </a:lnTo>
                <a:lnTo>
                  <a:pt x="13638" y="3107"/>
                </a:lnTo>
                <a:lnTo>
                  <a:pt x="13638" y="3098"/>
                </a:lnTo>
                <a:lnTo>
                  <a:pt x="13647" y="3089"/>
                </a:lnTo>
                <a:lnTo>
                  <a:pt x="13647" y="3080"/>
                </a:lnTo>
                <a:lnTo>
                  <a:pt x="13656" y="3080"/>
                </a:lnTo>
                <a:lnTo>
                  <a:pt x="13647" y="3071"/>
                </a:lnTo>
                <a:lnTo>
                  <a:pt x="13638" y="3063"/>
                </a:lnTo>
                <a:lnTo>
                  <a:pt x="13630" y="3054"/>
                </a:lnTo>
                <a:lnTo>
                  <a:pt x="13638" y="3054"/>
                </a:lnTo>
                <a:lnTo>
                  <a:pt x="13638" y="3045"/>
                </a:lnTo>
                <a:lnTo>
                  <a:pt x="13647" y="3054"/>
                </a:lnTo>
                <a:lnTo>
                  <a:pt x="13656" y="3054"/>
                </a:lnTo>
                <a:lnTo>
                  <a:pt x="13656" y="3045"/>
                </a:lnTo>
                <a:lnTo>
                  <a:pt x="13665" y="3045"/>
                </a:lnTo>
                <a:lnTo>
                  <a:pt x="13674" y="3036"/>
                </a:lnTo>
                <a:lnTo>
                  <a:pt x="13682" y="3036"/>
                </a:lnTo>
                <a:lnTo>
                  <a:pt x="13674" y="3027"/>
                </a:lnTo>
                <a:lnTo>
                  <a:pt x="13674" y="3018"/>
                </a:lnTo>
                <a:lnTo>
                  <a:pt x="13674" y="3010"/>
                </a:lnTo>
                <a:lnTo>
                  <a:pt x="13674" y="3001"/>
                </a:lnTo>
                <a:lnTo>
                  <a:pt x="13674" y="3010"/>
                </a:lnTo>
                <a:lnTo>
                  <a:pt x="13682" y="3010"/>
                </a:lnTo>
                <a:lnTo>
                  <a:pt x="13691" y="3018"/>
                </a:lnTo>
                <a:lnTo>
                  <a:pt x="13700" y="3010"/>
                </a:lnTo>
                <a:lnTo>
                  <a:pt x="13718" y="3001"/>
                </a:lnTo>
                <a:lnTo>
                  <a:pt x="13718" y="2992"/>
                </a:lnTo>
                <a:lnTo>
                  <a:pt x="13700" y="2992"/>
                </a:lnTo>
                <a:lnTo>
                  <a:pt x="13709" y="2983"/>
                </a:lnTo>
                <a:lnTo>
                  <a:pt x="13718" y="2983"/>
                </a:lnTo>
                <a:lnTo>
                  <a:pt x="13727" y="2974"/>
                </a:lnTo>
                <a:lnTo>
                  <a:pt x="13727" y="2965"/>
                </a:lnTo>
                <a:lnTo>
                  <a:pt x="13735" y="2965"/>
                </a:lnTo>
                <a:lnTo>
                  <a:pt x="13744" y="2965"/>
                </a:lnTo>
                <a:lnTo>
                  <a:pt x="13735" y="2965"/>
                </a:lnTo>
                <a:lnTo>
                  <a:pt x="13744" y="2957"/>
                </a:lnTo>
                <a:lnTo>
                  <a:pt x="13753" y="2965"/>
                </a:lnTo>
                <a:lnTo>
                  <a:pt x="13771" y="2948"/>
                </a:lnTo>
                <a:lnTo>
                  <a:pt x="13771" y="2939"/>
                </a:lnTo>
                <a:lnTo>
                  <a:pt x="13780" y="2930"/>
                </a:lnTo>
                <a:lnTo>
                  <a:pt x="13788" y="2939"/>
                </a:lnTo>
                <a:lnTo>
                  <a:pt x="13788" y="2930"/>
                </a:lnTo>
                <a:lnTo>
                  <a:pt x="13797" y="2930"/>
                </a:lnTo>
                <a:lnTo>
                  <a:pt x="13806" y="2939"/>
                </a:lnTo>
                <a:lnTo>
                  <a:pt x="13815" y="2930"/>
                </a:lnTo>
                <a:lnTo>
                  <a:pt x="13824" y="2921"/>
                </a:lnTo>
                <a:lnTo>
                  <a:pt x="13841" y="2912"/>
                </a:lnTo>
                <a:lnTo>
                  <a:pt x="13850" y="2904"/>
                </a:lnTo>
                <a:lnTo>
                  <a:pt x="13859" y="2904"/>
                </a:lnTo>
                <a:lnTo>
                  <a:pt x="13877" y="2895"/>
                </a:lnTo>
                <a:lnTo>
                  <a:pt x="13885" y="2886"/>
                </a:lnTo>
                <a:lnTo>
                  <a:pt x="13903" y="2851"/>
                </a:lnTo>
                <a:lnTo>
                  <a:pt x="13921" y="2842"/>
                </a:lnTo>
                <a:lnTo>
                  <a:pt x="13938" y="2824"/>
                </a:lnTo>
                <a:lnTo>
                  <a:pt x="13938" y="2815"/>
                </a:lnTo>
                <a:lnTo>
                  <a:pt x="13930" y="2807"/>
                </a:lnTo>
                <a:lnTo>
                  <a:pt x="13921" y="2798"/>
                </a:lnTo>
                <a:lnTo>
                  <a:pt x="13921" y="2789"/>
                </a:lnTo>
                <a:lnTo>
                  <a:pt x="13912" y="2780"/>
                </a:lnTo>
                <a:lnTo>
                  <a:pt x="13912" y="2771"/>
                </a:lnTo>
                <a:lnTo>
                  <a:pt x="13921" y="2762"/>
                </a:lnTo>
                <a:lnTo>
                  <a:pt x="13930" y="2754"/>
                </a:lnTo>
                <a:lnTo>
                  <a:pt x="13938" y="2736"/>
                </a:lnTo>
                <a:lnTo>
                  <a:pt x="13947" y="2736"/>
                </a:lnTo>
                <a:lnTo>
                  <a:pt x="13938" y="2727"/>
                </a:lnTo>
                <a:lnTo>
                  <a:pt x="13930" y="2718"/>
                </a:lnTo>
                <a:lnTo>
                  <a:pt x="13938" y="2727"/>
                </a:lnTo>
                <a:lnTo>
                  <a:pt x="13947" y="2727"/>
                </a:lnTo>
                <a:lnTo>
                  <a:pt x="13947" y="2718"/>
                </a:lnTo>
                <a:lnTo>
                  <a:pt x="13938" y="2718"/>
                </a:lnTo>
                <a:lnTo>
                  <a:pt x="13938" y="2709"/>
                </a:lnTo>
                <a:lnTo>
                  <a:pt x="13947" y="2709"/>
                </a:lnTo>
                <a:lnTo>
                  <a:pt x="13965" y="2701"/>
                </a:lnTo>
                <a:lnTo>
                  <a:pt x="13974" y="2701"/>
                </a:lnTo>
                <a:lnTo>
                  <a:pt x="13965" y="2692"/>
                </a:lnTo>
                <a:lnTo>
                  <a:pt x="13982" y="2692"/>
                </a:lnTo>
                <a:lnTo>
                  <a:pt x="13982" y="2683"/>
                </a:lnTo>
                <a:lnTo>
                  <a:pt x="13991" y="2683"/>
                </a:lnTo>
                <a:lnTo>
                  <a:pt x="13991" y="2665"/>
                </a:lnTo>
                <a:lnTo>
                  <a:pt x="14000" y="2657"/>
                </a:lnTo>
                <a:lnTo>
                  <a:pt x="14000" y="2648"/>
                </a:lnTo>
                <a:lnTo>
                  <a:pt x="14009" y="2648"/>
                </a:lnTo>
                <a:lnTo>
                  <a:pt x="14018" y="2657"/>
                </a:lnTo>
                <a:lnTo>
                  <a:pt x="14027" y="2648"/>
                </a:lnTo>
                <a:lnTo>
                  <a:pt x="14044" y="2657"/>
                </a:lnTo>
                <a:lnTo>
                  <a:pt x="14053" y="2665"/>
                </a:lnTo>
                <a:lnTo>
                  <a:pt x="14062" y="2665"/>
                </a:lnTo>
                <a:lnTo>
                  <a:pt x="14062" y="2657"/>
                </a:lnTo>
                <a:lnTo>
                  <a:pt x="14080" y="2657"/>
                </a:lnTo>
                <a:lnTo>
                  <a:pt x="14088" y="2657"/>
                </a:lnTo>
                <a:lnTo>
                  <a:pt x="14097" y="2657"/>
                </a:lnTo>
                <a:lnTo>
                  <a:pt x="14115" y="2657"/>
                </a:lnTo>
                <a:lnTo>
                  <a:pt x="14132" y="2657"/>
                </a:lnTo>
                <a:lnTo>
                  <a:pt x="14141" y="2657"/>
                </a:lnTo>
                <a:lnTo>
                  <a:pt x="14150" y="2657"/>
                </a:lnTo>
                <a:lnTo>
                  <a:pt x="14159" y="2657"/>
                </a:lnTo>
                <a:lnTo>
                  <a:pt x="14168" y="2648"/>
                </a:lnTo>
                <a:lnTo>
                  <a:pt x="14168" y="2657"/>
                </a:lnTo>
                <a:lnTo>
                  <a:pt x="14168" y="2665"/>
                </a:lnTo>
                <a:lnTo>
                  <a:pt x="14168" y="2674"/>
                </a:lnTo>
                <a:lnTo>
                  <a:pt x="14177" y="2674"/>
                </a:lnTo>
                <a:lnTo>
                  <a:pt x="14185" y="2674"/>
                </a:lnTo>
                <a:lnTo>
                  <a:pt x="14212" y="2692"/>
                </a:lnTo>
                <a:lnTo>
                  <a:pt x="14221" y="2701"/>
                </a:lnTo>
                <a:lnTo>
                  <a:pt x="14221" y="2709"/>
                </a:lnTo>
                <a:lnTo>
                  <a:pt x="14221" y="2727"/>
                </a:lnTo>
                <a:lnTo>
                  <a:pt x="14212" y="2736"/>
                </a:lnTo>
                <a:lnTo>
                  <a:pt x="14221" y="2745"/>
                </a:lnTo>
                <a:lnTo>
                  <a:pt x="14221" y="2754"/>
                </a:lnTo>
                <a:lnTo>
                  <a:pt x="14212" y="2754"/>
                </a:lnTo>
                <a:lnTo>
                  <a:pt x="14212" y="2762"/>
                </a:lnTo>
                <a:lnTo>
                  <a:pt x="14212" y="2771"/>
                </a:lnTo>
                <a:lnTo>
                  <a:pt x="14203" y="2771"/>
                </a:lnTo>
                <a:lnTo>
                  <a:pt x="14194" y="2771"/>
                </a:lnTo>
                <a:lnTo>
                  <a:pt x="14177" y="2771"/>
                </a:lnTo>
                <a:lnTo>
                  <a:pt x="14168" y="2780"/>
                </a:lnTo>
                <a:lnTo>
                  <a:pt x="14159" y="2780"/>
                </a:lnTo>
                <a:lnTo>
                  <a:pt x="14159" y="2789"/>
                </a:lnTo>
                <a:lnTo>
                  <a:pt x="14150" y="2789"/>
                </a:lnTo>
                <a:lnTo>
                  <a:pt x="14141" y="2815"/>
                </a:lnTo>
                <a:lnTo>
                  <a:pt x="14124" y="2824"/>
                </a:lnTo>
                <a:lnTo>
                  <a:pt x="14115" y="2842"/>
                </a:lnTo>
                <a:lnTo>
                  <a:pt x="14097" y="2860"/>
                </a:lnTo>
                <a:lnTo>
                  <a:pt x="14088" y="2868"/>
                </a:lnTo>
                <a:lnTo>
                  <a:pt x="14080" y="2868"/>
                </a:lnTo>
                <a:lnTo>
                  <a:pt x="14062" y="2886"/>
                </a:lnTo>
                <a:lnTo>
                  <a:pt x="14053" y="2886"/>
                </a:lnTo>
                <a:lnTo>
                  <a:pt x="14044" y="2895"/>
                </a:lnTo>
                <a:lnTo>
                  <a:pt x="14027" y="2912"/>
                </a:lnTo>
                <a:lnTo>
                  <a:pt x="14009" y="2912"/>
                </a:lnTo>
                <a:lnTo>
                  <a:pt x="14009" y="2921"/>
                </a:lnTo>
                <a:lnTo>
                  <a:pt x="14000" y="2930"/>
                </a:lnTo>
                <a:lnTo>
                  <a:pt x="14000" y="2939"/>
                </a:lnTo>
                <a:lnTo>
                  <a:pt x="13991" y="2939"/>
                </a:lnTo>
                <a:lnTo>
                  <a:pt x="13991" y="2948"/>
                </a:lnTo>
                <a:lnTo>
                  <a:pt x="14000" y="2948"/>
                </a:lnTo>
                <a:lnTo>
                  <a:pt x="14000" y="2957"/>
                </a:lnTo>
                <a:lnTo>
                  <a:pt x="13982" y="2965"/>
                </a:lnTo>
                <a:lnTo>
                  <a:pt x="13965" y="2965"/>
                </a:lnTo>
                <a:lnTo>
                  <a:pt x="13956" y="2965"/>
                </a:lnTo>
                <a:lnTo>
                  <a:pt x="13938" y="2965"/>
                </a:lnTo>
                <a:lnTo>
                  <a:pt x="13938" y="2974"/>
                </a:lnTo>
                <a:lnTo>
                  <a:pt x="13947" y="2983"/>
                </a:lnTo>
                <a:lnTo>
                  <a:pt x="13938" y="2983"/>
                </a:lnTo>
                <a:lnTo>
                  <a:pt x="13938" y="2992"/>
                </a:lnTo>
                <a:lnTo>
                  <a:pt x="13912" y="3010"/>
                </a:lnTo>
                <a:lnTo>
                  <a:pt x="13912" y="3018"/>
                </a:lnTo>
                <a:lnTo>
                  <a:pt x="13912" y="3027"/>
                </a:lnTo>
                <a:lnTo>
                  <a:pt x="13912" y="3036"/>
                </a:lnTo>
                <a:lnTo>
                  <a:pt x="13912" y="3045"/>
                </a:lnTo>
                <a:lnTo>
                  <a:pt x="13912" y="3054"/>
                </a:lnTo>
                <a:lnTo>
                  <a:pt x="13921" y="3063"/>
                </a:lnTo>
                <a:lnTo>
                  <a:pt x="13930" y="3071"/>
                </a:lnTo>
                <a:lnTo>
                  <a:pt x="13930" y="3080"/>
                </a:lnTo>
                <a:lnTo>
                  <a:pt x="13921" y="3089"/>
                </a:lnTo>
                <a:lnTo>
                  <a:pt x="13921" y="3107"/>
                </a:lnTo>
                <a:lnTo>
                  <a:pt x="13930" y="3115"/>
                </a:lnTo>
                <a:lnTo>
                  <a:pt x="13938" y="3124"/>
                </a:lnTo>
                <a:lnTo>
                  <a:pt x="13938" y="3142"/>
                </a:lnTo>
                <a:lnTo>
                  <a:pt x="13947" y="3151"/>
                </a:lnTo>
                <a:lnTo>
                  <a:pt x="13938" y="3151"/>
                </a:lnTo>
                <a:lnTo>
                  <a:pt x="13938" y="3160"/>
                </a:lnTo>
                <a:lnTo>
                  <a:pt x="13938" y="3168"/>
                </a:lnTo>
                <a:lnTo>
                  <a:pt x="13938" y="3186"/>
                </a:lnTo>
                <a:lnTo>
                  <a:pt x="13938" y="3195"/>
                </a:lnTo>
                <a:lnTo>
                  <a:pt x="13930" y="3204"/>
                </a:lnTo>
                <a:lnTo>
                  <a:pt x="13930" y="3213"/>
                </a:lnTo>
                <a:lnTo>
                  <a:pt x="13930" y="3221"/>
                </a:lnTo>
                <a:lnTo>
                  <a:pt x="13930" y="3230"/>
                </a:lnTo>
                <a:lnTo>
                  <a:pt x="13930" y="3239"/>
                </a:lnTo>
                <a:lnTo>
                  <a:pt x="13930" y="3248"/>
                </a:lnTo>
                <a:lnTo>
                  <a:pt x="13930" y="3257"/>
                </a:lnTo>
                <a:lnTo>
                  <a:pt x="13930" y="3265"/>
                </a:lnTo>
                <a:lnTo>
                  <a:pt x="13938" y="3265"/>
                </a:lnTo>
                <a:lnTo>
                  <a:pt x="13947" y="3265"/>
                </a:lnTo>
                <a:lnTo>
                  <a:pt x="13956" y="3265"/>
                </a:lnTo>
                <a:lnTo>
                  <a:pt x="13965" y="3274"/>
                </a:lnTo>
                <a:lnTo>
                  <a:pt x="13991" y="3283"/>
                </a:lnTo>
                <a:lnTo>
                  <a:pt x="14009" y="3283"/>
                </a:lnTo>
                <a:lnTo>
                  <a:pt x="14018" y="3283"/>
                </a:lnTo>
                <a:lnTo>
                  <a:pt x="14018" y="3292"/>
                </a:lnTo>
                <a:lnTo>
                  <a:pt x="14009" y="3301"/>
                </a:lnTo>
                <a:lnTo>
                  <a:pt x="14018" y="3301"/>
                </a:lnTo>
                <a:lnTo>
                  <a:pt x="14009" y="3310"/>
                </a:lnTo>
                <a:lnTo>
                  <a:pt x="14009" y="3318"/>
                </a:lnTo>
                <a:lnTo>
                  <a:pt x="14009" y="3327"/>
                </a:lnTo>
                <a:lnTo>
                  <a:pt x="14018" y="3327"/>
                </a:lnTo>
                <a:lnTo>
                  <a:pt x="14027" y="3327"/>
                </a:lnTo>
                <a:lnTo>
                  <a:pt x="14027" y="3318"/>
                </a:lnTo>
                <a:lnTo>
                  <a:pt x="14035" y="3318"/>
                </a:lnTo>
                <a:lnTo>
                  <a:pt x="14035" y="3310"/>
                </a:lnTo>
                <a:lnTo>
                  <a:pt x="14035" y="3301"/>
                </a:lnTo>
                <a:lnTo>
                  <a:pt x="14044" y="3301"/>
                </a:lnTo>
                <a:lnTo>
                  <a:pt x="14044" y="3318"/>
                </a:lnTo>
                <a:lnTo>
                  <a:pt x="14053" y="3318"/>
                </a:lnTo>
                <a:lnTo>
                  <a:pt x="14062" y="3327"/>
                </a:lnTo>
                <a:lnTo>
                  <a:pt x="14053" y="3336"/>
                </a:lnTo>
                <a:lnTo>
                  <a:pt x="14044" y="3345"/>
                </a:lnTo>
                <a:lnTo>
                  <a:pt x="14053" y="3345"/>
                </a:lnTo>
                <a:lnTo>
                  <a:pt x="14062" y="3345"/>
                </a:lnTo>
                <a:lnTo>
                  <a:pt x="14071" y="3336"/>
                </a:lnTo>
                <a:lnTo>
                  <a:pt x="14080" y="3327"/>
                </a:lnTo>
                <a:lnTo>
                  <a:pt x="14088" y="3327"/>
                </a:lnTo>
                <a:lnTo>
                  <a:pt x="14097" y="3327"/>
                </a:lnTo>
                <a:lnTo>
                  <a:pt x="14124" y="3327"/>
                </a:lnTo>
                <a:lnTo>
                  <a:pt x="14150" y="3327"/>
                </a:lnTo>
                <a:lnTo>
                  <a:pt x="14159" y="3318"/>
                </a:lnTo>
                <a:lnTo>
                  <a:pt x="14168" y="3318"/>
                </a:lnTo>
                <a:lnTo>
                  <a:pt x="14185" y="3310"/>
                </a:lnTo>
                <a:lnTo>
                  <a:pt x="14194" y="3310"/>
                </a:lnTo>
                <a:lnTo>
                  <a:pt x="14203" y="3310"/>
                </a:lnTo>
                <a:lnTo>
                  <a:pt x="14212" y="3301"/>
                </a:lnTo>
                <a:lnTo>
                  <a:pt x="14229" y="3301"/>
                </a:lnTo>
                <a:lnTo>
                  <a:pt x="14238" y="3292"/>
                </a:lnTo>
                <a:lnTo>
                  <a:pt x="14247" y="3292"/>
                </a:lnTo>
                <a:lnTo>
                  <a:pt x="14247" y="3301"/>
                </a:lnTo>
                <a:lnTo>
                  <a:pt x="14256" y="3292"/>
                </a:lnTo>
                <a:lnTo>
                  <a:pt x="14265" y="3292"/>
                </a:lnTo>
                <a:lnTo>
                  <a:pt x="14274" y="3292"/>
                </a:lnTo>
                <a:lnTo>
                  <a:pt x="14274" y="3283"/>
                </a:lnTo>
                <a:lnTo>
                  <a:pt x="14265" y="3283"/>
                </a:lnTo>
                <a:lnTo>
                  <a:pt x="14265" y="3274"/>
                </a:lnTo>
                <a:lnTo>
                  <a:pt x="14274" y="3274"/>
                </a:lnTo>
                <a:lnTo>
                  <a:pt x="14282" y="3283"/>
                </a:lnTo>
                <a:lnTo>
                  <a:pt x="14300" y="3283"/>
                </a:lnTo>
                <a:lnTo>
                  <a:pt x="14300" y="3274"/>
                </a:lnTo>
                <a:lnTo>
                  <a:pt x="14309" y="3265"/>
                </a:lnTo>
                <a:lnTo>
                  <a:pt x="14309" y="3257"/>
                </a:lnTo>
                <a:lnTo>
                  <a:pt x="14309" y="3265"/>
                </a:lnTo>
                <a:lnTo>
                  <a:pt x="14309" y="3274"/>
                </a:lnTo>
                <a:lnTo>
                  <a:pt x="14309" y="3283"/>
                </a:lnTo>
                <a:lnTo>
                  <a:pt x="14318" y="3274"/>
                </a:lnTo>
                <a:lnTo>
                  <a:pt x="14335" y="3274"/>
                </a:lnTo>
                <a:lnTo>
                  <a:pt x="14344" y="3265"/>
                </a:lnTo>
                <a:lnTo>
                  <a:pt x="14353" y="3265"/>
                </a:lnTo>
                <a:lnTo>
                  <a:pt x="14362" y="3265"/>
                </a:lnTo>
                <a:lnTo>
                  <a:pt x="14379" y="3274"/>
                </a:lnTo>
                <a:lnTo>
                  <a:pt x="14388" y="3274"/>
                </a:lnTo>
                <a:lnTo>
                  <a:pt x="14397" y="3265"/>
                </a:lnTo>
                <a:lnTo>
                  <a:pt x="14432" y="3265"/>
                </a:lnTo>
                <a:lnTo>
                  <a:pt x="14450" y="3257"/>
                </a:lnTo>
                <a:lnTo>
                  <a:pt x="14459" y="3257"/>
                </a:lnTo>
                <a:lnTo>
                  <a:pt x="14459" y="3265"/>
                </a:lnTo>
                <a:lnTo>
                  <a:pt x="14459" y="3274"/>
                </a:lnTo>
                <a:lnTo>
                  <a:pt x="14450" y="3265"/>
                </a:lnTo>
                <a:lnTo>
                  <a:pt x="14450" y="3274"/>
                </a:lnTo>
                <a:lnTo>
                  <a:pt x="14459" y="3283"/>
                </a:lnTo>
                <a:lnTo>
                  <a:pt x="14477" y="3292"/>
                </a:lnTo>
                <a:lnTo>
                  <a:pt x="14494" y="3310"/>
                </a:lnTo>
                <a:lnTo>
                  <a:pt x="14512" y="3310"/>
                </a:lnTo>
                <a:lnTo>
                  <a:pt x="14529" y="3310"/>
                </a:lnTo>
                <a:lnTo>
                  <a:pt x="14538" y="3310"/>
                </a:lnTo>
                <a:lnTo>
                  <a:pt x="14556" y="3318"/>
                </a:lnTo>
                <a:lnTo>
                  <a:pt x="14565" y="3327"/>
                </a:lnTo>
                <a:lnTo>
                  <a:pt x="14574" y="3336"/>
                </a:lnTo>
                <a:lnTo>
                  <a:pt x="14574" y="3345"/>
                </a:lnTo>
                <a:lnTo>
                  <a:pt x="14538" y="3336"/>
                </a:lnTo>
                <a:lnTo>
                  <a:pt x="14503" y="3327"/>
                </a:lnTo>
                <a:lnTo>
                  <a:pt x="14494" y="3336"/>
                </a:lnTo>
                <a:lnTo>
                  <a:pt x="14485" y="3336"/>
                </a:lnTo>
                <a:lnTo>
                  <a:pt x="14485" y="3345"/>
                </a:lnTo>
                <a:lnTo>
                  <a:pt x="14477" y="3345"/>
                </a:lnTo>
                <a:lnTo>
                  <a:pt x="14468" y="3345"/>
                </a:lnTo>
                <a:lnTo>
                  <a:pt x="14459" y="3345"/>
                </a:lnTo>
                <a:lnTo>
                  <a:pt x="14450" y="3345"/>
                </a:lnTo>
                <a:lnTo>
                  <a:pt x="14450" y="3354"/>
                </a:lnTo>
                <a:lnTo>
                  <a:pt x="14441" y="3363"/>
                </a:lnTo>
                <a:lnTo>
                  <a:pt x="14432" y="3354"/>
                </a:lnTo>
                <a:lnTo>
                  <a:pt x="14424" y="3354"/>
                </a:lnTo>
                <a:lnTo>
                  <a:pt x="14415" y="3354"/>
                </a:lnTo>
                <a:lnTo>
                  <a:pt x="14415" y="3363"/>
                </a:lnTo>
                <a:lnTo>
                  <a:pt x="14424" y="3380"/>
                </a:lnTo>
                <a:lnTo>
                  <a:pt x="14415" y="3380"/>
                </a:lnTo>
                <a:lnTo>
                  <a:pt x="14415" y="3389"/>
                </a:lnTo>
                <a:lnTo>
                  <a:pt x="14406" y="3389"/>
                </a:lnTo>
                <a:lnTo>
                  <a:pt x="14371" y="3389"/>
                </a:lnTo>
                <a:lnTo>
                  <a:pt x="14335" y="3389"/>
                </a:lnTo>
                <a:lnTo>
                  <a:pt x="14327" y="3389"/>
                </a:lnTo>
                <a:lnTo>
                  <a:pt x="14318" y="3380"/>
                </a:lnTo>
                <a:lnTo>
                  <a:pt x="14300" y="3380"/>
                </a:lnTo>
                <a:lnTo>
                  <a:pt x="14256" y="3371"/>
                </a:lnTo>
                <a:lnTo>
                  <a:pt x="14238" y="3371"/>
                </a:lnTo>
                <a:lnTo>
                  <a:pt x="14229" y="3371"/>
                </a:lnTo>
                <a:lnTo>
                  <a:pt x="14229" y="3380"/>
                </a:lnTo>
                <a:lnTo>
                  <a:pt x="14185" y="3380"/>
                </a:lnTo>
                <a:lnTo>
                  <a:pt x="14168" y="3389"/>
                </a:lnTo>
                <a:lnTo>
                  <a:pt x="14150" y="3389"/>
                </a:lnTo>
                <a:lnTo>
                  <a:pt x="14132" y="3398"/>
                </a:lnTo>
                <a:lnTo>
                  <a:pt x="14124" y="3398"/>
                </a:lnTo>
                <a:lnTo>
                  <a:pt x="14124" y="3407"/>
                </a:lnTo>
                <a:lnTo>
                  <a:pt x="14106" y="3407"/>
                </a:lnTo>
                <a:lnTo>
                  <a:pt x="14097" y="3407"/>
                </a:lnTo>
                <a:lnTo>
                  <a:pt x="14080" y="3416"/>
                </a:lnTo>
                <a:lnTo>
                  <a:pt x="14088" y="3424"/>
                </a:lnTo>
                <a:lnTo>
                  <a:pt x="14080" y="3433"/>
                </a:lnTo>
                <a:lnTo>
                  <a:pt x="14088" y="3433"/>
                </a:lnTo>
                <a:lnTo>
                  <a:pt x="14080" y="3442"/>
                </a:lnTo>
                <a:lnTo>
                  <a:pt x="14088" y="3460"/>
                </a:lnTo>
                <a:lnTo>
                  <a:pt x="14097" y="3460"/>
                </a:lnTo>
                <a:lnTo>
                  <a:pt x="14088" y="3468"/>
                </a:lnTo>
                <a:lnTo>
                  <a:pt x="14088" y="3477"/>
                </a:lnTo>
                <a:lnTo>
                  <a:pt x="14088" y="3486"/>
                </a:lnTo>
                <a:lnTo>
                  <a:pt x="14097" y="3486"/>
                </a:lnTo>
                <a:lnTo>
                  <a:pt x="14097" y="3495"/>
                </a:lnTo>
                <a:lnTo>
                  <a:pt x="14106" y="3504"/>
                </a:lnTo>
                <a:lnTo>
                  <a:pt x="14124" y="3513"/>
                </a:lnTo>
                <a:lnTo>
                  <a:pt x="14132" y="3513"/>
                </a:lnTo>
                <a:lnTo>
                  <a:pt x="14141" y="3513"/>
                </a:lnTo>
                <a:lnTo>
                  <a:pt x="14150" y="3504"/>
                </a:lnTo>
                <a:lnTo>
                  <a:pt x="14159" y="3504"/>
                </a:lnTo>
                <a:lnTo>
                  <a:pt x="14159" y="3513"/>
                </a:lnTo>
                <a:lnTo>
                  <a:pt x="14159" y="3530"/>
                </a:lnTo>
                <a:lnTo>
                  <a:pt x="14141" y="3557"/>
                </a:lnTo>
                <a:lnTo>
                  <a:pt x="14141" y="3566"/>
                </a:lnTo>
                <a:lnTo>
                  <a:pt x="14150" y="3583"/>
                </a:lnTo>
                <a:lnTo>
                  <a:pt x="14150" y="3619"/>
                </a:lnTo>
                <a:lnTo>
                  <a:pt x="14150" y="3627"/>
                </a:lnTo>
                <a:lnTo>
                  <a:pt x="14141" y="3636"/>
                </a:lnTo>
                <a:lnTo>
                  <a:pt x="14124" y="3645"/>
                </a:lnTo>
                <a:lnTo>
                  <a:pt x="14115" y="3654"/>
                </a:lnTo>
                <a:lnTo>
                  <a:pt x="14097" y="3654"/>
                </a:lnTo>
                <a:lnTo>
                  <a:pt x="14071" y="3645"/>
                </a:lnTo>
                <a:lnTo>
                  <a:pt x="14062" y="3619"/>
                </a:lnTo>
                <a:lnTo>
                  <a:pt x="14053" y="3610"/>
                </a:lnTo>
                <a:lnTo>
                  <a:pt x="14018" y="3583"/>
                </a:lnTo>
                <a:lnTo>
                  <a:pt x="14018" y="3574"/>
                </a:lnTo>
                <a:lnTo>
                  <a:pt x="13991" y="3583"/>
                </a:lnTo>
                <a:lnTo>
                  <a:pt x="13974" y="3583"/>
                </a:lnTo>
                <a:lnTo>
                  <a:pt x="13956" y="3592"/>
                </a:lnTo>
                <a:lnTo>
                  <a:pt x="13938" y="3619"/>
                </a:lnTo>
                <a:lnTo>
                  <a:pt x="13930" y="3627"/>
                </a:lnTo>
                <a:lnTo>
                  <a:pt x="13930" y="3636"/>
                </a:lnTo>
                <a:lnTo>
                  <a:pt x="13930" y="3645"/>
                </a:lnTo>
                <a:lnTo>
                  <a:pt x="13921" y="3654"/>
                </a:lnTo>
                <a:lnTo>
                  <a:pt x="13903" y="3671"/>
                </a:lnTo>
                <a:lnTo>
                  <a:pt x="13903" y="3689"/>
                </a:lnTo>
                <a:lnTo>
                  <a:pt x="13903" y="3724"/>
                </a:lnTo>
                <a:lnTo>
                  <a:pt x="13903" y="3751"/>
                </a:lnTo>
                <a:lnTo>
                  <a:pt x="13903" y="3777"/>
                </a:lnTo>
                <a:lnTo>
                  <a:pt x="13912" y="3795"/>
                </a:lnTo>
                <a:lnTo>
                  <a:pt x="13921" y="3813"/>
                </a:lnTo>
                <a:lnTo>
                  <a:pt x="13912" y="3822"/>
                </a:lnTo>
                <a:lnTo>
                  <a:pt x="13921" y="3830"/>
                </a:lnTo>
                <a:lnTo>
                  <a:pt x="13921" y="3848"/>
                </a:lnTo>
                <a:lnTo>
                  <a:pt x="13912" y="3866"/>
                </a:lnTo>
                <a:lnTo>
                  <a:pt x="13903" y="3866"/>
                </a:lnTo>
                <a:lnTo>
                  <a:pt x="13894" y="3866"/>
                </a:lnTo>
                <a:lnTo>
                  <a:pt x="13885" y="3866"/>
                </a:lnTo>
                <a:lnTo>
                  <a:pt x="13877" y="3866"/>
                </a:lnTo>
                <a:lnTo>
                  <a:pt x="13868" y="3857"/>
                </a:lnTo>
                <a:lnTo>
                  <a:pt x="13894" y="3839"/>
                </a:lnTo>
                <a:lnTo>
                  <a:pt x="13903" y="3822"/>
                </a:lnTo>
                <a:lnTo>
                  <a:pt x="13912" y="3804"/>
                </a:lnTo>
                <a:lnTo>
                  <a:pt x="13912" y="3795"/>
                </a:lnTo>
                <a:lnTo>
                  <a:pt x="13903" y="3795"/>
                </a:lnTo>
                <a:lnTo>
                  <a:pt x="13903" y="3813"/>
                </a:lnTo>
                <a:lnTo>
                  <a:pt x="13894" y="3830"/>
                </a:lnTo>
                <a:lnTo>
                  <a:pt x="13885" y="3830"/>
                </a:lnTo>
                <a:lnTo>
                  <a:pt x="13877" y="3848"/>
                </a:lnTo>
                <a:lnTo>
                  <a:pt x="13868" y="3857"/>
                </a:lnTo>
                <a:lnTo>
                  <a:pt x="13859" y="3866"/>
                </a:lnTo>
                <a:lnTo>
                  <a:pt x="13832" y="3866"/>
                </a:lnTo>
                <a:lnTo>
                  <a:pt x="13824" y="3866"/>
                </a:lnTo>
                <a:lnTo>
                  <a:pt x="13824" y="3874"/>
                </a:lnTo>
                <a:lnTo>
                  <a:pt x="13824" y="3883"/>
                </a:lnTo>
                <a:lnTo>
                  <a:pt x="13815" y="3892"/>
                </a:lnTo>
                <a:lnTo>
                  <a:pt x="13806" y="3901"/>
                </a:lnTo>
                <a:lnTo>
                  <a:pt x="13797" y="3910"/>
                </a:lnTo>
                <a:lnTo>
                  <a:pt x="13797" y="3919"/>
                </a:lnTo>
                <a:lnTo>
                  <a:pt x="13780" y="3919"/>
                </a:lnTo>
                <a:lnTo>
                  <a:pt x="13753" y="3927"/>
                </a:lnTo>
                <a:lnTo>
                  <a:pt x="13744" y="3919"/>
                </a:lnTo>
                <a:lnTo>
                  <a:pt x="13727" y="3919"/>
                </a:lnTo>
                <a:lnTo>
                  <a:pt x="13727" y="3910"/>
                </a:lnTo>
                <a:lnTo>
                  <a:pt x="13709" y="3883"/>
                </a:lnTo>
                <a:lnTo>
                  <a:pt x="13718" y="3883"/>
                </a:lnTo>
                <a:lnTo>
                  <a:pt x="13727" y="3892"/>
                </a:lnTo>
                <a:lnTo>
                  <a:pt x="13735" y="3892"/>
                </a:lnTo>
                <a:lnTo>
                  <a:pt x="13718" y="3883"/>
                </a:lnTo>
                <a:lnTo>
                  <a:pt x="13700" y="3874"/>
                </a:lnTo>
                <a:lnTo>
                  <a:pt x="13682" y="3874"/>
                </a:lnTo>
                <a:lnTo>
                  <a:pt x="13665" y="3874"/>
                </a:lnTo>
                <a:lnTo>
                  <a:pt x="13630" y="3883"/>
                </a:lnTo>
                <a:lnTo>
                  <a:pt x="13603" y="3892"/>
                </a:lnTo>
                <a:lnTo>
                  <a:pt x="13594" y="3901"/>
                </a:lnTo>
                <a:lnTo>
                  <a:pt x="13577" y="3901"/>
                </a:lnTo>
                <a:lnTo>
                  <a:pt x="13559" y="3919"/>
                </a:lnTo>
                <a:lnTo>
                  <a:pt x="13550" y="3919"/>
                </a:lnTo>
                <a:lnTo>
                  <a:pt x="13550" y="3927"/>
                </a:lnTo>
                <a:lnTo>
                  <a:pt x="13533" y="3936"/>
                </a:lnTo>
                <a:lnTo>
                  <a:pt x="13524" y="3936"/>
                </a:lnTo>
                <a:lnTo>
                  <a:pt x="13480" y="3945"/>
                </a:lnTo>
                <a:lnTo>
                  <a:pt x="13435" y="3954"/>
                </a:lnTo>
                <a:lnTo>
                  <a:pt x="13418" y="3963"/>
                </a:lnTo>
                <a:lnTo>
                  <a:pt x="13400" y="3963"/>
                </a:lnTo>
                <a:lnTo>
                  <a:pt x="13391" y="3954"/>
                </a:lnTo>
                <a:lnTo>
                  <a:pt x="13374" y="3945"/>
                </a:lnTo>
                <a:lnTo>
                  <a:pt x="13374" y="3954"/>
                </a:lnTo>
                <a:lnTo>
                  <a:pt x="13383" y="3963"/>
                </a:lnTo>
                <a:lnTo>
                  <a:pt x="13383" y="3972"/>
                </a:lnTo>
                <a:lnTo>
                  <a:pt x="13391" y="3972"/>
                </a:lnTo>
                <a:lnTo>
                  <a:pt x="13400" y="3972"/>
                </a:lnTo>
                <a:lnTo>
                  <a:pt x="13409" y="3972"/>
                </a:lnTo>
                <a:lnTo>
                  <a:pt x="13427" y="3980"/>
                </a:lnTo>
                <a:lnTo>
                  <a:pt x="13427" y="3989"/>
                </a:lnTo>
                <a:lnTo>
                  <a:pt x="13427" y="3998"/>
                </a:lnTo>
                <a:lnTo>
                  <a:pt x="13418" y="3989"/>
                </a:lnTo>
                <a:lnTo>
                  <a:pt x="13400" y="3989"/>
                </a:lnTo>
                <a:lnTo>
                  <a:pt x="13391" y="3980"/>
                </a:lnTo>
                <a:lnTo>
                  <a:pt x="13383" y="3980"/>
                </a:lnTo>
                <a:lnTo>
                  <a:pt x="13374" y="3972"/>
                </a:lnTo>
                <a:lnTo>
                  <a:pt x="13374" y="3954"/>
                </a:lnTo>
                <a:lnTo>
                  <a:pt x="13365" y="3945"/>
                </a:lnTo>
                <a:lnTo>
                  <a:pt x="13347" y="3945"/>
                </a:lnTo>
                <a:lnTo>
                  <a:pt x="13321" y="3927"/>
                </a:lnTo>
                <a:lnTo>
                  <a:pt x="13312" y="3919"/>
                </a:lnTo>
                <a:lnTo>
                  <a:pt x="13303" y="3919"/>
                </a:lnTo>
                <a:lnTo>
                  <a:pt x="13294" y="3910"/>
                </a:lnTo>
                <a:lnTo>
                  <a:pt x="13285" y="3910"/>
                </a:lnTo>
                <a:lnTo>
                  <a:pt x="13268" y="3927"/>
                </a:lnTo>
                <a:lnTo>
                  <a:pt x="13259" y="3927"/>
                </a:lnTo>
                <a:lnTo>
                  <a:pt x="13250" y="3936"/>
                </a:lnTo>
                <a:lnTo>
                  <a:pt x="13250" y="3945"/>
                </a:lnTo>
                <a:lnTo>
                  <a:pt x="13224" y="3945"/>
                </a:lnTo>
                <a:lnTo>
                  <a:pt x="13215" y="3945"/>
                </a:lnTo>
                <a:lnTo>
                  <a:pt x="13198" y="3963"/>
                </a:lnTo>
                <a:lnTo>
                  <a:pt x="13172" y="3954"/>
                </a:lnTo>
                <a:lnTo>
                  <a:pt x="13163" y="3963"/>
                </a:lnTo>
                <a:lnTo>
                  <a:pt x="13154" y="3954"/>
                </a:lnTo>
                <a:lnTo>
                  <a:pt x="13163" y="3945"/>
                </a:lnTo>
                <a:lnTo>
                  <a:pt x="13172" y="3927"/>
                </a:lnTo>
                <a:lnTo>
                  <a:pt x="13163" y="3919"/>
                </a:lnTo>
                <a:lnTo>
                  <a:pt x="13145" y="3927"/>
                </a:lnTo>
                <a:lnTo>
                  <a:pt x="13119" y="3919"/>
                </a:lnTo>
                <a:lnTo>
                  <a:pt x="13110" y="3919"/>
                </a:lnTo>
                <a:lnTo>
                  <a:pt x="13101" y="3910"/>
                </a:lnTo>
                <a:lnTo>
                  <a:pt x="13084" y="3910"/>
                </a:lnTo>
                <a:lnTo>
                  <a:pt x="13092" y="3910"/>
                </a:lnTo>
                <a:lnTo>
                  <a:pt x="13092" y="3901"/>
                </a:lnTo>
                <a:lnTo>
                  <a:pt x="13092" y="3892"/>
                </a:lnTo>
                <a:lnTo>
                  <a:pt x="13092" y="3883"/>
                </a:lnTo>
                <a:lnTo>
                  <a:pt x="13084" y="3883"/>
                </a:lnTo>
                <a:lnTo>
                  <a:pt x="13075" y="3874"/>
                </a:lnTo>
                <a:lnTo>
                  <a:pt x="13075" y="3866"/>
                </a:lnTo>
                <a:lnTo>
                  <a:pt x="13075" y="3857"/>
                </a:lnTo>
                <a:lnTo>
                  <a:pt x="13066" y="3857"/>
                </a:lnTo>
                <a:lnTo>
                  <a:pt x="13057" y="3857"/>
                </a:lnTo>
                <a:lnTo>
                  <a:pt x="13057" y="3848"/>
                </a:lnTo>
                <a:lnTo>
                  <a:pt x="13066" y="3839"/>
                </a:lnTo>
                <a:lnTo>
                  <a:pt x="13066" y="3830"/>
                </a:lnTo>
                <a:lnTo>
                  <a:pt x="13066" y="3822"/>
                </a:lnTo>
                <a:lnTo>
                  <a:pt x="13066" y="3813"/>
                </a:lnTo>
                <a:lnTo>
                  <a:pt x="13066" y="3804"/>
                </a:lnTo>
                <a:lnTo>
                  <a:pt x="13075" y="3795"/>
                </a:lnTo>
                <a:lnTo>
                  <a:pt x="13084" y="3786"/>
                </a:lnTo>
                <a:lnTo>
                  <a:pt x="13092" y="3786"/>
                </a:lnTo>
                <a:lnTo>
                  <a:pt x="13092" y="3777"/>
                </a:lnTo>
                <a:lnTo>
                  <a:pt x="13084" y="3769"/>
                </a:lnTo>
                <a:lnTo>
                  <a:pt x="13092" y="3769"/>
                </a:lnTo>
                <a:lnTo>
                  <a:pt x="13101" y="3769"/>
                </a:lnTo>
                <a:lnTo>
                  <a:pt x="13110" y="3769"/>
                </a:lnTo>
                <a:lnTo>
                  <a:pt x="13110" y="3751"/>
                </a:lnTo>
                <a:lnTo>
                  <a:pt x="13119" y="3733"/>
                </a:lnTo>
                <a:lnTo>
                  <a:pt x="13119" y="3724"/>
                </a:lnTo>
                <a:lnTo>
                  <a:pt x="13128" y="3724"/>
                </a:lnTo>
                <a:lnTo>
                  <a:pt x="13137" y="3733"/>
                </a:lnTo>
                <a:lnTo>
                  <a:pt x="13145" y="3733"/>
                </a:lnTo>
                <a:lnTo>
                  <a:pt x="13154" y="3724"/>
                </a:lnTo>
                <a:lnTo>
                  <a:pt x="13163" y="3716"/>
                </a:lnTo>
                <a:lnTo>
                  <a:pt x="13163" y="3707"/>
                </a:lnTo>
                <a:lnTo>
                  <a:pt x="13154" y="3707"/>
                </a:lnTo>
                <a:lnTo>
                  <a:pt x="13154" y="3698"/>
                </a:lnTo>
                <a:lnTo>
                  <a:pt x="13128" y="3698"/>
                </a:lnTo>
                <a:lnTo>
                  <a:pt x="13119" y="3698"/>
                </a:lnTo>
                <a:lnTo>
                  <a:pt x="13110" y="3689"/>
                </a:lnTo>
                <a:lnTo>
                  <a:pt x="13119" y="3671"/>
                </a:lnTo>
                <a:lnTo>
                  <a:pt x="13110" y="3671"/>
                </a:lnTo>
                <a:lnTo>
                  <a:pt x="13119" y="3654"/>
                </a:lnTo>
                <a:lnTo>
                  <a:pt x="13119" y="3645"/>
                </a:lnTo>
                <a:lnTo>
                  <a:pt x="13128" y="3636"/>
                </a:lnTo>
                <a:lnTo>
                  <a:pt x="13128" y="3627"/>
                </a:lnTo>
                <a:lnTo>
                  <a:pt x="13128" y="3610"/>
                </a:lnTo>
                <a:lnTo>
                  <a:pt x="13137" y="3601"/>
                </a:lnTo>
                <a:lnTo>
                  <a:pt x="13128" y="3592"/>
                </a:lnTo>
                <a:lnTo>
                  <a:pt x="13128" y="3583"/>
                </a:lnTo>
                <a:lnTo>
                  <a:pt x="13137" y="3574"/>
                </a:lnTo>
                <a:lnTo>
                  <a:pt x="13128" y="3574"/>
                </a:lnTo>
                <a:lnTo>
                  <a:pt x="13110" y="3583"/>
                </a:lnTo>
                <a:lnTo>
                  <a:pt x="13092" y="3592"/>
                </a:lnTo>
                <a:lnTo>
                  <a:pt x="13084" y="3601"/>
                </a:lnTo>
                <a:lnTo>
                  <a:pt x="13057" y="3627"/>
                </a:lnTo>
                <a:lnTo>
                  <a:pt x="13048" y="3636"/>
                </a:lnTo>
                <a:lnTo>
                  <a:pt x="13039" y="3636"/>
                </a:lnTo>
                <a:lnTo>
                  <a:pt x="13022" y="3636"/>
                </a:lnTo>
                <a:lnTo>
                  <a:pt x="13013" y="3636"/>
                </a:lnTo>
                <a:lnTo>
                  <a:pt x="13004" y="3636"/>
                </a:lnTo>
                <a:lnTo>
                  <a:pt x="12995" y="3636"/>
                </a:lnTo>
                <a:lnTo>
                  <a:pt x="12978" y="3654"/>
                </a:lnTo>
                <a:lnTo>
                  <a:pt x="12969" y="3663"/>
                </a:lnTo>
                <a:lnTo>
                  <a:pt x="12969" y="3671"/>
                </a:lnTo>
                <a:lnTo>
                  <a:pt x="12969" y="3680"/>
                </a:lnTo>
                <a:lnTo>
                  <a:pt x="12978" y="3689"/>
                </a:lnTo>
                <a:lnTo>
                  <a:pt x="12987" y="3680"/>
                </a:lnTo>
                <a:lnTo>
                  <a:pt x="13004" y="3680"/>
                </a:lnTo>
                <a:lnTo>
                  <a:pt x="13013" y="3663"/>
                </a:lnTo>
                <a:lnTo>
                  <a:pt x="13022" y="3645"/>
                </a:lnTo>
                <a:lnTo>
                  <a:pt x="13031" y="3645"/>
                </a:lnTo>
                <a:lnTo>
                  <a:pt x="13039" y="3645"/>
                </a:lnTo>
                <a:lnTo>
                  <a:pt x="13031" y="3671"/>
                </a:lnTo>
                <a:lnTo>
                  <a:pt x="13031" y="3680"/>
                </a:lnTo>
                <a:lnTo>
                  <a:pt x="13022" y="3671"/>
                </a:lnTo>
                <a:lnTo>
                  <a:pt x="13013" y="3680"/>
                </a:lnTo>
                <a:lnTo>
                  <a:pt x="13004" y="3689"/>
                </a:lnTo>
                <a:lnTo>
                  <a:pt x="12995" y="3698"/>
                </a:lnTo>
                <a:lnTo>
                  <a:pt x="12995" y="3707"/>
                </a:lnTo>
                <a:lnTo>
                  <a:pt x="12987" y="3698"/>
                </a:lnTo>
                <a:lnTo>
                  <a:pt x="12978" y="3698"/>
                </a:lnTo>
                <a:lnTo>
                  <a:pt x="12969" y="3689"/>
                </a:lnTo>
                <a:lnTo>
                  <a:pt x="12960" y="3689"/>
                </a:lnTo>
                <a:lnTo>
                  <a:pt x="12951" y="3724"/>
                </a:lnTo>
                <a:lnTo>
                  <a:pt x="12951" y="3742"/>
                </a:lnTo>
                <a:lnTo>
                  <a:pt x="12960" y="3760"/>
                </a:lnTo>
                <a:lnTo>
                  <a:pt x="12960" y="3769"/>
                </a:lnTo>
                <a:lnTo>
                  <a:pt x="12951" y="3795"/>
                </a:lnTo>
                <a:lnTo>
                  <a:pt x="12969" y="3804"/>
                </a:lnTo>
                <a:lnTo>
                  <a:pt x="12995" y="3813"/>
                </a:lnTo>
                <a:lnTo>
                  <a:pt x="12995" y="3822"/>
                </a:lnTo>
                <a:lnTo>
                  <a:pt x="12995" y="3839"/>
                </a:lnTo>
                <a:lnTo>
                  <a:pt x="12987" y="3848"/>
                </a:lnTo>
                <a:lnTo>
                  <a:pt x="12995" y="3857"/>
                </a:lnTo>
                <a:lnTo>
                  <a:pt x="12995" y="3883"/>
                </a:lnTo>
                <a:lnTo>
                  <a:pt x="13004" y="3892"/>
                </a:lnTo>
                <a:lnTo>
                  <a:pt x="13013" y="3901"/>
                </a:lnTo>
                <a:lnTo>
                  <a:pt x="13013" y="3910"/>
                </a:lnTo>
                <a:lnTo>
                  <a:pt x="13004" y="3919"/>
                </a:lnTo>
                <a:lnTo>
                  <a:pt x="12995" y="3919"/>
                </a:lnTo>
                <a:lnTo>
                  <a:pt x="12995" y="3927"/>
                </a:lnTo>
                <a:lnTo>
                  <a:pt x="13004" y="3927"/>
                </a:lnTo>
                <a:lnTo>
                  <a:pt x="13013" y="3936"/>
                </a:lnTo>
                <a:lnTo>
                  <a:pt x="13013" y="3963"/>
                </a:lnTo>
                <a:lnTo>
                  <a:pt x="13022" y="3963"/>
                </a:lnTo>
                <a:lnTo>
                  <a:pt x="13022" y="3972"/>
                </a:lnTo>
                <a:lnTo>
                  <a:pt x="13039" y="3972"/>
                </a:lnTo>
                <a:lnTo>
                  <a:pt x="13066" y="3998"/>
                </a:lnTo>
                <a:lnTo>
                  <a:pt x="13075" y="4007"/>
                </a:lnTo>
                <a:lnTo>
                  <a:pt x="13066" y="4007"/>
                </a:lnTo>
                <a:lnTo>
                  <a:pt x="13066" y="3998"/>
                </a:lnTo>
                <a:lnTo>
                  <a:pt x="13039" y="3980"/>
                </a:lnTo>
                <a:lnTo>
                  <a:pt x="13031" y="3972"/>
                </a:lnTo>
                <a:lnTo>
                  <a:pt x="13013" y="3972"/>
                </a:lnTo>
                <a:lnTo>
                  <a:pt x="12995" y="3972"/>
                </a:lnTo>
                <a:lnTo>
                  <a:pt x="12987" y="3972"/>
                </a:lnTo>
                <a:lnTo>
                  <a:pt x="12987" y="3980"/>
                </a:lnTo>
                <a:lnTo>
                  <a:pt x="12987" y="3989"/>
                </a:lnTo>
                <a:lnTo>
                  <a:pt x="12987" y="4007"/>
                </a:lnTo>
                <a:lnTo>
                  <a:pt x="12987" y="4016"/>
                </a:lnTo>
                <a:lnTo>
                  <a:pt x="12978" y="4007"/>
                </a:lnTo>
                <a:lnTo>
                  <a:pt x="12969" y="3998"/>
                </a:lnTo>
                <a:lnTo>
                  <a:pt x="12969" y="4007"/>
                </a:lnTo>
                <a:lnTo>
                  <a:pt x="12960" y="4016"/>
                </a:lnTo>
                <a:lnTo>
                  <a:pt x="12951" y="4016"/>
                </a:lnTo>
                <a:lnTo>
                  <a:pt x="12960" y="4007"/>
                </a:lnTo>
                <a:lnTo>
                  <a:pt x="12942" y="3989"/>
                </a:lnTo>
                <a:lnTo>
                  <a:pt x="12916" y="3989"/>
                </a:lnTo>
                <a:lnTo>
                  <a:pt x="12889" y="3989"/>
                </a:lnTo>
                <a:lnTo>
                  <a:pt x="12889" y="3998"/>
                </a:lnTo>
                <a:lnTo>
                  <a:pt x="12881" y="4007"/>
                </a:lnTo>
                <a:lnTo>
                  <a:pt x="12881" y="4016"/>
                </a:lnTo>
                <a:lnTo>
                  <a:pt x="12881" y="4024"/>
                </a:lnTo>
                <a:lnTo>
                  <a:pt x="12889" y="4033"/>
                </a:lnTo>
                <a:lnTo>
                  <a:pt x="12881" y="4033"/>
                </a:lnTo>
                <a:lnTo>
                  <a:pt x="12872" y="4024"/>
                </a:lnTo>
                <a:lnTo>
                  <a:pt x="12863" y="4024"/>
                </a:lnTo>
                <a:lnTo>
                  <a:pt x="12863" y="4016"/>
                </a:lnTo>
                <a:lnTo>
                  <a:pt x="12837" y="4016"/>
                </a:lnTo>
                <a:lnTo>
                  <a:pt x="12828" y="4016"/>
                </a:lnTo>
                <a:lnTo>
                  <a:pt x="12801" y="4016"/>
                </a:lnTo>
                <a:lnTo>
                  <a:pt x="12792" y="4024"/>
                </a:lnTo>
                <a:lnTo>
                  <a:pt x="12766" y="4033"/>
                </a:lnTo>
                <a:lnTo>
                  <a:pt x="12757" y="4042"/>
                </a:lnTo>
                <a:lnTo>
                  <a:pt x="12748" y="4051"/>
                </a:lnTo>
                <a:lnTo>
                  <a:pt x="12731" y="4060"/>
                </a:lnTo>
                <a:lnTo>
                  <a:pt x="12713" y="4069"/>
                </a:lnTo>
                <a:lnTo>
                  <a:pt x="12704" y="4069"/>
                </a:lnTo>
                <a:lnTo>
                  <a:pt x="12704" y="4077"/>
                </a:lnTo>
                <a:lnTo>
                  <a:pt x="12695" y="4113"/>
                </a:lnTo>
                <a:lnTo>
                  <a:pt x="12687" y="4130"/>
                </a:lnTo>
                <a:lnTo>
                  <a:pt x="12678" y="4139"/>
                </a:lnTo>
                <a:lnTo>
                  <a:pt x="12669" y="4148"/>
                </a:lnTo>
                <a:lnTo>
                  <a:pt x="12660" y="4157"/>
                </a:lnTo>
                <a:lnTo>
                  <a:pt x="12651" y="4166"/>
                </a:lnTo>
                <a:lnTo>
                  <a:pt x="12651" y="4175"/>
                </a:lnTo>
                <a:lnTo>
                  <a:pt x="12660" y="4192"/>
                </a:lnTo>
                <a:lnTo>
                  <a:pt x="12669" y="4192"/>
                </a:lnTo>
                <a:lnTo>
                  <a:pt x="12651" y="4201"/>
                </a:lnTo>
                <a:lnTo>
                  <a:pt x="12660" y="4201"/>
                </a:lnTo>
                <a:lnTo>
                  <a:pt x="12669" y="4201"/>
                </a:lnTo>
                <a:lnTo>
                  <a:pt x="12669" y="4210"/>
                </a:lnTo>
                <a:lnTo>
                  <a:pt x="12660" y="4210"/>
                </a:lnTo>
                <a:lnTo>
                  <a:pt x="12642" y="4201"/>
                </a:lnTo>
                <a:lnTo>
                  <a:pt x="12634" y="4201"/>
                </a:lnTo>
                <a:lnTo>
                  <a:pt x="12616" y="4201"/>
                </a:lnTo>
                <a:lnTo>
                  <a:pt x="12607" y="4201"/>
                </a:lnTo>
                <a:lnTo>
                  <a:pt x="12616" y="4210"/>
                </a:lnTo>
                <a:lnTo>
                  <a:pt x="12625" y="4210"/>
                </a:lnTo>
                <a:lnTo>
                  <a:pt x="12634" y="4210"/>
                </a:lnTo>
                <a:lnTo>
                  <a:pt x="12642" y="4219"/>
                </a:lnTo>
                <a:lnTo>
                  <a:pt x="12651" y="4210"/>
                </a:lnTo>
                <a:lnTo>
                  <a:pt x="12660" y="4219"/>
                </a:lnTo>
                <a:lnTo>
                  <a:pt x="12669" y="4219"/>
                </a:lnTo>
                <a:lnTo>
                  <a:pt x="12660" y="4219"/>
                </a:lnTo>
                <a:lnTo>
                  <a:pt x="12651" y="4219"/>
                </a:lnTo>
                <a:lnTo>
                  <a:pt x="12642" y="4219"/>
                </a:lnTo>
                <a:lnTo>
                  <a:pt x="12634" y="4219"/>
                </a:lnTo>
                <a:lnTo>
                  <a:pt x="12625" y="4219"/>
                </a:lnTo>
                <a:lnTo>
                  <a:pt x="12607" y="4219"/>
                </a:lnTo>
                <a:lnTo>
                  <a:pt x="12598" y="4219"/>
                </a:lnTo>
                <a:lnTo>
                  <a:pt x="12572" y="4227"/>
                </a:lnTo>
                <a:lnTo>
                  <a:pt x="12545" y="4245"/>
                </a:lnTo>
                <a:lnTo>
                  <a:pt x="12537" y="4245"/>
                </a:lnTo>
                <a:lnTo>
                  <a:pt x="12501" y="4254"/>
                </a:lnTo>
                <a:lnTo>
                  <a:pt x="12484" y="4263"/>
                </a:lnTo>
                <a:lnTo>
                  <a:pt x="12475" y="4272"/>
                </a:lnTo>
                <a:lnTo>
                  <a:pt x="12475" y="4280"/>
                </a:lnTo>
                <a:lnTo>
                  <a:pt x="12475" y="4325"/>
                </a:lnTo>
                <a:lnTo>
                  <a:pt x="12475" y="4333"/>
                </a:lnTo>
                <a:lnTo>
                  <a:pt x="12466" y="4333"/>
                </a:lnTo>
                <a:lnTo>
                  <a:pt x="12457" y="4342"/>
                </a:lnTo>
                <a:lnTo>
                  <a:pt x="12448" y="4351"/>
                </a:lnTo>
                <a:lnTo>
                  <a:pt x="12422" y="4360"/>
                </a:lnTo>
                <a:lnTo>
                  <a:pt x="12404" y="4369"/>
                </a:lnTo>
                <a:lnTo>
                  <a:pt x="12369" y="4378"/>
                </a:lnTo>
                <a:lnTo>
                  <a:pt x="12369" y="4386"/>
                </a:lnTo>
                <a:lnTo>
                  <a:pt x="12369" y="4395"/>
                </a:lnTo>
                <a:lnTo>
                  <a:pt x="12378" y="4404"/>
                </a:lnTo>
                <a:lnTo>
                  <a:pt x="12387" y="4404"/>
                </a:lnTo>
                <a:lnTo>
                  <a:pt x="12369" y="4413"/>
                </a:lnTo>
                <a:lnTo>
                  <a:pt x="12360" y="4413"/>
                </a:lnTo>
                <a:lnTo>
                  <a:pt x="12342" y="4422"/>
                </a:lnTo>
                <a:lnTo>
                  <a:pt x="12316" y="4413"/>
                </a:lnTo>
                <a:lnTo>
                  <a:pt x="12298" y="4413"/>
                </a:lnTo>
                <a:lnTo>
                  <a:pt x="12290" y="4413"/>
                </a:lnTo>
                <a:lnTo>
                  <a:pt x="12272" y="4413"/>
                </a:lnTo>
                <a:lnTo>
                  <a:pt x="12272" y="4404"/>
                </a:lnTo>
                <a:lnTo>
                  <a:pt x="12263" y="4404"/>
                </a:lnTo>
                <a:lnTo>
                  <a:pt x="12263" y="4395"/>
                </a:lnTo>
                <a:lnTo>
                  <a:pt x="12263" y="4386"/>
                </a:lnTo>
                <a:lnTo>
                  <a:pt x="12254" y="4378"/>
                </a:lnTo>
                <a:lnTo>
                  <a:pt x="12245" y="4386"/>
                </a:lnTo>
                <a:lnTo>
                  <a:pt x="12237" y="4386"/>
                </a:lnTo>
                <a:lnTo>
                  <a:pt x="12219" y="4386"/>
                </a:lnTo>
                <a:lnTo>
                  <a:pt x="12219" y="4395"/>
                </a:lnTo>
                <a:lnTo>
                  <a:pt x="12228" y="4404"/>
                </a:lnTo>
                <a:lnTo>
                  <a:pt x="12237" y="4422"/>
                </a:lnTo>
                <a:lnTo>
                  <a:pt x="12245" y="4430"/>
                </a:lnTo>
                <a:lnTo>
                  <a:pt x="12245" y="4466"/>
                </a:lnTo>
                <a:lnTo>
                  <a:pt x="12245" y="4475"/>
                </a:lnTo>
                <a:lnTo>
                  <a:pt x="12254" y="4483"/>
                </a:lnTo>
                <a:lnTo>
                  <a:pt x="12228" y="4483"/>
                </a:lnTo>
                <a:lnTo>
                  <a:pt x="12219" y="4475"/>
                </a:lnTo>
                <a:lnTo>
                  <a:pt x="12210" y="4483"/>
                </a:lnTo>
                <a:lnTo>
                  <a:pt x="12201" y="4483"/>
                </a:lnTo>
                <a:lnTo>
                  <a:pt x="12175" y="4483"/>
                </a:lnTo>
                <a:lnTo>
                  <a:pt x="12157" y="4492"/>
                </a:lnTo>
                <a:lnTo>
                  <a:pt x="12148" y="4483"/>
                </a:lnTo>
                <a:lnTo>
                  <a:pt x="12140" y="4466"/>
                </a:lnTo>
                <a:lnTo>
                  <a:pt x="12122" y="4466"/>
                </a:lnTo>
                <a:lnTo>
                  <a:pt x="12104" y="4466"/>
                </a:lnTo>
                <a:lnTo>
                  <a:pt x="12095" y="4466"/>
                </a:lnTo>
                <a:lnTo>
                  <a:pt x="12087" y="4475"/>
                </a:lnTo>
                <a:lnTo>
                  <a:pt x="12078" y="4475"/>
                </a:lnTo>
                <a:lnTo>
                  <a:pt x="12060" y="4475"/>
                </a:lnTo>
                <a:lnTo>
                  <a:pt x="12025" y="4483"/>
                </a:lnTo>
                <a:lnTo>
                  <a:pt x="12007" y="4492"/>
                </a:lnTo>
                <a:lnTo>
                  <a:pt x="12007" y="4501"/>
                </a:lnTo>
                <a:lnTo>
                  <a:pt x="12007" y="4510"/>
                </a:lnTo>
                <a:lnTo>
                  <a:pt x="12025" y="4510"/>
                </a:lnTo>
                <a:lnTo>
                  <a:pt x="12034" y="4510"/>
                </a:lnTo>
                <a:lnTo>
                  <a:pt x="12043" y="4510"/>
                </a:lnTo>
                <a:lnTo>
                  <a:pt x="12034" y="4519"/>
                </a:lnTo>
                <a:lnTo>
                  <a:pt x="12025" y="4510"/>
                </a:lnTo>
                <a:lnTo>
                  <a:pt x="12025" y="4519"/>
                </a:lnTo>
                <a:lnTo>
                  <a:pt x="12034" y="4519"/>
                </a:lnTo>
                <a:lnTo>
                  <a:pt x="12043" y="4528"/>
                </a:lnTo>
                <a:lnTo>
                  <a:pt x="12034" y="4528"/>
                </a:lnTo>
                <a:lnTo>
                  <a:pt x="12025" y="4536"/>
                </a:lnTo>
                <a:lnTo>
                  <a:pt x="12016" y="4536"/>
                </a:lnTo>
                <a:lnTo>
                  <a:pt x="12034" y="4545"/>
                </a:lnTo>
                <a:lnTo>
                  <a:pt x="12034" y="4554"/>
                </a:lnTo>
                <a:lnTo>
                  <a:pt x="12043" y="4563"/>
                </a:lnTo>
                <a:lnTo>
                  <a:pt x="12051" y="4563"/>
                </a:lnTo>
                <a:lnTo>
                  <a:pt x="12060" y="4554"/>
                </a:lnTo>
                <a:lnTo>
                  <a:pt x="12069" y="4554"/>
                </a:lnTo>
                <a:lnTo>
                  <a:pt x="12104" y="4563"/>
                </a:lnTo>
                <a:lnTo>
                  <a:pt x="12104" y="4572"/>
                </a:lnTo>
                <a:lnTo>
                  <a:pt x="12113" y="4572"/>
                </a:lnTo>
                <a:lnTo>
                  <a:pt x="12122" y="4572"/>
                </a:lnTo>
                <a:lnTo>
                  <a:pt x="12131" y="4581"/>
                </a:lnTo>
                <a:lnTo>
                  <a:pt x="12140" y="4581"/>
                </a:lnTo>
                <a:lnTo>
                  <a:pt x="12148" y="4581"/>
                </a:lnTo>
                <a:lnTo>
                  <a:pt x="12157" y="4581"/>
                </a:lnTo>
                <a:lnTo>
                  <a:pt x="12148" y="4589"/>
                </a:lnTo>
                <a:lnTo>
                  <a:pt x="12157" y="4589"/>
                </a:lnTo>
                <a:lnTo>
                  <a:pt x="12166" y="4589"/>
                </a:lnTo>
                <a:lnTo>
                  <a:pt x="12175" y="4589"/>
                </a:lnTo>
                <a:lnTo>
                  <a:pt x="12184" y="4589"/>
                </a:lnTo>
                <a:lnTo>
                  <a:pt x="12175" y="4598"/>
                </a:lnTo>
                <a:lnTo>
                  <a:pt x="12175" y="4607"/>
                </a:lnTo>
                <a:lnTo>
                  <a:pt x="12184" y="4607"/>
                </a:lnTo>
                <a:lnTo>
                  <a:pt x="12210" y="4607"/>
                </a:lnTo>
                <a:lnTo>
                  <a:pt x="12228" y="4616"/>
                </a:lnTo>
                <a:lnTo>
                  <a:pt x="12219" y="4607"/>
                </a:lnTo>
                <a:lnTo>
                  <a:pt x="12210" y="4607"/>
                </a:lnTo>
                <a:lnTo>
                  <a:pt x="12201" y="4607"/>
                </a:lnTo>
                <a:lnTo>
                  <a:pt x="12201" y="4616"/>
                </a:lnTo>
                <a:lnTo>
                  <a:pt x="12193" y="4616"/>
                </a:lnTo>
                <a:lnTo>
                  <a:pt x="12201" y="4625"/>
                </a:lnTo>
                <a:lnTo>
                  <a:pt x="12210" y="4633"/>
                </a:lnTo>
                <a:lnTo>
                  <a:pt x="12201" y="4642"/>
                </a:lnTo>
                <a:lnTo>
                  <a:pt x="12201" y="4651"/>
                </a:lnTo>
                <a:lnTo>
                  <a:pt x="12210" y="4651"/>
                </a:lnTo>
                <a:lnTo>
                  <a:pt x="12219" y="4660"/>
                </a:lnTo>
                <a:lnTo>
                  <a:pt x="12228" y="4678"/>
                </a:lnTo>
                <a:lnTo>
                  <a:pt x="12254" y="4695"/>
                </a:lnTo>
                <a:lnTo>
                  <a:pt x="12263" y="4695"/>
                </a:lnTo>
                <a:lnTo>
                  <a:pt x="12272" y="4695"/>
                </a:lnTo>
                <a:lnTo>
                  <a:pt x="12272" y="4704"/>
                </a:lnTo>
                <a:lnTo>
                  <a:pt x="12281" y="4731"/>
                </a:lnTo>
                <a:lnTo>
                  <a:pt x="12281" y="4748"/>
                </a:lnTo>
                <a:lnTo>
                  <a:pt x="12272" y="4748"/>
                </a:lnTo>
                <a:lnTo>
                  <a:pt x="12272" y="4757"/>
                </a:lnTo>
                <a:lnTo>
                  <a:pt x="12290" y="4766"/>
                </a:lnTo>
                <a:lnTo>
                  <a:pt x="12298" y="4775"/>
                </a:lnTo>
                <a:lnTo>
                  <a:pt x="12307" y="4784"/>
                </a:lnTo>
                <a:lnTo>
                  <a:pt x="12307" y="4810"/>
                </a:lnTo>
                <a:lnTo>
                  <a:pt x="12316" y="4810"/>
                </a:lnTo>
                <a:lnTo>
                  <a:pt x="12316" y="4819"/>
                </a:lnTo>
                <a:lnTo>
                  <a:pt x="12307" y="4810"/>
                </a:lnTo>
                <a:lnTo>
                  <a:pt x="12298" y="4792"/>
                </a:lnTo>
                <a:lnTo>
                  <a:pt x="12298" y="4784"/>
                </a:lnTo>
                <a:lnTo>
                  <a:pt x="12290" y="4775"/>
                </a:lnTo>
                <a:lnTo>
                  <a:pt x="12281" y="4766"/>
                </a:lnTo>
                <a:lnTo>
                  <a:pt x="12272" y="4784"/>
                </a:lnTo>
                <a:lnTo>
                  <a:pt x="12272" y="4801"/>
                </a:lnTo>
                <a:lnTo>
                  <a:pt x="12263" y="4845"/>
                </a:lnTo>
                <a:lnTo>
                  <a:pt x="12272" y="4845"/>
                </a:lnTo>
                <a:lnTo>
                  <a:pt x="12272" y="4836"/>
                </a:lnTo>
                <a:lnTo>
                  <a:pt x="12281" y="4845"/>
                </a:lnTo>
                <a:lnTo>
                  <a:pt x="12272" y="4845"/>
                </a:lnTo>
                <a:lnTo>
                  <a:pt x="12263" y="4854"/>
                </a:lnTo>
                <a:lnTo>
                  <a:pt x="12263" y="4907"/>
                </a:lnTo>
                <a:lnTo>
                  <a:pt x="12245" y="4951"/>
                </a:lnTo>
                <a:lnTo>
                  <a:pt x="12237" y="4960"/>
                </a:lnTo>
                <a:lnTo>
                  <a:pt x="12228" y="4960"/>
                </a:lnTo>
                <a:lnTo>
                  <a:pt x="12219" y="4960"/>
                </a:lnTo>
                <a:lnTo>
                  <a:pt x="12210" y="4969"/>
                </a:lnTo>
                <a:lnTo>
                  <a:pt x="12193" y="4969"/>
                </a:lnTo>
                <a:lnTo>
                  <a:pt x="12184" y="4969"/>
                </a:lnTo>
                <a:lnTo>
                  <a:pt x="12166" y="4960"/>
                </a:lnTo>
                <a:lnTo>
                  <a:pt x="12148" y="4960"/>
                </a:lnTo>
                <a:lnTo>
                  <a:pt x="12140" y="4960"/>
                </a:lnTo>
                <a:lnTo>
                  <a:pt x="12131" y="4969"/>
                </a:lnTo>
                <a:lnTo>
                  <a:pt x="12104" y="4960"/>
                </a:lnTo>
                <a:lnTo>
                  <a:pt x="12095" y="4951"/>
                </a:lnTo>
                <a:lnTo>
                  <a:pt x="12078" y="4951"/>
                </a:lnTo>
                <a:lnTo>
                  <a:pt x="12069" y="4951"/>
                </a:lnTo>
                <a:lnTo>
                  <a:pt x="12060" y="4960"/>
                </a:lnTo>
                <a:lnTo>
                  <a:pt x="12043" y="4960"/>
                </a:lnTo>
                <a:lnTo>
                  <a:pt x="12025" y="4960"/>
                </a:lnTo>
                <a:lnTo>
                  <a:pt x="11981" y="4951"/>
                </a:lnTo>
                <a:lnTo>
                  <a:pt x="11963" y="4951"/>
                </a:lnTo>
                <a:lnTo>
                  <a:pt x="11945" y="4942"/>
                </a:lnTo>
                <a:lnTo>
                  <a:pt x="11928" y="4942"/>
                </a:lnTo>
                <a:lnTo>
                  <a:pt x="11910" y="4942"/>
                </a:lnTo>
                <a:lnTo>
                  <a:pt x="11901" y="4942"/>
                </a:lnTo>
                <a:lnTo>
                  <a:pt x="11884" y="4942"/>
                </a:lnTo>
                <a:lnTo>
                  <a:pt x="11875" y="4942"/>
                </a:lnTo>
                <a:lnTo>
                  <a:pt x="11848" y="4942"/>
                </a:lnTo>
                <a:lnTo>
                  <a:pt x="11840" y="4951"/>
                </a:lnTo>
                <a:lnTo>
                  <a:pt x="11822" y="4942"/>
                </a:lnTo>
                <a:lnTo>
                  <a:pt x="11813" y="4934"/>
                </a:lnTo>
                <a:lnTo>
                  <a:pt x="11804" y="4934"/>
                </a:lnTo>
                <a:lnTo>
                  <a:pt x="11796" y="4934"/>
                </a:lnTo>
                <a:lnTo>
                  <a:pt x="11778" y="4934"/>
                </a:lnTo>
                <a:lnTo>
                  <a:pt x="11769" y="4934"/>
                </a:lnTo>
                <a:lnTo>
                  <a:pt x="11760" y="4942"/>
                </a:lnTo>
                <a:lnTo>
                  <a:pt x="11751" y="4942"/>
                </a:lnTo>
                <a:lnTo>
                  <a:pt x="11751" y="4951"/>
                </a:lnTo>
                <a:lnTo>
                  <a:pt x="11751" y="4960"/>
                </a:lnTo>
                <a:lnTo>
                  <a:pt x="11743" y="4960"/>
                </a:lnTo>
                <a:lnTo>
                  <a:pt x="11734" y="4969"/>
                </a:lnTo>
                <a:lnTo>
                  <a:pt x="11725" y="4969"/>
                </a:lnTo>
                <a:lnTo>
                  <a:pt x="11707" y="4969"/>
                </a:lnTo>
                <a:lnTo>
                  <a:pt x="11698" y="4978"/>
                </a:lnTo>
                <a:lnTo>
                  <a:pt x="11690" y="4978"/>
                </a:lnTo>
                <a:lnTo>
                  <a:pt x="11681" y="4986"/>
                </a:lnTo>
                <a:lnTo>
                  <a:pt x="11681" y="4995"/>
                </a:lnTo>
                <a:lnTo>
                  <a:pt x="11681" y="5004"/>
                </a:lnTo>
                <a:lnTo>
                  <a:pt x="11690" y="5013"/>
                </a:lnTo>
                <a:lnTo>
                  <a:pt x="11698" y="5013"/>
                </a:lnTo>
                <a:lnTo>
                  <a:pt x="11698" y="5022"/>
                </a:lnTo>
                <a:lnTo>
                  <a:pt x="11690" y="5031"/>
                </a:lnTo>
                <a:lnTo>
                  <a:pt x="11698" y="5031"/>
                </a:lnTo>
                <a:lnTo>
                  <a:pt x="11707" y="5031"/>
                </a:lnTo>
                <a:lnTo>
                  <a:pt x="11707" y="5039"/>
                </a:lnTo>
                <a:lnTo>
                  <a:pt x="11707" y="5048"/>
                </a:lnTo>
                <a:lnTo>
                  <a:pt x="11716" y="5048"/>
                </a:lnTo>
                <a:lnTo>
                  <a:pt x="11716" y="5057"/>
                </a:lnTo>
                <a:lnTo>
                  <a:pt x="11707" y="5057"/>
                </a:lnTo>
                <a:lnTo>
                  <a:pt x="11716" y="5057"/>
                </a:lnTo>
                <a:lnTo>
                  <a:pt x="11716" y="5066"/>
                </a:lnTo>
                <a:lnTo>
                  <a:pt x="11707" y="5075"/>
                </a:lnTo>
                <a:lnTo>
                  <a:pt x="11707" y="5092"/>
                </a:lnTo>
                <a:lnTo>
                  <a:pt x="11716" y="5092"/>
                </a:lnTo>
                <a:lnTo>
                  <a:pt x="11707" y="5101"/>
                </a:lnTo>
                <a:lnTo>
                  <a:pt x="11707" y="5110"/>
                </a:lnTo>
                <a:lnTo>
                  <a:pt x="11716" y="5110"/>
                </a:lnTo>
                <a:lnTo>
                  <a:pt x="11707" y="5119"/>
                </a:lnTo>
                <a:lnTo>
                  <a:pt x="11707" y="5128"/>
                </a:lnTo>
                <a:lnTo>
                  <a:pt x="11716" y="5145"/>
                </a:lnTo>
                <a:lnTo>
                  <a:pt x="11716" y="5163"/>
                </a:lnTo>
                <a:lnTo>
                  <a:pt x="11725" y="5163"/>
                </a:lnTo>
                <a:lnTo>
                  <a:pt x="11725" y="5172"/>
                </a:lnTo>
                <a:lnTo>
                  <a:pt x="11716" y="5181"/>
                </a:lnTo>
                <a:lnTo>
                  <a:pt x="11716" y="5198"/>
                </a:lnTo>
                <a:lnTo>
                  <a:pt x="11716" y="5207"/>
                </a:lnTo>
                <a:lnTo>
                  <a:pt x="11707" y="5242"/>
                </a:lnTo>
                <a:lnTo>
                  <a:pt x="11707" y="5251"/>
                </a:lnTo>
                <a:lnTo>
                  <a:pt x="11698" y="5278"/>
                </a:lnTo>
                <a:lnTo>
                  <a:pt x="11690" y="5304"/>
                </a:lnTo>
                <a:lnTo>
                  <a:pt x="11681" y="5313"/>
                </a:lnTo>
                <a:lnTo>
                  <a:pt x="11672" y="5313"/>
                </a:lnTo>
                <a:lnTo>
                  <a:pt x="11672" y="5322"/>
                </a:lnTo>
                <a:lnTo>
                  <a:pt x="11663" y="5340"/>
                </a:lnTo>
                <a:lnTo>
                  <a:pt x="11663" y="5348"/>
                </a:lnTo>
                <a:lnTo>
                  <a:pt x="11663" y="5357"/>
                </a:lnTo>
                <a:lnTo>
                  <a:pt x="11663" y="5366"/>
                </a:lnTo>
                <a:lnTo>
                  <a:pt x="11663" y="5375"/>
                </a:lnTo>
                <a:lnTo>
                  <a:pt x="11672" y="5375"/>
                </a:lnTo>
                <a:lnTo>
                  <a:pt x="11681" y="5375"/>
                </a:lnTo>
                <a:lnTo>
                  <a:pt x="11690" y="5366"/>
                </a:lnTo>
                <a:lnTo>
                  <a:pt x="11690" y="5357"/>
                </a:lnTo>
                <a:lnTo>
                  <a:pt x="11698" y="5348"/>
                </a:lnTo>
                <a:lnTo>
                  <a:pt x="11707" y="5340"/>
                </a:lnTo>
                <a:lnTo>
                  <a:pt x="11698" y="5348"/>
                </a:lnTo>
                <a:lnTo>
                  <a:pt x="11698" y="5357"/>
                </a:lnTo>
                <a:lnTo>
                  <a:pt x="11698" y="5366"/>
                </a:lnTo>
                <a:lnTo>
                  <a:pt x="11690" y="5375"/>
                </a:lnTo>
                <a:lnTo>
                  <a:pt x="11681" y="5375"/>
                </a:lnTo>
                <a:lnTo>
                  <a:pt x="11681" y="5384"/>
                </a:lnTo>
                <a:lnTo>
                  <a:pt x="11681" y="5392"/>
                </a:lnTo>
                <a:lnTo>
                  <a:pt x="11690" y="5392"/>
                </a:lnTo>
                <a:lnTo>
                  <a:pt x="11698" y="5392"/>
                </a:lnTo>
                <a:lnTo>
                  <a:pt x="11707" y="5392"/>
                </a:lnTo>
                <a:lnTo>
                  <a:pt x="11716" y="5392"/>
                </a:lnTo>
                <a:lnTo>
                  <a:pt x="11725" y="5392"/>
                </a:lnTo>
                <a:lnTo>
                  <a:pt x="11707" y="5392"/>
                </a:lnTo>
                <a:lnTo>
                  <a:pt x="11707" y="5410"/>
                </a:lnTo>
                <a:lnTo>
                  <a:pt x="11707" y="5419"/>
                </a:lnTo>
                <a:lnTo>
                  <a:pt x="11707" y="5437"/>
                </a:lnTo>
                <a:lnTo>
                  <a:pt x="11707" y="5445"/>
                </a:lnTo>
                <a:lnTo>
                  <a:pt x="11707" y="5454"/>
                </a:lnTo>
                <a:lnTo>
                  <a:pt x="11707" y="5463"/>
                </a:lnTo>
                <a:lnTo>
                  <a:pt x="11707" y="5481"/>
                </a:lnTo>
                <a:lnTo>
                  <a:pt x="11698" y="5507"/>
                </a:lnTo>
                <a:lnTo>
                  <a:pt x="11698" y="5516"/>
                </a:lnTo>
                <a:lnTo>
                  <a:pt x="11707" y="5507"/>
                </a:lnTo>
                <a:lnTo>
                  <a:pt x="11716" y="5507"/>
                </a:lnTo>
                <a:lnTo>
                  <a:pt x="11725" y="5507"/>
                </a:lnTo>
                <a:lnTo>
                  <a:pt x="11734" y="5507"/>
                </a:lnTo>
                <a:lnTo>
                  <a:pt x="11760" y="5507"/>
                </a:lnTo>
                <a:lnTo>
                  <a:pt x="11778" y="5516"/>
                </a:lnTo>
                <a:lnTo>
                  <a:pt x="11804" y="5507"/>
                </a:lnTo>
                <a:lnTo>
                  <a:pt x="11813" y="5498"/>
                </a:lnTo>
                <a:lnTo>
                  <a:pt x="11831" y="5498"/>
                </a:lnTo>
                <a:lnTo>
                  <a:pt x="11848" y="5498"/>
                </a:lnTo>
                <a:lnTo>
                  <a:pt x="11857" y="5490"/>
                </a:lnTo>
                <a:lnTo>
                  <a:pt x="11857" y="5498"/>
                </a:lnTo>
                <a:lnTo>
                  <a:pt x="11848" y="5498"/>
                </a:lnTo>
                <a:lnTo>
                  <a:pt x="11884" y="5525"/>
                </a:lnTo>
                <a:lnTo>
                  <a:pt x="11884" y="5534"/>
                </a:lnTo>
                <a:lnTo>
                  <a:pt x="11893" y="5525"/>
                </a:lnTo>
                <a:lnTo>
                  <a:pt x="11901" y="5525"/>
                </a:lnTo>
                <a:lnTo>
                  <a:pt x="11893" y="5534"/>
                </a:lnTo>
                <a:lnTo>
                  <a:pt x="11884" y="5543"/>
                </a:lnTo>
                <a:lnTo>
                  <a:pt x="11893" y="5551"/>
                </a:lnTo>
                <a:lnTo>
                  <a:pt x="11901" y="5551"/>
                </a:lnTo>
                <a:lnTo>
                  <a:pt x="11901" y="5560"/>
                </a:lnTo>
                <a:lnTo>
                  <a:pt x="11901" y="5569"/>
                </a:lnTo>
                <a:lnTo>
                  <a:pt x="11910" y="5587"/>
                </a:lnTo>
                <a:lnTo>
                  <a:pt x="11919" y="5587"/>
                </a:lnTo>
                <a:lnTo>
                  <a:pt x="11928" y="5595"/>
                </a:lnTo>
                <a:lnTo>
                  <a:pt x="11945" y="5595"/>
                </a:lnTo>
                <a:lnTo>
                  <a:pt x="11954" y="5595"/>
                </a:lnTo>
                <a:lnTo>
                  <a:pt x="11954" y="5587"/>
                </a:lnTo>
                <a:lnTo>
                  <a:pt x="11963" y="5587"/>
                </a:lnTo>
                <a:lnTo>
                  <a:pt x="11963" y="5578"/>
                </a:lnTo>
                <a:lnTo>
                  <a:pt x="11972" y="5569"/>
                </a:lnTo>
                <a:lnTo>
                  <a:pt x="11981" y="5569"/>
                </a:lnTo>
                <a:lnTo>
                  <a:pt x="11998" y="5560"/>
                </a:lnTo>
                <a:lnTo>
                  <a:pt x="12016" y="5560"/>
                </a:lnTo>
                <a:lnTo>
                  <a:pt x="12025" y="5551"/>
                </a:lnTo>
                <a:lnTo>
                  <a:pt x="12034" y="5543"/>
                </a:lnTo>
                <a:lnTo>
                  <a:pt x="12078" y="5534"/>
                </a:lnTo>
                <a:lnTo>
                  <a:pt x="12095" y="5543"/>
                </a:lnTo>
                <a:lnTo>
                  <a:pt x="12104" y="5543"/>
                </a:lnTo>
                <a:lnTo>
                  <a:pt x="12122" y="5534"/>
                </a:lnTo>
                <a:lnTo>
                  <a:pt x="12148" y="5543"/>
                </a:lnTo>
                <a:lnTo>
                  <a:pt x="12157" y="5543"/>
                </a:lnTo>
                <a:lnTo>
                  <a:pt x="12166" y="5534"/>
                </a:lnTo>
                <a:lnTo>
                  <a:pt x="12175" y="5534"/>
                </a:lnTo>
                <a:lnTo>
                  <a:pt x="12193" y="5534"/>
                </a:lnTo>
                <a:lnTo>
                  <a:pt x="12201" y="5543"/>
                </a:lnTo>
                <a:lnTo>
                  <a:pt x="12201" y="5534"/>
                </a:lnTo>
                <a:lnTo>
                  <a:pt x="12219" y="5525"/>
                </a:lnTo>
                <a:lnTo>
                  <a:pt x="12228" y="5498"/>
                </a:lnTo>
                <a:lnTo>
                  <a:pt x="12237" y="5481"/>
                </a:lnTo>
                <a:lnTo>
                  <a:pt x="12263" y="5472"/>
                </a:lnTo>
                <a:lnTo>
                  <a:pt x="12290" y="5472"/>
                </a:lnTo>
                <a:lnTo>
                  <a:pt x="12298" y="5472"/>
                </a:lnTo>
                <a:lnTo>
                  <a:pt x="12298" y="5463"/>
                </a:lnTo>
                <a:lnTo>
                  <a:pt x="12307" y="5463"/>
                </a:lnTo>
                <a:lnTo>
                  <a:pt x="12298" y="5454"/>
                </a:lnTo>
                <a:lnTo>
                  <a:pt x="12298" y="5445"/>
                </a:lnTo>
                <a:lnTo>
                  <a:pt x="12307" y="5445"/>
                </a:lnTo>
                <a:lnTo>
                  <a:pt x="12307" y="5437"/>
                </a:lnTo>
                <a:lnTo>
                  <a:pt x="12307" y="5419"/>
                </a:lnTo>
                <a:lnTo>
                  <a:pt x="12316" y="5419"/>
                </a:lnTo>
                <a:lnTo>
                  <a:pt x="12316" y="5401"/>
                </a:lnTo>
                <a:lnTo>
                  <a:pt x="12334" y="5392"/>
                </a:lnTo>
                <a:lnTo>
                  <a:pt x="12351" y="5384"/>
                </a:lnTo>
                <a:lnTo>
                  <a:pt x="12369" y="5375"/>
                </a:lnTo>
                <a:lnTo>
                  <a:pt x="12369" y="5366"/>
                </a:lnTo>
                <a:lnTo>
                  <a:pt x="12351" y="5357"/>
                </a:lnTo>
                <a:lnTo>
                  <a:pt x="12351" y="5348"/>
                </a:lnTo>
                <a:lnTo>
                  <a:pt x="12342" y="5340"/>
                </a:lnTo>
                <a:lnTo>
                  <a:pt x="12334" y="5313"/>
                </a:lnTo>
                <a:lnTo>
                  <a:pt x="12334" y="5304"/>
                </a:lnTo>
                <a:lnTo>
                  <a:pt x="12351" y="5269"/>
                </a:lnTo>
                <a:lnTo>
                  <a:pt x="12360" y="5260"/>
                </a:lnTo>
                <a:lnTo>
                  <a:pt x="12369" y="5251"/>
                </a:lnTo>
                <a:lnTo>
                  <a:pt x="12387" y="5234"/>
                </a:lnTo>
                <a:lnTo>
                  <a:pt x="12404" y="5207"/>
                </a:lnTo>
                <a:lnTo>
                  <a:pt x="12413" y="5207"/>
                </a:lnTo>
                <a:lnTo>
                  <a:pt x="12422" y="5198"/>
                </a:lnTo>
                <a:lnTo>
                  <a:pt x="12413" y="5189"/>
                </a:lnTo>
                <a:lnTo>
                  <a:pt x="12422" y="5181"/>
                </a:lnTo>
                <a:lnTo>
                  <a:pt x="12431" y="5172"/>
                </a:lnTo>
                <a:lnTo>
                  <a:pt x="12448" y="5163"/>
                </a:lnTo>
                <a:lnTo>
                  <a:pt x="12475" y="5154"/>
                </a:lnTo>
                <a:lnTo>
                  <a:pt x="12510" y="5145"/>
                </a:lnTo>
                <a:lnTo>
                  <a:pt x="12519" y="5145"/>
                </a:lnTo>
                <a:lnTo>
                  <a:pt x="12528" y="5137"/>
                </a:lnTo>
                <a:lnTo>
                  <a:pt x="12581" y="5110"/>
                </a:lnTo>
                <a:lnTo>
                  <a:pt x="12590" y="5101"/>
                </a:lnTo>
                <a:lnTo>
                  <a:pt x="12598" y="5092"/>
                </a:lnTo>
                <a:lnTo>
                  <a:pt x="12598" y="5084"/>
                </a:lnTo>
                <a:lnTo>
                  <a:pt x="12598" y="5075"/>
                </a:lnTo>
                <a:lnTo>
                  <a:pt x="12590" y="5075"/>
                </a:lnTo>
                <a:lnTo>
                  <a:pt x="12590" y="5066"/>
                </a:lnTo>
                <a:lnTo>
                  <a:pt x="12598" y="5066"/>
                </a:lnTo>
                <a:lnTo>
                  <a:pt x="12598" y="5057"/>
                </a:lnTo>
                <a:lnTo>
                  <a:pt x="12590" y="5048"/>
                </a:lnTo>
                <a:lnTo>
                  <a:pt x="12581" y="5031"/>
                </a:lnTo>
                <a:lnTo>
                  <a:pt x="12581" y="5013"/>
                </a:lnTo>
                <a:lnTo>
                  <a:pt x="12581" y="5004"/>
                </a:lnTo>
                <a:lnTo>
                  <a:pt x="12590" y="4986"/>
                </a:lnTo>
                <a:lnTo>
                  <a:pt x="12598" y="4978"/>
                </a:lnTo>
                <a:lnTo>
                  <a:pt x="12634" y="4960"/>
                </a:lnTo>
                <a:lnTo>
                  <a:pt x="12642" y="4951"/>
                </a:lnTo>
                <a:lnTo>
                  <a:pt x="12660" y="4942"/>
                </a:lnTo>
                <a:lnTo>
                  <a:pt x="12660" y="4951"/>
                </a:lnTo>
                <a:lnTo>
                  <a:pt x="12669" y="4951"/>
                </a:lnTo>
                <a:lnTo>
                  <a:pt x="12678" y="4960"/>
                </a:lnTo>
                <a:lnTo>
                  <a:pt x="12695" y="4960"/>
                </a:lnTo>
                <a:lnTo>
                  <a:pt x="12704" y="4969"/>
                </a:lnTo>
                <a:lnTo>
                  <a:pt x="12713" y="4960"/>
                </a:lnTo>
                <a:lnTo>
                  <a:pt x="12722" y="4960"/>
                </a:lnTo>
                <a:lnTo>
                  <a:pt x="12731" y="4960"/>
                </a:lnTo>
                <a:lnTo>
                  <a:pt x="12731" y="4969"/>
                </a:lnTo>
                <a:lnTo>
                  <a:pt x="12740" y="4969"/>
                </a:lnTo>
                <a:lnTo>
                  <a:pt x="12748" y="4969"/>
                </a:lnTo>
                <a:lnTo>
                  <a:pt x="12757" y="4978"/>
                </a:lnTo>
                <a:lnTo>
                  <a:pt x="12775" y="4986"/>
                </a:lnTo>
                <a:lnTo>
                  <a:pt x="12784" y="4986"/>
                </a:lnTo>
                <a:lnTo>
                  <a:pt x="12801" y="4986"/>
                </a:lnTo>
                <a:lnTo>
                  <a:pt x="12810" y="4995"/>
                </a:lnTo>
                <a:lnTo>
                  <a:pt x="12819" y="4986"/>
                </a:lnTo>
                <a:lnTo>
                  <a:pt x="12837" y="4986"/>
                </a:lnTo>
                <a:lnTo>
                  <a:pt x="12837" y="4978"/>
                </a:lnTo>
                <a:lnTo>
                  <a:pt x="12845" y="4978"/>
                </a:lnTo>
                <a:lnTo>
                  <a:pt x="12845" y="4969"/>
                </a:lnTo>
                <a:lnTo>
                  <a:pt x="12854" y="4969"/>
                </a:lnTo>
                <a:lnTo>
                  <a:pt x="12863" y="4960"/>
                </a:lnTo>
                <a:lnTo>
                  <a:pt x="12889" y="4942"/>
                </a:lnTo>
                <a:lnTo>
                  <a:pt x="12889" y="4934"/>
                </a:lnTo>
                <a:lnTo>
                  <a:pt x="12907" y="4934"/>
                </a:lnTo>
                <a:lnTo>
                  <a:pt x="12925" y="4925"/>
                </a:lnTo>
                <a:lnTo>
                  <a:pt x="12942" y="4916"/>
                </a:lnTo>
                <a:lnTo>
                  <a:pt x="12951" y="4916"/>
                </a:lnTo>
                <a:lnTo>
                  <a:pt x="12969" y="4898"/>
                </a:lnTo>
                <a:lnTo>
                  <a:pt x="12987" y="4881"/>
                </a:lnTo>
                <a:lnTo>
                  <a:pt x="13004" y="4872"/>
                </a:lnTo>
                <a:lnTo>
                  <a:pt x="13013" y="4872"/>
                </a:lnTo>
                <a:lnTo>
                  <a:pt x="13031" y="4881"/>
                </a:lnTo>
                <a:lnTo>
                  <a:pt x="13039" y="4881"/>
                </a:lnTo>
                <a:lnTo>
                  <a:pt x="13075" y="4898"/>
                </a:lnTo>
                <a:lnTo>
                  <a:pt x="13092" y="4907"/>
                </a:lnTo>
                <a:lnTo>
                  <a:pt x="13110" y="4916"/>
                </a:lnTo>
                <a:lnTo>
                  <a:pt x="13110" y="4925"/>
                </a:lnTo>
                <a:lnTo>
                  <a:pt x="13119" y="4951"/>
                </a:lnTo>
                <a:lnTo>
                  <a:pt x="13128" y="4969"/>
                </a:lnTo>
                <a:lnTo>
                  <a:pt x="13128" y="4978"/>
                </a:lnTo>
                <a:lnTo>
                  <a:pt x="13128" y="4986"/>
                </a:lnTo>
                <a:lnTo>
                  <a:pt x="13128" y="4995"/>
                </a:lnTo>
                <a:lnTo>
                  <a:pt x="13128" y="5004"/>
                </a:lnTo>
                <a:lnTo>
                  <a:pt x="13137" y="5004"/>
                </a:lnTo>
                <a:lnTo>
                  <a:pt x="13145" y="5004"/>
                </a:lnTo>
                <a:lnTo>
                  <a:pt x="13145" y="5013"/>
                </a:lnTo>
                <a:lnTo>
                  <a:pt x="13154" y="5013"/>
                </a:lnTo>
                <a:lnTo>
                  <a:pt x="13163" y="5022"/>
                </a:lnTo>
                <a:lnTo>
                  <a:pt x="13181" y="5039"/>
                </a:lnTo>
                <a:lnTo>
                  <a:pt x="13181" y="5048"/>
                </a:lnTo>
                <a:lnTo>
                  <a:pt x="13172" y="5048"/>
                </a:lnTo>
                <a:lnTo>
                  <a:pt x="13181" y="5048"/>
                </a:lnTo>
                <a:lnTo>
                  <a:pt x="13189" y="5048"/>
                </a:lnTo>
                <a:lnTo>
                  <a:pt x="13207" y="5057"/>
                </a:lnTo>
                <a:lnTo>
                  <a:pt x="13215" y="5057"/>
                </a:lnTo>
                <a:lnTo>
                  <a:pt x="13224" y="5084"/>
                </a:lnTo>
                <a:lnTo>
                  <a:pt x="13241" y="5092"/>
                </a:lnTo>
                <a:lnTo>
                  <a:pt x="13250" y="5101"/>
                </a:lnTo>
                <a:lnTo>
                  <a:pt x="13285" y="5137"/>
                </a:lnTo>
                <a:lnTo>
                  <a:pt x="13303" y="5137"/>
                </a:lnTo>
                <a:lnTo>
                  <a:pt x="13312" y="5145"/>
                </a:lnTo>
                <a:lnTo>
                  <a:pt x="13312" y="5154"/>
                </a:lnTo>
                <a:lnTo>
                  <a:pt x="13321" y="5154"/>
                </a:lnTo>
                <a:lnTo>
                  <a:pt x="13330" y="5154"/>
                </a:lnTo>
                <a:lnTo>
                  <a:pt x="13330" y="5145"/>
                </a:lnTo>
                <a:lnTo>
                  <a:pt x="13338" y="5154"/>
                </a:lnTo>
                <a:lnTo>
                  <a:pt x="13356" y="5154"/>
                </a:lnTo>
                <a:lnTo>
                  <a:pt x="13365" y="5154"/>
                </a:lnTo>
                <a:lnTo>
                  <a:pt x="13374" y="5163"/>
                </a:lnTo>
                <a:lnTo>
                  <a:pt x="13391" y="5189"/>
                </a:lnTo>
                <a:lnTo>
                  <a:pt x="13400" y="5189"/>
                </a:lnTo>
                <a:lnTo>
                  <a:pt x="13409" y="5189"/>
                </a:lnTo>
                <a:lnTo>
                  <a:pt x="13418" y="5198"/>
                </a:lnTo>
                <a:lnTo>
                  <a:pt x="13409" y="5207"/>
                </a:lnTo>
                <a:lnTo>
                  <a:pt x="13418" y="5207"/>
                </a:lnTo>
                <a:lnTo>
                  <a:pt x="13427" y="5207"/>
                </a:lnTo>
                <a:lnTo>
                  <a:pt x="13444" y="5207"/>
                </a:lnTo>
                <a:lnTo>
                  <a:pt x="13453" y="5216"/>
                </a:lnTo>
                <a:lnTo>
                  <a:pt x="13453" y="5225"/>
                </a:lnTo>
                <a:lnTo>
                  <a:pt x="13462" y="5225"/>
                </a:lnTo>
                <a:lnTo>
                  <a:pt x="13453" y="5234"/>
                </a:lnTo>
                <a:lnTo>
                  <a:pt x="13453" y="5242"/>
                </a:lnTo>
                <a:lnTo>
                  <a:pt x="13480" y="5251"/>
                </a:lnTo>
                <a:lnTo>
                  <a:pt x="13488" y="5260"/>
                </a:lnTo>
                <a:lnTo>
                  <a:pt x="13506" y="5260"/>
                </a:lnTo>
                <a:lnTo>
                  <a:pt x="13515" y="5269"/>
                </a:lnTo>
                <a:lnTo>
                  <a:pt x="13524" y="5295"/>
                </a:lnTo>
                <a:lnTo>
                  <a:pt x="13533" y="5313"/>
                </a:lnTo>
                <a:lnTo>
                  <a:pt x="13541" y="5340"/>
                </a:lnTo>
                <a:lnTo>
                  <a:pt x="13541" y="5348"/>
                </a:lnTo>
                <a:lnTo>
                  <a:pt x="13550" y="5348"/>
                </a:lnTo>
                <a:lnTo>
                  <a:pt x="13550" y="5366"/>
                </a:lnTo>
                <a:lnTo>
                  <a:pt x="13541" y="5366"/>
                </a:lnTo>
                <a:lnTo>
                  <a:pt x="13533" y="5375"/>
                </a:lnTo>
                <a:lnTo>
                  <a:pt x="13524" y="5375"/>
                </a:lnTo>
                <a:lnTo>
                  <a:pt x="13524" y="5384"/>
                </a:lnTo>
                <a:lnTo>
                  <a:pt x="13524" y="5392"/>
                </a:lnTo>
                <a:lnTo>
                  <a:pt x="13524" y="5410"/>
                </a:lnTo>
                <a:lnTo>
                  <a:pt x="13515" y="5410"/>
                </a:lnTo>
                <a:lnTo>
                  <a:pt x="13506" y="5419"/>
                </a:lnTo>
                <a:lnTo>
                  <a:pt x="13506" y="5428"/>
                </a:lnTo>
                <a:lnTo>
                  <a:pt x="13515" y="5437"/>
                </a:lnTo>
                <a:lnTo>
                  <a:pt x="13541" y="5437"/>
                </a:lnTo>
                <a:lnTo>
                  <a:pt x="13541" y="5428"/>
                </a:lnTo>
                <a:lnTo>
                  <a:pt x="13550" y="5410"/>
                </a:lnTo>
                <a:lnTo>
                  <a:pt x="13577" y="5401"/>
                </a:lnTo>
                <a:lnTo>
                  <a:pt x="13577" y="5392"/>
                </a:lnTo>
                <a:lnTo>
                  <a:pt x="13577" y="5375"/>
                </a:lnTo>
                <a:lnTo>
                  <a:pt x="13577" y="5366"/>
                </a:lnTo>
                <a:lnTo>
                  <a:pt x="13585" y="5357"/>
                </a:lnTo>
                <a:lnTo>
                  <a:pt x="13603" y="5348"/>
                </a:lnTo>
                <a:lnTo>
                  <a:pt x="13612" y="5357"/>
                </a:lnTo>
                <a:lnTo>
                  <a:pt x="13621" y="5348"/>
                </a:lnTo>
                <a:lnTo>
                  <a:pt x="13612" y="5340"/>
                </a:lnTo>
                <a:lnTo>
                  <a:pt x="13612" y="5313"/>
                </a:lnTo>
                <a:lnTo>
                  <a:pt x="13603" y="5304"/>
                </a:lnTo>
                <a:lnTo>
                  <a:pt x="13594" y="5295"/>
                </a:lnTo>
                <a:lnTo>
                  <a:pt x="13577" y="5295"/>
                </a:lnTo>
                <a:lnTo>
                  <a:pt x="13568" y="5287"/>
                </a:lnTo>
                <a:lnTo>
                  <a:pt x="13568" y="5269"/>
                </a:lnTo>
                <a:lnTo>
                  <a:pt x="13585" y="5251"/>
                </a:lnTo>
                <a:lnTo>
                  <a:pt x="13594" y="5234"/>
                </a:lnTo>
                <a:lnTo>
                  <a:pt x="13603" y="5225"/>
                </a:lnTo>
                <a:lnTo>
                  <a:pt x="13612" y="5216"/>
                </a:lnTo>
                <a:lnTo>
                  <a:pt x="13621" y="5216"/>
                </a:lnTo>
                <a:lnTo>
                  <a:pt x="13621" y="5225"/>
                </a:lnTo>
                <a:lnTo>
                  <a:pt x="13630" y="5225"/>
                </a:lnTo>
                <a:lnTo>
                  <a:pt x="13638" y="5234"/>
                </a:lnTo>
                <a:lnTo>
                  <a:pt x="13674" y="5234"/>
                </a:lnTo>
                <a:lnTo>
                  <a:pt x="13682" y="5269"/>
                </a:lnTo>
                <a:lnTo>
                  <a:pt x="13700" y="5278"/>
                </a:lnTo>
                <a:lnTo>
                  <a:pt x="13709" y="5278"/>
                </a:lnTo>
                <a:lnTo>
                  <a:pt x="13709" y="5269"/>
                </a:lnTo>
                <a:lnTo>
                  <a:pt x="13709" y="5260"/>
                </a:lnTo>
                <a:lnTo>
                  <a:pt x="13718" y="5251"/>
                </a:lnTo>
                <a:lnTo>
                  <a:pt x="13718" y="5242"/>
                </a:lnTo>
                <a:lnTo>
                  <a:pt x="13700" y="5225"/>
                </a:lnTo>
                <a:lnTo>
                  <a:pt x="13682" y="5216"/>
                </a:lnTo>
                <a:lnTo>
                  <a:pt x="13674" y="5207"/>
                </a:lnTo>
                <a:lnTo>
                  <a:pt x="13638" y="5189"/>
                </a:lnTo>
                <a:lnTo>
                  <a:pt x="13630" y="5181"/>
                </a:lnTo>
                <a:lnTo>
                  <a:pt x="13612" y="5172"/>
                </a:lnTo>
                <a:lnTo>
                  <a:pt x="13577" y="5154"/>
                </a:lnTo>
                <a:lnTo>
                  <a:pt x="13533" y="5137"/>
                </a:lnTo>
                <a:lnTo>
                  <a:pt x="13524" y="5128"/>
                </a:lnTo>
                <a:lnTo>
                  <a:pt x="13524" y="5119"/>
                </a:lnTo>
                <a:lnTo>
                  <a:pt x="13533" y="5110"/>
                </a:lnTo>
                <a:lnTo>
                  <a:pt x="13541" y="5110"/>
                </a:lnTo>
                <a:lnTo>
                  <a:pt x="13550" y="5101"/>
                </a:lnTo>
                <a:lnTo>
                  <a:pt x="13541" y="5092"/>
                </a:lnTo>
                <a:lnTo>
                  <a:pt x="13533" y="5092"/>
                </a:lnTo>
                <a:lnTo>
                  <a:pt x="13488" y="5092"/>
                </a:lnTo>
                <a:lnTo>
                  <a:pt x="13471" y="5092"/>
                </a:lnTo>
                <a:lnTo>
                  <a:pt x="13453" y="5084"/>
                </a:lnTo>
                <a:lnTo>
                  <a:pt x="13427" y="5066"/>
                </a:lnTo>
                <a:lnTo>
                  <a:pt x="13400" y="5039"/>
                </a:lnTo>
                <a:lnTo>
                  <a:pt x="13383" y="5022"/>
                </a:lnTo>
                <a:lnTo>
                  <a:pt x="13383" y="5013"/>
                </a:lnTo>
                <a:lnTo>
                  <a:pt x="13374" y="4978"/>
                </a:lnTo>
                <a:lnTo>
                  <a:pt x="13365" y="4960"/>
                </a:lnTo>
                <a:lnTo>
                  <a:pt x="13356" y="4951"/>
                </a:lnTo>
                <a:lnTo>
                  <a:pt x="13347" y="4942"/>
                </a:lnTo>
                <a:lnTo>
                  <a:pt x="13338" y="4934"/>
                </a:lnTo>
                <a:lnTo>
                  <a:pt x="13303" y="4916"/>
                </a:lnTo>
                <a:lnTo>
                  <a:pt x="13285" y="4907"/>
                </a:lnTo>
                <a:lnTo>
                  <a:pt x="13277" y="4898"/>
                </a:lnTo>
                <a:lnTo>
                  <a:pt x="13268" y="4889"/>
                </a:lnTo>
                <a:lnTo>
                  <a:pt x="13259" y="4872"/>
                </a:lnTo>
                <a:lnTo>
                  <a:pt x="13259" y="4845"/>
                </a:lnTo>
                <a:lnTo>
                  <a:pt x="13259" y="4836"/>
                </a:lnTo>
                <a:lnTo>
                  <a:pt x="13268" y="4836"/>
                </a:lnTo>
                <a:lnTo>
                  <a:pt x="13277" y="4836"/>
                </a:lnTo>
                <a:lnTo>
                  <a:pt x="13277" y="4828"/>
                </a:lnTo>
                <a:lnTo>
                  <a:pt x="13277" y="4819"/>
                </a:lnTo>
                <a:lnTo>
                  <a:pt x="13268" y="4819"/>
                </a:lnTo>
                <a:lnTo>
                  <a:pt x="13259" y="4801"/>
                </a:lnTo>
                <a:lnTo>
                  <a:pt x="13259" y="4792"/>
                </a:lnTo>
                <a:lnTo>
                  <a:pt x="13259" y="4784"/>
                </a:lnTo>
                <a:lnTo>
                  <a:pt x="13259" y="4775"/>
                </a:lnTo>
                <a:lnTo>
                  <a:pt x="13268" y="4775"/>
                </a:lnTo>
                <a:lnTo>
                  <a:pt x="13277" y="4766"/>
                </a:lnTo>
                <a:lnTo>
                  <a:pt x="13268" y="4775"/>
                </a:lnTo>
                <a:lnTo>
                  <a:pt x="13277" y="4775"/>
                </a:lnTo>
                <a:lnTo>
                  <a:pt x="13285" y="4775"/>
                </a:lnTo>
                <a:lnTo>
                  <a:pt x="13294" y="4766"/>
                </a:lnTo>
                <a:lnTo>
                  <a:pt x="13303" y="4766"/>
                </a:lnTo>
                <a:lnTo>
                  <a:pt x="13312" y="4757"/>
                </a:lnTo>
                <a:lnTo>
                  <a:pt x="13321" y="4757"/>
                </a:lnTo>
                <a:lnTo>
                  <a:pt x="13321" y="4748"/>
                </a:lnTo>
                <a:lnTo>
                  <a:pt x="13330" y="4748"/>
                </a:lnTo>
                <a:lnTo>
                  <a:pt x="13347" y="4757"/>
                </a:lnTo>
                <a:lnTo>
                  <a:pt x="13356" y="4748"/>
                </a:lnTo>
                <a:lnTo>
                  <a:pt x="13374" y="4757"/>
                </a:lnTo>
                <a:lnTo>
                  <a:pt x="13365" y="4766"/>
                </a:lnTo>
                <a:lnTo>
                  <a:pt x="13356" y="4766"/>
                </a:lnTo>
                <a:lnTo>
                  <a:pt x="13356" y="4775"/>
                </a:lnTo>
                <a:lnTo>
                  <a:pt x="13347" y="4775"/>
                </a:lnTo>
                <a:lnTo>
                  <a:pt x="13356" y="4801"/>
                </a:lnTo>
                <a:lnTo>
                  <a:pt x="13356" y="4810"/>
                </a:lnTo>
                <a:lnTo>
                  <a:pt x="13365" y="4819"/>
                </a:lnTo>
                <a:lnTo>
                  <a:pt x="13374" y="4836"/>
                </a:lnTo>
                <a:lnTo>
                  <a:pt x="13383" y="4836"/>
                </a:lnTo>
                <a:lnTo>
                  <a:pt x="13391" y="4828"/>
                </a:lnTo>
                <a:lnTo>
                  <a:pt x="13391" y="4819"/>
                </a:lnTo>
                <a:lnTo>
                  <a:pt x="13400" y="4801"/>
                </a:lnTo>
                <a:lnTo>
                  <a:pt x="13409" y="4792"/>
                </a:lnTo>
                <a:lnTo>
                  <a:pt x="13409" y="4784"/>
                </a:lnTo>
                <a:lnTo>
                  <a:pt x="13418" y="4784"/>
                </a:lnTo>
                <a:lnTo>
                  <a:pt x="13427" y="4792"/>
                </a:lnTo>
                <a:lnTo>
                  <a:pt x="13435" y="4801"/>
                </a:lnTo>
                <a:lnTo>
                  <a:pt x="13453" y="4810"/>
                </a:lnTo>
                <a:lnTo>
                  <a:pt x="13453" y="4819"/>
                </a:lnTo>
                <a:lnTo>
                  <a:pt x="13453" y="4836"/>
                </a:lnTo>
                <a:lnTo>
                  <a:pt x="13453" y="4845"/>
                </a:lnTo>
                <a:lnTo>
                  <a:pt x="13462" y="4854"/>
                </a:lnTo>
                <a:lnTo>
                  <a:pt x="13480" y="4872"/>
                </a:lnTo>
                <a:lnTo>
                  <a:pt x="13488" y="4881"/>
                </a:lnTo>
                <a:lnTo>
                  <a:pt x="13497" y="4881"/>
                </a:lnTo>
                <a:lnTo>
                  <a:pt x="13488" y="4881"/>
                </a:lnTo>
                <a:lnTo>
                  <a:pt x="13480" y="4881"/>
                </a:lnTo>
                <a:lnTo>
                  <a:pt x="13471" y="4881"/>
                </a:lnTo>
                <a:lnTo>
                  <a:pt x="13471" y="4889"/>
                </a:lnTo>
                <a:lnTo>
                  <a:pt x="13497" y="4916"/>
                </a:lnTo>
                <a:lnTo>
                  <a:pt x="13506" y="4925"/>
                </a:lnTo>
                <a:lnTo>
                  <a:pt x="13524" y="4934"/>
                </a:lnTo>
                <a:lnTo>
                  <a:pt x="13533" y="4942"/>
                </a:lnTo>
                <a:lnTo>
                  <a:pt x="13533" y="4951"/>
                </a:lnTo>
                <a:lnTo>
                  <a:pt x="13541" y="4951"/>
                </a:lnTo>
                <a:lnTo>
                  <a:pt x="13550" y="4951"/>
                </a:lnTo>
                <a:lnTo>
                  <a:pt x="13559" y="4951"/>
                </a:lnTo>
                <a:lnTo>
                  <a:pt x="13577" y="4960"/>
                </a:lnTo>
                <a:lnTo>
                  <a:pt x="13603" y="4960"/>
                </a:lnTo>
                <a:lnTo>
                  <a:pt x="13612" y="4978"/>
                </a:lnTo>
                <a:lnTo>
                  <a:pt x="13630" y="4986"/>
                </a:lnTo>
                <a:lnTo>
                  <a:pt x="13647" y="5004"/>
                </a:lnTo>
                <a:lnTo>
                  <a:pt x="13656" y="5004"/>
                </a:lnTo>
                <a:lnTo>
                  <a:pt x="13656" y="5013"/>
                </a:lnTo>
                <a:lnTo>
                  <a:pt x="13621" y="4995"/>
                </a:lnTo>
                <a:lnTo>
                  <a:pt x="13612" y="4995"/>
                </a:lnTo>
                <a:lnTo>
                  <a:pt x="13630" y="5004"/>
                </a:lnTo>
                <a:lnTo>
                  <a:pt x="13647" y="5013"/>
                </a:lnTo>
                <a:lnTo>
                  <a:pt x="13665" y="5013"/>
                </a:lnTo>
                <a:lnTo>
                  <a:pt x="13691" y="5031"/>
                </a:lnTo>
                <a:lnTo>
                  <a:pt x="13700" y="5039"/>
                </a:lnTo>
                <a:lnTo>
                  <a:pt x="13718" y="5048"/>
                </a:lnTo>
                <a:lnTo>
                  <a:pt x="13727" y="5048"/>
                </a:lnTo>
                <a:lnTo>
                  <a:pt x="13727" y="5057"/>
                </a:lnTo>
                <a:lnTo>
                  <a:pt x="13744" y="5066"/>
                </a:lnTo>
                <a:lnTo>
                  <a:pt x="13762" y="5084"/>
                </a:lnTo>
                <a:lnTo>
                  <a:pt x="13771" y="5092"/>
                </a:lnTo>
                <a:lnTo>
                  <a:pt x="13780" y="5101"/>
                </a:lnTo>
                <a:lnTo>
                  <a:pt x="13788" y="5101"/>
                </a:lnTo>
                <a:lnTo>
                  <a:pt x="13797" y="5101"/>
                </a:lnTo>
                <a:lnTo>
                  <a:pt x="13797" y="5119"/>
                </a:lnTo>
                <a:lnTo>
                  <a:pt x="13788" y="5128"/>
                </a:lnTo>
                <a:lnTo>
                  <a:pt x="13788" y="5137"/>
                </a:lnTo>
                <a:lnTo>
                  <a:pt x="13788" y="5145"/>
                </a:lnTo>
                <a:lnTo>
                  <a:pt x="13788" y="5154"/>
                </a:lnTo>
                <a:lnTo>
                  <a:pt x="13788" y="5163"/>
                </a:lnTo>
                <a:lnTo>
                  <a:pt x="13788" y="5181"/>
                </a:lnTo>
                <a:lnTo>
                  <a:pt x="13780" y="5189"/>
                </a:lnTo>
                <a:lnTo>
                  <a:pt x="13780" y="5207"/>
                </a:lnTo>
                <a:lnTo>
                  <a:pt x="13788" y="5216"/>
                </a:lnTo>
                <a:lnTo>
                  <a:pt x="13788" y="5225"/>
                </a:lnTo>
                <a:lnTo>
                  <a:pt x="13780" y="5225"/>
                </a:lnTo>
                <a:lnTo>
                  <a:pt x="13780" y="5234"/>
                </a:lnTo>
                <a:lnTo>
                  <a:pt x="13788" y="5242"/>
                </a:lnTo>
                <a:lnTo>
                  <a:pt x="13815" y="5260"/>
                </a:lnTo>
                <a:lnTo>
                  <a:pt x="13824" y="5269"/>
                </a:lnTo>
                <a:lnTo>
                  <a:pt x="13824" y="5278"/>
                </a:lnTo>
                <a:lnTo>
                  <a:pt x="13824" y="5287"/>
                </a:lnTo>
                <a:lnTo>
                  <a:pt x="13832" y="5295"/>
                </a:lnTo>
                <a:lnTo>
                  <a:pt x="13841" y="5304"/>
                </a:lnTo>
                <a:lnTo>
                  <a:pt x="13850" y="5322"/>
                </a:lnTo>
                <a:lnTo>
                  <a:pt x="13859" y="5322"/>
                </a:lnTo>
                <a:lnTo>
                  <a:pt x="13868" y="5331"/>
                </a:lnTo>
                <a:lnTo>
                  <a:pt x="13877" y="5340"/>
                </a:lnTo>
                <a:lnTo>
                  <a:pt x="13877" y="5348"/>
                </a:lnTo>
                <a:lnTo>
                  <a:pt x="13885" y="5348"/>
                </a:lnTo>
                <a:lnTo>
                  <a:pt x="13894" y="5348"/>
                </a:lnTo>
                <a:lnTo>
                  <a:pt x="13903" y="5348"/>
                </a:lnTo>
                <a:lnTo>
                  <a:pt x="13912" y="5348"/>
                </a:lnTo>
                <a:lnTo>
                  <a:pt x="13912" y="5357"/>
                </a:lnTo>
                <a:lnTo>
                  <a:pt x="13903" y="5357"/>
                </a:lnTo>
                <a:lnTo>
                  <a:pt x="13894" y="5348"/>
                </a:lnTo>
                <a:lnTo>
                  <a:pt x="13885" y="5357"/>
                </a:lnTo>
                <a:lnTo>
                  <a:pt x="13885" y="5366"/>
                </a:lnTo>
                <a:lnTo>
                  <a:pt x="13894" y="5366"/>
                </a:lnTo>
                <a:lnTo>
                  <a:pt x="13903" y="5375"/>
                </a:lnTo>
                <a:lnTo>
                  <a:pt x="13903" y="5392"/>
                </a:lnTo>
                <a:lnTo>
                  <a:pt x="13912" y="5401"/>
                </a:lnTo>
                <a:lnTo>
                  <a:pt x="13921" y="5401"/>
                </a:lnTo>
                <a:lnTo>
                  <a:pt x="13921" y="5392"/>
                </a:lnTo>
                <a:lnTo>
                  <a:pt x="13930" y="5392"/>
                </a:lnTo>
                <a:lnTo>
                  <a:pt x="13930" y="5401"/>
                </a:lnTo>
                <a:lnTo>
                  <a:pt x="13938" y="5401"/>
                </a:lnTo>
                <a:lnTo>
                  <a:pt x="13947" y="5401"/>
                </a:lnTo>
                <a:lnTo>
                  <a:pt x="13956" y="5401"/>
                </a:lnTo>
                <a:lnTo>
                  <a:pt x="13974" y="5401"/>
                </a:lnTo>
                <a:lnTo>
                  <a:pt x="13991" y="5401"/>
                </a:lnTo>
                <a:lnTo>
                  <a:pt x="14000" y="5401"/>
                </a:lnTo>
                <a:lnTo>
                  <a:pt x="14009" y="5392"/>
                </a:lnTo>
                <a:lnTo>
                  <a:pt x="14018" y="5401"/>
                </a:lnTo>
                <a:lnTo>
                  <a:pt x="14027" y="5410"/>
                </a:lnTo>
                <a:lnTo>
                  <a:pt x="14035" y="5410"/>
                </a:lnTo>
                <a:lnTo>
                  <a:pt x="14044" y="5419"/>
                </a:lnTo>
                <a:lnTo>
                  <a:pt x="14044" y="5410"/>
                </a:lnTo>
                <a:lnTo>
                  <a:pt x="14053" y="5419"/>
                </a:lnTo>
                <a:lnTo>
                  <a:pt x="14062" y="5419"/>
                </a:lnTo>
                <a:lnTo>
                  <a:pt x="14062" y="5428"/>
                </a:lnTo>
                <a:lnTo>
                  <a:pt x="14053" y="5428"/>
                </a:lnTo>
                <a:lnTo>
                  <a:pt x="14044" y="5428"/>
                </a:lnTo>
                <a:lnTo>
                  <a:pt x="14035" y="5428"/>
                </a:lnTo>
                <a:lnTo>
                  <a:pt x="14044" y="5428"/>
                </a:lnTo>
                <a:lnTo>
                  <a:pt x="14044" y="5437"/>
                </a:lnTo>
                <a:lnTo>
                  <a:pt x="14035" y="5437"/>
                </a:lnTo>
                <a:lnTo>
                  <a:pt x="14027" y="5428"/>
                </a:lnTo>
                <a:lnTo>
                  <a:pt x="14018" y="5419"/>
                </a:lnTo>
                <a:lnTo>
                  <a:pt x="13991" y="5419"/>
                </a:lnTo>
                <a:lnTo>
                  <a:pt x="13974" y="5401"/>
                </a:lnTo>
                <a:lnTo>
                  <a:pt x="13965" y="5401"/>
                </a:lnTo>
                <a:lnTo>
                  <a:pt x="13956" y="5410"/>
                </a:lnTo>
                <a:lnTo>
                  <a:pt x="13947" y="5419"/>
                </a:lnTo>
                <a:lnTo>
                  <a:pt x="13938" y="5419"/>
                </a:lnTo>
                <a:lnTo>
                  <a:pt x="13930" y="5419"/>
                </a:lnTo>
                <a:lnTo>
                  <a:pt x="13921" y="5428"/>
                </a:lnTo>
                <a:lnTo>
                  <a:pt x="13912" y="5437"/>
                </a:lnTo>
                <a:lnTo>
                  <a:pt x="13912" y="5445"/>
                </a:lnTo>
                <a:lnTo>
                  <a:pt x="13921" y="5454"/>
                </a:lnTo>
                <a:lnTo>
                  <a:pt x="13921" y="5463"/>
                </a:lnTo>
                <a:lnTo>
                  <a:pt x="13930" y="5463"/>
                </a:lnTo>
                <a:lnTo>
                  <a:pt x="13938" y="5472"/>
                </a:lnTo>
                <a:lnTo>
                  <a:pt x="13947" y="5481"/>
                </a:lnTo>
                <a:lnTo>
                  <a:pt x="13947" y="5490"/>
                </a:lnTo>
                <a:lnTo>
                  <a:pt x="13947" y="5498"/>
                </a:lnTo>
                <a:lnTo>
                  <a:pt x="13947" y="5507"/>
                </a:lnTo>
                <a:lnTo>
                  <a:pt x="13956" y="5525"/>
                </a:lnTo>
                <a:lnTo>
                  <a:pt x="13965" y="5543"/>
                </a:lnTo>
                <a:lnTo>
                  <a:pt x="13965" y="5534"/>
                </a:lnTo>
                <a:lnTo>
                  <a:pt x="13974" y="5525"/>
                </a:lnTo>
                <a:lnTo>
                  <a:pt x="13974" y="5516"/>
                </a:lnTo>
                <a:lnTo>
                  <a:pt x="13982" y="5516"/>
                </a:lnTo>
                <a:lnTo>
                  <a:pt x="13982" y="5525"/>
                </a:lnTo>
                <a:lnTo>
                  <a:pt x="13991" y="5525"/>
                </a:lnTo>
                <a:lnTo>
                  <a:pt x="14000" y="5543"/>
                </a:lnTo>
                <a:lnTo>
                  <a:pt x="14000" y="5551"/>
                </a:lnTo>
                <a:lnTo>
                  <a:pt x="14000" y="5560"/>
                </a:lnTo>
                <a:lnTo>
                  <a:pt x="14009" y="5560"/>
                </a:lnTo>
                <a:lnTo>
                  <a:pt x="14009" y="5551"/>
                </a:lnTo>
                <a:lnTo>
                  <a:pt x="14018" y="5534"/>
                </a:lnTo>
                <a:lnTo>
                  <a:pt x="14027" y="5534"/>
                </a:lnTo>
                <a:lnTo>
                  <a:pt x="14035" y="5534"/>
                </a:lnTo>
                <a:lnTo>
                  <a:pt x="14035" y="5543"/>
                </a:lnTo>
                <a:lnTo>
                  <a:pt x="14044" y="5560"/>
                </a:lnTo>
                <a:lnTo>
                  <a:pt x="14053" y="5560"/>
                </a:lnTo>
                <a:lnTo>
                  <a:pt x="14062" y="5560"/>
                </a:lnTo>
                <a:lnTo>
                  <a:pt x="14053" y="5551"/>
                </a:lnTo>
                <a:lnTo>
                  <a:pt x="14053" y="5534"/>
                </a:lnTo>
                <a:lnTo>
                  <a:pt x="14044" y="5516"/>
                </a:lnTo>
                <a:lnTo>
                  <a:pt x="14035" y="5490"/>
                </a:lnTo>
                <a:lnTo>
                  <a:pt x="14027" y="5481"/>
                </a:lnTo>
                <a:lnTo>
                  <a:pt x="14027" y="5472"/>
                </a:lnTo>
                <a:lnTo>
                  <a:pt x="14035" y="5472"/>
                </a:lnTo>
                <a:lnTo>
                  <a:pt x="14044" y="5472"/>
                </a:lnTo>
                <a:lnTo>
                  <a:pt x="14044" y="5481"/>
                </a:lnTo>
                <a:lnTo>
                  <a:pt x="14053" y="5481"/>
                </a:lnTo>
                <a:lnTo>
                  <a:pt x="14053" y="5490"/>
                </a:lnTo>
                <a:lnTo>
                  <a:pt x="14062" y="5490"/>
                </a:lnTo>
                <a:lnTo>
                  <a:pt x="14080" y="5481"/>
                </a:lnTo>
                <a:lnTo>
                  <a:pt x="14080" y="5472"/>
                </a:lnTo>
                <a:lnTo>
                  <a:pt x="14071" y="5463"/>
                </a:lnTo>
                <a:lnTo>
                  <a:pt x="14062" y="5463"/>
                </a:lnTo>
                <a:lnTo>
                  <a:pt x="14062" y="5454"/>
                </a:lnTo>
                <a:lnTo>
                  <a:pt x="14053" y="5445"/>
                </a:lnTo>
                <a:lnTo>
                  <a:pt x="14053" y="5437"/>
                </a:lnTo>
                <a:lnTo>
                  <a:pt x="14062" y="5437"/>
                </a:lnTo>
                <a:lnTo>
                  <a:pt x="14080" y="5437"/>
                </a:lnTo>
                <a:lnTo>
                  <a:pt x="14088" y="5428"/>
                </a:lnTo>
                <a:lnTo>
                  <a:pt x="14097" y="5445"/>
                </a:lnTo>
                <a:lnTo>
                  <a:pt x="14115" y="5454"/>
                </a:lnTo>
                <a:lnTo>
                  <a:pt x="14115" y="5463"/>
                </a:lnTo>
                <a:lnTo>
                  <a:pt x="14124" y="5463"/>
                </a:lnTo>
                <a:lnTo>
                  <a:pt x="14124" y="5454"/>
                </a:lnTo>
                <a:lnTo>
                  <a:pt x="14124" y="5445"/>
                </a:lnTo>
                <a:lnTo>
                  <a:pt x="14124" y="5437"/>
                </a:lnTo>
                <a:lnTo>
                  <a:pt x="14124" y="5419"/>
                </a:lnTo>
                <a:lnTo>
                  <a:pt x="14124" y="5410"/>
                </a:lnTo>
                <a:lnTo>
                  <a:pt x="14115" y="5410"/>
                </a:lnTo>
                <a:lnTo>
                  <a:pt x="14106" y="5401"/>
                </a:lnTo>
                <a:lnTo>
                  <a:pt x="14097" y="5401"/>
                </a:lnTo>
                <a:lnTo>
                  <a:pt x="14088" y="5392"/>
                </a:lnTo>
                <a:lnTo>
                  <a:pt x="14071" y="5384"/>
                </a:lnTo>
                <a:lnTo>
                  <a:pt x="14062" y="5375"/>
                </a:lnTo>
                <a:lnTo>
                  <a:pt x="14053" y="5366"/>
                </a:lnTo>
                <a:lnTo>
                  <a:pt x="14027" y="5366"/>
                </a:lnTo>
                <a:lnTo>
                  <a:pt x="14027" y="5357"/>
                </a:lnTo>
                <a:lnTo>
                  <a:pt x="14018" y="5357"/>
                </a:lnTo>
                <a:lnTo>
                  <a:pt x="14027" y="5357"/>
                </a:lnTo>
                <a:lnTo>
                  <a:pt x="14035" y="5357"/>
                </a:lnTo>
                <a:lnTo>
                  <a:pt x="14044" y="5348"/>
                </a:lnTo>
                <a:lnTo>
                  <a:pt x="14053" y="5340"/>
                </a:lnTo>
                <a:lnTo>
                  <a:pt x="14044" y="5348"/>
                </a:lnTo>
                <a:lnTo>
                  <a:pt x="14044" y="5340"/>
                </a:lnTo>
                <a:lnTo>
                  <a:pt x="14035" y="5331"/>
                </a:lnTo>
                <a:lnTo>
                  <a:pt x="14035" y="5322"/>
                </a:lnTo>
                <a:lnTo>
                  <a:pt x="14044" y="5322"/>
                </a:lnTo>
                <a:lnTo>
                  <a:pt x="14062" y="5322"/>
                </a:lnTo>
                <a:lnTo>
                  <a:pt x="14062" y="5331"/>
                </a:lnTo>
                <a:lnTo>
                  <a:pt x="14053" y="5340"/>
                </a:lnTo>
                <a:lnTo>
                  <a:pt x="14062" y="5340"/>
                </a:lnTo>
                <a:lnTo>
                  <a:pt x="14071" y="5331"/>
                </a:lnTo>
                <a:lnTo>
                  <a:pt x="14071" y="5322"/>
                </a:lnTo>
                <a:lnTo>
                  <a:pt x="14062" y="5313"/>
                </a:lnTo>
                <a:lnTo>
                  <a:pt x="14053" y="5304"/>
                </a:lnTo>
                <a:lnTo>
                  <a:pt x="14044" y="5295"/>
                </a:lnTo>
                <a:lnTo>
                  <a:pt x="14035" y="5278"/>
                </a:lnTo>
                <a:lnTo>
                  <a:pt x="14018" y="5260"/>
                </a:lnTo>
                <a:lnTo>
                  <a:pt x="14018" y="5251"/>
                </a:lnTo>
                <a:lnTo>
                  <a:pt x="14018" y="5234"/>
                </a:lnTo>
                <a:lnTo>
                  <a:pt x="14018" y="5225"/>
                </a:lnTo>
                <a:lnTo>
                  <a:pt x="14018" y="5216"/>
                </a:lnTo>
                <a:lnTo>
                  <a:pt x="14027" y="5216"/>
                </a:lnTo>
                <a:lnTo>
                  <a:pt x="14035" y="5207"/>
                </a:lnTo>
                <a:lnTo>
                  <a:pt x="14044" y="5207"/>
                </a:lnTo>
                <a:lnTo>
                  <a:pt x="14035" y="5216"/>
                </a:lnTo>
                <a:lnTo>
                  <a:pt x="14044" y="5225"/>
                </a:lnTo>
                <a:lnTo>
                  <a:pt x="14053" y="5234"/>
                </a:lnTo>
                <a:lnTo>
                  <a:pt x="14071" y="5242"/>
                </a:lnTo>
                <a:lnTo>
                  <a:pt x="14071" y="5251"/>
                </a:lnTo>
                <a:lnTo>
                  <a:pt x="14080" y="5260"/>
                </a:lnTo>
                <a:lnTo>
                  <a:pt x="14097" y="5269"/>
                </a:lnTo>
                <a:lnTo>
                  <a:pt x="14080" y="5251"/>
                </a:lnTo>
                <a:lnTo>
                  <a:pt x="14080" y="5242"/>
                </a:lnTo>
                <a:lnTo>
                  <a:pt x="14097" y="5242"/>
                </a:lnTo>
                <a:lnTo>
                  <a:pt x="14106" y="5260"/>
                </a:lnTo>
                <a:lnTo>
                  <a:pt x="14115" y="5260"/>
                </a:lnTo>
                <a:lnTo>
                  <a:pt x="14124" y="5260"/>
                </a:lnTo>
                <a:lnTo>
                  <a:pt x="14115" y="5251"/>
                </a:lnTo>
                <a:lnTo>
                  <a:pt x="14106" y="5242"/>
                </a:lnTo>
                <a:lnTo>
                  <a:pt x="14097" y="5234"/>
                </a:lnTo>
                <a:lnTo>
                  <a:pt x="14106" y="5234"/>
                </a:lnTo>
                <a:lnTo>
                  <a:pt x="14115" y="5234"/>
                </a:lnTo>
                <a:lnTo>
                  <a:pt x="14124" y="5234"/>
                </a:lnTo>
                <a:lnTo>
                  <a:pt x="14132" y="5234"/>
                </a:lnTo>
                <a:lnTo>
                  <a:pt x="14141" y="5242"/>
                </a:lnTo>
                <a:lnTo>
                  <a:pt x="14150" y="5251"/>
                </a:lnTo>
                <a:lnTo>
                  <a:pt x="14141" y="5242"/>
                </a:lnTo>
                <a:lnTo>
                  <a:pt x="14132" y="5234"/>
                </a:lnTo>
                <a:lnTo>
                  <a:pt x="14124" y="5225"/>
                </a:lnTo>
                <a:lnTo>
                  <a:pt x="14115" y="5225"/>
                </a:lnTo>
                <a:lnTo>
                  <a:pt x="14106" y="5216"/>
                </a:lnTo>
                <a:lnTo>
                  <a:pt x="14115" y="5216"/>
                </a:lnTo>
                <a:lnTo>
                  <a:pt x="14106" y="5207"/>
                </a:lnTo>
                <a:lnTo>
                  <a:pt x="14106" y="5198"/>
                </a:lnTo>
                <a:lnTo>
                  <a:pt x="14115" y="5198"/>
                </a:lnTo>
                <a:lnTo>
                  <a:pt x="14124" y="5198"/>
                </a:lnTo>
                <a:lnTo>
                  <a:pt x="14141" y="5189"/>
                </a:lnTo>
                <a:lnTo>
                  <a:pt x="14150" y="5181"/>
                </a:lnTo>
                <a:lnTo>
                  <a:pt x="14159" y="5181"/>
                </a:lnTo>
                <a:lnTo>
                  <a:pt x="14168" y="5189"/>
                </a:lnTo>
                <a:lnTo>
                  <a:pt x="14177" y="5189"/>
                </a:lnTo>
                <a:lnTo>
                  <a:pt x="14194" y="5181"/>
                </a:lnTo>
                <a:lnTo>
                  <a:pt x="14203" y="5172"/>
                </a:lnTo>
                <a:lnTo>
                  <a:pt x="14212" y="5181"/>
                </a:lnTo>
                <a:lnTo>
                  <a:pt x="14221" y="5181"/>
                </a:lnTo>
                <a:lnTo>
                  <a:pt x="14229" y="5181"/>
                </a:lnTo>
                <a:lnTo>
                  <a:pt x="14256" y="5189"/>
                </a:lnTo>
                <a:lnTo>
                  <a:pt x="14265" y="5198"/>
                </a:lnTo>
                <a:lnTo>
                  <a:pt x="14274" y="5198"/>
                </a:lnTo>
                <a:lnTo>
                  <a:pt x="14274" y="5207"/>
                </a:lnTo>
                <a:lnTo>
                  <a:pt x="14282" y="5207"/>
                </a:lnTo>
                <a:lnTo>
                  <a:pt x="14291" y="5207"/>
                </a:lnTo>
                <a:lnTo>
                  <a:pt x="14309" y="5207"/>
                </a:lnTo>
                <a:lnTo>
                  <a:pt x="14327" y="5207"/>
                </a:lnTo>
                <a:lnTo>
                  <a:pt x="14318" y="5216"/>
                </a:lnTo>
                <a:lnTo>
                  <a:pt x="14300" y="5225"/>
                </a:lnTo>
                <a:lnTo>
                  <a:pt x="14291" y="5225"/>
                </a:lnTo>
                <a:lnTo>
                  <a:pt x="14282" y="5234"/>
                </a:lnTo>
                <a:lnTo>
                  <a:pt x="14282" y="5242"/>
                </a:lnTo>
                <a:lnTo>
                  <a:pt x="14291" y="5242"/>
                </a:lnTo>
                <a:lnTo>
                  <a:pt x="14282" y="5251"/>
                </a:lnTo>
                <a:lnTo>
                  <a:pt x="14291" y="5251"/>
                </a:lnTo>
                <a:lnTo>
                  <a:pt x="14300" y="5242"/>
                </a:lnTo>
                <a:lnTo>
                  <a:pt x="14327" y="5216"/>
                </a:lnTo>
                <a:lnTo>
                  <a:pt x="14335" y="5216"/>
                </a:lnTo>
                <a:lnTo>
                  <a:pt x="14362" y="5198"/>
                </a:lnTo>
                <a:lnTo>
                  <a:pt x="14371" y="5189"/>
                </a:lnTo>
                <a:lnTo>
                  <a:pt x="14379" y="5181"/>
                </a:lnTo>
                <a:lnTo>
                  <a:pt x="14397" y="5172"/>
                </a:lnTo>
                <a:lnTo>
                  <a:pt x="14406" y="5172"/>
                </a:lnTo>
                <a:lnTo>
                  <a:pt x="14424" y="5172"/>
                </a:lnTo>
                <a:lnTo>
                  <a:pt x="14424" y="5163"/>
                </a:lnTo>
                <a:lnTo>
                  <a:pt x="14432" y="5172"/>
                </a:lnTo>
                <a:lnTo>
                  <a:pt x="14477" y="5181"/>
                </a:lnTo>
                <a:lnTo>
                  <a:pt x="14485" y="5172"/>
                </a:lnTo>
                <a:lnTo>
                  <a:pt x="14494" y="5163"/>
                </a:lnTo>
                <a:lnTo>
                  <a:pt x="14494" y="5154"/>
                </a:lnTo>
                <a:lnTo>
                  <a:pt x="14485" y="5154"/>
                </a:lnTo>
                <a:lnTo>
                  <a:pt x="14441" y="5137"/>
                </a:lnTo>
                <a:lnTo>
                  <a:pt x="14432" y="5128"/>
                </a:lnTo>
                <a:lnTo>
                  <a:pt x="14415" y="5110"/>
                </a:lnTo>
                <a:lnTo>
                  <a:pt x="14415" y="5101"/>
                </a:lnTo>
                <a:lnTo>
                  <a:pt x="14415" y="5092"/>
                </a:lnTo>
                <a:lnTo>
                  <a:pt x="14415" y="5084"/>
                </a:lnTo>
                <a:lnTo>
                  <a:pt x="14406" y="5066"/>
                </a:lnTo>
                <a:lnTo>
                  <a:pt x="14397" y="5057"/>
                </a:lnTo>
                <a:lnTo>
                  <a:pt x="14388" y="5048"/>
                </a:lnTo>
                <a:lnTo>
                  <a:pt x="14379" y="5048"/>
                </a:lnTo>
                <a:lnTo>
                  <a:pt x="14397" y="5022"/>
                </a:lnTo>
                <a:lnTo>
                  <a:pt x="14406" y="5022"/>
                </a:lnTo>
                <a:lnTo>
                  <a:pt x="14406" y="4995"/>
                </a:lnTo>
                <a:lnTo>
                  <a:pt x="14406" y="4978"/>
                </a:lnTo>
                <a:lnTo>
                  <a:pt x="14415" y="4978"/>
                </a:lnTo>
                <a:lnTo>
                  <a:pt x="14424" y="4960"/>
                </a:lnTo>
                <a:lnTo>
                  <a:pt x="14441" y="4960"/>
                </a:lnTo>
                <a:lnTo>
                  <a:pt x="14450" y="4960"/>
                </a:lnTo>
                <a:lnTo>
                  <a:pt x="14459" y="4951"/>
                </a:lnTo>
                <a:lnTo>
                  <a:pt x="14459" y="4934"/>
                </a:lnTo>
                <a:lnTo>
                  <a:pt x="14459" y="4925"/>
                </a:lnTo>
                <a:lnTo>
                  <a:pt x="14468" y="4907"/>
                </a:lnTo>
                <a:lnTo>
                  <a:pt x="14459" y="4881"/>
                </a:lnTo>
                <a:lnTo>
                  <a:pt x="14468" y="4872"/>
                </a:lnTo>
                <a:lnTo>
                  <a:pt x="14477" y="4863"/>
                </a:lnTo>
                <a:lnTo>
                  <a:pt x="14477" y="4854"/>
                </a:lnTo>
                <a:lnTo>
                  <a:pt x="14477" y="4845"/>
                </a:lnTo>
                <a:lnTo>
                  <a:pt x="14485" y="4836"/>
                </a:lnTo>
                <a:lnTo>
                  <a:pt x="14477" y="4828"/>
                </a:lnTo>
                <a:lnTo>
                  <a:pt x="14485" y="4819"/>
                </a:lnTo>
                <a:lnTo>
                  <a:pt x="14494" y="4819"/>
                </a:lnTo>
                <a:lnTo>
                  <a:pt x="14494" y="4828"/>
                </a:lnTo>
                <a:lnTo>
                  <a:pt x="14494" y="4836"/>
                </a:lnTo>
                <a:lnTo>
                  <a:pt x="14529" y="4836"/>
                </a:lnTo>
                <a:lnTo>
                  <a:pt x="14529" y="4828"/>
                </a:lnTo>
                <a:lnTo>
                  <a:pt x="14538" y="4819"/>
                </a:lnTo>
                <a:lnTo>
                  <a:pt x="14538" y="4801"/>
                </a:lnTo>
                <a:lnTo>
                  <a:pt x="14538" y="4792"/>
                </a:lnTo>
                <a:lnTo>
                  <a:pt x="14538" y="4784"/>
                </a:lnTo>
                <a:lnTo>
                  <a:pt x="14538" y="4766"/>
                </a:lnTo>
                <a:lnTo>
                  <a:pt x="14529" y="4766"/>
                </a:lnTo>
                <a:lnTo>
                  <a:pt x="14529" y="4757"/>
                </a:lnTo>
                <a:lnTo>
                  <a:pt x="14538" y="4757"/>
                </a:lnTo>
                <a:lnTo>
                  <a:pt x="14538" y="4748"/>
                </a:lnTo>
                <a:lnTo>
                  <a:pt x="14547" y="4748"/>
                </a:lnTo>
                <a:lnTo>
                  <a:pt x="14556" y="4748"/>
                </a:lnTo>
                <a:lnTo>
                  <a:pt x="14565" y="4748"/>
                </a:lnTo>
                <a:lnTo>
                  <a:pt x="14574" y="4739"/>
                </a:lnTo>
                <a:lnTo>
                  <a:pt x="14582" y="4739"/>
                </a:lnTo>
                <a:lnTo>
                  <a:pt x="14600" y="4722"/>
                </a:lnTo>
                <a:lnTo>
                  <a:pt x="14609" y="4704"/>
                </a:lnTo>
                <a:lnTo>
                  <a:pt x="14609" y="4695"/>
                </a:lnTo>
                <a:lnTo>
                  <a:pt x="14618" y="4695"/>
                </a:lnTo>
                <a:lnTo>
                  <a:pt x="14618" y="4686"/>
                </a:lnTo>
                <a:lnTo>
                  <a:pt x="14618" y="4678"/>
                </a:lnTo>
                <a:lnTo>
                  <a:pt x="14644" y="4669"/>
                </a:lnTo>
                <a:lnTo>
                  <a:pt x="14662" y="4669"/>
                </a:lnTo>
                <a:lnTo>
                  <a:pt x="14671" y="4660"/>
                </a:lnTo>
                <a:lnTo>
                  <a:pt x="14679" y="4660"/>
                </a:lnTo>
                <a:lnTo>
                  <a:pt x="14671" y="4669"/>
                </a:lnTo>
                <a:lnTo>
                  <a:pt x="14688" y="4669"/>
                </a:lnTo>
                <a:lnTo>
                  <a:pt x="14697" y="4669"/>
                </a:lnTo>
                <a:lnTo>
                  <a:pt x="14706" y="4660"/>
                </a:lnTo>
                <a:lnTo>
                  <a:pt x="14706" y="4642"/>
                </a:lnTo>
                <a:lnTo>
                  <a:pt x="14697" y="4633"/>
                </a:lnTo>
                <a:lnTo>
                  <a:pt x="14697" y="4625"/>
                </a:lnTo>
                <a:lnTo>
                  <a:pt x="14688" y="4616"/>
                </a:lnTo>
                <a:lnTo>
                  <a:pt x="14697" y="4625"/>
                </a:lnTo>
                <a:lnTo>
                  <a:pt x="14706" y="4633"/>
                </a:lnTo>
                <a:lnTo>
                  <a:pt x="14706" y="4651"/>
                </a:lnTo>
                <a:lnTo>
                  <a:pt x="14706" y="4660"/>
                </a:lnTo>
                <a:lnTo>
                  <a:pt x="14715" y="4669"/>
                </a:lnTo>
                <a:lnTo>
                  <a:pt x="14732" y="4678"/>
                </a:lnTo>
                <a:lnTo>
                  <a:pt x="14750" y="4669"/>
                </a:lnTo>
                <a:lnTo>
                  <a:pt x="14741" y="4678"/>
                </a:lnTo>
                <a:lnTo>
                  <a:pt x="14732" y="4686"/>
                </a:lnTo>
                <a:lnTo>
                  <a:pt x="14715" y="4678"/>
                </a:lnTo>
                <a:lnTo>
                  <a:pt x="14697" y="4678"/>
                </a:lnTo>
                <a:lnTo>
                  <a:pt x="14688" y="4678"/>
                </a:lnTo>
                <a:lnTo>
                  <a:pt x="14679" y="4678"/>
                </a:lnTo>
                <a:lnTo>
                  <a:pt x="14688" y="4686"/>
                </a:lnTo>
                <a:lnTo>
                  <a:pt x="14697" y="4686"/>
                </a:lnTo>
                <a:lnTo>
                  <a:pt x="14706" y="4686"/>
                </a:lnTo>
                <a:lnTo>
                  <a:pt x="14706" y="4695"/>
                </a:lnTo>
                <a:lnTo>
                  <a:pt x="14697" y="4695"/>
                </a:lnTo>
                <a:lnTo>
                  <a:pt x="14697" y="4704"/>
                </a:lnTo>
                <a:lnTo>
                  <a:pt x="14706" y="4704"/>
                </a:lnTo>
                <a:lnTo>
                  <a:pt x="14715" y="4704"/>
                </a:lnTo>
                <a:lnTo>
                  <a:pt x="14732" y="4713"/>
                </a:lnTo>
                <a:lnTo>
                  <a:pt x="14741" y="4722"/>
                </a:lnTo>
                <a:lnTo>
                  <a:pt x="14768" y="4713"/>
                </a:lnTo>
                <a:lnTo>
                  <a:pt x="14776" y="4713"/>
                </a:lnTo>
                <a:lnTo>
                  <a:pt x="14794" y="4713"/>
                </a:lnTo>
                <a:lnTo>
                  <a:pt x="14803" y="4713"/>
                </a:lnTo>
                <a:lnTo>
                  <a:pt x="14812" y="4722"/>
                </a:lnTo>
                <a:lnTo>
                  <a:pt x="14821" y="4722"/>
                </a:lnTo>
                <a:lnTo>
                  <a:pt x="14829" y="4722"/>
                </a:lnTo>
                <a:lnTo>
                  <a:pt x="14829" y="4731"/>
                </a:lnTo>
                <a:lnTo>
                  <a:pt x="14821" y="4739"/>
                </a:lnTo>
                <a:lnTo>
                  <a:pt x="14803" y="4748"/>
                </a:lnTo>
                <a:lnTo>
                  <a:pt x="14794" y="4748"/>
                </a:lnTo>
                <a:lnTo>
                  <a:pt x="14768" y="4766"/>
                </a:lnTo>
                <a:lnTo>
                  <a:pt x="14750" y="4784"/>
                </a:lnTo>
                <a:lnTo>
                  <a:pt x="14750" y="4792"/>
                </a:lnTo>
                <a:lnTo>
                  <a:pt x="14768" y="4784"/>
                </a:lnTo>
                <a:lnTo>
                  <a:pt x="14776" y="4784"/>
                </a:lnTo>
                <a:lnTo>
                  <a:pt x="14794" y="4801"/>
                </a:lnTo>
                <a:lnTo>
                  <a:pt x="14803" y="4801"/>
                </a:lnTo>
                <a:lnTo>
                  <a:pt x="14812" y="4801"/>
                </a:lnTo>
                <a:lnTo>
                  <a:pt x="14821" y="4810"/>
                </a:lnTo>
                <a:lnTo>
                  <a:pt x="14829" y="4819"/>
                </a:lnTo>
                <a:lnTo>
                  <a:pt x="14829" y="4828"/>
                </a:lnTo>
                <a:lnTo>
                  <a:pt x="14821" y="4845"/>
                </a:lnTo>
                <a:lnTo>
                  <a:pt x="14821" y="4854"/>
                </a:lnTo>
                <a:lnTo>
                  <a:pt x="14812" y="4863"/>
                </a:lnTo>
                <a:lnTo>
                  <a:pt x="14829" y="4872"/>
                </a:lnTo>
                <a:lnTo>
                  <a:pt x="14838" y="4872"/>
                </a:lnTo>
                <a:lnTo>
                  <a:pt x="14847" y="4872"/>
                </a:lnTo>
                <a:lnTo>
                  <a:pt x="14865" y="4872"/>
                </a:lnTo>
                <a:lnTo>
                  <a:pt x="14874" y="4863"/>
                </a:lnTo>
                <a:lnTo>
                  <a:pt x="14891" y="4845"/>
                </a:lnTo>
                <a:lnTo>
                  <a:pt x="14909" y="4836"/>
                </a:lnTo>
                <a:lnTo>
                  <a:pt x="14918" y="4836"/>
                </a:lnTo>
                <a:lnTo>
                  <a:pt x="14935" y="4836"/>
                </a:lnTo>
                <a:lnTo>
                  <a:pt x="14944" y="4828"/>
                </a:lnTo>
                <a:lnTo>
                  <a:pt x="14953" y="4819"/>
                </a:lnTo>
                <a:lnTo>
                  <a:pt x="14962" y="4810"/>
                </a:lnTo>
                <a:lnTo>
                  <a:pt x="14971" y="4810"/>
                </a:lnTo>
                <a:lnTo>
                  <a:pt x="14979" y="4810"/>
                </a:lnTo>
                <a:lnTo>
                  <a:pt x="14988" y="4810"/>
                </a:lnTo>
                <a:lnTo>
                  <a:pt x="14988" y="4819"/>
                </a:lnTo>
                <a:lnTo>
                  <a:pt x="14997" y="4819"/>
                </a:lnTo>
                <a:lnTo>
                  <a:pt x="15006" y="4819"/>
                </a:lnTo>
                <a:lnTo>
                  <a:pt x="15023" y="4819"/>
                </a:lnTo>
                <a:lnTo>
                  <a:pt x="15032" y="4810"/>
                </a:lnTo>
                <a:lnTo>
                  <a:pt x="15032" y="4801"/>
                </a:lnTo>
                <a:lnTo>
                  <a:pt x="15041" y="4792"/>
                </a:lnTo>
                <a:lnTo>
                  <a:pt x="15041" y="4784"/>
                </a:lnTo>
                <a:lnTo>
                  <a:pt x="15032" y="4775"/>
                </a:lnTo>
                <a:lnTo>
                  <a:pt x="15023" y="4775"/>
                </a:lnTo>
                <a:lnTo>
                  <a:pt x="15015" y="4775"/>
                </a:lnTo>
                <a:lnTo>
                  <a:pt x="15006" y="4784"/>
                </a:lnTo>
                <a:lnTo>
                  <a:pt x="14988" y="4784"/>
                </a:lnTo>
                <a:lnTo>
                  <a:pt x="14971" y="4792"/>
                </a:lnTo>
                <a:lnTo>
                  <a:pt x="14962" y="4792"/>
                </a:lnTo>
                <a:lnTo>
                  <a:pt x="14953" y="4784"/>
                </a:lnTo>
                <a:lnTo>
                  <a:pt x="14953" y="4775"/>
                </a:lnTo>
                <a:lnTo>
                  <a:pt x="14935" y="4757"/>
                </a:lnTo>
                <a:lnTo>
                  <a:pt x="14926" y="4739"/>
                </a:lnTo>
                <a:lnTo>
                  <a:pt x="14918" y="4731"/>
                </a:lnTo>
                <a:lnTo>
                  <a:pt x="14918" y="4722"/>
                </a:lnTo>
                <a:lnTo>
                  <a:pt x="14918" y="4713"/>
                </a:lnTo>
                <a:lnTo>
                  <a:pt x="14926" y="4704"/>
                </a:lnTo>
                <a:lnTo>
                  <a:pt x="14935" y="4704"/>
                </a:lnTo>
                <a:lnTo>
                  <a:pt x="14944" y="4686"/>
                </a:lnTo>
                <a:lnTo>
                  <a:pt x="14953" y="4695"/>
                </a:lnTo>
                <a:lnTo>
                  <a:pt x="14953" y="4704"/>
                </a:lnTo>
                <a:lnTo>
                  <a:pt x="14944" y="4704"/>
                </a:lnTo>
                <a:lnTo>
                  <a:pt x="14926" y="4722"/>
                </a:lnTo>
                <a:lnTo>
                  <a:pt x="14935" y="4722"/>
                </a:lnTo>
                <a:lnTo>
                  <a:pt x="14935" y="4713"/>
                </a:lnTo>
                <a:lnTo>
                  <a:pt x="14944" y="4713"/>
                </a:lnTo>
                <a:lnTo>
                  <a:pt x="14962" y="4695"/>
                </a:lnTo>
                <a:lnTo>
                  <a:pt x="14988" y="4669"/>
                </a:lnTo>
                <a:lnTo>
                  <a:pt x="15006" y="4669"/>
                </a:lnTo>
                <a:lnTo>
                  <a:pt x="15015" y="4669"/>
                </a:lnTo>
                <a:lnTo>
                  <a:pt x="15023" y="4669"/>
                </a:lnTo>
                <a:lnTo>
                  <a:pt x="15032" y="4660"/>
                </a:lnTo>
                <a:lnTo>
                  <a:pt x="15041" y="4660"/>
                </a:lnTo>
                <a:lnTo>
                  <a:pt x="15050" y="4660"/>
                </a:lnTo>
                <a:lnTo>
                  <a:pt x="15059" y="4660"/>
                </a:lnTo>
                <a:lnTo>
                  <a:pt x="15068" y="4651"/>
                </a:lnTo>
                <a:lnTo>
                  <a:pt x="15076" y="4642"/>
                </a:lnTo>
                <a:lnTo>
                  <a:pt x="15094" y="4642"/>
                </a:lnTo>
                <a:lnTo>
                  <a:pt x="15103" y="4642"/>
                </a:lnTo>
                <a:lnTo>
                  <a:pt x="15121" y="4625"/>
                </a:lnTo>
                <a:lnTo>
                  <a:pt x="15138" y="4625"/>
                </a:lnTo>
                <a:lnTo>
                  <a:pt x="15165" y="4625"/>
                </a:lnTo>
                <a:lnTo>
                  <a:pt x="15182" y="4616"/>
                </a:lnTo>
                <a:lnTo>
                  <a:pt x="15191" y="4616"/>
                </a:lnTo>
                <a:lnTo>
                  <a:pt x="15209" y="4607"/>
                </a:lnTo>
                <a:lnTo>
                  <a:pt x="15200" y="4616"/>
                </a:lnTo>
                <a:lnTo>
                  <a:pt x="15191" y="4625"/>
                </a:lnTo>
                <a:lnTo>
                  <a:pt x="15200" y="4625"/>
                </a:lnTo>
                <a:lnTo>
                  <a:pt x="15218" y="4616"/>
                </a:lnTo>
                <a:lnTo>
                  <a:pt x="15226" y="4607"/>
                </a:lnTo>
                <a:lnTo>
                  <a:pt x="15235" y="4607"/>
                </a:lnTo>
                <a:lnTo>
                  <a:pt x="15244" y="4616"/>
                </a:lnTo>
                <a:lnTo>
                  <a:pt x="15244" y="4625"/>
                </a:lnTo>
                <a:lnTo>
                  <a:pt x="15244" y="4633"/>
                </a:lnTo>
                <a:lnTo>
                  <a:pt x="15235" y="4633"/>
                </a:lnTo>
                <a:lnTo>
                  <a:pt x="15209" y="4642"/>
                </a:lnTo>
                <a:lnTo>
                  <a:pt x="15200" y="4651"/>
                </a:lnTo>
                <a:lnTo>
                  <a:pt x="15182" y="4651"/>
                </a:lnTo>
                <a:lnTo>
                  <a:pt x="15182" y="4660"/>
                </a:lnTo>
                <a:lnTo>
                  <a:pt x="15191" y="4669"/>
                </a:lnTo>
                <a:lnTo>
                  <a:pt x="15173" y="4669"/>
                </a:lnTo>
                <a:lnTo>
                  <a:pt x="15165" y="4660"/>
                </a:lnTo>
                <a:lnTo>
                  <a:pt x="15147" y="4669"/>
                </a:lnTo>
                <a:lnTo>
                  <a:pt x="15138" y="4669"/>
                </a:lnTo>
                <a:lnTo>
                  <a:pt x="15129" y="4669"/>
                </a:lnTo>
                <a:lnTo>
                  <a:pt x="15138" y="4678"/>
                </a:lnTo>
                <a:lnTo>
                  <a:pt x="15147" y="4686"/>
                </a:lnTo>
                <a:lnTo>
                  <a:pt x="15147" y="4695"/>
                </a:lnTo>
                <a:lnTo>
                  <a:pt x="15156" y="4695"/>
                </a:lnTo>
                <a:lnTo>
                  <a:pt x="15173" y="4704"/>
                </a:lnTo>
                <a:lnTo>
                  <a:pt x="15182" y="4722"/>
                </a:lnTo>
                <a:lnTo>
                  <a:pt x="15173" y="4722"/>
                </a:lnTo>
                <a:lnTo>
                  <a:pt x="15165" y="4722"/>
                </a:lnTo>
                <a:lnTo>
                  <a:pt x="15156" y="4731"/>
                </a:lnTo>
                <a:lnTo>
                  <a:pt x="15156" y="4722"/>
                </a:lnTo>
                <a:lnTo>
                  <a:pt x="15147" y="4722"/>
                </a:lnTo>
                <a:lnTo>
                  <a:pt x="15147" y="4731"/>
                </a:lnTo>
                <a:lnTo>
                  <a:pt x="15138" y="4748"/>
                </a:lnTo>
                <a:lnTo>
                  <a:pt x="15129" y="4757"/>
                </a:lnTo>
                <a:lnTo>
                  <a:pt x="15121" y="4766"/>
                </a:lnTo>
                <a:lnTo>
                  <a:pt x="15121" y="4775"/>
                </a:lnTo>
                <a:lnTo>
                  <a:pt x="15129" y="4775"/>
                </a:lnTo>
                <a:lnTo>
                  <a:pt x="15129" y="4784"/>
                </a:lnTo>
                <a:lnTo>
                  <a:pt x="15121" y="4784"/>
                </a:lnTo>
                <a:lnTo>
                  <a:pt x="15094" y="4792"/>
                </a:lnTo>
                <a:lnTo>
                  <a:pt x="15085" y="4792"/>
                </a:lnTo>
                <a:lnTo>
                  <a:pt x="15076" y="4784"/>
                </a:lnTo>
                <a:lnTo>
                  <a:pt x="15068" y="4784"/>
                </a:lnTo>
                <a:lnTo>
                  <a:pt x="15059" y="4784"/>
                </a:lnTo>
                <a:lnTo>
                  <a:pt x="15076" y="4792"/>
                </a:lnTo>
                <a:lnTo>
                  <a:pt x="15068" y="4792"/>
                </a:lnTo>
                <a:lnTo>
                  <a:pt x="15050" y="4801"/>
                </a:lnTo>
                <a:lnTo>
                  <a:pt x="15050" y="4810"/>
                </a:lnTo>
                <a:lnTo>
                  <a:pt x="15076" y="4810"/>
                </a:lnTo>
                <a:lnTo>
                  <a:pt x="15094" y="4819"/>
                </a:lnTo>
                <a:lnTo>
                  <a:pt x="15094" y="4828"/>
                </a:lnTo>
                <a:lnTo>
                  <a:pt x="15103" y="4836"/>
                </a:lnTo>
                <a:lnTo>
                  <a:pt x="15103" y="4845"/>
                </a:lnTo>
                <a:lnTo>
                  <a:pt x="15112" y="4845"/>
                </a:lnTo>
                <a:lnTo>
                  <a:pt x="15121" y="4845"/>
                </a:lnTo>
                <a:lnTo>
                  <a:pt x="15129" y="4845"/>
                </a:lnTo>
                <a:lnTo>
                  <a:pt x="15138" y="4845"/>
                </a:lnTo>
                <a:lnTo>
                  <a:pt x="15165" y="4872"/>
                </a:lnTo>
                <a:lnTo>
                  <a:pt x="15173" y="4872"/>
                </a:lnTo>
                <a:lnTo>
                  <a:pt x="15200" y="4881"/>
                </a:lnTo>
                <a:lnTo>
                  <a:pt x="15244" y="4916"/>
                </a:lnTo>
                <a:lnTo>
                  <a:pt x="15262" y="4934"/>
                </a:lnTo>
                <a:lnTo>
                  <a:pt x="15288" y="4960"/>
                </a:lnTo>
                <a:lnTo>
                  <a:pt x="15297" y="4960"/>
                </a:lnTo>
                <a:lnTo>
                  <a:pt x="15315" y="4969"/>
                </a:lnTo>
                <a:lnTo>
                  <a:pt x="15332" y="4986"/>
                </a:lnTo>
                <a:lnTo>
                  <a:pt x="15359" y="4995"/>
                </a:lnTo>
                <a:lnTo>
                  <a:pt x="15376" y="5004"/>
                </a:lnTo>
                <a:lnTo>
                  <a:pt x="15376" y="5013"/>
                </a:lnTo>
                <a:lnTo>
                  <a:pt x="15403" y="5022"/>
                </a:lnTo>
                <a:lnTo>
                  <a:pt x="15403" y="5031"/>
                </a:lnTo>
                <a:lnTo>
                  <a:pt x="15412" y="5048"/>
                </a:lnTo>
                <a:lnTo>
                  <a:pt x="15421" y="5075"/>
                </a:lnTo>
                <a:lnTo>
                  <a:pt x="15429" y="5092"/>
                </a:lnTo>
                <a:lnTo>
                  <a:pt x="15429" y="5101"/>
                </a:lnTo>
                <a:lnTo>
                  <a:pt x="15421" y="5110"/>
                </a:lnTo>
                <a:lnTo>
                  <a:pt x="15412" y="5128"/>
                </a:lnTo>
                <a:lnTo>
                  <a:pt x="15403" y="5137"/>
                </a:lnTo>
                <a:lnTo>
                  <a:pt x="15376" y="5154"/>
                </a:lnTo>
                <a:lnTo>
                  <a:pt x="15368" y="5154"/>
                </a:lnTo>
                <a:lnTo>
                  <a:pt x="15359" y="5154"/>
                </a:lnTo>
                <a:lnTo>
                  <a:pt x="15350" y="5163"/>
                </a:lnTo>
                <a:lnTo>
                  <a:pt x="15315" y="5181"/>
                </a:lnTo>
                <a:lnTo>
                  <a:pt x="15306" y="5181"/>
                </a:lnTo>
                <a:lnTo>
                  <a:pt x="15297" y="5172"/>
                </a:lnTo>
                <a:lnTo>
                  <a:pt x="15288" y="5181"/>
                </a:lnTo>
                <a:lnTo>
                  <a:pt x="15279" y="5172"/>
                </a:lnTo>
                <a:lnTo>
                  <a:pt x="15253" y="5163"/>
                </a:lnTo>
                <a:lnTo>
                  <a:pt x="15209" y="5172"/>
                </a:lnTo>
                <a:lnTo>
                  <a:pt x="15191" y="5181"/>
                </a:lnTo>
                <a:lnTo>
                  <a:pt x="15182" y="5181"/>
                </a:lnTo>
                <a:lnTo>
                  <a:pt x="15147" y="5172"/>
                </a:lnTo>
                <a:lnTo>
                  <a:pt x="15129" y="5163"/>
                </a:lnTo>
                <a:lnTo>
                  <a:pt x="15112" y="5163"/>
                </a:lnTo>
                <a:lnTo>
                  <a:pt x="15085" y="5154"/>
                </a:lnTo>
                <a:lnTo>
                  <a:pt x="15076" y="5154"/>
                </a:lnTo>
                <a:lnTo>
                  <a:pt x="15059" y="5145"/>
                </a:lnTo>
                <a:lnTo>
                  <a:pt x="15050" y="5145"/>
                </a:lnTo>
                <a:lnTo>
                  <a:pt x="15041" y="5154"/>
                </a:lnTo>
                <a:lnTo>
                  <a:pt x="15032" y="5154"/>
                </a:lnTo>
                <a:lnTo>
                  <a:pt x="15023" y="5145"/>
                </a:lnTo>
                <a:lnTo>
                  <a:pt x="15015" y="5137"/>
                </a:lnTo>
                <a:lnTo>
                  <a:pt x="15006" y="5119"/>
                </a:lnTo>
                <a:lnTo>
                  <a:pt x="15006" y="5110"/>
                </a:lnTo>
                <a:lnTo>
                  <a:pt x="14997" y="5110"/>
                </a:lnTo>
                <a:lnTo>
                  <a:pt x="14971" y="5119"/>
                </a:lnTo>
                <a:lnTo>
                  <a:pt x="14953" y="5110"/>
                </a:lnTo>
                <a:lnTo>
                  <a:pt x="14944" y="5101"/>
                </a:lnTo>
                <a:lnTo>
                  <a:pt x="14935" y="5092"/>
                </a:lnTo>
                <a:lnTo>
                  <a:pt x="14944" y="5084"/>
                </a:lnTo>
                <a:lnTo>
                  <a:pt x="14926" y="5084"/>
                </a:lnTo>
                <a:lnTo>
                  <a:pt x="14909" y="5092"/>
                </a:lnTo>
                <a:lnTo>
                  <a:pt x="14874" y="5092"/>
                </a:lnTo>
                <a:lnTo>
                  <a:pt x="14812" y="5084"/>
                </a:lnTo>
                <a:lnTo>
                  <a:pt x="14803" y="5084"/>
                </a:lnTo>
                <a:lnTo>
                  <a:pt x="14776" y="5092"/>
                </a:lnTo>
                <a:lnTo>
                  <a:pt x="14750" y="5101"/>
                </a:lnTo>
                <a:lnTo>
                  <a:pt x="14732" y="5110"/>
                </a:lnTo>
                <a:lnTo>
                  <a:pt x="14715" y="5119"/>
                </a:lnTo>
                <a:lnTo>
                  <a:pt x="14671" y="5145"/>
                </a:lnTo>
                <a:lnTo>
                  <a:pt x="14662" y="5163"/>
                </a:lnTo>
                <a:lnTo>
                  <a:pt x="14653" y="5163"/>
                </a:lnTo>
                <a:lnTo>
                  <a:pt x="14618" y="5163"/>
                </a:lnTo>
                <a:lnTo>
                  <a:pt x="14591" y="5154"/>
                </a:lnTo>
                <a:lnTo>
                  <a:pt x="14556" y="5163"/>
                </a:lnTo>
                <a:lnTo>
                  <a:pt x="14512" y="5154"/>
                </a:lnTo>
                <a:lnTo>
                  <a:pt x="14503" y="5154"/>
                </a:lnTo>
                <a:lnTo>
                  <a:pt x="14494" y="5163"/>
                </a:lnTo>
                <a:lnTo>
                  <a:pt x="14494" y="5172"/>
                </a:lnTo>
                <a:lnTo>
                  <a:pt x="14494" y="5181"/>
                </a:lnTo>
                <a:lnTo>
                  <a:pt x="14512" y="5189"/>
                </a:lnTo>
                <a:lnTo>
                  <a:pt x="14547" y="5198"/>
                </a:lnTo>
                <a:lnTo>
                  <a:pt x="14529" y="5198"/>
                </a:lnTo>
                <a:lnTo>
                  <a:pt x="14494" y="5207"/>
                </a:lnTo>
                <a:lnTo>
                  <a:pt x="14485" y="5207"/>
                </a:lnTo>
                <a:lnTo>
                  <a:pt x="14477" y="5216"/>
                </a:lnTo>
                <a:lnTo>
                  <a:pt x="14485" y="5225"/>
                </a:lnTo>
                <a:lnTo>
                  <a:pt x="14494" y="5225"/>
                </a:lnTo>
                <a:lnTo>
                  <a:pt x="14485" y="5225"/>
                </a:lnTo>
                <a:lnTo>
                  <a:pt x="14468" y="5225"/>
                </a:lnTo>
                <a:lnTo>
                  <a:pt x="14459" y="5225"/>
                </a:lnTo>
                <a:lnTo>
                  <a:pt x="14432" y="5225"/>
                </a:lnTo>
                <a:lnTo>
                  <a:pt x="14415" y="5225"/>
                </a:lnTo>
                <a:lnTo>
                  <a:pt x="14406" y="5225"/>
                </a:lnTo>
                <a:lnTo>
                  <a:pt x="14415" y="5225"/>
                </a:lnTo>
                <a:lnTo>
                  <a:pt x="14415" y="5216"/>
                </a:lnTo>
                <a:lnTo>
                  <a:pt x="14406" y="5216"/>
                </a:lnTo>
                <a:lnTo>
                  <a:pt x="14397" y="5216"/>
                </a:lnTo>
                <a:lnTo>
                  <a:pt x="14406" y="5225"/>
                </a:lnTo>
                <a:lnTo>
                  <a:pt x="14397" y="5234"/>
                </a:lnTo>
                <a:lnTo>
                  <a:pt x="14379" y="5234"/>
                </a:lnTo>
                <a:lnTo>
                  <a:pt x="14362" y="5225"/>
                </a:lnTo>
                <a:lnTo>
                  <a:pt x="14353" y="5225"/>
                </a:lnTo>
                <a:lnTo>
                  <a:pt x="14344" y="5225"/>
                </a:lnTo>
                <a:lnTo>
                  <a:pt x="14327" y="5225"/>
                </a:lnTo>
                <a:lnTo>
                  <a:pt x="14300" y="5242"/>
                </a:lnTo>
                <a:lnTo>
                  <a:pt x="14291" y="5260"/>
                </a:lnTo>
                <a:lnTo>
                  <a:pt x="14282" y="5260"/>
                </a:lnTo>
                <a:lnTo>
                  <a:pt x="14282" y="5269"/>
                </a:lnTo>
                <a:lnTo>
                  <a:pt x="14282" y="5287"/>
                </a:lnTo>
                <a:lnTo>
                  <a:pt x="14274" y="5295"/>
                </a:lnTo>
                <a:lnTo>
                  <a:pt x="14274" y="5304"/>
                </a:lnTo>
                <a:lnTo>
                  <a:pt x="14291" y="5304"/>
                </a:lnTo>
                <a:lnTo>
                  <a:pt x="14300" y="5304"/>
                </a:lnTo>
                <a:lnTo>
                  <a:pt x="14327" y="5295"/>
                </a:lnTo>
                <a:lnTo>
                  <a:pt x="14335" y="5304"/>
                </a:lnTo>
                <a:lnTo>
                  <a:pt x="14327" y="5313"/>
                </a:lnTo>
                <a:lnTo>
                  <a:pt x="14318" y="5322"/>
                </a:lnTo>
                <a:lnTo>
                  <a:pt x="14327" y="5340"/>
                </a:lnTo>
                <a:lnTo>
                  <a:pt x="14327" y="5348"/>
                </a:lnTo>
                <a:lnTo>
                  <a:pt x="14335" y="5357"/>
                </a:lnTo>
                <a:lnTo>
                  <a:pt x="14344" y="5357"/>
                </a:lnTo>
                <a:lnTo>
                  <a:pt x="14335" y="5366"/>
                </a:lnTo>
                <a:lnTo>
                  <a:pt x="14327" y="5366"/>
                </a:lnTo>
                <a:lnTo>
                  <a:pt x="14327" y="5375"/>
                </a:lnTo>
                <a:lnTo>
                  <a:pt x="14327" y="5384"/>
                </a:lnTo>
                <a:lnTo>
                  <a:pt x="14335" y="5392"/>
                </a:lnTo>
                <a:lnTo>
                  <a:pt x="14353" y="5392"/>
                </a:lnTo>
                <a:lnTo>
                  <a:pt x="14353" y="5401"/>
                </a:lnTo>
                <a:lnTo>
                  <a:pt x="14335" y="5401"/>
                </a:lnTo>
                <a:lnTo>
                  <a:pt x="14327" y="5401"/>
                </a:lnTo>
                <a:lnTo>
                  <a:pt x="14318" y="5392"/>
                </a:lnTo>
                <a:lnTo>
                  <a:pt x="14318" y="5401"/>
                </a:lnTo>
                <a:lnTo>
                  <a:pt x="14309" y="5392"/>
                </a:lnTo>
                <a:lnTo>
                  <a:pt x="14309" y="5384"/>
                </a:lnTo>
                <a:lnTo>
                  <a:pt x="14309" y="5375"/>
                </a:lnTo>
                <a:lnTo>
                  <a:pt x="14300" y="5375"/>
                </a:lnTo>
                <a:lnTo>
                  <a:pt x="14300" y="5384"/>
                </a:lnTo>
                <a:lnTo>
                  <a:pt x="14291" y="5384"/>
                </a:lnTo>
                <a:lnTo>
                  <a:pt x="14300" y="5392"/>
                </a:lnTo>
                <a:lnTo>
                  <a:pt x="14300" y="5401"/>
                </a:lnTo>
                <a:lnTo>
                  <a:pt x="14291" y="5401"/>
                </a:lnTo>
                <a:lnTo>
                  <a:pt x="14291" y="5410"/>
                </a:lnTo>
                <a:lnTo>
                  <a:pt x="14300" y="5410"/>
                </a:lnTo>
                <a:lnTo>
                  <a:pt x="14309" y="5419"/>
                </a:lnTo>
                <a:lnTo>
                  <a:pt x="14318" y="5419"/>
                </a:lnTo>
                <a:lnTo>
                  <a:pt x="14327" y="5419"/>
                </a:lnTo>
                <a:lnTo>
                  <a:pt x="14335" y="5428"/>
                </a:lnTo>
                <a:lnTo>
                  <a:pt x="14353" y="5437"/>
                </a:lnTo>
                <a:lnTo>
                  <a:pt x="14362" y="5437"/>
                </a:lnTo>
                <a:lnTo>
                  <a:pt x="14362" y="5445"/>
                </a:lnTo>
                <a:lnTo>
                  <a:pt x="14362" y="5454"/>
                </a:lnTo>
                <a:lnTo>
                  <a:pt x="14344" y="5463"/>
                </a:lnTo>
                <a:lnTo>
                  <a:pt x="14353" y="5463"/>
                </a:lnTo>
                <a:lnTo>
                  <a:pt x="14353" y="5472"/>
                </a:lnTo>
                <a:lnTo>
                  <a:pt x="14362" y="5481"/>
                </a:lnTo>
                <a:lnTo>
                  <a:pt x="14362" y="5490"/>
                </a:lnTo>
                <a:lnTo>
                  <a:pt x="14371" y="5490"/>
                </a:lnTo>
                <a:lnTo>
                  <a:pt x="14379" y="5498"/>
                </a:lnTo>
                <a:lnTo>
                  <a:pt x="14379" y="5507"/>
                </a:lnTo>
                <a:lnTo>
                  <a:pt x="14371" y="5507"/>
                </a:lnTo>
                <a:lnTo>
                  <a:pt x="14362" y="5507"/>
                </a:lnTo>
                <a:lnTo>
                  <a:pt x="14362" y="5516"/>
                </a:lnTo>
                <a:lnTo>
                  <a:pt x="14371" y="5516"/>
                </a:lnTo>
                <a:lnTo>
                  <a:pt x="14388" y="5516"/>
                </a:lnTo>
                <a:lnTo>
                  <a:pt x="14424" y="5516"/>
                </a:lnTo>
                <a:lnTo>
                  <a:pt x="14432" y="5516"/>
                </a:lnTo>
                <a:lnTo>
                  <a:pt x="14424" y="5525"/>
                </a:lnTo>
                <a:lnTo>
                  <a:pt x="14415" y="5534"/>
                </a:lnTo>
                <a:lnTo>
                  <a:pt x="14406" y="5534"/>
                </a:lnTo>
                <a:lnTo>
                  <a:pt x="14388" y="5534"/>
                </a:lnTo>
                <a:lnTo>
                  <a:pt x="14379" y="5534"/>
                </a:lnTo>
                <a:lnTo>
                  <a:pt x="14379" y="5543"/>
                </a:lnTo>
                <a:lnTo>
                  <a:pt x="14371" y="5543"/>
                </a:lnTo>
                <a:lnTo>
                  <a:pt x="14379" y="5543"/>
                </a:lnTo>
                <a:lnTo>
                  <a:pt x="14388" y="5543"/>
                </a:lnTo>
                <a:lnTo>
                  <a:pt x="14397" y="5543"/>
                </a:lnTo>
                <a:lnTo>
                  <a:pt x="14424" y="5534"/>
                </a:lnTo>
                <a:lnTo>
                  <a:pt x="14415" y="5543"/>
                </a:lnTo>
                <a:lnTo>
                  <a:pt x="14415" y="5551"/>
                </a:lnTo>
                <a:lnTo>
                  <a:pt x="14424" y="5543"/>
                </a:lnTo>
                <a:lnTo>
                  <a:pt x="14432" y="5543"/>
                </a:lnTo>
                <a:lnTo>
                  <a:pt x="14441" y="5534"/>
                </a:lnTo>
                <a:lnTo>
                  <a:pt x="14450" y="5534"/>
                </a:lnTo>
                <a:lnTo>
                  <a:pt x="14468" y="5543"/>
                </a:lnTo>
                <a:lnTo>
                  <a:pt x="14477" y="5543"/>
                </a:lnTo>
                <a:lnTo>
                  <a:pt x="14485" y="5543"/>
                </a:lnTo>
                <a:lnTo>
                  <a:pt x="14494" y="5543"/>
                </a:lnTo>
                <a:lnTo>
                  <a:pt x="14494" y="5551"/>
                </a:lnTo>
                <a:lnTo>
                  <a:pt x="14494" y="5560"/>
                </a:lnTo>
                <a:lnTo>
                  <a:pt x="14503" y="5569"/>
                </a:lnTo>
                <a:lnTo>
                  <a:pt x="14503" y="5578"/>
                </a:lnTo>
                <a:lnTo>
                  <a:pt x="14512" y="5578"/>
                </a:lnTo>
                <a:lnTo>
                  <a:pt x="14538" y="5587"/>
                </a:lnTo>
                <a:lnTo>
                  <a:pt x="14547" y="5587"/>
                </a:lnTo>
                <a:lnTo>
                  <a:pt x="14565" y="5578"/>
                </a:lnTo>
                <a:lnTo>
                  <a:pt x="14582" y="5578"/>
                </a:lnTo>
                <a:lnTo>
                  <a:pt x="14591" y="5578"/>
                </a:lnTo>
                <a:lnTo>
                  <a:pt x="14600" y="5578"/>
                </a:lnTo>
                <a:lnTo>
                  <a:pt x="14600" y="5560"/>
                </a:lnTo>
                <a:lnTo>
                  <a:pt x="14609" y="5534"/>
                </a:lnTo>
                <a:lnTo>
                  <a:pt x="14609" y="5525"/>
                </a:lnTo>
                <a:lnTo>
                  <a:pt x="14635" y="5534"/>
                </a:lnTo>
                <a:lnTo>
                  <a:pt x="14653" y="5534"/>
                </a:lnTo>
                <a:lnTo>
                  <a:pt x="14662" y="5534"/>
                </a:lnTo>
                <a:lnTo>
                  <a:pt x="14697" y="5551"/>
                </a:lnTo>
                <a:lnTo>
                  <a:pt x="14715" y="5560"/>
                </a:lnTo>
                <a:lnTo>
                  <a:pt x="14732" y="5578"/>
                </a:lnTo>
                <a:lnTo>
                  <a:pt x="14741" y="5587"/>
                </a:lnTo>
                <a:lnTo>
                  <a:pt x="14750" y="5595"/>
                </a:lnTo>
                <a:lnTo>
                  <a:pt x="14768" y="5595"/>
                </a:lnTo>
                <a:lnTo>
                  <a:pt x="14776" y="5595"/>
                </a:lnTo>
                <a:lnTo>
                  <a:pt x="14794" y="5595"/>
                </a:lnTo>
                <a:lnTo>
                  <a:pt x="14812" y="5587"/>
                </a:lnTo>
                <a:lnTo>
                  <a:pt x="14821" y="5587"/>
                </a:lnTo>
                <a:lnTo>
                  <a:pt x="14829" y="5587"/>
                </a:lnTo>
                <a:lnTo>
                  <a:pt x="14856" y="5578"/>
                </a:lnTo>
                <a:lnTo>
                  <a:pt x="14856" y="5569"/>
                </a:lnTo>
                <a:lnTo>
                  <a:pt x="14882" y="5551"/>
                </a:lnTo>
                <a:lnTo>
                  <a:pt x="14900" y="5534"/>
                </a:lnTo>
                <a:lnTo>
                  <a:pt x="14909" y="5534"/>
                </a:lnTo>
                <a:lnTo>
                  <a:pt x="14918" y="5534"/>
                </a:lnTo>
                <a:lnTo>
                  <a:pt x="14926" y="5543"/>
                </a:lnTo>
                <a:lnTo>
                  <a:pt x="14944" y="5551"/>
                </a:lnTo>
                <a:lnTo>
                  <a:pt x="14962" y="5551"/>
                </a:lnTo>
                <a:lnTo>
                  <a:pt x="14971" y="5551"/>
                </a:lnTo>
                <a:lnTo>
                  <a:pt x="14979" y="5543"/>
                </a:lnTo>
                <a:lnTo>
                  <a:pt x="14979" y="5534"/>
                </a:lnTo>
                <a:lnTo>
                  <a:pt x="14988" y="5534"/>
                </a:lnTo>
                <a:lnTo>
                  <a:pt x="14997" y="5534"/>
                </a:lnTo>
                <a:lnTo>
                  <a:pt x="15006" y="5525"/>
                </a:lnTo>
                <a:lnTo>
                  <a:pt x="15015" y="5534"/>
                </a:lnTo>
                <a:lnTo>
                  <a:pt x="15015" y="5543"/>
                </a:lnTo>
                <a:lnTo>
                  <a:pt x="15006" y="5560"/>
                </a:lnTo>
                <a:lnTo>
                  <a:pt x="14997" y="5569"/>
                </a:lnTo>
                <a:lnTo>
                  <a:pt x="14988" y="5578"/>
                </a:lnTo>
                <a:lnTo>
                  <a:pt x="14997" y="5587"/>
                </a:lnTo>
                <a:lnTo>
                  <a:pt x="14997" y="5604"/>
                </a:lnTo>
                <a:lnTo>
                  <a:pt x="14988" y="5613"/>
                </a:lnTo>
                <a:lnTo>
                  <a:pt x="14988" y="5640"/>
                </a:lnTo>
                <a:lnTo>
                  <a:pt x="14997" y="5648"/>
                </a:lnTo>
                <a:lnTo>
                  <a:pt x="14997" y="5657"/>
                </a:lnTo>
                <a:lnTo>
                  <a:pt x="14997" y="5666"/>
                </a:lnTo>
                <a:lnTo>
                  <a:pt x="14997" y="5684"/>
                </a:lnTo>
                <a:lnTo>
                  <a:pt x="14997" y="5693"/>
                </a:lnTo>
                <a:lnTo>
                  <a:pt x="14997" y="5719"/>
                </a:lnTo>
                <a:lnTo>
                  <a:pt x="15006" y="5719"/>
                </a:lnTo>
                <a:lnTo>
                  <a:pt x="14997" y="5728"/>
                </a:lnTo>
                <a:lnTo>
                  <a:pt x="14988" y="5728"/>
                </a:lnTo>
                <a:lnTo>
                  <a:pt x="14979" y="5745"/>
                </a:lnTo>
                <a:lnTo>
                  <a:pt x="14971" y="5763"/>
                </a:lnTo>
                <a:lnTo>
                  <a:pt x="14971" y="5781"/>
                </a:lnTo>
                <a:lnTo>
                  <a:pt x="14953" y="5807"/>
                </a:lnTo>
                <a:lnTo>
                  <a:pt x="14944" y="5816"/>
                </a:lnTo>
                <a:lnTo>
                  <a:pt x="14944" y="5825"/>
                </a:lnTo>
                <a:lnTo>
                  <a:pt x="14944" y="5834"/>
                </a:lnTo>
                <a:lnTo>
                  <a:pt x="14935" y="5843"/>
                </a:lnTo>
                <a:lnTo>
                  <a:pt x="14935" y="5851"/>
                </a:lnTo>
                <a:lnTo>
                  <a:pt x="14926" y="5860"/>
                </a:lnTo>
                <a:lnTo>
                  <a:pt x="14926" y="5878"/>
                </a:lnTo>
                <a:lnTo>
                  <a:pt x="14918" y="5913"/>
                </a:lnTo>
                <a:lnTo>
                  <a:pt x="14909" y="5940"/>
                </a:lnTo>
                <a:lnTo>
                  <a:pt x="14891" y="5966"/>
                </a:lnTo>
                <a:lnTo>
                  <a:pt x="14882" y="5975"/>
                </a:lnTo>
                <a:lnTo>
                  <a:pt x="14874" y="5984"/>
                </a:lnTo>
                <a:lnTo>
                  <a:pt x="14865" y="5984"/>
                </a:lnTo>
                <a:lnTo>
                  <a:pt x="14847" y="5993"/>
                </a:lnTo>
                <a:lnTo>
                  <a:pt x="14829" y="6001"/>
                </a:lnTo>
                <a:lnTo>
                  <a:pt x="14812" y="6001"/>
                </a:lnTo>
                <a:lnTo>
                  <a:pt x="14794" y="6001"/>
                </a:lnTo>
                <a:lnTo>
                  <a:pt x="14776" y="6001"/>
                </a:lnTo>
                <a:lnTo>
                  <a:pt x="14768" y="6001"/>
                </a:lnTo>
                <a:lnTo>
                  <a:pt x="14759" y="6001"/>
                </a:lnTo>
                <a:lnTo>
                  <a:pt x="14750" y="6010"/>
                </a:lnTo>
                <a:lnTo>
                  <a:pt x="14750" y="6001"/>
                </a:lnTo>
                <a:lnTo>
                  <a:pt x="14732" y="5993"/>
                </a:lnTo>
                <a:lnTo>
                  <a:pt x="14724" y="5984"/>
                </a:lnTo>
                <a:lnTo>
                  <a:pt x="14724" y="5993"/>
                </a:lnTo>
                <a:lnTo>
                  <a:pt x="14732" y="5993"/>
                </a:lnTo>
                <a:lnTo>
                  <a:pt x="14724" y="6001"/>
                </a:lnTo>
                <a:lnTo>
                  <a:pt x="14715" y="6001"/>
                </a:lnTo>
                <a:lnTo>
                  <a:pt x="14706" y="5993"/>
                </a:lnTo>
                <a:lnTo>
                  <a:pt x="14688" y="5984"/>
                </a:lnTo>
                <a:lnTo>
                  <a:pt x="14697" y="5975"/>
                </a:lnTo>
                <a:lnTo>
                  <a:pt x="14715" y="5984"/>
                </a:lnTo>
                <a:lnTo>
                  <a:pt x="14706" y="5975"/>
                </a:lnTo>
                <a:lnTo>
                  <a:pt x="14697" y="5966"/>
                </a:lnTo>
                <a:lnTo>
                  <a:pt x="14679" y="5975"/>
                </a:lnTo>
                <a:lnTo>
                  <a:pt x="14671" y="5975"/>
                </a:lnTo>
                <a:lnTo>
                  <a:pt x="14653" y="5966"/>
                </a:lnTo>
                <a:lnTo>
                  <a:pt x="14644" y="5966"/>
                </a:lnTo>
                <a:lnTo>
                  <a:pt x="14635" y="5966"/>
                </a:lnTo>
                <a:lnTo>
                  <a:pt x="14635" y="5975"/>
                </a:lnTo>
                <a:lnTo>
                  <a:pt x="14626" y="5975"/>
                </a:lnTo>
                <a:lnTo>
                  <a:pt x="14618" y="5975"/>
                </a:lnTo>
                <a:lnTo>
                  <a:pt x="14600" y="5975"/>
                </a:lnTo>
                <a:lnTo>
                  <a:pt x="14626" y="5966"/>
                </a:lnTo>
                <a:lnTo>
                  <a:pt x="14600" y="5975"/>
                </a:lnTo>
                <a:lnTo>
                  <a:pt x="14591" y="5975"/>
                </a:lnTo>
                <a:lnTo>
                  <a:pt x="14582" y="5984"/>
                </a:lnTo>
                <a:lnTo>
                  <a:pt x="14582" y="5993"/>
                </a:lnTo>
                <a:lnTo>
                  <a:pt x="14574" y="5993"/>
                </a:lnTo>
                <a:lnTo>
                  <a:pt x="14565" y="5993"/>
                </a:lnTo>
                <a:lnTo>
                  <a:pt x="14556" y="5993"/>
                </a:lnTo>
                <a:lnTo>
                  <a:pt x="14529" y="6010"/>
                </a:lnTo>
                <a:lnTo>
                  <a:pt x="14521" y="6019"/>
                </a:lnTo>
                <a:lnTo>
                  <a:pt x="14512" y="6019"/>
                </a:lnTo>
                <a:lnTo>
                  <a:pt x="14503" y="6028"/>
                </a:lnTo>
                <a:lnTo>
                  <a:pt x="14494" y="6028"/>
                </a:lnTo>
                <a:lnTo>
                  <a:pt x="14485" y="6019"/>
                </a:lnTo>
                <a:lnTo>
                  <a:pt x="14477" y="6019"/>
                </a:lnTo>
                <a:lnTo>
                  <a:pt x="14450" y="6010"/>
                </a:lnTo>
                <a:lnTo>
                  <a:pt x="14415" y="6001"/>
                </a:lnTo>
                <a:lnTo>
                  <a:pt x="14406" y="5993"/>
                </a:lnTo>
                <a:lnTo>
                  <a:pt x="14388" y="5993"/>
                </a:lnTo>
                <a:lnTo>
                  <a:pt x="14379" y="5993"/>
                </a:lnTo>
                <a:lnTo>
                  <a:pt x="14362" y="5984"/>
                </a:lnTo>
                <a:lnTo>
                  <a:pt x="14327" y="5975"/>
                </a:lnTo>
                <a:lnTo>
                  <a:pt x="14300" y="5966"/>
                </a:lnTo>
                <a:lnTo>
                  <a:pt x="14256" y="5957"/>
                </a:lnTo>
                <a:lnTo>
                  <a:pt x="14221" y="5966"/>
                </a:lnTo>
                <a:lnTo>
                  <a:pt x="14212" y="5966"/>
                </a:lnTo>
                <a:lnTo>
                  <a:pt x="14203" y="5957"/>
                </a:lnTo>
                <a:lnTo>
                  <a:pt x="14194" y="5940"/>
                </a:lnTo>
                <a:lnTo>
                  <a:pt x="14194" y="5931"/>
                </a:lnTo>
                <a:lnTo>
                  <a:pt x="14185" y="5931"/>
                </a:lnTo>
                <a:lnTo>
                  <a:pt x="14168" y="5931"/>
                </a:lnTo>
                <a:lnTo>
                  <a:pt x="14159" y="5931"/>
                </a:lnTo>
                <a:lnTo>
                  <a:pt x="14132" y="5931"/>
                </a:lnTo>
                <a:lnTo>
                  <a:pt x="14124" y="5931"/>
                </a:lnTo>
                <a:lnTo>
                  <a:pt x="14115" y="5922"/>
                </a:lnTo>
                <a:lnTo>
                  <a:pt x="14106" y="5922"/>
                </a:lnTo>
                <a:lnTo>
                  <a:pt x="14071" y="5913"/>
                </a:lnTo>
                <a:lnTo>
                  <a:pt x="14053" y="5904"/>
                </a:lnTo>
                <a:lnTo>
                  <a:pt x="14053" y="5896"/>
                </a:lnTo>
                <a:lnTo>
                  <a:pt x="14053" y="5878"/>
                </a:lnTo>
                <a:lnTo>
                  <a:pt x="14044" y="5878"/>
                </a:lnTo>
                <a:lnTo>
                  <a:pt x="14027" y="5869"/>
                </a:lnTo>
                <a:lnTo>
                  <a:pt x="14009" y="5869"/>
                </a:lnTo>
                <a:lnTo>
                  <a:pt x="14000" y="5860"/>
                </a:lnTo>
                <a:lnTo>
                  <a:pt x="13991" y="5860"/>
                </a:lnTo>
                <a:lnTo>
                  <a:pt x="13965" y="5860"/>
                </a:lnTo>
                <a:lnTo>
                  <a:pt x="13956" y="5851"/>
                </a:lnTo>
                <a:lnTo>
                  <a:pt x="13947" y="5851"/>
                </a:lnTo>
                <a:lnTo>
                  <a:pt x="13930" y="5869"/>
                </a:lnTo>
                <a:lnTo>
                  <a:pt x="13921" y="5869"/>
                </a:lnTo>
                <a:lnTo>
                  <a:pt x="13903" y="5869"/>
                </a:lnTo>
                <a:lnTo>
                  <a:pt x="13877" y="5887"/>
                </a:lnTo>
                <a:lnTo>
                  <a:pt x="13850" y="5896"/>
                </a:lnTo>
                <a:lnTo>
                  <a:pt x="13832" y="5913"/>
                </a:lnTo>
                <a:lnTo>
                  <a:pt x="13832" y="5922"/>
                </a:lnTo>
                <a:lnTo>
                  <a:pt x="13824" y="5931"/>
                </a:lnTo>
                <a:lnTo>
                  <a:pt x="13824" y="5948"/>
                </a:lnTo>
                <a:lnTo>
                  <a:pt x="13824" y="5966"/>
                </a:lnTo>
                <a:lnTo>
                  <a:pt x="13832" y="5975"/>
                </a:lnTo>
                <a:lnTo>
                  <a:pt x="13832" y="5984"/>
                </a:lnTo>
                <a:lnTo>
                  <a:pt x="13841" y="5993"/>
                </a:lnTo>
                <a:lnTo>
                  <a:pt x="13841" y="6001"/>
                </a:lnTo>
                <a:lnTo>
                  <a:pt x="13832" y="6010"/>
                </a:lnTo>
                <a:lnTo>
                  <a:pt x="13824" y="6028"/>
                </a:lnTo>
                <a:lnTo>
                  <a:pt x="13806" y="6054"/>
                </a:lnTo>
                <a:lnTo>
                  <a:pt x="13797" y="6054"/>
                </a:lnTo>
                <a:lnTo>
                  <a:pt x="13771" y="6072"/>
                </a:lnTo>
                <a:lnTo>
                  <a:pt x="13762" y="6072"/>
                </a:lnTo>
                <a:lnTo>
                  <a:pt x="13753" y="6072"/>
                </a:lnTo>
                <a:lnTo>
                  <a:pt x="13727" y="6054"/>
                </a:lnTo>
                <a:lnTo>
                  <a:pt x="13691" y="6028"/>
                </a:lnTo>
                <a:lnTo>
                  <a:pt x="13674" y="6028"/>
                </a:lnTo>
                <a:lnTo>
                  <a:pt x="13665" y="6019"/>
                </a:lnTo>
                <a:lnTo>
                  <a:pt x="13630" y="6001"/>
                </a:lnTo>
                <a:lnTo>
                  <a:pt x="13594" y="5993"/>
                </a:lnTo>
                <a:lnTo>
                  <a:pt x="13568" y="5993"/>
                </a:lnTo>
                <a:lnTo>
                  <a:pt x="13541" y="5993"/>
                </a:lnTo>
                <a:lnTo>
                  <a:pt x="13524" y="5984"/>
                </a:lnTo>
                <a:lnTo>
                  <a:pt x="13515" y="5975"/>
                </a:lnTo>
                <a:lnTo>
                  <a:pt x="13506" y="5966"/>
                </a:lnTo>
                <a:lnTo>
                  <a:pt x="13497" y="5957"/>
                </a:lnTo>
                <a:lnTo>
                  <a:pt x="13488" y="5948"/>
                </a:lnTo>
                <a:lnTo>
                  <a:pt x="13488" y="5931"/>
                </a:lnTo>
                <a:lnTo>
                  <a:pt x="13488" y="5922"/>
                </a:lnTo>
                <a:lnTo>
                  <a:pt x="13480" y="5904"/>
                </a:lnTo>
                <a:lnTo>
                  <a:pt x="13471" y="5896"/>
                </a:lnTo>
                <a:lnTo>
                  <a:pt x="13427" y="5887"/>
                </a:lnTo>
                <a:lnTo>
                  <a:pt x="13418" y="5887"/>
                </a:lnTo>
                <a:lnTo>
                  <a:pt x="13400" y="5878"/>
                </a:lnTo>
                <a:lnTo>
                  <a:pt x="13400" y="5869"/>
                </a:lnTo>
                <a:lnTo>
                  <a:pt x="13374" y="5869"/>
                </a:lnTo>
                <a:lnTo>
                  <a:pt x="13356" y="5869"/>
                </a:lnTo>
                <a:lnTo>
                  <a:pt x="13356" y="5860"/>
                </a:lnTo>
                <a:lnTo>
                  <a:pt x="13330" y="5860"/>
                </a:lnTo>
                <a:lnTo>
                  <a:pt x="13321" y="5860"/>
                </a:lnTo>
                <a:lnTo>
                  <a:pt x="13294" y="5869"/>
                </a:lnTo>
                <a:lnTo>
                  <a:pt x="13268" y="5860"/>
                </a:lnTo>
                <a:lnTo>
                  <a:pt x="13259" y="5860"/>
                </a:lnTo>
                <a:lnTo>
                  <a:pt x="13224" y="5843"/>
                </a:lnTo>
                <a:lnTo>
                  <a:pt x="13215" y="5843"/>
                </a:lnTo>
                <a:lnTo>
                  <a:pt x="13207" y="5834"/>
                </a:lnTo>
                <a:lnTo>
                  <a:pt x="13198" y="5834"/>
                </a:lnTo>
                <a:lnTo>
                  <a:pt x="13189" y="5834"/>
                </a:lnTo>
                <a:lnTo>
                  <a:pt x="13181" y="5834"/>
                </a:lnTo>
                <a:lnTo>
                  <a:pt x="13181" y="5825"/>
                </a:lnTo>
                <a:lnTo>
                  <a:pt x="13189" y="5825"/>
                </a:lnTo>
                <a:lnTo>
                  <a:pt x="13181" y="5816"/>
                </a:lnTo>
                <a:lnTo>
                  <a:pt x="13172" y="5807"/>
                </a:lnTo>
                <a:lnTo>
                  <a:pt x="13163" y="5798"/>
                </a:lnTo>
                <a:lnTo>
                  <a:pt x="13163" y="5807"/>
                </a:lnTo>
                <a:lnTo>
                  <a:pt x="13154" y="5807"/>
                </a:lnTo>
                <a:lnTo>
                  <a:pt x="13145" y="5807"/>
                </a:lnTo>
                <a:lnTo>
                  <a:pt x="13145" y="5798"/>
                </a:lnTo>
                <a:lnTo>
                  <a:pt x="13145" y="5790"/>
                </a:lnTo>
                <a:lnTo>
                  <a:pt x="13128" y="5798"/>
                </a:lnTo>
                <a:lnTo>
                  <a:pt x="13119" y="5790"/>
                </a:lnTo>
                <a:lnTo>
                  <a:pt x="13101" y="5781"/>
                </a:lnTo>
                <a:lnTo>
                  <a:pt x="13092" y="5763"/>
                </a:lnTo>
                <a:lnTo>
                  <a:pt x="13092" y="5754"/>
                </a:lnTo>
                <a:lnTo>
                  <a:pt x="13101" y="5745"/>
                </a:lnTo>
                <a:lnTo>
                  <a:pt x="13110" y="5737"/>
                </a:lnTo>
                <a:lnTo>
                  <a:pt x="13137" y="5719"/>
                </a:lnTo>
                <a:lnTo>
                  <a:pt x="13145" y="5710"/>
                </a:lnTo>
                <a:lnTo>
                  <a:pt x="13154" y="5693"/>
                </a:lnTo>
                <a:lnTo>
                  <a:pt x="13163" y="5684"/>
                </a:lnTo>
                <a:lnTo>
                  <a:pt x="13172" y="5666"/>
                </a:lnTo>
                <a:lnTo>
                  <a:pt x="13172" y="5657"/>
                </a:lnTo>
                <a:lnTo>
                  <a:pt x="13172" y="5648"/>
                </a:lnTo>
                <a:lnTo>
                  <a:pt x="13163" y="5640"/>
                </a:lnTo>
                <a:lnTo>
                  <a:pt x="13163" y="5631"/>
                </a:lnTo>
                <a:lnTo>
                  <a:pt x="13154" y="5622"/>
                </a:lnTo>
                <a:lnTo>
                  <a:pt x="13145" y="5622"/>
                </a:lnTo>
                <a:lnTo>
                  <a:pt x="13137" y="5613"/>
                </a:lnTo>
                <a:lnTo>
                  <a:pt x="13128" y="5595"/>
                </a:lnTo>
                <a:lnTo>
                  <a:pt x="13128" y="5587"/>
                </a:lnTo>
                <a:lnTo>
                  <a:pt x="13128" y="5578"/>
                </a:lnTo>
                <a:lnTo>
                  <a:pt x="13137" y="5569"/>
                </a:lnTo>
                <a:lnTo>
                  <a:pt x="13154" y="5560"/>
                </a:lnTo>
                <a:lnTo>
                  <a:pt x="13163" y="5543"/>
                </a:lnTo>
                <a:lnTo>
                  <a:pt x="13172" y="5534"/>
                </a:lnTo>
                <a:lnTo>
                  <a:pt x="13172" y="5525"/>
                </a:lnTo>
                <a:lnTo>
                  <a:pt x="13172" y="5516"/>
                </a:lnTo>
                <a:lnTo>
                  <a:pt x="13172" y="5507"/>
                </a:lnTo>
                <a:lnTo>
                  <a:pt x="13163" y="5516"/>
                </a:lnTo>
                <a:lnTo>
                  <a:pt x="13145" y="5525"/>
                </a:lnTo>
                <a:lnTo>
                  <a:pt x="13137" y="5525"/>
                </a:lnTo>
                <a:lnTo>
                  <a:pt x="13128" y="5534"/>
                </a:lnTo>
                <a:lnTo>
                  <a:pt x="13119" y="5543"/>
                </a:lnTo>
                <a:lnTo>
                  <a:pt x="13110" y="5534"/>
                </a:lnTo>
                <a:lnTo>
                  <a:pt x="13119" y="5525"/>
                </a:lnTo>
                <a:lnTo>
                  <a:pt x="13110" y="5516"/>
                </a:lnTo>
                <a:lnTo>
                  <a:pt x="13110" y="5498"/>
                </a:lnTo>
                <a:lnTo>
                  <a:pt x="13101" y="5498"/>
                </a:lnTo>
                <a:lnTo>
                  <a:pt x="13092" y="5498"/>
                </a:lnTo>
                <a:lnTo>
                  <a:pt x="13084" y="5498"/>
                </a:lnTo>
                <a:lnTo>
                  <a:pt x="13084" y="5507"/>
                </a:lnTo>
                <a:lnTo>
                  <a:pt x="13075" y="5498"/>
                </a:lnTo>
                <a:lnTo>
                  <a:pt x="13084" y="5498"/>
                </a:lnTo>
                <a:lnTo>
                  <a:pt x="13084" y="5490"/>
                </a:lnTo>
                <a:lnTo>
                  <a:pt x="13075" y="5490"/>
                </a:lnTo>
                <a:lnTo>
                  <a:pt x="13066" y="5490"/>
                </a:lnTo>
                <a:lnTo>
                  <a:pt x="13031" y="5498"/>
                </a:lnTo>
                <a:lnTo>
                  <a:pt x="13022" y="5507"/>
                </a:lnTo>
                <a:lnTo>
                  <a:pt x="13004" y="5516"/>
                </a:lnTo>
                <a:lnTo>
                  <a:pt x="12987" y="5525"/>
                </a:lnTo>
                <a:lnTo>
                  <a:pt x="12951" y="5525"/>
                </a:lnTo>
                <a:lnTo>
                  <a:pt x="12942" y="5525"/>
                </a:lnTo>
                <a:lnTo>
                  <a:pt x="12934" y="5525"/>
                </a:lnTo>
                <a:lnTo>
                  <a:pt x="12916" y="5516"/>
                </a:lnTo>
                <a:lnTo>
                  <a:pt x="12907" y="5516"/>
                </a:lnTo>
                <a:lnTo>
                  <a:pt x="12889" y="5507"/>
                </a:lnTo>
                <a:lnTo>
                  <a:pt x="12889" y="5516"/>
                </a:lnTo>
                <a:lnTo>
                  <a:pt x="12881" y="5525"/>
                </a:lnTo>
                <a:lnTo>
                  <a:pt x="12863" y="5525"/>
                </a:lnTo>
                <a:lnTo>
                  <a:pt x="12845" y="5516"/>
                </a:lnTo>
                <a:lnTo>
                  <a:pt x="12837" y="5507"/>
                </a:lnTo>
                <a:lnTo>
                  <a:pt x="12819" y="5516"/>
                </a:lnTo>
                <a:lnTo>
                  <a:pt x="12819" y="5525"/>
                </a:lnTo>
                <a:lnTo>
                  <a:pt x="12801" y="5525"/>
                </a:lnTo>
                <a:lnTo>
                  <a:pt x="12775" y="5534"/>
                </a:lnTo>
                <a:lnTo>
                  <a:pt x="12757" y="5543"/>
                </a:lnTo>
                <a:lnTo>
                  <a:pt x="12748" y="5543"/>
                </a:lnTo>
                <a:lnTo>
                  <a:pt x="12740" y="5543"/>
                </a:lnTo>
                <a:lnTo>
                  <a:pt x="12722" y="5534"/>
                </a:lnTo>
                <a:lnTo>
                  <a:pt x="12713" y="5525"/>
                </a:lnTo>
                <a:lnTo>
                  <a:pt x="12704" y="5525"/>
                </a:lnTo>
                <a:lnTo>
                  <a:pt x="12634" y="5525"/>
                </a:lnTo>
                <a:lnTo>
                  <a:pt x="12616" y="5534"/>
                </a:lnTo>
                <a:lnTo>
                  <a:pt x="12581" y="5534"/>
                </a:lnTo>
                <a:lnTo>
                  <a:pt x="12563" y="5543"/>
                </a:lnTo>
                <a:lnTo>
                  <a:pt x="12545" y="5551"/>
                </a:lnTo>
                <a:lnTo>
                  <a:pt x="12528" y="5551"/>
                </a:lnTo>
                <a:lnTo>
                  <a:pt x="12501" y="5551"/>
                </a:lnTo>
                <a:lnTo>
                  <a:pt x="12448" y="5560"/>
                </a:lnTo>
                <a:lnTo>
                  <a:pt x="12431" y="5560"/>
                </a:lnTo>
                <a:lnTo>
                  <a:pt x="12413" y="5569"/>
                </a:lnTo>
                <a:lnTo>
                  <a:pt x="12395" y="5578"/>
                </a:lnTo>
                <a:lnTo>
                  <a:pt x="12378" y="5587"/>
                </a:lnTo>
                <a:lnTo>
                  <a:pt x="12369" y="5595"/>
                </a:lnTo>
                <a:lnTo>
                  <a:pt x="12360" y="5613"/>
                </a:lnTo>
                <a:lnTo>
                  <a:pt x="12351" y="5613"/>
                </a:lnTo>
                <a:lnTo>
                  <a:pt x="12342" y="5613"/>
                </a:lnTo>
                <a:lnTo>
                  <a:pt x="12334" y="5613"/>
                </a:lnTo>
                <a:lnTo>
                  <a:pt x="12325" y="5613"/>
                </a:lnTo>
                <a:lnTo>
                  <a:pt x="12290" y="5631"/>
                </a:lnTo>
                <a:lnTo>
                  <a:pt x="12281" y="5640"/>
                </a:lnTo>
                <a:lnTo>
                  <a:pt x="12272" y="5640"/>
                </a:lnTo>
                <a:lnTo>
                  <a:pt x="12263" y="5657"/>
                </a:lnTo>
                <a:lnTo>
                  <a:pt x="12245" y="5657"/>
                </a:lnTo>
                <a:lnTo>
                  <a:pt x="12237" y="5666"/>
                </a:lnTo>
                <a:lnTo>
                  <a:pt x="12219" y="5675"/>
                </a:lnTo>
                <a:lnTo>
                  <a:pt x="12210" y="5675"/>
                </a:lnTo>
                <a:lnTo>
                  <a:pt x="12193" y="5675"/>
                </a:lnTo>
                <a:lnTo>
                  <a:pt x="12184" y="5675"/>
                </a:lnTo>
                <a:lnTo>
                  <a:pt x="12166" y="5675"/>
                </a:lnTo>
                <a:lnTo>
                  <a:pt x="12157" y="5675"/>
                </a:lnTo>
                <a:lnTo>
                  <a:pt x="12148" y="5675"/>
                </a:lnTo>
                <a:lnTo>
                  <a:pt x="12148" y="5666"/>
                </a:lnTo>
                <a:lnTo>
                  <a:pt x="12140" y="5657"/>
                </a:lnTo>
                <a:lnTo>
                  <a:pt x="12140" y="5648"/>
                </a:lnTo>
                <a:lnTo>
                  <a:pt x="12131" y="5657"/>
                </a:lnTo>
                <a:lnTo>
                  <a:pt x="12122" y="5666"/>
                </a:lnTo>
                <a:lnTo>
                  <a:pt x="12104" y="5666"/>
                </a:lnTo>
                <a:lnTo>
                  <a:pt x="12095" y="5666"/>
                </a:lnTo>
                <a:lnTo>
                  <a:pt x="12087" y="5657"/>
                </a:lnTo>
                <a:lnTo>
                  <a:pt x="12078" y="5666"/>
                </a:lnTo>
                <a:lnTo>
                  <a:pt x="12069" y="5666"/>
                </a:lnTo>
                <a:lnTo>
                  <a:pt x="12043" y="5675"/>
                </a:lnTo>
                <a:lnTo>
                  <a:pt x="12016" y="5666"/>
                </a:lnTo>
                <a:lnTo>
                  <a:pt x="11998" y="5657"/>
                </a:lnTo>
                <a:lnTo>
                  <a:pt x="11981" y="5648"/>
                </a:lnTo>
                <a:lnTo>
                  <a:pt x="11972" y="5631"/>
                </a:lnTo>
                <a:lnTo>
                  <a:pt x="11963" y="5622"/>
                </a:lnTo>
                <a:lnTo>
                  <a:pt x="11963" y="5613"/>
                </a:lnTo>
                <a:lnTo>
                  <a:pt x="11972" y="5613"/>
                </a:lnTo>
                <a:lnTo>
                  <a:pt x="11963" y="5604"/>
                </a:lnTo>
                <a:lnTo>
                  <a:pt x="11954" y="5613"/>
                </a:lnTo>
                <a:lnTo>
                  <a:pt x="11945" y="5613"/>
                </a:lnTo>
                <a:lnTo>
                  <a:pt x="11937" y="5613"/>
                </a:lnTo>
                <a:lnTo>
                  <a:pt x="11919" y="5622"/>
                </a:lnTo>
                <a:lnTo>
                  <a:pt x="11919" y="5631"/>
                </a:lnTo>
                <a:lnTo>
                  <a:pt x="11893" y="5701"/>
                </a:lnTo>
                <a:lnTo>
                  <a:pt x="11857" y="5754"/>
                </a:lnTo>
                <a:lnTo>
                  <a:pt x="11848" y="5772"/>
                </a:lnTo>
                <a:lnTo>
                  <a:pt x="11831" y="5781"/>
                </a:lnTo>
                <a:lnTo>
                  <a:pt x="11804" y="5798"/>
                </a:lnTo>
                <a:lnTo>
                  <a:pt x="11751" y="5816"/>
                </a:lnTo>
                <a:lnTo>
                  <a:pt x="11734" y="5825"/>
                </a:lnTo>
                <a:lnTo>
                  <a:pt x="11725" y="5834"/>
                </a:lnTo>
                <a:lnTo>
                  <a:pt x="11707" y="5851"/>
                </a:lnTo>
                <a:lnTo>
                  <a:pt x="11681" y="5887"/>
                </a:lnTo>
                <a:lnTo>
                  <a:pt x="11672" y="5913"/>
                </a:lnTo>
                <a:lnTo>
                  <a:pt x="11672" y="5922"/>
                </a:lnTo>
                <a:lnTo>
                  <a:pt x="11646" y="5957"/>
                </a:lnTo>
                <a:lnTo>
                  <a:pt x="11637" y="5975"/>
                </a:lnTo>
                <a:lnTo>
                  <a:pt x="11637" y="6010"/>
                </a:lnTo>
                <a:lnTo>
                  <a:pt x="11637" y="6028"/>
                </a:lnTo>
                <a:lnTo>
                  <a:pt x="11628" y="6037"/>
                </a:lnTo>
                <a:lnTo>
                  <a:pt x="11637" y="6037"/>
                </a:lnTo>
                <a:lnTo>
                  <a:pt x="11637" y="6046"/>
                </a:lnTo>
                <a:lnTo>
                  <a:pt x="11646" y="6054"/>
                </a:lnTo>
                <a:lnTo>
                  <a:pt x="11654" y="6063"/>
                </a:lnTo>
                <a:lnTo>
                  <a:pt x="11646" y="6081"/>
                </a:lnTo>
                <a:lnTo>
                  <a:pt x="11646" y="6099"/>
                </a:lnTo>
                <a:lnTo>
                  <a:pt x="11637" y="6107"/>
                </a:lnTo>
                <a:lnTo>
                  <a:pt x="11619" y="6125"/>
                </a:lnTo>
                <a:lnTo>
                  <a:pt x="11610" y="6143"/>
                </a:lnTo>
                <a:lnTo>
                  <a:pt x="11584" y="6169"/>
                </a:lnTo>
                <a:lnTo>
                  <a:pt x="11575" y="6178"/>
                </a:lnTo>
                <a:lnTo>
                  <a:pt x="11540" y="6196"/>
                </a:lnTo>
                <a:lnTo>
                  <a:pt x="11531" y="6213"/>
                </a:lnTo>
                <a:lnTo>
                  <a:pt x="11513" y="6222"/>
                </a:lnTo>
                <a:lnTo>
                  <a:pt x="11504" y="6231"/>
                </a:lnTo>
                <a:lnTo>
                  <a:pt x="11478" y="6240"/>
                </a:lnTo>
                <a:lnTo>
                  <a:pt x="11443" y="6249"/>
                </a:lnTo>
                <a:lnTo>
                  <a:pt x="11416" y="6249"/>
                </a:lnTo>
                <a:lnTo>
                  <a:pt x="11407" y="6257"/>
                </a:lnTo>
                <a:lnTo>
                  <a:pt x="11399" y="6266"/>
                </a:lnTo>
                <a:lnTo>
                  <a:pt x="11390" y="6275"/>
                </a:lnTo>
                <a:lnTo>
                  <a:pt x="11381" y="6293"/>
                </a:lnTo>
                <a:lnTo>
                  <a:pt x="11372" y="6319"/>
                </a:lnTo>
                <a:lnTo>
                  <a:pt x="11363" y="6337"/>
                </a:lnTo>
                <a:lnTo>
                  <a:pt x="11363" y="6354"/>
                </a:lnTo>
                <a:lnTo>
                  <a:pt x="11354" y="6354"/>
                </a:lnTo>
                <a:lnTo>
                  <a:pt x="11328" y="6372"/>
                </a:lnTo>
                <a:lnTo>
                  <a:pt x="11319" y="6372"/>
                </a:lnTo>
                <a:lnTo>
                  <a:pt x="11301" y="6390"/>
                </a:lnTo>
                <a:lnTo>
                  <a:pt x="11293" y="6399"/>
                </a:lnTo>
                <a:lnTo>
                  <a:pt x="11293" y="6416"/>
                </a:lnTo>
                <a:lnTo>
                  <a:pt x="11284" y="6425"/>
                </a:lnTo>
                <a:lnTo>
                  <a:pt x="11275" y="6443"/>
                </a:lnTo>
                <a:lnTo>
                  <a:pt x="11266" y="6452"/>
                </a:lnTo>
                <a:lnTo>
                  <a:pt x="11266" y="6469"/>
                </a:lnTo>
                <a:lnTo>
                  <a:pt x="11266" y="6496"/>
                </a:lnTo>
                <a:lnTo>
                  <a:pt x="11266" y="6505"/>
                </a:lnTo>
                <a:lnTo>
                  <a:pt x="11249" y="6522"/>
                </a:lnTo>
                <a:lnTo>
                  <a:pt x="11240" y="6531"/>
                </a:lnTo>
                <a:lnTo>
                  <a:pt x="11213" y="6557"/>
                </a:lnTo>
                <a:lnTo>
                  <a:pt x="11196" y="6566"/>
                </a:lnTo>
                <a:lnTo>
                  <a:pt x="11187" y="6575"/>
                </a:lnTo>
                <a:lnTo>
                  <a:pt x="11187" y="6584"/>
                </a:lnTo>
                <a:lnTo>
                  <a:pt x="11187" y="6593"/>
                </a:lnTo>
                <a:lnTo>
                  <a:pt x="11187" y="6584"/>
                </a:lnTo>
                <a:lnTo>
                  <a:pt x="11196" y="6584"/>
                </a:lnTo>
                <a:lnTo>
                  <a:pt x="11196" y="6575"/>
                </a:lnTo>
                <a:lnTo>
                  <a:pt x="11196" y="6584"/>
                </a:lnTo>
                <a:lnTo>
                  <a:pt x="11187" y="6602"/>
                </a:lnTo>
                <a:lnTo>
                  <a:pt x="11178" y="6609"/>
                </a:lnTo>
                <a:lnTo>
                  <a:pt x="11169" y="6627"/>
                </a:lnTo>
                <a:lnTo>
                  <a:pt x="11169" y="6636"/>
                </a:lnTo>
                <a:lnTo>
                  <a:pt x="11169" y="6645"/>
                </a:lnTo>
                <a:lnTo>
                  <a:pt x="11160" y="6654"/>
                </a:lnTo>
                <a:lnTo>
                  <a:pt x="11151" y="6671"/>
                </a:lnTo>
                <a:lnTo>
                  <a:pt x="11143" y="6689"/>
                </a:lnTo>
                <a:lnTo>
                  <a:pt x="11134" y="6698"/>
                </a:lnTo>
                <a:lnTo>
                  <a:pt x="11125" y="6706"/>
                </a:lnTo>
                <a:lnTo>
                  <a:pt x="11116" y="6724"/>
                </a:lnTo>
                <a:lnTo>
                  <a:pt x="11107" y="6768"/>
                </a:lnTo>
                <a:lnTo>
                  <a:pt x="11099" y="6804"/>
                </a:lnTo>
                <a:lnTo>
                  <a:pt x="11107" y="6812"/>
                </a:lnTo>
                <a:lnTo>
                  <a:pt x="11107" y="6795"/>
                </a:lnTo>
                <a:lnTo>
                  <a:pt x="11107" y="6786"/>
                </a:lnTo>
                <a:lnTo>
                  <a:pt x="11116" y="6786"/>
                </a:lnTo>
                <a:lnTo>
                  <a:pt x="11125" y="6812"/>
                </a:lnTo>
                <a:lnTo>
                  <a:pt x="11134" y="6821"/>
                </a:lnTo>
                <a:lnTo>
                  <a:pt x="11143" y="6821"/>
                </a:lnTo>
                <a:lnTo>
                  <a:pt x="11143" y="6812"/>
                </a:lnTo>
                <a:lnTo>
                  <a:pt x="11143" y="6821"/>
                </a:lnTo>
                <a:lnTo>
                  <a:pt x="11151" y="6821"/>
                </a:lnTo>
                <a:lnTo>
                  <a:pt x="11160" y="6839"/>
                </a:lnTo>
                <a:lnTo>
                  <a:pt x="11169" y="6857"/>
                </a:lnTo>
                <a:lnTo>
                  <a:pt x="11160" y="6857"/>
                </a:lnTo>
                <a:lnTo>
                  <a:pt x="11160" y="6874"/>
                </a:lnTo>
                <a:lnTo>
                  <a:pt x="11160" y="6883"/>
                </a:lnTo>
                <a:lnTo>
                  <a:pt x="11151" y="6909"/>
                </a:lnTo>
                <a:lnTo>
                  <a:pt x="11160" y="6909"/>
                </a:lnTo>
                <a:lnTo>
                  <a:pt x="11151" y="6918"/>
                </a:lnTo>
                <a:lnTo>
                  <a:pt x="11143" y="6918"/>
                </a:lnTo>
                <a:lnTo>
                  <a:pt x="11143" y="6927"/>
                </a:lnTo>
                <a:lnTo>
                  <a:pt x="11160" y="6936"/>
                </a:lnTo>
                <a:lnTo>
                  <a:pt x="11169" y="6945"/>
                </a:lnTo>
                <a:lnTo>
                  <a:pt x="11169" y="6971"/>
                </a:lnTo>
                <a:lnTo>
                  <a:pt x="11178" y="6980"/>
                </a:lnTo>
                <a:lnTo>
                  <a:pt x="11178" y="7007"/>
                </a:lnTo>
                <a:lnTo>
                  <a:pt x="11178" y="7033"/>
                </a:lnTo>
                <a:lnTo>
                  <a:pt x="11178" y="7060"/>
                </a:lnTo>
                <a:lnTo>
                  <a:pt x="11169" y="7086"/>
                </a:lnTo>
                <a:lnTo>
                  <a:pt x="11160" y="7104"/>
                </a:lnTo>
                <a:lnTo>
                  <a:pt x="11151" y="7130"/>
                </a:lnTo>
                <a:lnTo>
                  <a:pt x="11143" y="7139"/>
                </a:lnTo>
                <a:lnTo>
                  <a:pt x="11143" y="7148"/>
                </a:lnTo>
                <a:lnTo>
                  <a:pt x="11143" y="7183"/>
                </a:lnTo>
                <a:lnTo>
                  <a:pt x="11143" y="7192"/>
                </a:lnTo>
                <a:lnTo>
                  <a:pt x="11116" y="7227"/>
                </a:lnTo>
                <a:lnTo>
                  <a:pt x="11099" y="7254"/>
                </a:lnTo>
                <a:lnTo>
                  <a:pt x="11081" y="7263"/>
                </a:lnTo>
                <a:lnTo>
                  <a:pt x="11072" y="7263"/>
                </a:lnTo>
                <a:lnTo>
                  <a:pt x="11072" y="7271"/>
                </a:lnTo>
                <a:lnTo>
                  <a:pt x="11081" y="7271"/>
                </a:lnTo>
                <a:lnTo>
                  <a:pt x="11090" y="7271"/>
                </a:lnTo>
                <a:lnTo>
                  <a:pt x="11099" y="7271"/>
                </a:lnTo>
                <a:lnTo>
                  <a:pt x="11099" y="7289"/>
                </a:lnTo>
                <a:lnTo>
                  <a:pt x="11107" y="7289"/>
                </a:lnTo>
                <a:lnTo>
                  <a:pt x="11116" y="7307"/>
                </a:lnTo>
                <a:lnTo>
                  <a:pt x="11125" y="7315"/>
                </a:lnTo>
                <a:lnTo>
                  <a:pt x="11125" y="7324"/>
                </a:lnTo>
                <a:lnTo>
                  <a:pt x="11134" y="7315"/>
                </a:lnTo>
                <a:lnTo>
                  <a:pt x="11134" y="7324"/>
                </a:lnTo>
                <a:lnTo>
                  <a:pt x="11125" y="7324"/>
                </a:lnTo>
                <a:lnTo>
                  <a:pt x="11125" y="7333"/>
                </a:lnTo>
                <a:lnTo>
                  <a:pt x="11134" y="7342"/>
                </a:lnTo>
                <a:lnTo>
                  <a:pt x="11143" y="7342"/>
                </a:lnTo>
                <a:lnTo>
                  <a:pt x="11143" y="7351"/>
                </a:lnTo>
                <a:lnTo>
                  <a:pt x="11143" y="7360"/>
                </a:lnTo>
                <a:lnTo>
                  <a:pt x="11151" y="7368"/>
                </a:lnTo>
                <a:lnTo>
                  <a:pt x="11169" y="7360"/>
                </a:lnTo>
                <a:lnTo>
                  <a:pt x="11196" y="7360"/>
                </a:lnTo>
                <a:lnTo>
                  <a:pt x="11213" y="7360"/>
                </a:lnTo>
                <a:lnTo>
                  <a:pt x="11222" y="7360"/>
                </a:lnTo>
                <a:lnTo>
                  <a:pt x="11213" y="7360"/>
                </a:lnTo>
                <a:lnTo>
                  <a:pt x="11196" y="7368"/>
                </a:lnTo>
                <a:lnTo>
                  <a:pt x="11187" y="7368"/>
                </a:lnTo>
                <a:lnTo>
                  <a:pt x="11169" y="7368"/>
                </a:lnTo>
                <a:lnTo>
                  <a:pt x="11169" y="7377"/>
                </a:lnTo>
                <a:lnTo>
                  <a:pt x="11160" y="7377"/>
                </a:lnTo>
                <a:lnTo>
                  <a:pt x="11151" y="7377"/>
                </a:lnTo>
                <a:lnTo>
                  <a:pt x="11143" y="7377"/>
                </a:lnTo>
                <a:lnTo>
                  <a:pt x="11134" y="7368"/>
                </a:lnTo>
                <a:lnTo>
                  <a:pt x="11134" y="7360"/>
                </a:lnTo>
                <a:lnTo>
                  <a:pt x="11125" y="7368"/>
                </a:lnTo>
                <a:lnTo>
                  <a:pt x="11125" y="7386"/>
                </a:lnTo>
                <a:lnTo>
                  <a:pt x="11125" y="7395"/>
                </a:lnTo>
                <a:lnTo>
                  <a:pt x="11125" y="7404"/>
                </a:lnTo>
                <a:lnTo>
                  <a:pt x="11125" y="7421"/>
                </a:lnTo>
                <a:lnTo>
                  <a:pt x="11125" y="7430"/>
                </a:lnTo>
                <a:lnTo>
                  <a:pt x="11134" y="7421"/>
                </a:lnTo>
                <a:lnTo>
                  <a:pt x="11143" y="7421"/>
                </a:lnTo>
                <a:lnTo>
                  <a:pt x="11151" y="7421"/>
                </a:lnTo>
                <a:lnTo>
                  <a:pt x="11151" y="7430"/>
                </a:lnTo>
                <a:lnTo>
                  <a:pt x="11143" y="7430"/>
                </a:lnTo>
                <a:lnTo>
                  <a:pt x="11143" y="7421"/>
                </a:lnTo>
                <a:lnTo>
                  <a:pt x="11134" y="7430"/>
                </a:lnTo>
                <a:lnTo>
                  <a:pt x="11125" y="7430"/>
                </a:lnTo>
                <a:lnTo>
                  <a:pt x="11125" y="7439"/>
                </a:lnTo>
                <a:lnTo>
                  <a:pt x="11125" y="7448"/>
                </a:lnTo>
                <a:lnTo>
                  <a:pt x="11151" y="7457"/>
                </a:lnTo>
                <a:lnTo>
                  <a:pt x="11160" y="7457"/>
                </a:lnTo>
                <a:lnTo>
                  <a:pt x="11160" y="7466"/>
                </a:lnTo>
                <a:lnTo>
                  <a:pt x="11160" y="7474"/>
                </a:lnTo>
                <a:lnTo>
                  <a:pt x="11169" y="7474"/>
                </a:lnTo>
                <a:lnTo>
                  <a:pt x="11187" y="7474"/>
                </a:lnTo>
                <a:lnTo>
                  <a:pt x="11187" y="7483"/>
                </a:lnTo>
                <a:lnTo>
                  <a:pt x="11196" y="7492"/>
                </a:lnTo>
                <a:lnTo>
                  <a:pt x="11204" y="7483"/>
                </a:lnTo>
                <a:lnTo>
                  <a:pt x="11213" y="7474"/>
                </a:lnTo>
                <a:lnTo>
                  <a:pt x="11222" y="7474"/>
                </a:lnTo>
                <a:lnTo>
                  <a:pt x="11240" y="7474"/>
                </a:lnTo>
                <a:lnTo>
                  <a:pt x="11249" y="7474"/>
                </a:lnTo>
                <a:lnTo>
                  <a:pt x="11240" y="7483"/>
                </a:lnTo>
                <a:lnTo>
                  <a:pt x="11222" y="7483"/>
                </a:lnTo>
                <a:lnTo>
                  <a:pt x="11222" y="7492"/>
                </a:lnTo>
                <a:lnTo>
                  <a:pt x="11222" y="7501"/>
                </a:lnTo>
                <a:lnTo>
                  <a:pt x="11231" y="7501"/>
                </a:lnTo>
                <a:lnTo>
                  <a:pt x="11231" y="7492"/>
                </a:lnTo>
                <a:lnTo>
                  <a:pt x="11240" y="7492"/>
                </a:lnTo>
                <a:lnTo>
                  <a:pt x="11249" y="7492"/>
                </a:lnTo>
                <a:lnTo>
                  <a:pt x="11249" y="7501"/>
                </a:lnTo>
                <a:lnTo>
                  <a:pt x="11240" y="7501"/>
                </a:lnTo>
                <a:lnTo>
                  <a:pt x="11222" y="7510"/>
                </a:lnTo>
                <a:lnTo>
                  <a:pt x="11222" y="7518"/>
                </a:lnTo>
                <a:lnTo>
                  <a:pt x="11231" y="7518"/>
                </a:lnTo>
                <a:lnTo>
                  <a:pt x="11222" y="7518"/>
                </a:lnTo>
                <a:lnTo>
                  <a:pt x="11222" y="7527"/>
                </a:lnTo>
                <a:lnTo>
                  <a:pt x="11231" y="7536"/>
                </a:lnTo>
                <a:lnTo>
                  <a:pt x="11240" y="7536"/>
                </a:lnTo>
                <a:lnTo>
                  <a:pt x="11240" y="7545"/>
                </a:lnTo>
                <a:lnTo>
                  <a:pt x="11249" y="7536"/>
                </a:lnTo>
                <a:lnTo>
                  <a:pt x="11249" y="7545"/>
                </a:lnTo>
                <a:lnTo>
                  <a:pt x="11249" y="7554"/>
                </a:lnTo>
                <a:lnTo>
                  <a:pt x="11257" y="7563"/>
                </a:lnTo>
                <a:lnTo>
                  <a:pt x="11257" y="7545"/>
                </a:lnTo>
                <a:lnTo>
                  <a:pt x="11266" y="7545"/>
                </a:lnTo>
                <a:lnTo>
                  <a:pt x="11275" y="7554"/>
                </a:lnTo>
                <a:lnTo>
                  <a:pt x="11275" y="7563"/>
                </a:lnTo>
                <a:lnTo>
                  <a:pt x="11275" y="7571"/>
                </a:lnTo>
                <a:lnTo>
                  <a:pt x="11284" y="7563"/>
                </a:lnTo>
                <a:lnTo>
                  <a:pt x="11284" y="7571"/>
                </a:lnTo>
                <a:lnTo>
                  <a:pt x="11284" y="7580"/>
                </a:lnTo>
                <a:lnTo>
                  <a:pt x="11301" y="7598"/>
                </a:lnTo>
                <a:lnTo>
                  <a:pt x="11319" y="7607"/>
                </a:lnTo>
                <a:lnTo>
                  <a:pt x="11328" y="7607"/>
                </a:lnTo>
                <a:lnTo>
                  <a:pt x="11328" y="7616"/>
                </a:lnTo>
                <a:lnTo>
                  <a:pt x="11328" y="7624"/>
                </a:lnTo>
                <a:lnTo>
                  <a:pt x="11346" y="7624"/>
                </a:lnTo>
                <a:lnTo>
                  <a:pt x="11354" y="7624"/>
                </a:lnTo>
                <a:lnTo>
                  <a:pt x="11354" y="7633"/>
                </a:lnTo>
                <a:lnTo>
                  <a:pt x="11354" y="7642"/>
                </a:lnTo>
                <a:lnTo>
                  <a:pt x="11354" y="7651"/>
                </a:lnTo>
                <a:lnTo>
                  <a:pt x="11363" y="7651"/>
                </a:lnTo>
                <a:lnTo>
                  <a:pt x="11372" y="7660"/>
                </a:lnTo>
                <a:lnTo>
                  <a:pt x="11372" y="7668"/>
                </a:lnTo>
                <a:lnTo>
                  <a:pt x="11381" y="7677"/>
                </a:lnTo>
                <a:lnTo>
                  <a:pt x="11381" y="7686"/>
                </a:lnTo>
                <a:lnTo>
                  <a:pt x="11381" y="7695"/>
                </a:lnTo>
                <a:lnTo>
                  <a:pt x="11390" y="7704"/>
                </a:lnTo>
                <a:lnTo>
                  <a:pt x="11399" y="7704"/>
                </a:lnTo>
                <a:lnTo>
                  <a:pt x="11390" y="7704"/>
                </a:lnTo>
                <a:lnTo>
                  <a:pt x="11390" y="7713"/>
                </a:lnTo>
                <a:lnTo>
                  <a:pt x="11390" y="7721"/>
                </a:lnTo>
                <a:lnTo>
                  <a:pt x="11399" y="7721"/>
                </a:lnTo>
                <a:lnTo>
                  <a:pt x="11407" y="7721"/>
                </a:lnTo>
                <a:lnTo>
                  <a:pt x="11399" y="7730"/>
                </a:lnTo>
                <a:lnTo>
                  <a:pt x="11390" y="7730"/>
                </a:lnTo>
                <a:lnTo>
                  <a:pt x="11381" y="7730"/>
                </a:lnTo>
                <a:lnTo>
                  <a:pt x="11390" y="7739"/>
                </a:lnTo>
                <a:lnTo>
                  <a:pt x="11390" y="7748"/>
                </a:lnTo>
                <a:lnTo>
                  <a:pt x="11399" y="7748"/>
                </a:lnTo>
                <a:lnTo>
                  <a:pt x="11407" y="7757"/>
                </a:lnTo>
                <a:lnTo>
                  <a:pt x="11407" y="7766"/>
                </a:lnTo>
                <a:lnTo>
                  <a:pt x="11407" y="7774"/>
                </a:lnTo>
                <a:lnTo>
                  <a:pt x="11416" y="7783"/>
                </a:lnTo>
                <a:lnTo>
                  <a:pt x="11425" y="7783"/>
                </a:lnTo>
                <a:lnTo>
                  <a:pt x="11434" y="7783"/>
                </a:lnTo>
                <a:lnTo>
                  <a:pt x="11443" y="7783"/>
                </a:lnTo>
                <a:lnTo>
                  <a:pt x="11434" y="7792"/>
                </a:lnTo>
                <a:lnTo>
                  <a:pt x="11443" y="7801"/>
                </a:lnTo>
                <a:lnTo>
                  <a:pt x="11443" y="7810"/>
                </a:lnTo>
                <a:lnTo>
                  <a:pt x="11451" y="7810"/>
                </a:lnTo>
                <a:lnTo>
                  <a:pt x="11478" y="7827"/>
                </a:lnTo>
                <a:lnTo>
                  <a:pt x="11496" y="7836"/>
                </a:lnTo>
                <a:lnTo>
                  <a:pt x="11513" y="7845"/>
                </a:lnTo>
                <a:lnTo>
                  <a:pt x="11531" y="7863"/>
                </a:lnTo>
                <a:lnTo>
                  <a:pt x="11548" y="7871"/>
                </a:lnTo>
                <a:lnTo>
                  <a:pt x="11557" y="7880"/>
                </a:lnTo>
                <a:lnTo>
                  <a:pt x="11566" y="7889"/>
                </a:lnTo>
                <a:lnTo>
                  <a:pt x="11575" y="7889"/>
                </a:lnTo>
                <a:lnTo>
                  <a:pt x="11575" y="7898"/>
                </a:lnTo>
                <a:lnTo>
                  <a:pt x="11593" y="7898"/>
                </a:lnTo>
                <a:lnTo>
                  <a:pt x="11601" y="7907"/>
                </a:lnTo>
                <a:lnTo>
                  <a:pt x="11646" y="7951"/>
                </a:lnTo>
                <a:lnTo>
                  <a:pt x="11672" y="7969"/>
                </a:lnTo>
                <a:lnTo>
                  <a:pt x="11690" y="7977"/>
                </a:lnTo>
                <a:lnTo>
                  <a:pt x="11751" y="8013"/>
                </a:lnTo>
                <a:lnTo>
                  <a:pt x="11769" y="8022"/>
                </a:lnTo>
                <a:lnTo>
                  <a:pt x="11796" y="8030"/>
                </a:lnTo>
                <a:lnTo>
                  <a:pt x="11804" y="8030"/>
                </a:lnTo>
                <a:lnTo>
                  <a:pt x="11813" y="8030"/>
                </a:lnTo>
                <a:lnTo>
                  <a:pt x="11822" y="8022"/>
                </a:lnTo>
                <a:lnTo>
                  <a:pt x="11840" y="8022"/>
                </a:lnTo>
                <a:lnTo>
                  <a:pt x="11848" y="8013"/>
                </a:lnTo>
                <a:lnTo>
                  <a:pt x="11857" y="8013"/>
                </a:lnTo>
                <a:lnTo>
                  <a:pt x="11875" y="8004"/>
                </a:lnTo>
                <a:lnTo>
                  <a:pt x="11910" y="7986"/>
                </a:lnTo>
                <a:lnTo>
                  <a:pt x="11919" y="7986"/>
                </a:lnTo>
                <a:lnTo>
                  <a:pt x="11945" y="7977"/>
                </a:lnTo>
                <a:lnTo>
                  <a:pt x="11990" y="7977"/>
                </a:lnTo>
                <a:lnTo>
                  <a:pt x="11981" y="7977"/>
                </a:lnTo>
                <a:lnTo>
                  <a:pt x="11972" y="7977"/>
                </a:lnTo>
                <a:lnTo>
                  <a:pt x="11963" y="7977"/>
                </a:lnTo>
                <a:lnTo>
                  <a:pt x="11963" y="7969"/>
                </a:lnTo>
                <a:lnTo>
                  <a:pt x="11972" y="7969"/>
                </a:lnTo>
                <a:lnTo>
                  <a:pt x="11990" y="7969"/>
                </a:lnTo>
                <a:lnTo>
                  <a:pt x="11990" y="7977"/>
                </a:lnTo>
                <a:lnTo>
                  <a:pt x="11998" y="7977"/>
                </a:lnTo>
                <a:lnTo>
                  <a:pt x="12016" y="7977"/>
                </a:lnTo>
                <a:lnTo>
                  <a:pt x="12060" y="7969"/>
                </a:lnTo>
                <a:lnTo>
                  <a:pt x="12051" y="7969"/>
                </a:lnTo>
                <a:lnTo>
                  <a:pt x="12016" y="7969"/>
                </a:lnTo>
                <a:lnTo>
                  <a:pt x="12025" y="7969"/>
                </a:lnTo>
                <a:lnTo>
                  <a:pt x="12034" y="7960"/>
                </a:lnTo>
                <a:lnTo>
                  <a:pt x="12051" y="7960"/>
                </a:lnTo>
                <a:lnTo>
                  <a:pt x="12069" y="7969"/>
                </a:lnTo>
                <a:lnTo>
                  <a:pt x="12113" y="7977"/>
                </a:lnTo>
                <a:lnTo>
                  <a:pt x="12122" y="7960"/>
                </a:lnTo>
                <a:lnTo>
                  <a:pt x="12122" y="7969"/>
                </a:lnTo>
                <a:lnTo>
                  <a:pt x="12131" y="7977"/>
                </a:lnTo>
                <a:lnTo>
                  <a:pt x="12140" y="7977"/>
                </a:lnTo>
                <a:lnTo>
                  <a:pt x="12131" y="7977"/>
                </a:lnTo>
                <a:lnTo>
                  <a:pt x="12122" y="7977"/>
                </a:lnTo>
                <a:lnTo>
                  <a:pt x="12131" y="7977"/>
                </a:lnTo>
                <a:lnTo>
                  <a:pt x="12140" y="7986"/>
                </a:lnTo>
                <a:lnTo>
                  <a:pt x="12157" y="7986"/>
                </a:lnTo>
                <a:lnTo>
                  <a:pt x="12184" y="7995"/>
                </a:lnTo>
                <a:lnTo>
                  <a:pt x="12193" y="7995"/>
                </a:lnTo>
                <a:lnTo>
                  <a:pt x="12201" y="8004"/>
                </a:lnTo>
                <a:lnTo>
                  <a:pt x="12210" y="8004"/>
                </a:lnTo>
                <a:lnTo>
                  <a:pt x="12228" y="7995"/>
                </a:lnTo>
                <a:lnTo>
                  <a:pt x="12237" y="7986"/>
                </a:lnTo>
                <a:lnTo>
                  <a:pt x="12245" y="7986"/>
                </a:lnTo>
                <a:lnTo>
                  <a:pt x="12281" y="7969"/>
                </a:lnTo>
                <a:lnTo>
                  <a:pt x="12298" y="7969"/>
                </a:lnTo>
                <a:lnTo>
                  <a:pt x="12307" y="7960"/>
                </a:lnTo>
                <a:lnTo>
                  <a:pt x="12325" y="7960"/>
                </a:lnTo>
                <a:lnTo>
                  <a:pt x="12334" y="7951"/>
                </a:lnTo>
                <a:lnTo>
                  <a:pt x="12351" y="7942"/>
                </a:lnTo>
                <a:lnTo>
                  <a:pt x="12378" y="7933"/>
                </a:lnTo>
                <a:lnTo>
                  <a:pt x="12404" y="7933"/>
                </a:lnTo>
                <a:lnTo>
                  <a:pt x="12413" y="7933"/>
                </a:lnTo>
                <a:lnTo>
                  <a:pt x="12431" y="7924"/>
                </a:lnTo>
                <a:lnTo>
                  <a:pt x="12431" y="7916"/>
                </a:lnTo>
                <a:lnTo>
                  <a:pt x="12440" y="7907"/>
                </a:lnTo>
                <a:lnTo>
                  <a:pt x="12448" y="7907"/>
                </a:lnTo>
                <a:lnTo>
                  <a:pt x="12457" y="7898"/>
                </a:lnTo>
                <a:lnTo>
                  <a:pt x="12475" y="7898"/>
                </a:lnTo>
                <a:lnTo>
                  <a:pt x="12492" y="7889"/>
                </a:lnTo>
                <a:lnTo>
                  <a:pt x="12528" y="7889"/>
                </a:lnTo>
                <a:lnTo>
                  <a:pt x="12554" y="7889"/>
                </a:lnTo>
                <a:lnTo>
                  <a:pt x="12563" y="7889"/>
                </a:lnTo>
                <a:lnTo>
                  <a:pt x="12607" y="7880"/>
                </a:lnTo>
                <a:lnTo>
                  <a:pt x="12607" y="7871"/>
                </a:lnTo>
                <a:lnTo>
                  <a:pt x="12616" y="7871"/>
                </a:lnTo>
                <a:lnTo>
                  <a:pt x="12634" y="7871"/>
                </a:lnTo>
                <a:lnTo>
                  <a:pt x="12616" y="7880"/>
                </a:lnTo>
                <a:lnTo>
                  <a:pt x="12607" y="7880"/>
                </a:lnTo>
                <a:lnTo>
                  <a:pt x="12616" y="7880"/>
                </a:lnTo>
                <a:lnTo>
                  <a:pt x="12660" y="7880"/>
                </a:lnTo>
                <a:lnTo>
                  <a:pt x="12687" y="7889"/>
                </a:lnTo>
                <a:lnTo>
                  <a:pt x="12695" y="7898"/>
                </a:lnTo>
                <a:lnTo>
                  <a:pt x="12713" y="7907"/>
                </a:lnTo>
                <a:lnTo>
                  <a:pt x="12731" y="7924"/>
                </a:lnTo>
                <a:lnTo>
                  <a:pt x="12731" y="7933"/>
                </a:lnTo>
                <a:lnTo>
                  <a:pt x="12731" y="7942"/>
                </a:lnTo>
                <a:lnTo>
                  <a:pt x="12740" y="7942"/>
                </a:lnTo>
                <a:lnTo>
                  <a:pt x="12748" y="7942"/>
                </a:lnTo>
                <a:lnTo>
                  <a:pt x="12748" y="7933"/>
                </a:lnTo>
                <a:lnTo>
                  <a:pt x="12748" y="7942"/>
                </a:lnTo>
                <a:lnTo>
                  <a:pt x="12757" y="7942"/>
                </a:lnTo>
                <a:lnTo>
                  <a:pt x="12748" y="7942"/>
                </a:lnTo>
                <a:lnTo>
                  <a:pt x="12740" y="7942"/>
                </a:lnTo>
                <a:lnTo>
                  <a:pt x="12740" y="7951"/>
                </a:lnTo>
                <a:lnTo>
                  <a:pt x="12757" y="7960"/>
                </a:lnTo>
                <a:lnTo>
                  <a:pt x="12766" y="7951"/>
                </a:lnTo>
                <a:lnTo>
                  <a:pt x="12766" y="7960"/>
                </a:lnTo>
                <a:lnTo>
                  <a:pt x="12757" y="7960"/>
                </a:lnTo>
                <a:lnTo>
                  <a:pt x="12748" y="7960"/>
                </a:lnTo>
                <a:lnTo>
                  <a:pt x="12748" y="7969"/>
                </a:lnTo>
                <a:lnTo>
                  <a:pt x="12757" y="7969"/>
                </a:lnTo>
                <a:lnTo>
                  <a:pt x="12757" y="7977"/>
                </a:lnTo>
                <a:lnTo>
                  <a:pt x="12757" y="7986"/>
                </a:lnTo>
                <a:lnTo>
                  <a:pt x="12766" y="7995"/>
                </a:lnTo>
                <a:lnTo>
                  <a:pt x="12766" y="8004"/>
                </a:lnTo>
                <a:lnTo>
                  <a:pt x="12766" y="8013"/>
                </a:lnTo>
                <a:lnTo>
                  <a:pt x="12784" y="8022"/>
                </a:lnTo>
                <a:lnTo>
                  <a:pt x="12792" y="8030"/>
                </a:lnTo>
                <a:lnTo>
                  <a:pt x="12801" y="8039"/>
                </a:lnTo>
                <a:lnTo>
                  <a:pt x="12810" y="8039"/>
                </a:lnTo>
                <a:lnTo>
                  <a:pt x="12819" y="8030"/>
                </a:lnTo>
                <a:lnTo>
                  <a:pt x="12819" y="8039"/>
                </a:lnTo>
                <a:lnTo>
                  <a:pt x="12837" y="8030"/>
                </a:lnTo>
                <a:lnTo>
                  <a:pt x="12845" y="8022"/>
                </a:lnTo>
                <a:lnTo>
                  <a:pt x="12845" y="8030"/>
                </a:lnTo>
                <a:lnTo>
                  <a:pt x="12854" y="8030"/>
                </a:lnTo>
                <a:lnTo>
                  <a:pt x="12863" y="8030"/>
                </a:lnTo>
                <a:lnTo>
                  <a:pt x="12854" y="8022"/>
                </a:lnTo>
                <a:lnTo>
                  <a:pt x="12854" y="8013"/>
                </a:lnTo>
                <a:lnTo>
                  <a:pt x="12854" y="8004"/>
                </a:lnTo>
                <a:lnTo>
                  <a:pt x="12863" y="8013"/>
                </a:lnTo>
                <a:lnTo>
                  <a:pt x="12863" y="8022"/>
                </a:lnTo>
                <a:lnTo>
                  <a:pt x="12863" y="8030"/>
                </a:lnTo>
                <a:lnTo>
                  <a:pt x="12872" y="8030"/>
                </a:lnTo>
                <a:lnTo>
                  <a:pt x="12881" y="8022"/>
                </a:lnTo>
                <a:lnTo>
                  <a:pt x="12881" y="8013"/>
                </a:lnTo>
                <a:lnTo>
                  <a:pt x="12881" y="8004"/>
                </a:lnTo>
                <a:lnTo>
                  <a:pt x="12881" y="8013"/>
                </a:lnTo>
                <a:lnTo>
                  <a:pt x="12889" y="8013"/>
                </a:lnTo>
                <a:lnTo>
                  <a:pt x="12889" y="8022"/>
                </a:lnTo>
                <a:lnTo>
                  <a:pt x="12907" y="8022"/>
                </a:lnTo>
                <a:lnTo>
                  <a:pt x="12907" y="8013"/>
                </a:lnTo>
                <a:lnTo>
                  <a:pt x="12916" y="8022"/>
                </a:lnTo>
                <a:lnTo>
                  <a:pt x="12934" y="8022"/>
                </a:lnTo>
                <a:lnTo>
                  <a:pt x="12951" y="8022"/>
                </a:lnTo>
                <a:lnTo>
                  <a:pt x="12969" y="8022"/>
                </a:lnTo>
                <a:lnTo>
                  <a:pt x="12969" y="8013"/>
                </a:lnTo>
                <a:lnTo>
                  <a:pt x="12960" y="7995"/>
                </a:lnTo>
                <a:lnTo>
                  <a:pt x="12969" y="7995"/>
                </a:lnTo>
                <a:lnTo>
                  <a:pt x="12978" y="7995"/>
                </a:lnTo>
                <a:lnTo>
                  <a:pt x="12978" y="8004"/>
                </a:lnTo>
                <a:lnTo>
                  <a:pt x="12987" y="8004"/>
                </a:lnTo>
                <a:lnTo>
                  <a:pt x="12987" y="8013"/>
                </a:lnTo>
                <a:lnTo>
                  <a:pt x="12987" y="8022"/>
                </a:lnTo>
                <a:lnTo>
                  <a:pt x="12995" y="8022"/>
                </a:lnTo>
                <a:lnTo>
                  <a:pt x="12995" y="8013"/>
                </a:lnTo>
                <a:lnTo>
                  <a:pt x="13004" y="8013"/>
                </a:lnTo>
                <a:lnTo>
                  <a:pt x="13013" y="8013"/>
                </a:lnTo>
                <a:lnTo>
                  <a:pt x="13013" y="8022"/>
                </a:lnTo>
                <a:lnTo>
                  <a:pt x="13013" y="8030"/>
                </a:lnTo>
                <a:lnTo>
                  <a:pt x="13013" y="8039"/>
                </a:lnTo>
                <a:lnTo>
                  <a:pt x="13022" y="8039"/>
                </a:lnTo>
                <a:lnTo>
                  <a:pt x="13022" y="8048"/>
                </a:lnTo>
                <a:lnTo>
                  <a:pt x="13031" y="8057"/>
                </a:lnTo>
                <a:lnTo>
                  <a:pt x="13039" y="8057"/>
                </a:lnTo>
                <a:lnTo>
                  <a:pt x="13039" y="8066"/>
                </a:lnTo>
                <a:lnTo>
                  <a:pt x="13048" y="8066"/>
                </a:lnTo>
                <a:lnTo>
                  <a:pt x="13057" y="8066"/>
                </a:lnTo>
                <a:lnTo>
                  <a:pt x="13057" y="8057"/>
                </a:lnTo>
                <a:lnTo>
                  <a:pt x="13066" y="8057"/>
                </a:lnTo>
                <a:lnTo>
                  <a:pt x="13066" y="8066"/>
                </a:lnTo>
                <a:lnTo>
                  <a:pt x="13075" y="8066"/>
                </a:lnTo>
                <a:lnTo>
                  <a:pt x="13066" y="8066"/>
                </a:lnTo>
                <a:lnTo>
                  <a:pt x="13066" y="8074"/>
                </a:lnTo>
                <a:lnTo>
                  <a:pt x="13057" y="8074"/>
                </a:lnTo>
                <a:lnTo>
                  <a:pt x="13066" y="8083"/>
                </a:lnTo>
                <a:lnTo>
                  <a:pt x="13075" y="8083"/>
                </a:lnTo>
                <a:lnTo>
                  <a:pt x="13066" y="8092"/>
                </a:lnTo>
                <a:lnTo>
                  <a:pt x="13084" y="8110"/>
                </a:lnTo>
                <a:lnTo>
                  <a:pt x="13084" y="8119"/>
                </a:lnTo>
                <a:lnTo>
                  <a:pt x="13092" y="8127"/>
                </a:lnTo>
                <a:lnTo>
                  <a:pt x="13084" y="8136"/>
                </a:lnTo>
                <a:lnTo>
                  <a:pt x="13084" y="8154"/>
                </a:lnTo>
                <a:lnTo>
                  <a:pt x="13084" y="8163"/>
                </a:lnTo>
                <a:lnTo>
                  <a:pt x="13075" y="8180"/>
                </a:lnTo>
                <a:lnTo>
                  <a:pt x="13075" y="8198"/>
                </a:lnTo>
                <a:lnTo>
                  <a:pt x="13075" y="8207"/>
                </a:lnTo>
                <a:lnTo>
                  <a:pt x="13075" y="8225"/>
                </a:lnTo>
                <a:lnTo>
                  <a:pt x="13066" y="8233"/>
                </a:lnTo>
                <a:lnTo>
                  <a:pt x="13066" y="8242"/>
                </a:lnTo>
                <a:lnTo>
                  <a:pt x="13057" y="8242"/>
                </a:lnTo>
                <a:lnTo>
                  <a:pt x="13048" y="8260"/>
                </a:lnTo>
                <a:lnTo>
                  <a:pt x="13048" y="8269"/>
                </a:lnTo>
                <a:lnTo>
                  <a:pt x="13057" y="8269"/>
                </a:lnTo>
                <a:lnTo>
                  <a:pt x="13066" y="8277"/>
                </a:lnTo>
                <a:lnTo>
                  <a:pt x="13066" y="8295"/>
                </a:lnTo>
                <a:lnTo>
                  <a:pt x="13066" y="8304"/>
                </a:lnTo>
                <a:lnTo>
                  <a:pt x="13066" y="8313"/>
                </a:lnTo>
                <a:lnTo>
                  <a:pt x="13057" y="8304"/>
                </a:lnTo>
                <a:lnTo>
                  <a:pt x="13039" y="8304"/>
                </a:lnTo>
                <a:lnTo>
                  <a:pt x="13039" y="8313"/>
                </a:lnTo>
                <a:lnTo>
                  <a:pt x="13048" y="8313"/>
                </a:lnTo>
                <a:lnTo>
                  <a:pt x="13057" y="8322"/>
                </a:lnTo>
                <a:lnTo>
                  <a:pt x="13057" y="8330"/>
                </a:lnTo>
                <a:lnTo>
                  <a:pt x="13075" y="8339"/>
                </a:lnTo>
                <a:lnTo>
                  <a:pt x="13092" y="8339"/>
                </a:lnTo>
                <a:lnTo>
                  <a:pt x="13075" y="8339"/>
                </a:lnTo>
                <a:lnTo>
                  <a:pt x="13075" y="8348"/>
                </a:lnTo>
                <a:lnTo>
                  <a:pt x="13066" y="8339"/>
                </a:lnTo>
                <a:lnTo>
                  <a:pt x="13057" y="8339"/>
                </a:lnTo>
                <a:lnTo>
                  <a:pt x="13048" y="8339"/>
                </a:lnTo>
                <a:lnTo>
                  <a:pt x="13048" y="8330"/>
                </a:lnTo>
                <a:lnTo>
                  <a:pt x="13039" y="8330"/>
                </a:lnTo>
                <a:lnTo>
                  <a:pt x="13039" y="8339"/>
                </a:lnTo>
                <a:lnTo>
                  <a:pt x="13048" y="8357"/>
                </a:lnTo>
                <a:lnTo>
                  <a:pt x="13039" y="8375"/>
                </a:lnTo>
                <a:lnTo>
                  <a:pt x="13031" y="8392"/>
                </a:lnTo>
                <a:lnTo>
                  <a:pt x="13022" y="8401"/>
                </a:lnTo>
                <a:lnTo>
                  <a:pt x="13013" y="8401"/>
                </a:lnTo>
                <a:lnTo>
                  <a:pt x="13004" y="8401"/>
                </a:lnTo>
                <a:lnTo>
                  <a:pt x="13004" y="8392"/>
                </a:lnTo>
                <a:lnTo>
                  <a:pt x="12995" y="8392"/>
                </a:lnTo>
                <a:lnTo>
                  <a:pt x="13004" y="8419"/>
                </a:lnTo>
                <a:lnTo>
                  <a:pt x="13013" y="8419"/>
                </a:lnTo>
                <a:lnTo>
                  <a:pt x="13013" y="8427"/>
                </a:lnTo>
                <a:lnTo>
                  <a:pt x="13022" y="8445"/>
                </a:lnTo>
                <a:lnTo>
                  <a:pt x="13031" y="8454"/>
                </a:lnTo>
                <a:lnTo>
                  <a:pt x="13039" y="8454"/>
                </a:lnTo>
                <a:lnTo>
                  <a:pt x="13039" y="8445"/>
                </a:lnTo>
                <a:lnTo>
                  <a:pt x="13048" y="8445"/>
                </a:lnTo>
                <a:lnTo>
                  <a:pt x="13039" y="8463"/>
                </a:lnTo>
                <a:lnTo>
                  <a:pt x="13048" y="8463"/>
                </a:lnTo>
                <a:lnTo>
                  <a:pt x="13057" y="8463"/>
                </a:lnTo>
                <a:lnTo>
                  <a:pt x="13057" y="8472"/>
                </a:lnTo>
                <a:lnTo>
                  <a:pt x="13048" y="8472"/>
                </a:lnTo>
                <a:lnTo>
                  <a:pt x="13039" y="8472"/>
                </a:lnTo>
                <a:lnTo>
                  <a:pt x="13022" y="8445"/>
                </a:lnTo>
                <a:lnTo>
                  <a:pt x="13022" y="8454"/>
                </a:lnTo>
                <a:lnTo>
                  <a:pt x="13031" y="8463"/>
                </a:lnTo>
                <a:lnTo>
                  <a:pt x="13039" y="8480"/>
                </a:lnTo>
                <a:lnTo>
                  <a:pt x="13048" y="8480"/>
                </a:lnTo>
                <a:lnTo>
                  <a:pt x="13057" y="8489"/>
                </a:lnTo>
                <a:lnTo>
                  <a:pt x="13057" y="8498"/>
                </a:lnTo>
                <a:lnTo>
                  <a:pt x="13048" y="8489"/>
                </a:lnTo>
                <a:lnTo>
                  <a:pt x="13039" y="8489"/>
                </a:lnTo>
                <a:lnTo>
                  <a:pt x="13048" y="8498"/>
                </a:lnTo>
                <a:lnTo>
                  <a:pt x="13057" y="8507"/>
                </a:lnTo>
                <a:lnTo>
                  <a:pt x="13066" y="8516"/>
                </a:lnTo>
                <a:lnTo>
                  <a:pt x="13066" y="8525"/>
                </a:lnTo>
                <a:lnTo>
                  <a:pt x="13075" y="8525"/>
                </a:lnTo>
                <a:lnTo>
                  <a:pt x="13084" y="8533"/>
                </a:lnTo>
                <a:lnTo>
                  <a:pt x="13092" y="8533"/>
                </a:lnTo>
                <a:lnTo>
                  <a:pt x="13101" y="8533"/>
                </a:lnTo>
                <a:lnTo>
                  <a:pt x="13092" y="8542"/>
                </a:lnTo>
                <a:lnTo>
                  <a:pt x="13075" y="8533"/>
                </a:lnTo>
                <a:lnTo>
                  <a:pt x="13092" y="8551"/>
                </a:lnTo>
                <a:lnTo>
                  <a:pt x="13119" y="8569"/>
                </a:lnTo>
                <a:lnTo>
                  <a:pt x="13137" y="8586"/>
                </a:lnTo>
                <a:lnTo>
                  <a:pt x="13137" y="8595"/>
                </a:lnTo>
                <a:lnTo>
                  <a:pt x="13154" y="8613"/>
                </a:lnTo>
                <a:lnTo>
                  <a:pt x="13163" y="8622"/>
                </a:lnTo>
                <a:lnTo>
                  <a:pt x="13172" y="8630"/>
                </a:lnTo>
                <a:lnTo>
                  <a:pt x="13172" y="8639"/>
                </a:lnTo>
                <a:lnTo>
                  <a:pt x="13189" y="8657"/>
                </a:lnTo>
                <a:lnTo>
                  <a:pt x="13198" y="8657"/>
                </a:lnTo>
                <a:lnTo>
                  <a:pt x="13215" y="8675"/>
                </a:lnTo>
                <a:lnTo>
                  <a:pt x="13224" y="8683"/>
                </a:lnTo>
                <a:lnTo>
                  <a:pt x="13224" y="8692"/>
                </a:lnTo>
                <a:lnTo>
                  <a:pt x="13224" y="8701"/>
                </a:lnTo>
                <a:lnTo>
                  <a:pt x="13233" y="8710"/>
                </a:lnTo>
                <a:lnTo>
                  <a:pt x="13241" y="8719"/>
                </a:lnTo>
                <a:lnTo>
                  <a:pt x="13250" y="8728"/>
                </a:lnTo>
                <a:lnTo>
                  <a:pt x="13250" y="8736"/>
                </a:lnTo>
                <a:lnTo>
                  <a:pt x="13250" y="8754"/>
                </a:lnTo>
                <a:lnTo>
                  <a:pt x="13250" y="8763"/>
                </a:lnTo>
                <a:lnTo>
                  <a:pt x="13250" y="8772"/>
                </a:lnTo>
                <a:lnTo>
                  <a:pt x="13259" y="8772"/>
                </a:lnTo>
                <a:lnTo>
                  <a:pt x="13259" y="8781"/>
                </a:lnTo>
                <a:lnTo>
                  <a:pt x="13268" y="8789"/>
                </a:lnTo>
                <a:lnTo>
                  <a:pt x="13277" y="8789"/>
                </a:lnTo>
                <a:lnTo>
                  <a:pt x="13285" y="8789"/>
                </a:lnTo>
                <a:lnTo>
                  <a:pt x="13294" y="8781"/>
                </a:lnTo>
                <a:lnTo>
                  <a:pt x="13303" y="8781"/>
                </a:lnTo>
                <a:lnTo>
                  <a:pt x="13312" y="8781"/>
                </a:lnTo>
                <a:lnTo>
                  <a:pt x="13321" y="8781"/>
                </a:lnTo>
                <a:lnTo>
                  <a:pt x="13312" y="8781"/>
                </a:lnTo>
                <a:lnTo>
                  <a:pt x="13294" y="8789"/>
                </a:lnTo>
                <a:lnTo>
                  <a:pt x="13277" y="8789"/>
                </a:lnTo>
                <a:lnTo>
                  <a:pt x="13268" y="8798"/>
                </a:lnTo>
                <a:lnTo>
                  <a:pt x="13259" y="8798"/>
                </a:lnTo>
                <a:lnTo>
                  <a:pt x="13268" y="8807"/>
                </a:lnTo>
                <a:lnTo>
                  <a:pt x="13268" y="8816"/>
                </a:lnTo>
                <a:lnTo>
                  <a:pt x="13277" y="8833"/>
                </a:lnTo>
                <a:lnTo>
                  <a:pt x="13303" y="8860"/>
                </a:lnTo>
                <a:lnTo>
                  <a:pt x="13303" y="8878"/>
                </a:lnTo>
                <a:lnTo>
                  <a:pt x="13321" y="8922"/>
                </a:lnTo>
                <a:lnTo>
                  <a:pt x="13338" y="8966"/>
                </a:lnTo>
                <a:lnTo>
                  <a:pt x="13338" y="8975"/>
                </a:lnTo>
                <a:lnTo>
                  <a:pt x="13338" y="8984"/>
                </a:lnTo>
                <a:lnTo>
                  <a:pt x="13321" y="9010"/>
                </a:lnTo>
                <a:lnTo>
                  <a:pt x="13312" y="9010"/>
                </a:lnTo>
                <a:lnTo>
                  <a:pt x="13321" y="9001"/>
                </a:lnTo>
                <a:lnTo>
                  <a:pt x="13312" y="9001"/>
                </a:lnTo>
                <a:lnTo>
                  <a:pt x="13312" y="9010"/>
                </a:lnTo>
                <a:lnTo>
                  <a:pt x="13321" y="9028"/>
                </a:lnTo>
                <a:lnTo>
                  <a:pt x="13321" y="9036"/>
                </a:lnTo>
                <a:lnTo>
                  <a:pt x="13330" y="9054"/>
                </a:lnTo>
                <a:lnTo>
                  <a:pt x="13330" y="9063"/>
                </a:lnTo>
                <a:lnTo>
                  <a:pt x="13330" y="9072"/>
                </a:lnTo>
                <a:lnTo>
                  <a:pt x="13338" y="9081"/>
                </a:lnTo>
                <a:lnTo>
                  <a:pt x="13347" y="9107"/>
                </a:lnTo>
                <a:lnTo>
                  <a:pt x="13356" y="9116"/>
                </a:lnTo>
                <a:lnTo>
                  <a:pt x="13356" y="9125"/>
                </a:lnTo>
                <a:lnTo>
                  <a:pt x="13365" y="9134"/>
                </a:lnTo>
                <a:lnTo>
                  <a:pt x="13365" y="9142"/>
                </a:lnTo>
                <a:lnTo>
                  <a:pt x="13374" y="9151"/>
                </a:lnTo>
                <a:lnTo>
                  <a:pt x="13374" y="9160"/>
                </a:lnTo>
                <a:lnTo>
                  <a:pt x="13374" y="9195"/>
                </a:lnTo>
                <a:lnTo>
                  <a:pt x="13374" y="9222"/>
                </a:lnTo>
                <a:lnTo>
                  <a:pt x="13365" y="9239"/>
                </a:lnTo>
                <a:lnTo>
                  <a:pt x="13356" y="9257"/>
                </a:lnTo>
                <a:lnTo>
                  <a:pt x="13347" y="9275"/>
                </a:lnTo>
                <a:lnTo>
                  <a:pt x="13321" y="9284"/>
                </a:lnTo>
                <a:lnTo>
                  <a:pt x="13312" y="9292"/>
                </a:lnTo>
                <a:lnTo>
                  <a:pt x="13303" y="9310"/>
                </a:lnTo>
                <a:lnTo>
                  <a:pt x="13277" y="9337"/>
                </a:lnTo>
                <a:lnTo>
                  <a:pt x="13277" y="9363"/>
                </a:lnTo>
                <a:lnTo>
                  <a:pt x="13268" y="9381"/>
                </a:lnTo>
                <a:lnTo>
                  <a:pt x="13259" y="9425"/>
                </a:lnTo>
                <a:lnTo>
                  <a:pt x="13241" y="9478"/>
                </a:lnTo>
                <a:lnTo>
                  <a:pt x="13241" y="9495"/>
                </a:lnTo>
                <a:lnTo>
                  <a:pt x="13233" y="9504"/>
                </a:lnTo>
                <a:lnTo>
                  <a:pt x="13233" y="9513"/>
                </a:lnTo>
                <a:lnTo>
                  <a:pt x="13224" y="9513"/>
                </a:lnTo>
                <a:lnTo>
                  <a:pt x="13224" y="9522"/>
                </a:lnTo>
                <a:lnTo>
                  <a:pt x="13224" y="9531"/>
                </a:lnTo>
                <a:lnTo>
                  <a:pt x="13224" y="9566"/>
                </a:lnTo>
                <a:lnTo>
                  <a:pt x="13224" y="9584"/>
                </a:lnTo>
                <a:lnTo>
                  <a:pt x="13224" y="9592"/>
                </a:lnTo>
                <a:lnTo>
                  <a:pt x="13224" y="9628"/>
                </a:lnTo>
                <a:lnTo>
                  <a:pt x="13215" y="9637"/>
                </a:lnTo>
                <a:lnTo>
                  <a:pt x="13215" y="9663"/>
                </a:lnTo>
                <a:lnTo>
                  <a:pt x="13224" y="9681"/>
                </a:lnTo>
                <a:lnTo>
                  <a:pt x="13233" y="9698"/>
                </a:lnTo>
                <a:lnTo>
                  <a:pt x="13241" y="9716"/>
                </a:lnTo>
                <a:lnTo>
                  <a:pt x="13250" y="9725"/>
                </a:lnTo>
                <a:lnTo>
                  <a:pt x="13259" y="9734"/>
                </a:lnTo>
                <a:lnTo>
                  <a:pt x="13277" y="9751"/>
                </a:lnTo>
                <a:lnTo>
                  <a:pt x="13312" y="9831"/>
                </a:lnTo>
                <a:lnTo>
                  <a:pt x="13321" y="9848"/>
                </a:lnTo>
                <a:lnTo>
                  <a:pt x="13330" y="9875"/>
                </a:lnTo>
                <a:lnTo>
                  <a:pt x="13347" y="9901"/>
                </a:lnTo>
                <a:lnTo>
                  <a:pt x="13374" y="9946"/>
                </a:lnTo>
                <a:lnTo>
                  <a:pt x="13374" y="9954"/>
                </a:lnTo>
                <a:lnTo>
                  <a:pt x="13383" y="9963"/>
                </a:lnTo>
                <a:lnTo>
                  <a:pt x="13409" y="9998"/>
                </a:lnTo>
                <a:lnTo>
                  <a:pt x="13418" y="10016"/>
                </a:lnTo>
                <a:lnTo>
                  <a:pt x="13427" y="10043"/>
                </a:lnTo>
                <a:lnTo>
                  <a:pt x="13427" y="10051"/>
                </a:lnTo>
                <a:lnTo>
                  <a:pt x="13418" y="10051"/>
                </a:lnTo>
                <a:lnTo>
                  <a:pt x="13418" y="10060"/>
                </a:lnTo>
                <a:lnTo>
                  <a:pt x="13418" y="10069"/>
                </a:lnTo>
                <a:lnTo>
                  <a:pt x="13418" y="10087"/>
                </a:lnTo>
                <a:lnTo>
                  <a:pt x="13418" y="10096"/>
                </a:lnTo>
                <a:lnTo>
                  <a:pt x="13427" y="10113"/>
                </a:lnTo>
                <a:lnTo>
                  <a:pt x="13418" y="10140"/>
                </a:lnTo>
                <a:lnTo>
                  <a:pt x="13427" y="10157"/>
                </a:lnTo>
                <a:lnTo>
                  <a:pt x="13435" y="10184"/>
                </a:lnTo>
                <a:lnTo>
                  <a:pt x="13444" y="10201"/>
                </a:lnTo>
                <a:lnTo>
                  <a:pt x="13444" y="10219"/>
                </a:lnTo>
                <a:lnTo>
                  <a:pt x="13444" y="10237"/>
                </a:lnTo>
                <a:lnTo>
                  <a:pt x="13444" y="10246"/>
                </a:lnTo>
                <a:lnTo>
                  <a:pt x="13453" y="10254"/>
                </a:lnTo>
                <a:lnTo>
                  <a:pt x="13444" y="10272"/>
                </a:lnTo>
                <a:lnTo>
                  <a:pt x="13453" y="10290"/>
                </a:lnTo>
                <a:lnTo>
                  <a:pt x="13453" y="10316"/>
                </a:lnTo>
                <a:lnTo>
                  <a:pt x="13471" y="10325"/>
                </a:lnTo>
                <a:lnTo>
                  <a:pt x="13471" y="10334"/>
                </a:lnTo>
                <a:lnTo>
                  <a:pt x="13471" y="10343"/>
                </a:lnTo>
                <a:lnTo>
                  <a:pt x="13471" y="10360"/>
                </a:lnTo>
                <a:lnTo>
                  <a:pt x="13480" y="10369"/>
                </a:lnTo>
                <a:lnTo>
                  <a:pt x="13480" y="10396"/>
                </a:lnTo>
                <a:lnTo>
                  <a:pt x="13488" y="10404"/>
                </a:lnTo>
                <a:lnTo>
                  <a:pt x="13515" y="10449"/>
                </a:lnTo>
                <a:lnTo>
                  <a:pt x="13524" y="10466"/>
                </a:lnTo>
                <a:lnTo>
                  <a:pt x="13533" y="10466"/>
                </a:lnTo>
                <a:lnTo>
                  <a:pt x="13559" y="10493"/>
                </a:lnTo>
                <a:lnTo>
                  <a:pt x="13568" y="10502"/>
                </a:lnTo>
                <a:lnTo>
                  <a:pt x="13585" y="10528"/>
                </a:lnTo>
                <a:lnTo>
                  <a:pt x="13603" y="10563"/>
                </a:lnTo>
                <a:lnTo>
                  <a:pt x="13621" y="10616"/>
                </a:lnTo>
                <a:lnTo>
                  <a:pt x="13630" y="10643"/>
                </a:lnTo>
                <a:lnTo>
                  <a:pt x="13656" y="10696"/>
                </a:lnTo>
                <a:lnTo>
                  <a:pt x="13674" y="10722"/>
                </a:lnTo>
                <a:lnTo>
                  <a:pt x="13691" y="10749"/>
                </a:lnTo>
                <a:lnTo>
                  <a:pt x="13700" y="10784"/>
                </a:lnTo>
                <a:lnTo>
                  <a:pt x="13700" y="10793"/>
                </a:lnTo>
                <a:lnTo>
                  <a:pt x="13700" y="10810"/>
                </a:lnTo>
                <a:lnTo>
                  <a:pt x="13700" y="10828"/>
                </a:lnTo>
                <a:lnTo>
                  <a:pt x="13691" y="10837"/>
                </a:lnTo>
                <a:lnTo>
                  <a:pt x="13682" y="10837"/>
                </a:lnTo>
                <a:lnTo>
                  <a:pt x="13674" y="10828"/>
                </a:lnTo>
                <a:lnTo>
                  <a:pt x="13674" y="10837"/>
                </a:lnTo>
                <a:lnTo>
                  <a:pt x="13665" y="10837"/>
                </a:lnTo>
                <a:lnTo>
                  <a:pt x="13674" y="10855"/>
                </a:lnTo>
                <a:lnTo>
                  <a:pt x="13682" y="10863"/>
                </a:lnTo>
                <a:lnTo>
                  <a:pt x="13682" y="10872"/>
                </a:lnTo>
                <a:lnTo>
                  <a:pt x="13691" y="10881"/>
                </a:lnTo>
                <a:lnTo>
                  <a:pt x="13700" y="10890"/>
                </a:lnTo>
                <a:lnTo>
                  <a:pt x="13700" y="10899"/>
                </a:lnTo>
                <a:lnTo>
                  <a:pt x="13709" y="10916"/>
                </a:lnTo>
                <a:lnTo>
                  <a:pt x="13718" y="10916"/>
                </a:lnTo>
                <a:lnTo>
                  <a:pt x="13718" y="10925"/>
                </a:lnTo>
                <a:lnTo>
                  <a:pt x="13709" y="10934"/>
                </a:lnTo>
                <a:lnTo>
                  <a:pt x="13700" y="10943"/>
                </a:lnTo>
                <a:lnTo>
                  <a:pt x="13709" y="10952"/>
                </a:lnTo>
                <a:lnTo>
                  <a:pt x="13709" y="10960"/>
                </a:lnTo>
                <a:lnTo>
                  <a:pt x="13718" y="10969"/>
                </a:lnTo>
                <a:lnTo>
                  <a:pt x="13718" y="10952"/>
                </a:lnTo>
                <a:lnTo>
                  <a:pt x="13718" y="10943"/>
                </a:lnTo>
                <a:lnTo>
                  <a:pt x="13727" y="10943"/>
                </a:lnTo>
                <a:lnTo>
                  <a:pt x="13735" y="10943"/>
                </a:lnTo>
                <a:lnTo>
                  <a:pt x="13744" y="10952"/>
                </a:lnTo>
                <a:lnTo>
                  <a:pt x="13744" y="10960"/>
                </a:lnTo>
                <a:lnTo>
                  <a:pt x="13744" y="10969"/>
                </a:lnTo>
                <a:lnTo>
                  <a:pt x="13753" y="10960"/>
                </a:lnTo>
                <a:lnTo>
                  <a:pt x="13762" y="10969"/>
                </a:lnTo>
                <a:lnTo>
                  <a:pt x="13771" y="10969"/>
                </a:lnTo>
                <a:lnTo>
                  <a:pt x="13780" y="10978"/>
                </a:lnTo>
                <a:lnTo>
                  <a:pt x="13780" y="10987"/>
                </a:lnTo>
                <a:lnTo>
                  <a:pt x="13797" y="10996"/>
                </a:lnTo>
                <a:lnTo>
                  <a:pt x="13815" y="10996"/>
                </a:lnTo>
                <a:lnTo>
                  <a:pt x="13824" y="11005"/>
                </a:lnTo>
                <a:lnTo>
                  <a:pt x="13832" y="11005"/>
                </a:lnTo>
                <a:lnTo>
                  <a:pt x="13859" y="10978"/>
                </a:lnTo>
                <a:lnTo>
                  <a:pt x="13868" y="10978"/>
                </a:lnTo>
                <a:lnTo>
                  <a:pt x="13885" y="10969"/>
                </a:lnTo>
                <a:lnTo>
                  <a:pt x="13894" y="10969"/>
                </a:lnTo>
                <a:lnTo>
                  <a:pt x="13903" y="10969"/>
                </a:lnTo>
                <a:lnTo>
                  <a:pt x="13921" y="10969"/>
                </a:lnTo>
                <a:lnTo>
                  <a:pt x="13930" y="10969"/>
                </a:lnTo>
                <a:lnTo>
                  <a:pt x="13938" y="10969"/>
                </a:lnTo>
                <a:lnTo>
                  <a:pt x="13956" y="10969"/>
                </a:lnTo>
                <a:lnTo>
                  <a:pt x="13991" y="10943"/>
                </a:lnTo>
                <a:lnTo>
                  <a:pt x="14000" y="10943"/>
                </a:lnTo>
                <a:lnTo>
                  <a:pt x="14018" y="10934"/>
                </a:lnTo>
                <a:lnTo>
                  <a:pt x="14027" y="10934"/>
                </a:lnTo>
                <a:lnTo>
                  <a:pt x="14044" y="10943"/>
                </a:lnTo>
                <a:lnTo>
                  <a:pt x="14071" y="10943"/>
                </a:lnTo>
                <a:lnTo>
                  <a:pt x="14088" y="10934"/>
                </a:lnTo>
                <a:lnTo>
                  <a:pt x="14097" y="10934"/>
                </a:lnTo>
                <a:lnTo>
                  <a:pt x="14132" y="10943"/>
                </a:lnTo>
                <a:lnTo>
                  <a:pt x="14168" y="10952"/>
                </a:lnTo>
                <a:lnTo>
                  <a:pt x="14185" y="10952"/>
                </a:lnTo>
                <a:lnTo>
                  <a:pt x="14185" y="10943"/>
                </a:lnTo>
                <a:lnTo>
                  <a:pt x="14194" y="10934"/>
                </a:lnTo>
                <a:lnTo>
                  <a:pt x="14203" y="10934"/>
                </a:lnTo>
                <a:lnTo>
                  <a:pt x="14229" y="10943"/>
                </a:lnTo>
                <a:lnTo>
                  <a:pt x="14238" y="10943"/>
                </a:lnTo>
                <a:lnTo>
                  <a:pt x="14238" y="10934"/>
                </a:lnTo>
                <a:lnTo>
                  <a:pt x="14238" y="10925"/>
                </a:lnTo>
                <a:lnTo>
                  <a:pt x="14256" y="10916"/>
                </a:lnTo>
                <a:lnTo>
                  <a:pt x="14265" y="10916"/>
                </a:lnTo>
                <a:lnTo>
                  <a:pt x="14300" y="10916"/>
                </a:lnTo>
                <a:lnTo>
                  <a:pt x="14309" y="10916"/>
                </a:lnTo>
                <a:lnTo>
                  <a:pt x="14344" y="10899"/>
                </a:lnTo>
                <a:lnTo>
                  <a:pt x="14371" y="10881"/>
                </a:lnTo>
                <a:lnTo>
                  <a:pt x="14397" y="10863"/>
                </a:lnTo>
                <a:lnTo>
                  <a:pt x="14406" y="10855"/>
                </a:lnTo>
                <a:lnTo>
                  <a:pt x="14432" y="10837"/>
                </a:lnTo>
                <a:lnTo>
                  <a:pt x="14450" y="10819"/>
                </a:lnTo>
                <a:lnTo>
                  <a:pt x="14477" y="10793"/>
                </a:lnTo>
                <a:lnTo>
                  <a:pt x="14494" y="10775"/>
                </a:lnTo>
                <a:lnTo>
                  <a:pt x="14521" y="10749"/>
                </a:lnTo>
                <a:lnTo>
                  <a:pt x="14538" y="10731"/>
                </a:lnTo>
                <a:lnTo>
                  <a:pt x="14547" y="10722"/>
                </a:lnTo>
                <a:lnTo>
                  <a:pt x="14556" y="10722"/>
                </a:lnTo>
                <a:lnTo>
                  <a:pt x="14582" y="10687"/>
                </a:lnTo>
                <a:lnTo>
                  <a:pt x="14600" y="10669"/>
                </a:lnTo>
                <a:lnTo>
                  <a:pt x="14609" y="10643"/>
                </a:lnTo>
                <a:lnTo>
                  <a:pt x="14626" y="10616"/>
                </a:lnTo>
                <a:lnTo>
                  <a:pt x="14635" y="10607"/>
                </a:lnTo>
                <a:lnTo>
                  <a:pt x="14644" y="10581"/>
                </a:lnTo>
                <a:lnTo>
                  <a:pt x="14662" y="10563"/>
                </a:lnTo>
                <a:lnTo>
                  <a:pt x="14697" y="10528"/>
                </a:lnTo>
                <a:lnTo>
                  <a:pt x="14706" y="10519"/>
                </a:lnTo>
                <a:lnTo>
                  <a:pt x="14715" y="10519"/>
                </a:lnTo>
                <a:lnTo>
                  <a:pt x="14732" y="10502"/>
                </a:lnTo>
                <a:lnTo>
                  <a:pt x="14732" y="10493"/>
                </a:lnTo>
                <a:lnTo>
                  <a:pt x="14750" y="10466"/>
                </a:lnTo>
                <a:lnTo>
                  <a:pt x="14759" y="10422"/>
                </a:lnTo>
                <a:lnTo>
                  <a:pt x="14759" y="10404"/>
                </a:lnTo>
                <a:lnTo>
                  <a:pt x="14768" y="10378"/>
                </a:lnTo>
                <a:lnTo>
                  <a:pt x="14776" y="10360"/>
                </a:lnTo>
                <a:lnTo>
                  <a:pt x="14776" y="10316"/>
                </a:lnTo>
                <a:lnTo>
                  <a:pt x="14776" y="10299"/>
                </a:lnTo>
                <a:lnTo>
                  <a:pt x="14776" y="10307"/>
                </a:lnTo>
                <a:lnTo>
                  <a:pt x="14768" y="10316"/>
                </a:lnTo>
                <a:lnTo>
                  <a:pt x="14768" y="10307"/>
                </a:lnTo>
                <a:lnTo>
                  <a:pt x="14759" y="10307"/>
                </a:lnTo>
                <a:lnTo>
                  <a:pt x="14759" y="10299"/>
                </a:lnTo>
                <a:lnTo>
                  <a:pt x="14750" y="10299"/>
                </a:lnTo>
                <a:lnTo>
                  <a:pt x="14759" y="10290"/>
                </a:lnTo>
                <a:lnTo>
                  <a:pt x="14759" y="10281"/>
                </a:lnTo>
                <a:lnTo>
                  <a:pt x="14768" y="10263"/>
                </a:lnTo>
                <a:lnTo>
                  <a:pt x="14776" y="10254"/>
                </a:lnTo>
                <a:lnTo>
                  <a:pt x="14812" y="10237"/>
                </a:lnTo>
                <a:lnTo>
                  <a:pt x="14821" y="10228"/>
                </a:lnTo>
                <a:lnTo>
                  <a:pt x="14847" y="10219"/>
                </a:lnTo>
                <a:lnTo>
                  <a:pt x="14900" y="10201"/>
                </a:lnTo>
                <a:lnTo>
                  <a:pt x="14926" y="10193"/>
                </a:lnTo>
                <a:lnTo>
                  <a:pt x="14944" y="10184"/>
                </a:lnTo>
                <a:lnTo>
                  <a:pt x="14944" y="10175"/>
                </a:lnTo>
                <a:lnTo>
                  <a:pt x="14962" y="10148"/>
                </a:lnTo>
                <a:lnTo>
                  <a:pt x="14962" y="10140"/>
                </a:lnTo>
                <a:lnTo>
                  <a:pt x="14971" y="10122"/>
                </a:lnTo>
                <a:lnTo>
                  <a:pt x="14962" y="10122"/>
                </a:lnTo>
                <a:lnTo>
                  <a:pt x="14962" y="10131"/>
                </a:lnTo>
                <a:lnTo>
                  <a:pt x="14962" y="10122"/>
                </a:lnTo>
                <a:lnTo>
                  <a:pt x="14953" y="10122"/>
                </a:lnTo>
                <a:lnTo>
                  <a:pt x="14962" y="10113"/>
                </a:lnTo>
                <a:lnTo>
                  <a:pt x="14962" y="10078"/>
                </a:lnTo>
                <a:lnTo>
                  <a:pt x="14971" y="10060"/>
                </a:lnTo>
                <a:lnTo>
                  <a:pt x="14971" y="10043"/>
                </a:lnTo>
                <a:lnTo>
                  <a:pt x="14962" y="10034"/>
                </a:lnTo>
                <a:lnTo>
                  <a:pt x="14971" y="10016"/>
                </a:lnTo>
                <a:lnTo>
                  <a:pt x="14971" y="10007"/>
                </a:lnTo>
                <a:lnTo>
                  <a:pt x="14971" y="9998"/>
                </a:lnTo>
                <a:lnTo>
                  <a:pt x="14962" y="9998"/>
                </a:lnTo>
                <a:lnTo>
                  <a:pt x="14962" y="9990"/>
                </a:lnTo>
                <a:lnTo>
                  <a:pt x="14962" y="9998"/>
                </a:lnTo>
                <a:lnTo>
                  <a:pt x="14962" y="10007"/>
                </a:lnTo>
                <a:lnTo>
                  <a:pt x="14962" y="10016"/>
                </a:lnTo>
                <a:lnTo>
                  <a:pt x="14953" y="10016"/>
                </a:lnTo>
                <a:lnTo>
                  <a:pt x="14953" y="10007"/>
                </a:lnTo>
                <a:lnTo>
                  <a:pt x="14953" y="9990"/>
                </a:lnTo>
                <a:lnTo>
                  <a:pt x="14953" y="9963"/>
                </a:lnTo>
                <a:lnTo>
                  <a:pt x="14953" y="9954"/>
                </a:lnTo>
                <a:lnTo>
                  <a:pt x="14935" y="9937"/>
                </a:lnTo>
                <a:lnTo>
                  <a:pt x="14935" y="9919"/>
                </a:lnTo>
                <a:lnTo>
                  <a:pt x="14926" y="9893"/>
                </a:lnTo>
                <a:lnTo>
                  <a:pt x="14918" y="9884"/>
                </a:lnTo>
                <a:lnTo>
                  <a:pt x="14909" y="9875"/>
                </a:lnTo>
                <a:lnTo>
                  <a:pt x="14909" y="9866"/>
                </a:lnTo>
                <a:lnTo>
                  <a:pt x="14909" y="9840"/>
                </a:lnTo>
                <a:lnTo>
                  <a:pt x="14909" y="9831"/>
                </a:lnTo>
                <a:lnTo>
                  <a:pt x="14909" y="9822"/>
                </a:lnTo>
                <a:lnTo>
                  <a:pt x="14909" y="9813"/>
                </a:lnTo>
                <a:lnTo>
                  <a:pt x="14900" y="9813"/>
                </a:lnTo>
                <a:lnTo>
                  <a:pt x="14909" y="9813"/>
                </a:lnTo>
                <a:lnTo>
                  <a:pt x="14918" y="9822"/>
                </a:lnTo>
                <a:lnTo>
                  <a:pt x="14926" y="9822"/>
                </a:lnTo>
                <a:lnTo>
                  <a:pt x="14953" y="9795"/>
                </a:lnTo>
                <a:lnTo>
                  <a:pt x="14979" y="9769"/>
                </a:lnTo>
                <a:lnTo>
                  <a:pt x="14988" y="9751"/>
                </a:lnTo>
                <a:lnTo>
                  <a:pt x="15006" y="9751"/>
                </a:lnTo>
                <a:lnTo>
                  <a:pt x="15015" y="9743"/>
                </a:lnTo>
                <a:lnTo>
                  <a:pt x="15023" y="9743"/>
                </a:lnTo>
                <a:lnTo>
                  <a:pt x="15023" y="9734"/>
                </a:lnTo>
                <a:lnTo>
                  <a:pt x="15023" y="9743"/>
                </a:lnTo>
                <a:lnTo>
                  <a:pt x="15032" y="9743"/>
                </a:lnTo>
                <a:lnTo>
                  <a:pt x="15032" y="9734"/>
                </a:lnTo>
                <a:lnTo>
                  <a:pt x="15041" y="9725"/>
                </a:lnTo>
                <a:lnTo>
                  <a:pt x="15041" y="9716"/>
                </a:lnTo>
                <a:lnTo>
                  <a:pt x="15059" y="9707"/>
                </a:lnTo>
                <a:lnTo>
                  <a:pt x="15068" y="9690"/>
                </a:lnTo>
                <a:lnTo>
                  <a:pt x="15076" y="9681"/>
                </a:lnTo>
                <a:lnTo>
                  <a:pt x="15076" y="9672"/>
                </a:lnTo>
                <a:lnTo>
                  <a:pt x="15094" y="9663"/>
                </a:lnTo>
                <a:lnTo>
                  <a:pt x="15112" y="9645"/>
                </a:lnTo>
                <a:lnTo>
                  <a:pt x="15138" y="9637"/>
                </a:lnTo>
                <a:lnTo>
                  <a:pt x="15156" y="9628"/>
                </a:lnTo>
                <a:lnTo>
                  <a:pt x="15165" y="9628"/>
                </a:lnTo>
                <a:lnTo>
                  <a:pt x="15182" y="9619"/>
                </a:lnTo>
                <a:lnTo>
                  <a:pt x="15200" y="9610"/>
                </a:lnTo>
                <a:lnTo>
                  <a:pt x="15209" y="9610"/>
                </a:lnTo>
                <a:lnTo>
                  <a:pt x="15218" y="9610"/>
                </a:lnTo>
                <a:lnTo>
                  <a:pt x="15218" y="9601"/>
                </a:lnTo>
                <a:lnTo>
                  <a:pt x="15226" y="9601"/>
                </a:lnTo>
                <a:lnTo>
                  <a:pt x="15235" y="9592"/>
                </a:lnTo>
                <a:lnTo>
                  <a:pt x="15244" y="9592"/>
                </a:lnTo>
                <a:lnTo>
                  <a:pt x="15271" y="9575"/>
                </a:lnTo>
                <a:lnTo>
                  <a:pt x="15279" y="9566"/>
                </a:lnTo>
                <a:lnTo>
                  <a:pt x="15288" y="9566"/>
                </a:lnTo>
                <a:lnTo>
                  <a:pt x="15279" y="9548"/>
                </a:lnTo>
                <a:lnTo>
                  <a:pt x="15288" y="9548"/>
                </a:lnTo>
                <a:lnTo>
                  <a:pt x="15297" y="9548"/>
                </a:lnTo>
                <a:lnTo>
                  <a:pt x="15306" y="9531"/>
                </a:lnTo>
                <a:lnTo>
                  <a:pt x="15315" y="9522"/>
                </a:lnTo>
                <a:lnTo>
                  <a:pt x="15323" y="9513"/>
                </a:lnTo>
                <a:lnTo>
                  <a:pt x="15341" y="9487"/>
                </a:lnTo>
                <a:lnTo>
                  <a:pt x="15341" y="9478"/>
                </a:lnTo>
                <a:lnTo>
                  <a:pt x="15341" y="9469"/>
                </a:lnTo>
                <a:lnTo>
                  <a:pt x="15341" y="9460"/>
                </a:lnTo>
                <a:lnTo>
                  <a:pt x="15350" y="9460"/>
                </a:lnTo>
                <a:lnTo>
                  <a:pt x="15350" y="9451"/>
                </a:lnTo>
                <a:lnTo>
                  <a:pt x="15350" y="9442"/>
                </a:lnTo>
                <a:lnTo>
                  <a:pt x="15359" y="9442"/>
                </a:lnTo>
                <a:lnTo>
                  <a:pt x="15359" y="9434"/>
                </a:lnTo>
                <a:lnTo>
                  <a:pt x="15359" y="9425"/>
                </a:lnTo>
                <a:lnTo>
                  <a:pt x="15359" y="9416"/>
                </a:lnTo>
                <a:lnTo>
                  <a:pt x="15350" y="9416"/>
                </a:lnTo>
                <a:lnTo>
                  <a:pt x="15341" y="9425"/>
                </a:lnTo>
                <a:lnTo>
                  <a:pt x="15341" y="9416"/>
                </a:lnTo>
                <a:lnTo>
                  <a:pt x="15341" y="9407"/>
                </a:lnTo>
                <a:lnTo>
                  <a:pt x="15350" y="9398"/>
                </a:lnTo>
                <a:lnTo>
                  <a:pt x="15341" y="9398"/>
                </a:lnTo>
                <a:lnTo>
                  <a:pt x="15341" y="9389"/>
                </a:lnTo>
                <a:lnTo>
                  <a:pt x="15341" y="9372"/>
                </a:lnTo>
                <a:lnTo>
                  <a:pt x="15341" y="9354"/>
                </a:lnTo>
                <a:lnTo>
                  <a:pt x="15341" y="9345"/>
                </a:lnTo>
                <a:lnTo>
                  <a:pt x="15341" y="9337"/>
                </a:lnTo>
                <a:lnTo>
                  <a:pt x="15341" y="9328"/>
                </a:lnTo>
                <a:lnTo>
                  <a:pt x="15341" y="9319"/>
                </a:lnTo>
                <a:lnTo>
                  <a:pt x="15341" y="9310"/>
                </a:lnTo>
                <a:lnTo>
                  <a:pt x="15341" y="9301"/>
                </a:lnTo>
                <a:lnTo>
                  <a:pt x="15332" y="9301"/>
                </a:lnTo>
                <a:lnTo>
                  <a:pt x="15341" y="9292"/>
                </a:lnTo>
                <a:lnTo>
                  <a:pt x="15341" y="9275"/>
                </a:lnTo>
                <a:lnTo>
                  <a:pt x="15332" y="9266"/>
                </a:lnTo>
                <a:lnTo>
                  <a:pt x="15332" y="9257"/>
                </a:lnTo>
                <a:lnTo>
                  <a:pt x="15332" y="9239"/>
                </a:lnTo>
                <a:lnTo>
                  <a:pt x="15332" y="9231"/>
                </a:lnTo>
                <a:lnTo>
                  <a:pt x="15332" y="9222"/>
                </a:lnTo>
                <a:lnTo>
                  <a:pt x="15332" y="9204"/>
                </a:lnTo>
                <a:lnTo>
                  <a:pt x="15332" y="9195"/>
                </a:lnTo>
                <a:lnTo>
                  <a:pt x="15323" y="9187"/>
                </a:lnTo>
                <a:lnTo>
                  <a:pt x="15332" y="9178"/>
                </a:lnTo>
                <a:lnTo>
                  <a:pt x="15332" y="9169"/>
                </a:lnTo>
                <a:lnTo>
                  <a:pt x="15341" y="9160"/>
                </a:lnTo>
                <a:lnTo>
                  <a:pt x="15332" y="9160"/>
                </a:lnTo>
                <a:lnTo>
                  <a:pt x="15332" y="9151"/>
                </a:lnTo>
                <a:lnTo>
                  <a:pt x="15341" y="9142"/>
                </a:lnTo>
                <a:lnTo>
                  <a:pt x="15332" y="9142"/>
                </a:lnTo>
                <a:lnTo>
                  <a:pt x="15341" y="9134"/>
                </a:lnTo>
                <a:lnTo>
                  <a:pt x="15332" y="9125"/>
                </a:lnTo>
                <a:lnTo>
                  <a:pt x="15332" y="9116"/>
                </a:lnTo>
                <a:lnTo>
                  <a:pt x="15323" y="9107"/>
                </a:lnTo>
                <a:lnTo>
                  <a:pt x="15315" y="9098"/>
                </a:lnTo>
                <a:lnTo>
                  <a:pt x="15306" y="9098"/>
                </a:lnTo>
                <a:lnTo>
                  <a:pt x="15297" y="9098"/>
                </a:lnTo>
                <a:lnTo>
                  <a:pt x="15297" y="9089"/>
                </a:lnTo>
                <a:lnTo>
                  <a:pt x="15288" y="9089"/>
                </a:lnTo>
                <a:lnTo>
                  <a:pt x="15279" y="9081"/>
                </a:lnTo>
                <a:lnTo>
                  <a:pt x="15279" y="9072"/>
                </a:lnTo>
                <a:lnTo>
                  <a:pt x="15279" y="9063"/>
                </a:lnTo>
                <a:lnTo>
                  <a:pt x="15271" y="9054"/>
                </a:lnTo>
                <a:lnTo>
                  <a:pt x="15271" y="9036"/>
                </a:lnTo>
                <a:lnTo>
                  <a:pt x="15271" y="9028"/>
                </a:lnTo>
                <a:lnTo>
                  <a:pt x="15253" y="9010"/>
                </a:lnTo>
                <a:lnTo>
                  <a:pt x="15262" y="9001"/>
                </a:lnTo>
                <a:lnTo>
                  <a:pt x="15253" y="8992"/>
                </a:lnTo>
                <a:lnTo>
                  <a:pt x="15244" y="8966"/>
                </a:lnTo>
                <a:lnTo>
                  <a:pt x="15253" y="8957"/>
                </a:lnTo>
                <a:lnTo>
                  <a:pt x="15253" y="8939"/>
                </a:lnTo>
                <a:lnTo>
                  <a:pt x="15253" y="8922"/>
                </a:lnTo>
                <a:lnTo>
                  <a:pt x="15244" y="8922"/>
                </a:lnTo>
                <a:lnTo>
                  <a:pt x="15244" y="8904"/>
                </a:lnTo>
                <a:lnTo>
                  <a:pt x="15253" y="8886"/>
                </a:lnTo>
                <a:lnTo>
                  <a:pt x="15253" y="8878"/>
                </a:lnTo>
                <a:lnTo>
                  <a:pt x="15262" y="8869"/>
                </a:lnTo>
                <a:lnTo>
                  <a:pt x="15262" y="8851"/>
                </a:lnTo>
                <a:lnTo>
                  <a:pt x="15244" y="8851"/>
                </a:lnTo>
                <a:lnTo>
                  <a:pt x="15244" y="8842"/>
                </a:lnTo>
                <a:lnTo>
                  <a:pt x="15235" y="8833"/>
                </a:lnTo>
                <a:lnTo>
                  <a:pt x="15226" y="8825"/>
                </a:lnTo>
                <a:lnTo>
                  <a:pt x="15218" y="8816"/>
                </a:lnTo>
                <a:lnTo>
                  <a:pt x="15209" y="8807"/>
                </a:lnTo>
                <a:lnTo>
                  <a:pt x="15209" y="8798"/>
                </a:lnTo>
                <a:lnTo>
                  <a:pt x="15209" y="8781"/>
                </a:lnTo>
                <a:lnTo>
                  <a:pt x="15218" y="8763"/>
                </a:lnTo>
                <a:lnTo>
                  <a:pt x="15226" y="8754"/>
                </a:lnTo>
                <a:lnTo>
                  <a:pt x="15226" y="8736"/>
                </a:lnTo>
                <a:lnTo>
                  <a:pt x="15226" y="8728"/>
                </a:lnTo>
                <a:lnTo>
                  <a:pt x="15235" y="8719"/>
                </a:lnTo>
                <a:lnTo>
                  <a:pt x="15235" y="8701"/>
                </a:lnTo>
                <a:lnTo>
                  <a:pt x="15244" y="8692"/>
                </a:lnTo>
                <a:lnTo>
                  <a:pt x="15253" y="8692"/>
                </a:lnTo>
                <a:lnTo>
                  <a:pt x="15262" y="8675"/>
                </a:lnTo>
                <a:lnTo>
                  <a:pt x="15271" y="8657"/>
                </a:lnTo>
                <a:lnTo>
                  <a:pt x="15271" y="8648"/>
                </a:lnTo>
                <a:lnTo>
                  <a:pt x="15279" y="8639"/>
                </a:lnTo>
                <a:lnTo>
                  <a:pt x="15288" y="8630"/>
                </a:lnTo>
                <a:lnTo>
                  <a:pt x="15288" y="8613"/>
                </a:lnTo>
                <a:lnTo>
                  <a:pt x="15288" y="8604"/>
                </a:lnTo>
                <a:lnTo>
                  <a:pt x="15297" y="8595"/>
                </a:lnTo>
                <a:lnTo>
                  <a:pt x="15306" y="8586"/>
                </a:lnTo>
                <a:lnTo>
                  <a:pt x="15315" y="8569"/>
                </a:lnTo>
                <a:lnTo>
                  <a:pt x="15315" y="8560"/>
                </a:lnTo>
                <a:lnTo>
                  <a:pt x="15315" y="8551"/>
                </a:lnTo>
                <a:lnTo>
                  <a:pt x="15315" y="8542"/>
                </a:lnTo>
                <a:lnTo>
                  <a:pt x="15323" y="8542"/>
                </a:lnTo>
                <a:lnTo>
                  <a:pt x="15341" y="8533"/>
                </a:lnTo>
                <a:lnTo>
                  <a:pt x="15359" y="8525"/>
                </a:lnTo>
                <a:lnTo>
                  <a:pt x="15368" y="8516"/>
                </a:lnTo>
                <a:lnTo>
                  <a:pt x="15368" y="8507"/>
                </a:lnTo>
                <a:lnTo>
                  <a:pt x="15359" y="8498"/>
                </a:lnTo>
                <a:lnTo>
                  <a:pt x="15368" y="8498"/>
                </a:lnTo>
                <a:lnTo>
                  <a:pt x="15368" y="8489"/>
                </a:lnTo>
                <a:lnTo>
                  <a:pt x="15376" y="8498"/>
                </a:lnTo>
                <a:lnTo>
                  <a:pt x="15394" y="8489"/>
                </a:lnTo>
                <a:lnTo>
                  <a:pt x="15403" y="8489"/>
                </a:lnTo>
                <a:lnTo>
                  <a:pt x="15412" y="8472"/>
                </a:lnTo>
                <a:lnTo>
                  <a:pt x="15421" y="8463"/>
                </a:lnTo>
                <a:lnTo>
                  <a:pt x="15421" y="8454"/>
                </a:lnTo>
                <a:lnTo>
                  <a:pt x="15429" y="8436"/>
                </a:lnTo>
                <a:lnTo>
                  <a:pt x="15438" y="8436"/>
                </a:lnTo>
                <a:lnTo>
                  <a:pt x="15438" y="8427"/>
                </a:lnTo>
                <a:lnTo>
                  <a:pt x="15447" y="8419"/>
                </a:lnTo>
                <a:lnTo>
                  <a:pt x="15456" y="8410"/>
                </a:lnTo>
                <a:lnTo>
                  <a:pt x="15465" y="8401"/>
                </a:lnTo>
                <a:lnTo>
                  <a:pt x="15473" y="8392"/>
                </a:lnTo>
                <a:lnTo>
                  <a:pt x="15482" y="8383"/>
                </a:lnTo>
                <a:lnTo>
                  <a:pt x="15482" y="8375"/>
                </a:lnTo>
                <a:lnTo>
                  <a:pt x="15491" y="8366"/>
                </a:lnTo>
                <a:lnTo>
                  <a:pt x="15500" y="8366"/>
                </a:lnTo>
                <a:lnTo>
                  <a:pt x="15553" y="8304"/>
                </a:lnTo>
                <a:lnTo>
                  <a:pt x="15570" y="8286"/>
                </a:lnTo>
                <a:lnTo>
                  <a:pt x="15597" y="8269"/>
                </a:lnTo>
                <a:lnTo>
                  <a:pt x="15615" y="8251"/>
                </a:lnTo>
                <a:lnTo>
                  <a:pt x="15659" y="8216"/>
                </a:lnTo>
                <a:lnTo>
                  <a:pt x="15729" y="8180"/>
                </a:lnTo>
                <a:lnTo>
                  <a:pt x="15738" y="8172"/>
                </a:lnTo>
                <a:lnTo>
                  <a:pt x="15800" y="8110"/>
                </a:lnTo>
                <a:lnTo>
                  <a:pt x="15853" y="8057"/>
                </a:lnTo>
                <a:lnTo>
                  <a:pt x="15879" y="8022"/>
                </a:lnTo>
                <a:lnTo>
                  <a:pt x="15906" y="7986"/>
                </a:lnTo>
                <a:lnTo>
                  <a:pt x="15932" y="7951"/>
                </a:lnTo>
                <a:lnTo>
                  <a:pt x="15959" y="7898"/>
                </a:lnTo>
                <a:lnTo>
                  <a:pt x="15967" y="7880"/>
                </a:lnTo>
                <a:lnTo>
                  <a:pt x="15976" y="7854"/>
                </a:lnTo>
                <a:lnTo>
                  <a:pt x="15985" y="7836"/>
                </a:lnTo>
                <a:lnTo>
                  <a:pt x="16003" y="7819"/>
                </a:lnTo>
                <a:lnTo>
                  <a:pt x="16012" y="7801"/>
                </a:lnTo>
                <a:lnTo>
                  <a:pt x="16012" y="7792"/>
                </a:lnTo>
                <a:lnTo>
                  <a:pt x="16020" y="7766"/>
                </a:lnTo>
                <a:lnTo>
                  <a:pt x="16038" y="7748"/>
                </a:lnTo>
                <a:lnTo>
                  <a:pt x="16056" y="7730"/>
                </a:lnTo>
                <a:lnTo>
                  <a:pt x="16056" y="7721"/>
                </a:lnTo>
                <a:lnTo>
                  <a:pt x="16065" y="7704"/>
                </a:lnTo>
                <a:lnTo>
                  <a:pt x="16082" y="7686"/>
                </a:lnTo>
                <a:lnTo>
                  <a:pt x="16082" y="7677"/>
                </a:lnTo>
                <a:lnTo>
                  <a:pt x="16091" y="7660"/>
                </a:lnTo>
                <a:lnTo>
                  <a:pt x="16091" y="7642"/>
                </a:lnTo>
                <a:lnTo>
                  <a:pt x="16100" y="7624"/>
                </a:lnTo>
                <a:lnTo>
                  <a:pt x="16100" y="7598"/>
                </a:lnTo>
                <a:lnTo>
                  <a:pt x="16109" y="7589"/>
                </a:lnTo>
                <a:lnTo>
                  <a:pt x="16117" y="7589"/>
                </a:lnTo>
                <a:lnTo>
                  <a:pt x="16126" y="7589"/>
                </a:lnTo>
                <a:lnTo>
                  <a:pt x="16135" y="7589"/>
                </a:lnTo>
                <a:lnTo>
                  <a:pt x="16135" y="7580"/>
                </a:lnTo>
                <a:lnTo>
                  <a:pt x="16126" y="7580"/>
                </a:lnTo>
                <a:lnTo>
                  <a:pt x="16117" y="7580"/>
                </a:lnTo>
                <a:lnTo>
                  <a:pt x="16109" y="7589"/>
                </a:lnTo>
                <a:lnTo>
                  <a:pt x="16109" y="7580"/>
                </a:lnTo>
                <a:lnTo>
                  <a:pt x="16117" y="7580"/>
                </a:lnTo>
                <a:lnTo>
                  <a:pt x="16117" y="7571"/>
                </a:lnTo>
                <a:lnTo>
                  <a:pt x="16117" y="7536"/>
                </a:lnTo>
                <a:lnTo>
                  <a:pt x="16109" y="7518"/>
                </a:lnTo>
                <a:lnTo>
                  <a:pt x="16117" y="7510"/>
                </a:lnTo>
                <a:lnTo>
                  <a:pt x="16117" y="7492"/>
                </a:lnTo>
                <a:lnTo>
                  <a:pt x="16126" y="7492"/>
                </a:lnTo>
                <a:lnTo>
                  <a:pt x="16126" y="7483"/>
                </a:lnTo>
                <a:lnTo>
                  <a:pt x="16117" y="7483"/>
                </a:lnTo>
                <a:lnTo>
                  <a:pt x="16091" y="7474"/>
                </a:lnTo>
                <a:lnTo>
                  <a:pt x="16082" y="7474"/>
                </a:lnTo>
                <a:lnTo>
                  <a:pt x="16073" y="7483"/>
                </a:lnTo>
                <a:lnTo>
                  <a:pt x="16065" y="7492"/>
                </a:lnTo>
                <a:lnTo>
                  <a:pt x="16038" y="7510"/>
                </a:lnTo>
                <a:lnTo>
                  <a:pt x="16003" y="7510"/>
                </a:lnTo>
                <a:lnTo>
                  <a:pt x="15985" y="7518"/>
                </a:lnTo>
                <a:lnTo>
                  <a:pt x="15967" y="7527"/>
                </a:lnTo>
                <a:lnTo>
                  <a:pt x="15950" y="7527"/>
                </a:lnTo>
                <a:lnTo>
                  <a:pt x="15932" y="7518"/>
                </a:lnTo>
                <a:lnTo>
                  <a:pt x="15923" y="7518"/>
                </a:lnTo>
                <a:lnTo>
                  <a:pt x="15915" y="7527"/>
                </a:lnTo>
                <a:lnTo>
                  <a:pt x="15888" y="7536"/>
                </a:lnTo>
                <a:lnTo>
                  <a:pt x="15862" y="7536"/>
                </a:lnTo>
                <a:lnTo>
                  <a:pt x="15844" y="7527"/>
                </a:lnTo>
                <a:lnTo>
                  <a:pt x="15826" y="7536"/>
                </a:lnTo>
                <a:lnTo>
                  <a:pt x="15809" y="7554"/>
                </a:lnTo>
                <a:lnTo>
                  <a:pt x="15782" y="7563"/>
                </a:lnTo>
                <a:lnTo>
                  <a:pt x="15773" y="7563"/>
                </a:lnTo>
                <a:lnTo>
                  <a:pt x="15756" y="7563"/>
                </a:lnTo>
                <a:lnTo>
                  <a:pt x="15738" y="7563"/>
                </a:lnTo>
                <a:lnTo>
                  <a:pt x="15720" y="7554"/>
                </a:lnTo>
                <a:lnTo>
                  <a:pt x="15712" y="7563"/>
                </a:lnTo>
                <a:lnTo>
                  <a:pt x="15685" y="7571"/>
                </a:lnTo>
                <a:lnTo>
                  <a:pt x="15659" y="7589"/>
                </a:lnTo>
                <a:lnTo>
                  <a:pt x="15623" y="7589"/>
                </a:lnTo>
                <a:lnTo>
                  <a:pt x="15615" y="7580"/>
                </a:lnTo>
                <a:lnTo>
                  <a:pt x="15606" y="7580"/>
                </a:lnTo>
                <a:lnTo>
                  <a:pt x="15579" y="7563"/>
                </a:lnTo>
                <a:lnTo>
                  <a:pt x="15562" y="7545"/>
                </a:lnTo>
                <a:lnTo>
                  <a:pt x="15553" y="7518"/>
                </a:lnTo>
                <a:lnTo>
                  <a:pt x="15535" y="7510"/>
                </a:lnTo>
                <a:lnTo>
                  <a:pt x="15526" y="7501"/>
                </a:lnTo>
                <a:lnTo>
                  <a:pt x="15518" y="7501"/>
                </a:lnTo>
                <a:lnTo>
                  <a:pt x="15509" y="7501"/>
                </a:lnTo>
                <a:lnTo>
                  <a:pt x="15500" y="7501"/>
                </a:lnTo>
                <a:lnTo>
                  <a:pt x="15491" y="7510"/>
                </a:lnTo>
                <a:lnTo>
                  <a:pt x="15482" y="7510"/>
                </a:lnTo>
                <a:lnTo>
                  <a:pt x="15482" y="7501"/>
                </a:lnTo>
                <a:lnTo>
                  <a:pt x="15491" y="7501"/>
                </a:lnTo>
                <a:lnTo>
                  <a:pt x="15500" y="7492"/>
                </a:lnTo>
                <a:lnTo>
                  <a:pt x="15518" y="7483"/>
                </a:lnTo>
                <a:lnTo>
                  <a:pt x="15535" y="7474"/>
                </a:lnTo>
                <a:lnTo>
                  <a:pt x="15544" y="7466"/>
                </a:lnTo>
                <a:lnTo>
                  <a:pt x="15544" y="7457"/>
                </a:lnTo>
                <a:lnTo>
                  <a:pt x="15544" y="7439"/>
                </a:lnTo>
                <a:lnTo>
                  <a:pt x="15526" y="7421"/>
                </a:lnTo>
                <a:lnTo>
                  <a:pt x="15526" y="7413"/>
                </a:lnTo>
                <a:lnTo>
                  <a:pt x="15518" y="7404"/>
                </a:lnTo>
                <a:lnTo>
                  <a:pt x="15518" y="7413"/>
                </a:lnTo>
                <a:lnTo>
                  <a:pt x="15500" y="7404"/>
                </a:lnTo>
                <a:lnTo>
                  <a:pt x="15500" y="7395"/>
                </a:lnTo>
                <a:lnTo>
                  <a:pt x="15482" y="7377"/>
                </a:lnTo>
                <a:lnTo>
                  <a:pt x="15473" y="7377"/>
                </a:lnTo>
                <a:lnTo>
                  <a:pt x="15473" y="7368"/>
                </a:lnTo>
                <a:lnTo>
                  <a:pt x="15465" y="7351"/>
                </a:lnTo>
                <a:lnTo>
                  <a:pt x="15421" y="7324"/>
                </a:lnTo>
                <a:lnTo>
                  <a:pt x="15403" y="7307"/>
                </a:lnTo>
                <a:lnTo>
                  <a:pt x="15385" y="7271"/>
                </a:lnTo>
                <a:lnTo>
                  <a:pt x="15359" y="7263"/>
                </a:lnTo>
                <a:lnTo>
                  <a:pt x="15341" y="7254"/>
                </a:lnTo>
                <a:lnTo>
                  <a:pt x="15332" y="7254"/>
                </a:lnTo>
                <a:lnTo>
                  <a:pt x="15323" y="7245"/>
                </a:lnTo>
                <a:lnTo>
                  <a:pt x="15315" y="7245"/>
                </a:lnTo>
                <a:lnTo>
                  <a:pt x="15306" y="7236"/>
                </a:lnTo>
                <a:lnTo>
                  <a:pt x="15306" y="7227"/>
                </a:lnTo>
                <a:lnTo>
                  <a:pt x="15297" y="7218"/>
                </a:lnTo>
                <a:lnTo>
                  <a:pt x="15288" y="7210"/>
                </a:lnTo>
                <a:lnTo>
                  <a:pt x="15279" y="7218"/>
                </a:lnTo>
                <a:lnTo>
                  <a:pt x="15279" y="7227"/>
                </a:lnTo>
                <a:lnTo>
                  <a:pt x="15288" y="7236"/>
                </a:lnTo>
                <a:lnTo>
                  <a:pt x="15279" y="7236"/>
                </a:lnTo>
                <a:lnTo>
                  <a:pt x="15279" y="7227"/>
                </a:lnTo>
                <a:lnTo>
                  <a:pt x="15271" y="7210"/>
                </a:lnTo>
                <a:lnTo>
                  <a:pt x="15262" y="7210"/>
                </a:lnTo>
                <a:lnTo>
                  <a:pt x="15253" y="7192"/>
                </a:lnTo>
                <a:lnTo>
                  <a:pt x="15244" y="7174"/>
                </a:lnTo>
                <a:lnTo>
                  <a:pt x="15244" y="7157"/>
                </a:lnTo>
                <a:lnTo>
                  <a:pt x="15235" y="7121"/>
                </a:lnTo>
                <a:lnTo>
                  <a:pt x="15226" y="7095"/>
                </a:lnTo>
                <a:lnTo>
                  <a:pt x="15218" y="7068"/>
                </a:lnTo>
                <a:lnTo>
                  <a:pt x="15191" y="7024"/>
                </a:lnTo>
                <a:lnTo>
                  <a:pt x="15191" y="7015"/>
                </a:lnTo>
                <a:lnTo>
                  <a:pt x="15173" y="7007"/>
                </a:lnTo>
                <a:lnTo>
                  <a:pt x="15173" y="6998"/>
                </a:lnTo>
                <a:lnTo>
                  <a:pt x="15165" y="6998"/>
                </a:lnTo>
                <a:lnTo>
                  <a:pt x="15165" y="7007"/>
                </a:lnTo>
                <a:lnTo>
                  <a:pt x="15156" y="6998"/>
                </a:lnTo>
                <a:lnTo>
                  <a:pt x="15156" y="6989"/>
                </a:lnTo>
                <a:lnTo>
                  <a:pt x="15147" y="6980"/>
                </a:lnTo>
                <a:lnTo>
                  <a:pt x="15129" y="6971"/>
                </a:lnTo>
                <a:lnTo>
                  <a:pt x="15121" y="6971"/>
                </a:lnTo>
                <a:lnTo>
                  <a:pt x="15112" y="6962"/>
                </a:lnTo>
                <a:lnTo>
                  <a:pt x="15103" y="6936"/>
                </a:lnTo>
                <a:lnTo>
                  <a:pt x="15094" y="6901"/>
                </a:lnTo>
                <a:lnTo>
                  <a:pt x="15094" y="6883"/>
                </a:lnTo>
                <a:lnTo>
                  <a:pt x="15094" y="6865"/>
                </a:lnTo>
                <a:lnTo>
                  <a:pt x="15094" y="6839"/>
                </a:lnTo>
                <a:lnTo>
                  <a:pt x="15094" y="6830"/>
                </a:lnTo>
                <a:lnTo>
                  <a:pt x="15085" y="6812"/>
                </a:lnTo>
                <a:lnTo>
                  <a:pt x="15085" y="6804"/>
                </a:lnTo>
                <a:lnTo>
                  <a:pt x="15085" y="6795"/>
                </a:lnTo>
                <a:lnTo>
                  <a:pt x="15085" y="6786"/>
                </a:lnTo>
                <a:lnTo>
                  <a:pt x="15094" y="6786"/>
                </a:lnTo>
                <a:lnTo>
                  <a:pt x="15094" y="6795"/>
                </a:lnTo>
                <a:lnTo>
                  <a:pt x="15094" y="6786"/>
                </a:lnTo>
                <a:lnTo>
                  <a:pt x="15094" y="6777"/>
                </a:lnTo>
                <a:lnTo>
                  <a:pt x="15085" y="6768"/>
                </a:lnTo>
                <a:lnTo>
                  <a:pt x="15068" y="6751"/>
                </a:lnTo>
                <a:lnTo>
                  <a:pt x="15068" y="6733"/>
                </a:lnTo>
                <a:lnTo>
                  <a:pt x="15068" y="6715"/>
                </a:lnTo>
                <a:lnTo>
                  <a:pt x="15068" y="6706"/>
                </a:lnTo>
                <a:lnTo>
                  <a:pt x="15032" y="6689"/>
                </a:lnTo>
                <a:lnTo>
                  <a:pt x="15023" y="6671"/>
                </a:lnTo>
                <a:lnTo>
                  <a:pt x="14997" y="6662"/>
                </a:lnTo>
                <a:lnTo>
                  <a:pt x="14988" y="6654"/>
                </a:lnTo>
                <a:lnTo>
                  <a:pt x="14979" y="6645"/>
                </a:lnTo>
                <a:lnTo>
                  <a:pt x="14971" y="6618"/>
                </a:lnTo>
                <a:lnTo>
                  <a:pt x="14971" y="6609"/>
                </a:lnTo>
                <a:lnTo>
                  <a:pt x="14971" y="6584"/>
                </a:lnTo>
                <a:lnTo>
                  <a:pt x="14971" y="6575"/>
                </a:lnTo>
                <a:lnTo>
                  <a:pt x="14971" y="6566"/>
                </a:lnTo>
                <a:lnTo>
                  <a:pt x="14979" y="6566"/>
                </a:lnTo>
                <a:lnTo>
                  <a:pt x="14988" y="6566"/>
                </a:lnTo>
                <a:lnTo>
                  <a:pt x="14979" y="6557"/>
                </a:lnTo>
                <a:lnTo>
                  <a:pt x="14962" y="6549"/>
                </a:lnTo>
                <a:lnTo>
                  <a:pt x="14962" y="6540"/>
                </a:lnTo>
                <a:lnTo>
                  <a:pt x="14944" y="6531"/>
                </a:lnTo>
                <a:lnTo>
                  <a:pt x="14918" y="6478"/>
                </a:lnTo>
                <a:lnTo>
                  <a:pt x="14909" y="6452"/>
                </a:lnTo>
                <a:lnTo>
                  <a:pt x="14900" y="6434"/>
                </a:lnTo>
                <a:lnTo>
                  <a:pt x="14882" y="6407"/>
                </a:lnTo>
                <a:lnTo>
                  <a:pt x="14856" y="6363"/>
                </a:lnTo>
                <a:lnTo>
                  <a:pt x="14856" y="6354"/>
                </a:lnTo>
                <a:lnTo>
                  <a:pt x="14847" y="6328"/>
                </a:lnTo>
                <a:lnTo>
                  <a:pt x="14847" y="6319"/>
                </a:lnTo>
                <a:lnTo>
                  <a:pt x="14838" y="6310"/>
                </a:lnTo>
                <a:lnTo>
                  <a:pt x="14838" y="6302"/>
                </a:lnTo>
                <a:lnTo>
                  <a:pt x="14829" y="6293"/>
                </a:lnTo>
                <a:lnTo>
                  <a:pt x="14821" y="6284"/>
                </a:lnTo>
                <a:lnTo>
                  <a:pt x="14821" y="6275"/>
                </a:lnTo>
                <a:lnTo>
                  <a:pt x="14821" y="6257"/>
                </a:lnTo>
                <a:lnTo>
                  <a:pt x="14812" y="6249"/>
                </a:lnTo>
                <a:lnTo>
                  <a:pt x="14794" y="6231"/>
                </a:lnTo>
                <a:lnTo>
                  <a:pt x="14785" y="6213"/>
                </a:lnTo>
                <a:lnTo>
                  <a:pt x="14776" y="6204"/>
                </a:lnTo>
                <a:lnTo>
                  <a:pt x="14768" y="6196"/>
                </a:lnTo>
                <a:lnTo>
                  <a:pt x="14768" y="6187"/>
                </a:lnTo>
                <a:lnTo>
                  <a:pt x="14759" y="6178"/>
                </a:lnTo>
                <a:lnTo>
                  <a:pt x="14759" y="6169"/>
                </a:lnTo>
                <a:lnTo>
                  <a:pt x="14759" y="6160"/>
                </a:lnTo>
                <a:lnTo>
                  <a:pt x="14750" y="6143"/>
                </a:lnTo>
                <a:lnTo>
                  <a:pt x="14741" y="6125"/>
                </a:lnTo>
                <a:lnTo>
                  <a:pt x="14732" y="6125"/>
                </a:lnTo>
                <a:lnTo>
                  <a:pt x="14741" y="6116"/>
                </a:lnTo>
                <a:lnTo>
                  <a:pt x="14741" y="6107"/>
                </a:lnTo>
                <a:lnTo>
                  <a:pt x="14741" y="6099"/>
                </a:lnTo>
                <a:lnTo>
                  <a:pt x="14750" y="6090"/>
                </a:lnTo>
                <a:lnTo>
                  <a:pt x="14759" y="6107"/>
                </a:lnTo>
                <a:lnTo>
                  <a:pt x="14759" y="6134"/>
                </a:lnTo>
                <a:lnTo>
                  <a:pt x="14768" y="6134"/>
                </a:lnTo>
                <a:lnTo>
                  <a:pt x="14768" y="6143"/>
                </a:lnTo>
                <a:lnTo>
                  <a:pt x="14776" y="6151"/>
                </a:lnTo>
                <a:lnTo>
                  <a:pt x="14785" y="6169"/>
                </a:lnTo>
                <a:lnTo>
                  <a:pt x="14794" y="6178"/>
                </a:lnTo>
                <a:lnTo>
                  <a:pt x="14794" y="6187"/>
                </a:lnTo>
                <a:lnTo>
                  <a:pt x="14794" y="6196"/>
                </a:lnTo>
                <a:lnTo>
                  <a:pt x="14803" y="6204"/>
                </a:lnTo>
                <a:lnTo>
                  <a:pt x="14812" y="6222"/>
                </a:lnTo>
                <a:lnTo>
                  <a:pt x="14829" y="6231"/>
                </a:lnTo>
                <a:lnTo>
                  <a:pt x="14838" y="6249"/>
                </a:lnTo>
                <a:lnTo>
                  <a:pt x="14856" y="6266"/>
                </a:lnTo>
                <a:lnTo>
                  <a:pt x="14874" y="6266"/>
                </a:lnTo>
                <a:lnTo>
                  <a:pt x="14882" y="6257"/>
                </a:lnTo>
                <a:lnTo>
                  <a:pt x="14882" y="6249"/>
                </a:lnTo>
                <a:lnTo>
                  <a:pt x="14891" y="6240"/>
                </a:lnTo>
                <a:lnTo>
                  <a:pt x="14891" y="6222"/>
                </a:lnTo>
                <a:lnTo>
                  <a:pt x="14900" y="6187"/>
                </a:lnTo>
                <a:lnTo>
                  <a:pt x="14909" y="6151"/>
                </a:lnTo>
                <a:lnTo>
                  <a:pt x="14918" y="6134"/>
                </a:lnTo>
                <a:lnTo>
                  <a:pt x="14926" y="6134"/>
                </a:lnTo>
                <a:lnTo>
                  <a:pt x="14926" y="6125"/>
                </a:lnTo>
                <a:lnTo>
                  <a:pt x="14926" y="6134"/>
                </a:lnTo>
                <a:lnTo>
                  <a:pt x="14926" y="6143"/>
                </a:lnTo>
                <a:lnTo>
                  <a:pt x="14918" y="6196"/>
                </a:lnTo>
                <a:lnTo>
                  <a:pt x="14918" y="6213"/>
                </a:lnTo>
                <a:lnTo>
                  <a:pt x="14909" y="6231"/>
                </a:lnTo>
                <a:lnTo>
                  <a:pt x="14900" y="6240"/>
                </a:lnTo>
                <a:lnTo>
                  <a:pt x="14900" y="6249"/>
                </a:lnTo>
                <a:lnTo>
                  <a:pt x="14909" y="6240"/>
                </a:lnTo>
                <a:lnTo>
                  <a:pt x="14918" y="6240"/>
                </a:lnTo>
                <a:lnTo>
                  <a:pt x="14935" y="6249"/>
                </a:lnTo>
                <a:lnTo>
                  <a:pt x="14944" y="6249"/>
                </a:lnTo>
                <a:lnTo>
                  <a:pt x="14962" y="6275"/>
                </a:lnTo>
                <a:lnTo>
                  <a:pt x="14971" y="6293"/>
                </a:lnTo>
                <a:lnTo>
                  <a:pt x="14988" y="6310"/>
                </a:lnTo>
                <a:lnTo>
                  <a:pt x="14988" y="6328"/>
                </a:lnTo>
                <a:lnTo>
                  <a:pt x="15006" y="6337"/>
                </a:lnTo>
                <a:lnTo>
                  <a:pt x="15006" y="6346"/>
                </a:lnTo>
                <a:lnTo>
                  <a:pt x="15023" y="6363"/>
                </a:lnTo>
                <a:lnTo>
                  <a:pt x="15041" y="6399"/>
                </a:lnTo>
                <a:lnTo>
                  <a:pt x="15050" y="6407"/>
                </a:lnTo>
                <a:lnTo>
                  <a:pt x="15059" y="6416"/>
                </a:lnTo>
                <a:lnTo>
                  <a:pt x="15059" y="6425"/>
                </a:lnTo>
                <a:lnTo>
                  <a:pt x="15068" y="6434"/>
                </a:lnTo>
                <a:lnTo>
                  <a:pt x="15085" y="6460"/>
                </a:lnTo>
                <a:lnTo>
                  <a:pt x="15094" y="6478"/>
                </a:lnTo>
                <a:lnTo>
                  <a:pt x="15094" y="6487"/>
                </a:lnTo>
                <a:lnTo>
                  <a:pt x="15094" y="6496"/>
                </a:lnTo>
                <a:lnTo>
                  <a:pt x="15094" y="6505"/>
                </a:lnTo>
                <a:lnTo>
                  <a:pt x="15103" y="6513"/>
                </a:lnTo>
                <a:lnTo>
                  <a:pt x="15112" y="6531"/>
                </a:lnTo>
                <a:lnTo>
                  <a:pt x="15121" y="6540"/>
                </a:lnTo>
                <a:lnTo>
                  <a:pt x="15129" y="6540"/>
                </a:lnTo>
                <a:lnTo>
                  <a:pt x="15138" y="6549"/>
                </a:lnTo>
                <a:lnTo>
                  <a:pt x="15147" y="6549"/>
                </a:lnTo>
                <a:lnTo>
                  <a:pt x="15147" y="6557"/>
                </a:lnTo>
                <a:lnTo>
                  <a:pt x="15156" y="6557"/>
                </a:lnTo>
                <a:lnTo>
                  <a:pt x="15173" y="6575"/>
                </a:lnTo>
                <a:lnTo>
                  <a:pt x="15182" y="6584"/>
                </a:lnTo>
                <a:lnTo>
                  <a:pt x="15191" y="6602"/>
                </a:lnTo>
                <a:lnTo>
                  <a:pt x="15200" y="6618"/>
                </a:lnTo>
                <a:lnTo>
                  <a:pt x="15209" y="6627"/>
                </a:lnTo>
                <a:lnTo>
                  <a:pt x="15209" y="6636"/>
                </a:lnTo>
                <a:lnTo>
                  <a:pt x="15209" y="6645"/>
                </a:lnTo>
                <a:lnTo>
                  <a:pt x="15218" y="6654"/>
                </a:lnTo>
                <a:lnTo>
                  <a:pt x="15226" y="6662"/>
                </a:lnTo>
                <a:lnTo>
                  <a:pt x="15226" y="6671"/>
                </a:lnTo>
                <a:lnTo>
                  <a:pt x="15226" y="6689"/>
                </a:lnTo>
                <a:lnTo>
                  <a:pt x="15226" y="6698"/>
                </a:lnTo>
                <a:lnTo>
                  <a:pt x="15226" y="6715"/>
                </a:lnTo>
                <a:lnTo>
                  <a:pt x="15226" y="6724"/>
                </a:lnTo>
                <a:lnTo>
                  <a:pt x="15226" y="6733"/>
                </a:lnTo>
                <a:lnTo>
                  <a:pt x="15226" y="6742"/>
                </a:lnTo>
                <a:lnTo>
                  <a:pt x="15235" y="6751"/>
                </a:lnTo>
                <a:lnTo>
                  <a:pt x="15235" y="6759"/>
                </a:lnTo>
                <a:lnTo>
                  <a:pt x="15226" y="6768"/>
                </a:lnTo>
                <a:lnTo>
                  <a:pt x="15244" y="6795"/>
                </a:lnTo>
                <a:lnTo>
                  <a:pt x="15262" y="6812"/>
                </a:lnTo>
                <a:lnTo>
                  <a:pt x="15271" y="6830"/>
                </a:lnTo>
                <a:lnTo>
                  <a:pt x="15279" y="6839"/>
                </a:lnTo>
                <a:lnTo>
                  <a:pt x="15288" y="6848"/>
                </a:lnTo>
                <a:lnTo>
                  <a:pt x="15306" y="6848"/>
                </a:lnTo>
                <a:lnTo>
                  <a:pt x="15332" y="6874"/>
                </a:lnTo>
                <a:lnTo>
                  <a:pt x="15341" y="6883"/>
                </a:lnTo>
                <a:lnTo>
                  <a:pt x="15350" y="6892"/>
                </a:lnTo>
                <a:lnTo>
                  <a:pt x="15359" y="6901"/>
                </a:lnTo>
                <a:lnTo>
                  <a:pt x="15368" y="6909"/>
                </a:lnTo>
                <a:lnTo>
                  <a:pt x="15376" y="6936"/>
                </a:lnTo>
                <a:lnTo>
                  <a:pt x="15385" y="6945"/>
                </a:lnTo>
                <a:lnTo>
                  <a:pt x="15385" y="6954"/>
                </a:lnTo>
                <a:lnTo>
                  <a:pt x="15385" y="6962"/>
                </a:lnTo>
                <a:lnTo>
                  <a:pt x="15385" y="6971"/>
                </a:lnTo>
                <a:lnTo>
                  <a:pt x="15403" y="6989"/>
                </a:lnTo>
                <a:lnTo>
                  <a:pt x="15412" y="7007"/>
                </a:lnTo>
                <a:lnTo>
                  <a:pt x="15421" y="7024"/>
                </a:lnTo>
                <a:lnTo>
                  <a:pt x="15429" y="7033"/>
                </a:lnTo>
                <a:lnTo>
                  <a:pt x="15447" y="7051"/>
                </a:lnTo>
                <a:lnTo>
                  <a:pt x="15465" y="7068"/>
                </a:lnTo>
                <a:lnTo>
                  <a:pt x="15465" y="7077"/>
                </a:lnTo>
                <a:lnTo>
                  <a:pt x="15473" y="7086"/>
                </a:lnTo>
                <a:lnTo>
                  <a:pt x="15482" y="7095"/>
                </a:lnTo>
                <a:lnTo>
                  <a:pt x="15482" y="7104"/>
                </a:lnTo>
                <a:lnTo>
                  <a:pt x="15491" y="7112"/>
                </a:lnTo>
                <a:lnTo>
                  <a:pt x="15500" y="7121"/>
                </a:lnTo>
                <a:lnTo>
                  <a:pt x="15500" y="7130"/>
                </a:lnTo>
                <a:lnTo>
                  <a:pt x="15500" y="7139"/>
                </a:lnTo>
                <a:lnTo>
                  <a:pt x="15500" y="7148"/>
                </a:lnTo>
                <a:lnTo>
                  <a:pt x="15509" y="7174"/>
                </a:lnTo>
                <a:lnTo>
                  <a:pt x="15500" y="7201"/>
                </a:lnTo>
                <a:lnTo>
                  <a:pt x="15500" y="7218"/>
                </a:lnTo>
                <a:lnTo>
                  <a:pt x="15500" y="7227"/>
                </a:lnTo>
                <a:lnTo>
                  <a:pt x="15491" y="7227"/>
                </a:lnTo>
                <a:lnTo>
                  <a:pt x="15509" y="7236"/>
                </a:lnTo>
                <a:lnTo>
                  <a:pt x="15509" y="7245"/>
                </a:lnTo>
                <a:lnTo>
                  <a:pt x="15509" y="7254"/>
                </a:lnTo>
                <a:lnTo>
                  <a:pt x="15509" y="7263"/>
                </a:lnTo>
                <a:lnTo>
                  <a:pt x="15518" y="7263"/>
                </a:lnTo>
                <a:lnTo>
                  <a:pt x="15518" y="7280"/>
                </a:lnTo>
                <a:lnTo>
                  <a:pt x="15518" y="7289"/>
                </a:lnTo>
                <a:lnTo>
                  <a:pt x="15518" y="7298"/>
                </a:lnTo>
                <a:lnTo>
                  <a:pt x="15526" y="7307"/>
                </a:lnTo>
                <a:lnTo>
                  <a:pt x="15526" y="7324"/>
                </a:lnTo>
                <a:lnTo>
                  <a:pt x="15535" y="7333"/>
                </a:lnTo>
                <a:lnTo>
                  <a:pt x="15535" y="7342"/>
                </a:lnTo>
                <a:lnTo>
                  <a:pt x="15535" y="7351"/>
                </a:lnTo>
                <a:lnTo>
                  <a:pt x="15535" y="7377"/>
                </a:lnTo>
                <a:lnTo>
                  <a:pt x="15553" y="7413"/>
                </a:lnTo>
                <a:lnTo>
                  <a:pt x="15553" y="7421"/>
                </a:lnTo>
                <a:lnTo>
                  <a:pt x="15562" y="7413"/>
                </a:lnTo>
                <a:lnTo>
                  <a:pt x="15579" y="7421"/>
                </a:lnTo>
                <a:lnTo>
                  <a:pt x="15588" y="7421"/>
                </a:lnTo>
                <a:lnTo>
                  <a:pt x="15597" y="7421"/>
                </a:lnTo>
                <a:lnTo>
                  <a:pt x="15615" y="7421"/>
                </a:lnTo>
                <a:lnTo>
                  <a:pt x="15632" y="7413"/>
                </a:lnTo>
                <a:lnTo>
                  <a:pt x="15650" y="7413"/>
                </a:lnTo>
                <a:lnTo>
                  <a:pt x="15659" y="7413"/>
                </a:lnTo>
                <a:lnTo>
                  <a:pt x="15668" y="7413"/>
                </a:lnTo>
                <a:lnTo>
                  <a:pt x="15676" y="7404"/>
                </a:lnTo>
                <a:lnTo>
                  <a:pt x="15676" y="7395"/>
                </a:lnTo>
                <a:lnTo>
                  <a:pt x="15694" y="7395"/>
                </a:lnTo>
                <a:lnTo>
                  <a:pt x="15703" y="7377"/>
                </a:lnTo>
                <a:lnTo>
                  <a:pt x="15712" y="7368"/>
                </a:lnTo>
                <a:lnTo>
                  <a:pt x="15729" y="7368"/>
                </a:lnTo>
                <a:lnTo>
                  <a:pt x="15756" y="7368"/>
                </a:lnTo>
                <a:lnTo>
                  <a:pt x="15773" y="7368"/>
                </a:lnTo>
                <a:lnTo>
                  <a:pt x="15791" y="7368"/>
                </a:lnTo>
                <a:lnTo>
                  <a:pt x="15800" y="7360"/>
                </a:lnTo>
                <a:lnTo>
                  <a:pt x="15809" y="7360"/>
                </a:lnTo>
                <a:lnTo>
                  <a:pt x="15826" y="7351"/>
                </a:lnTo>
                <a:lnTo>
                  <a:pt x="15844" y="7351"/>
                </a:lnTo>
                <a:lnTo>
                  <a:pt x="15862" y="7333"/>
                </a:lnTo>
                <a:lnTo>
                  <a:pt x="15870" y="7324"/>
                </a:lnTo>
                <a:lnTo>
                  <a:pt x="15879" y="7324"/>
                </a:lnTo>
                <a:lnTo>
                  <a:pt x="15888" y="7315"/>
                </a:lnTo>
                <a:lnTo>
                  <a:pt x="15906" y="7324"/>
                </a:lnTo>
                <a:lnTo>
                  <a:pt x="15915" y="7324"/>
                </a:lnTo>
                <a:lnTo>
                  <a:pt x="15932" y="7315"/>
                </a:lnTo>
                <a:lnTo>
                  <a:pt x="15941" y="7315"/>
                </a:lnTo>
                <a:lnTo>
                  <a:pt x="15950" y="7298"/>
                </a:lnTo>
                <a:lnTo>
                  <a:pt x="15959" y="7298"/>
                </a:lnTo>
                <a:lnTo>
                  <a:pt x="15959" y="7289"/>
                </a:lnTo>
                <a:lnTo>
                  <a:pt x="15967" y="7280"/>
                </a:lnTo>
                <a:lnTo>
                  <a:pt x="15985" y="7271"/>
                </a:lnTo>
                <a:lnTo>
                  <a:pt x="16003" y="7271"/>
                </a:lnTo>
                <a:lnTo>
                  <a:pt x="16029" y="7263"/>
                </a:lnTo>
                <a:lnTo>
                  <a:pt x="16047" y="7263"/>
                </a:lnTo>
                <a:lnTo>
                  <a:pt x="16056" y="7254"/>
                </a:lnTo>
                <a:lnTo>
                  <a:pt x="16073" y="7245"/>
                </a:lnTo>
                <a:lnTo>
                  <a:pt x="16109" y="7236"/>
                </a:lnTo>
                <a:lnTo>
                  <a:pt x="16126" y="7227"/>
                </a:lnTo>
                <a:lnTo>
                  <a:pt x="16153" y="7218"/>
                </a:lnTo>
                <a:lnTo>
                  <a:pt x="16162" y="7218"/>
                </a:lnTo>
                <a:lnTo>
                  <a:pt x="16170" y="7210"/>
                </a:lnTo>
                <a:lnTo>
                  <a:pt x="16179" y="7210"/>
                </a:lnTo>
                <a:lnTo>
                  <a:pt x="16188" y="7201"/>
                </a:lnTo>
                <a:lnTo>
                  <a:pt x="16197" y="7201"/>
                </a:lnTo>
                <a:lnTo>
                  <a:pt x="16197" y="7192"/>
                </a:lnTo>
                <a:lnTo>
                  <a:pt x="16188" y="7174"/>
                </a:lnTo>
                <a:lnTo>
                  <a:pt x="16197" y="7157"/>
                </a:lnTo>
                <a:lnTo>
                  <a:pt x="16206" y="7148"/>
                </a:lnTo>
                <a:lnTo>
                  <a:pt x="16215" y="7139"/>
                </a:lnTo>
                <a:lnTo>
                  <a:pt x="16223" y="7139"/>
                </a:lnTo>
                <a:lnTo>
                  <a:pt x="16259" y="7121"/>
                </a:lnTo>
                <a:lnTo>
                  <a:pt x="16276" y="7121"/>
                </a:lnTo>
                <a:lnTo>
                  <a:pt x="16294" y="7112"/>
                </a:lnTo>
                <a:lnTo>
                  <a:pt x="16312" y="7112"/>
                </a:lnTo>
                <a:lnTo>
                  <a:pt x="16320" y="7104"/>
                </a:lnTo>
                <a:lnTo>
                  <a:pt x="16329" y="7095"/>
                </a:lnTo>
                <a:lnTo>
                  <a:pt x="16356" y="7095"/>
                </a:lnTo>
                <a:lnTo>
                  <a:pt x="16364" y="7095"/>
                </a:lnTo>
                <a:lnTo>
                  <a:pt x="16373" y="7095"/>
                </a:lnTo>
                <a:lnTo>
                  <a:pt x="16382" y="7104"/>
                </a:lnTo>
                <a:lnTo>
                  <a:pt x="16409" y="7095"/>
                </a:lnTo>
                <a:lnTo>
                  <a:pt x="16409" y="7086"/>
                </a:lnTo>
                <a:lnTo>
                  <a:pt x="16417" y="7077"/>
                </a:lnTo>
                <a:lnTo>
                  <a:pt x="16417" y="7068"/>
                </a:lnTo>
                <a:lnTo>
                  <a:pt x="16417" y="7060"/>
                </a:lnTo>
                <a:lnTo>
                  <a:pt x="16417" y="7051"/>
                </a:lnTo>
                <a:lnTo>
                  <a:pt x="16435" y="7033"/>
                </a:lnTo>
                <a:lnTo>
                  <a:pt x="16444" y="7033"/>
                </a:lnTo>
                <a:lnTo>
                  <a:pt x="16470" y="7024"/>
                </a:lnTo>
                <a:lnTo>
                  <a:pt x="16497" y="7024"/>
                </a:lnTo>
                <a:lnTo>
                  <a:pt x="16506" y="7024"/>
                </a:lnTo>
                <a:lnTo>
                  <a:pt x="16514" y="7007"/>
                </a:lnTo>
                <a:lnTo>
                  <a:pt x="16523" y="6980"/>
                </a:lnTo>
                <a:lnTo>
                  <a:pt x="16532" y="6962"/>
                </a:lnTo>
                <a:lnTo>
                  <a:pt x="16541" y="6962"/>
                </a:lnTo>
                <a:lnTo>
                  <a:pt x="16559" y="6954"/>
                </a:lnTo>
                <a:lnTo>
                  <a:pt x="16576" y="6954"/>
                </a:lnTo>
                <a:lnTo>
                  <a:pt x="16594" y="6954"/>
                </a:lnTo>
                <a:lnTo>
                  <a:pt x="16603" y="6945"/>
                </a:lnTo>
                <a:lnTo>
                  <a:pt x="16603" y="6936"/>
                </a:lnTo>
                <a:lnTo>
                  <a:pt x="16603" y="6927"/>
                </a:lnTo>
                <a:lnTo>
                  <a:pt x="16603" y="6909"/>
                </a:lnTo>
                <a:lnTo>
                  <a:pt x="16603" y="6901"/>
                </a:lnTo>
                <a:lnTo>
                  <a:pt x="16603" y="6892"/>
                </a:lnTo>
                <a:lnTo>
                  <a:pt x="16603" y="6883"/>
                </a:lnTo>
                <a:lnTo>
                  <a:pt x="16603" y="6874"/>
                </a:lnTo>
                <a:lnTo>
                  <a:pt x="16612" y="6865"/>
                </a:lnTo>
                <a:lnTo>
                  <a:pt x="16612" y="6848"/>
                </a:lnTo>
                <a:lnTo>
                  <a:pt x="16620" y="6848"/>
                </a:lnTo>
                <a:lnTo>
                  <a:pt x="16629" y="6830"/>
                </a:lnTo>
                <a:lnTo>
                  <a:pt x="16629" y="6821"/>
                </a:lnTo>
                <a:lnTo>
                  <a:pt x="16638" y="6821"/>
                </a:lnTo>
                <a:lnTo>
                  <a:pt x="16638" y="6830"/>
                </a:lnTo>
                <a:lnTo>
                  <a:pt x="16638" y="6839"/>
                </a:lnTo>
                <a:lnTo>
                  <a:pt x="16647" y="6839"/>
                </a:lnTo>
                <a:lnTo>
                  <a:pt x="16656" y="6839"/>
                </a:lnTo>
                <a:lnTo>
                  <a:pt x="16656" y="6830"/>
                </a:lnTo>
                <a:lnTo>
                  <a:pt x="16673" y="6812"/>
                </a:lnTo>
                <a:lnTo>
                  <a:pt x="16682" y="6786"/>
                </a:lnTo>
                <a:lnTo>
                  <a:pt x="16700" y="6768"/>
                </a:lnTo>
                <a:lnTo>
                  <a:pt x="16717" y="6759"/>
                </a:lnTo>
                <a:lnTo>
                  <a:pt x="16735" y="6733"/>
                </a:lnTo>
                <a:lnTo>
                  <a:pt x="16744" y="6724"/>
                </a:lnTo>
                <a:lnTo>
                  <a:pt x="16744" y="6715"/>
                </a:lnTo>
                <a:lnTo>
                  <a:pt x="16753" y="6698"/>
                </a:lnTo>
                <a:lnTo>
                  <a:pt x="16753" y="6689"/>
                </a:lnTo>
                <a:lnTo>
                  <a:pt x="16753" y="6680"/>
                </a:lnTo>
                <a:lnTo>
                  <a:pt x="16744" y="6680"/>
                </a:lnTo>
                <a:lnTo>
                  <a:pt x="16735" y="6671"/>
                </a:lnTo>
                <a:lnTo>
                  <a:pt x="16726" y="6671"/>
                </a:lnTo>
                <a:lnTo>
                  <a:pt x="16717" y="6654"/>
                </a:lnTo>
                <a:lnTo>
                  <a:pt x="16709" y="6645"/>
                </a:lnTo>
                <a:lnTo>
                  <a:pt x="16700" y="6627"/>
                </a:lnTo>
                <a:lnTo>
                  <a:pt x="16691" y="6618"/>
                </a:lnTo>
                <a:lnTo>
                  <a:pt x="16682" y="6609"/>
                </a:lnTo>
                <a:lnTo>
                  <a:pt x="16673" y="6602"/>
                </a:lnTo>
                <a:lnTo>
                  <a:pt x="16664" y="6593"/>
                </a:lnTo>
                <a:lnTo>
                  <a:pt x="16656" y="6593"/>
                </a:lnTo>
                <a:lnTo>
                  <a:pt x="16647" y="6593"/>
                </a:lnTo>
                <a:lnTo>
                  <a:pt x="16629" y="6584"/>
                </a:lnTo>
                <a:lnTo>
                  <a:pt x="16612" y="6584"/>
                </a:lnTo>
                <a:lnTo>
                  <a:pt x="16594" y="6584"/>
                </a:lnTo>
                <a:lnTo>
                  <a:pt x="16559" y="6566"/>
                </a:lnTo>
                <a:lnTo>
                  <a:pt x="16541" y="6549"/>
                </a:lnTo>
                <a:lnTo>
                  <a:pt x="16532" y="6540"/>
                </a:lnTo>
                <a:lnTo>
                  <a:pt x="16523" y="6531"/>
                </a:lnTo>
                <a:lnTo>
                  <a:pt x="16506" y="6505"/>
                </a:lnTo>
                <a:lnTo>
                  <a:pt x="16506" y="6487"/>
                </a:lnTo>
                <a:lnTo>
                  <a:pt x="16497" y="6487"/>
                </a:lnTo>
                <a:lnTo>
                  <a:pt x="16497" y="6443"/>
                </a:lnTo>
                <a:lnTo>
                  <a:pt x="16497" y="6434"/>
                </a:lnTo>
                <a:lnTo>
                  <a:pt x="16497" y="6425"/>
                </a:lnTo>
                <a:lnTo>
                  <a:pt x="16506" y="6399"/>
                </a:lnTo>
                <a:lnTo>
                  <a:pt x="16506" y="6390"/>
                </a:lnTo>
                <a:lnTo>
                  <a:pt x="16506" y="6381"/>
                </a:lnTo>
                <a:lnTo>
                  <a:pt x="16497" y="6381"/>
                </a:lnTo>
                <a:lnTo>
                  <a:pt x="16497" y="6390"/>
                </a:lnTo>
                <a:lnTo>
                  <a:pt x="16488" y="6390"/>
                </a:lnTo>
                <a:lnTo>
                  <a:pt x="16479" y="6407"/>
                </a:lnTo>
                <a:lnTo>
                  <a:pt x="16479" y="6416"/>
                </a:lnTo>
                <a:lnTo>
                  <a:pt x="16470" y="6425"/>
                </a:lnTo>
                <a:lnTo>
                  <a:pt x="16435" y="6452"/>
                </a:lnTo>
                <a:lnTo>
                  <a:pt x="16435" y="6460"/>
                </a:lnTo>
                <a:lnTo>
                  <a:pt x="16426" y="6460"/>
                </a:lnTo>
                <a:lnTo>
                  <a:pt x="16426" y="6469"/>
                </a:lnTo>
                <a:lnTo>
                  <a:pt x="16409" y="6487"/>
                </a:lnTo>
                <a:lnTo>
                  <a:pt x="16382" y="6505"/>
                </a:lnTo>
                <a:lnTo>
                  <a:pt x="16373" y="6505"/>
                </a:lnTo>
                <a:lnTo>
                  <a:pt x="16373" y="6513"/>
                </a:lnTo>
                <a:lnTo>
                  <a:pt x="16373" y="6522"/>
                </a:lnTo>
                <a:lnTo>
                  <a:pt x="16364" y="6522"/>
                </a:lnTo>
                <a:lnTo>
                  <a:pt x="16364" y="6531"/>
                </a:lnTo>
                <a:lnTo>
                  <a:pt x="16356" y="6540"/>
                </a:lnTo>
                <a:lnTo>
                  <a:pt x="16347" y="6549"/>
                </a:lnTo>
                <a:lnTo>
                  <a:pt x="16338" y="6549"/>
                </a:lnTo>
                <a:lnTo>
                  <a:pt x="16320" y="6557"/>
                </a:lnTo>
                <a:lnTo>
                  <a:pt x="16312" y="6557"/>
                </a:lnTo>
                <a:lnTo>
                  <a:pt x="16276" y="6557"/>
                </a:lnTo>
                <a:lnTo>
                  <a:pt x="16259" y="6549"/>
                </a:lnTo>
                <a:lnTo>
                  <a:pt x="16223" y="6549"/>
                </a:lnTo>
                <a:lnTo>
                  <a:pt x="16215" y="6557"/>
                </a:lnTo>
                <a:lnTo>
                  <a:pt x="16197" y="6566"/>
                </a:lnTo>
                <a:lnTo>
                  <a:pt x="16188" y="6566"/>
                </a:lnTo>
                <a:lnTo>
                  <a:pt x="16170" y="6566"/>
                </a:lnTo>
                <a:lnTo>
                  <a:pt x="16162" y="6557"/>
                </a:lnTo>
                <a:lnTo>
                  <a:pt x="16162" y="6549"/>
                </a:lnTo>
                <a:lnTo>
                  <a:pt x="16162" y="6540"/>
                </a:lnTo>
                <a:lnTo>
                  <a:pt x="16153" y="6549"/>
                </a:lnTo>
                <a:lnTo>
                  <a:pt x="16153" y="6540"/>
                </a:lnTo>
                <a:lnTo>
                  <a:pt x="16144" y="6540"/>
                </a:lnTo>
                <a:lnTo>
                  <a:pt x="16135" y="6540"/>
                </a:lnTo>
                <a:lnTo>
                  <a:pt x="16126" y="6540"/>
                </a:lnTo>
                <a:lnTo>
                  <a:pt x="16135" y="6531"/>
                </a:lnTo>
                <a:lnTo>
                  <a:pt x="16135" y="6522"/>
                </a:lnTo>
                <a:lnTo>
                  <a:pt x="16126" y="6522"/>
                </a:lnTo>
                <a:lnTo>
                  <a:pt x="16126" y="6513"/>
                </a:lnTo>
                <a:lnTo>
                  <a:pt x="16135" y="6513"/>
                </a:lnTo>
                <a:lnTo>
                  <a:pt x="16144" y="6496"/>
                </a:lnTo>
                <a:lnTo>
                  <a:pt x="16153" y="6487"/>
                </a:lnTo>
                <a:lnTo>
                  <a:pt x="16153" y="6478"/>
                </a:lnTo>
                <a:lnTo>
                  <a:pt x="16144" y="6460"/>
                </a:lnTo>
                <a:lnTo>
                  <a:pt x="16144" y="6452"/>
                </a:lnTo>
                <a:lnTo>
                  <a:pt x="16144" y="6443"/>
                </a:lnTo>
                <a:lnTo>
                  <a:pt x="16144" y="6434"/>
                </a:lnTo>
                <a:lnTo>
                  <a:pt x="16144" y="6425"/>
                </a:lnTo>
                <a:lnTo>
                  <a:pt x="16144" y="6416"/>
                </a:lnTo>
                <a:lnTo>
                  <a:pt x="16135" y="6407"/>
                </a:lnTo>
                <a:lnTo>
                  <a:pt x="16126" y="6399"/>
                </a:lnTo>
                <a:lnTo>
                  <a:pt x="16117" y="6399"/>
                </a:lnTo>
                <a:lnTo>
                  <a:pt x="16109" y="6407"/>
                </a:lnTo>
                <a:lnTo>
                  <a:pt x="16100" y="6434"/>
                </a:lnTo>
                <a:lnTo>
                  <a:pt x="16100" y="6443"/>
                </a:lnTo>
                <a:lnTo>
                  <a:pt x="16091" y="6452"/>
                </a:lnTo>
                <a:lnTo>
                  <a:pt x="16091" y="6469"/>
                </a:lnTo>
                <a:lnTo>
                  <a:pt x="16091" y="6496"/>
                </a:lnTo>
                <a:lnTo>
                  <a:pt x="16091" y="6505"/>
                </a:lnTo>
                <a:lnTo>
                  <a:pt x="16082" y="6496"/>
                </a:lnTo>
                <a:lnTo>
                  <a:pt x="16082" y="6487"/>
                </a:lnTo>
                <a:lnTo>
                  <a:pt x="16073" y="6478"/>
                </a:lnTo>
                <a:lnTo>
                  <a:pt x="16073" y="6460"/>
                </a:lnTo>
                <a:lnTo>
                  <a:pt x="16065" y="6452"/>
                </a:lnTo>
                <a:lnTo>
                  <a:pt x="16056" y="6443"/>
                </a:lnTo>
                <a:lnTo>
                  <a:pt x="16047" y="6434"/>
                </a:lnTo>
                <a:lnTo>
                  <a:pt x="16047" y="6425"/>
                </a:lnTo>
                <a:lnTo>
                  <a:pt x="16038" y="6425"/>
                </a:lnTo>
                <a:lnTo>
                  <a:pt x="16038" y="6407"/>
                </a:lnTo>
                <a:lnTo>
                  <a:pt x="16038" y="6399"/>
                </a:lnTo>
                <a:lnTo>
                  <a:pt x="16047" y="6399"/>
                </a:lnTo>
                <a:lnTo>
                  <a:pt x="16047" y="6381"/>
                </a:lnTo>
                <a:lnTo>
                  <a:pt x="16038" y="6372"/>
                </a:lnTo>
                <a:lnTo>
                  <a:pt x="16038" y="6363"/>
                </a:lnTo>
                <a:lnTo>
                  <a:pt x="16029" y="6363"/>
                </a:lnTo>
                <a:lnTo>
                  <a:pt x="16029" y="6354"/>
                </a:lnTo>
                <a:lnTo>
                  <a:pt x="16038" y="6354"/>
                </a:lnTo>
                <a:lnTo>
                  <a:pt x="16047" y="6354"/>
                </a:lnTo>
                <a:lnTo>
                  <a:pt x="16029" y="6346"/>
                </a:lnTo>
                <a:lnTo>
                  <a:pt x="16012" y="6337"/>
                </a:lnTo>
                <a:lnTo>
                  <a:pt x="15994" y="6319"/>
                </a:lnTo>
                <a:lnTo>
                  <a:pt x="15985" y="6319"/>
                </a:lnTo>
                <a:lnTo>
                  <a:pt x="15976" y="6302"/>
                </a:lnTo>
                <a:lnTo>
                  <a:pt x="15967" y="6293"/>
                </a:lnTo>
                <a:lnTo>
                  <a:pt x="15976" y="6293"/>
                </a:lnTo>
                <a:lnTo>
                  <a:pt x="15967" y="6293"/>
                </a:lnTo>
                <a:lnTo>
                  <a:pt x="15967" y="6284"/>
                </a:lnTo>
                <a:lnTo>
                  <a:pt x="15950" y="6284"/>
                </a:lnTo>
                <a:lnTo>
                  <a:pt x="15941" y="6275"/>
                </a:lnTo>
                <a:lnTo>
                  <a:pt x="15941" y="6266"/>
                </a:lnTo>
                <a:lnTo>
                  <a:pt x="15950" y="6266"/>
                </a:lnTo>
                <a:lnTo>
                  <a:pt x="15941" y="6257"/>
                </a:lnTo>
                <a:lnTo>
                  <a:pt x="15932" y="6240"/>
                </a:lnTo>
                <a:lnTo>
                  <a:pt x="15923" y="6222"/>
                </a:lnTo>
                <a:lnTo>
                  <a:pt x="15923" y="6213"/>
                </a:lnTo>
                <a:lnTo>
                  <a:pt x="15915" y="6204"/>
                </a:lnTo>
                <a:lnTo>
                  <a:pt x="15915" y="6196"/>
                </a:lnTo>
                <a:lnTo>
                  <a:pt x="15915" y="6187"/>
                </a:lnTo>
                <a:lnTo>
                  <a:pt x="15906" y="6178"/>
                </a:lnTo>
                <a:lnTo>
                  <a:pt x="15897" y="6169"/>
                </a:lnTo>
                <a:lnTo>
                  <a:pt x="15897" y="6151"/>
                </a:lnTo>
                <a:lnTo>
                  <a:pt x="15888" y="6151"/>
                </a:lnTo>
                <a:lnTo>
                  <a:pt x="15888" y="6143"/>
                </a:lnTo>
                <a:lnTo>
                  <a:pt x="15879" y="6143"/>
                </a:lnTo>
                <a:lnTo>
                  <a:pt x="15870" y="6143"/>
                </a:lnTo>
                <a:lnTo>
                  <a:pt x="15862" y="6143"/>
                </a:lnTo>
                <a:lnTo>
                  <a:pt x="15870" y="6134"/>
                </a:lnTo>
                <a:lnTo>
                  <a:pt x="15879" y="6125"/>
                </a:lnTo>
                <a:lnTo>
                  <a:pt x="15888" y="6125"/>
                </a:lnTo>
                <a:lnTo>
                  <a:pt x="15897" y="6125"/>
                </a:lnTo>
                <a:lnTo>
                  <a:pt x="15888" y="6116"/>
                </a:lnTo>
                <a:lnTo>
                  <a:pt x="15888" y="6107"/>
                </a:lnTo>
                <a:lnTo>
                  <a:pt x="15879" y="6099"/>
                </a:lnTo>
                <a:lnTo>
                  <a:pt x="15888" y="6090"/>
                </a:lnTo>
                <a:lnTo>
                  <a:pt x="15897" y="6090"/>
                </a:lnTo>
                <a:lnTo>
                  <a:pt x="15915" y="6099"/>
                </a:lnTo>
                <a:lnTo>
                  <a:pt x="15923" y="6099"/>
                </a:lnTo>
                <a:lnTo>
                  <a:pt x="15932" y="6090"/>
                </a:lnTo>
                <a:lnTo>
                  <a:pt x="15950" y="6090"/>
                </a:lnTo>
                <a:lnTo>
                  <a:pt x="15950" y="6081"/>
                </a:lnTo>
                <a:lnTo>
                  <a:pt x="15950" y="6072"/>
                </a:lnTo>
                <a:lnTo>
                  <a:pt x="15950" y="6063"/>
                </a:lnTo>
                <a:lnTo>
                  <a:pt x="15959" y="6054"/>
                </a:lnTo>
                <a:lnTo>
                  <a:pt x="15967" y="6054"/>
                </a:lnTo>
                <a:lnTo>
                  <a:pt x="15976" y="6054"/>
                </a:lnTo>
                <a:lnTo>
                  <a:pt x="15976" y="6063"/>
                </a:lnTo>
                <a:lnTo>
                  <a:pt x="15967" y="6063"/>
                </a:lnTo>
                <a:lnTo>
                  <a:pt x="15959" y="6063"/>
                </a:lnTo>
                <a:lnTo>
                  <a:pt x="15994" y="6081"/>
                </a:lnTo>
                <a:lnTo>
                  <a:pt x="16003" y="6090"/>
                </a:lnTo>
                <a:lnTo>
                  <a:pt x="16029" y="6072"/>
                </a:lnTo>
                <a:lnTo>
                  <a:pt x="16038" y="6072"/>
                </a:lnTo>
                <a:lnTo>
                  <a:pt x="16038" y="6090"/>
                </a:lnTo>
                <a:lnTo>
                  <a:pt x="16047" y="6099"/>
                </a:lnTo>
                <a:lnTo>
                  <a:pt x="16065" y="6116"/>
                </a:lnTo>
                <a:lnTo>
                  <a:pt x="16073" y="6125"/>
                </a:lnTo>
                <a:lnTo>
                  <a:pt x="16082" y="6143"/>
                </a:lnTo>
                <a:lnTo>
                  <a:pt x="16082" y="6151"/>
                </a:lnTo>
                <a:lnTo>
                  <a:pt x="16082" y="6160"/>
                </a:lnTo>
                <a:lnTo>
                  <a:pt x="16091" y="6160"/>
                </a:lnTo>
                <a:lnTo>
                  <a:pt x="16100" y="6169"/>
                </a:lnTo>
                <a:lnTo>
                  <a:pt x="16091" y="6178"/>
                </a:lnTo>
                <a:lnTo>
                  <a:pt x="16100" y="6178"/>
                </a:lnTo>
                <a:lnTo>
                  <a:pt x="16109" y="6187"/>
                </a:lnTo>
                <a:lnTo>
                  <a:pt x="16109" y="6196"/>
                </a:lnTo>
                <a:lnTo>
                  <a:pt x="16109" y="6213"/>
                </a:lnTo>
                <a:lnTo>
                  <a:pt x="16117" y="6213"/>
                </a:lnTo>
                <a:lnTo>
                  <a:pt x="16126" y="6231"/>
                </a:lnTo>
                <a:lnTo>
                  <a:pt x="16126" y="6240"/>
                </a:lnTo>
                <a:lnTo>
                  <a:pt x="16144" y="6257"/>
                </a:lnTo>
                <a:lnTo>
                  <a:pt x="16153" y="6266"/>
                </a:lnTo>
                <a:lnTo>
                  <a:pt x="16170" y="6266"/>
                </a:lnTo>
                <a:lnTo>
                  <a:pt x="16179" y="6266"/>
                </a:lnTo>
                <a:lnTo>
                  <a:pt x="16197" y="6275"/>
                </a:lnTo>
                <a:lnTo>
                  <a:pt x="16215" y="6284"/>
                </a:lnTo>
                <a:lnTo>
                  <a:pt x="16223" y="6293"/>
                </a:lnTo>
                <a:lnTo>
                  <a:pt x="16223" y="6302"/>
                </a:lnTo>
                <a:lnTo>
                  <a:pt x="16232" y="6302"/>
                </a:lnTo>
                <a:lnTo>
                  <a:pt x="16250" y="6319"/>
                </a:lnTo>
                <a:lnTo>
                  <a:pt x="16276" y="6328"/>
                </a:lnTo>
                <a:lnTo>
                  <a:pt x="16285" y="6337"/>
                </a:lnTo>
                <a:lnTo>
                  <a:pt x="16294" y="6346"/>
                </a:lnTo>
                <a:lnTo>
                  <a:pt x="16303" y="6354"/>
                </a:lnTo>
                <a:lnTo>
                  <a:pt x="16312" y="6354"/>
                </a:lnTo>
                <a:lnTo>
                  <a:pt x="16329" y="6354"/>
                </a:lnTo>
                <a:lnTo>
                  <a:pt x="16347" y="6354"/>
                </a:lnTo>
                <a:lnTo>
                  <a:pt x="16364" y="6363"/>
                </a:lnTo>
                <a:lnTo>
                  <a:pt x="16373" y="6372"/>
                </a:lnTo>
                <a:lnTo>
                  <a:pt x="16382" y="6372"/>
                </a:lnTo>
                <a:lnTo>
                  <a:pt x="16391" y="6363"/>
                </a:lnTo>
                <a:lnTo>
                  <a:pt x="16409" y="6354"/>
                </a:lnTo>
                <a:lnTo>
                  <a:pt x="16417" y="6346"/>
                </a:lnTo>
                <a:lnTo>
                  <a:pt x="16435" y="6346"/>
                </a:lnTo>
                <a:lnTo>
                  <a:pt x="16444" y="6337"/>
                </a:lnTo>
                <a:lnTo>
                  <a:pt x="16444" y="6328"/>
                </a:lnTo>
                <a:lnTo>
                  <a:pt x="16470" y="6328"/>
                </a:lnTo>
                <a:lnTo>
                  <a:pt x="16479" y="6319"/>
                </a:lnTo>
                <a:lnTo>
                  <a:pt x="16497" y="6319"/>
                </a:lnTo>
                <a:lnTo>
                  <a:pt x="16497" y="6310"/>
                </a:lnTo>
                <a:lnTo>
                  <a:pt x="16523" y="6319"/>
                </a:lnTo>
                <a:lnTo>
                  <a:pt x="16532" y="6319"/>
                </a:lnTo>
                <a:lnTo>
                  <a:pt x="16541" y="6328"/>
                </a:lnTo>
                <a:lnTo>
                  <a:pt x="16550" y="6337"/>
                </a:lnTo>
                <a:lnTo>
                  <a:pt x="16550" y="6346"/>
                </a:lnTo>
                <a:lnTo>
                  <a:pt x="16550" y="6354"/>
                </a:lnTo>
                <a:lnTo>
                  <a:pt x="16559" y="6381"/>
                </a:lnTo>
                <a:lnTo>
                  <a:pt x="16559" y="6399"/>
                </a:lnTo>
                <a:lnTo>
                  <a:pt x="16559" y="6407"/>
                </a:lnTo>
                <a:lnTo>
                  <a:pt x="16567" y="6416"/>
                </a:lnTo>
                <a:lnTo>
                  <a:pt x="16567" y="6425"/>
                </a:lnTo>
                <a:lnTo>
                  <a:pt x="16603" y="6434"/>
                </a:lnTo>
                <a:lnTo>
                  <a:pt x="16612" y="6434"/>
                </a:lnTo>
                <a:lnTo>
                  <a:pt x="16620" y="6434"/>
                </a:lnTo>
                <a:lnTo>
                  <a:pt x="16638" y="6443"/>
                </a:lnTo>
                <a:lnTo>
                  <a:pt x="16647" y="6443"/>
                </a:lnTo>
                <a:lnTo>
                  <a:pt x="16656" y="6443"/>
                </a:lnTo>
                <a:lnTo>
                  <a:pt x="16682" y="6443"/>
                </a:lnTo>
                <a:lnTo>
                  <a:pt x="16700" y="6452"/>
                </a:lnTo>
                <a:lnTo>
                  <a:pt x="16709" y="6452"/>
                </a:lnTo>
                <a:lnTo>
                  <a:pt x="16726" y="6452"/>
                </a:lnTo>
                <a:lnTo>
                  <a:pt x="16735" y="6452"/>
                </a:lnTo>
                <a:lnTo>
                  <a:pt x="16753" y="6452"/>
                </a:lnTo>
                <a:lnTo>
                  <a:pt x="16762" y="6460"/>
                </a:lnTo>
                <a:lnTo>
                  <a:pt x="16770" y="6460"/>
                </a:lnTo>
                <a:lnTo>
                  <a:pt x="16797" y="6460"/>
                </a:lnTo>
                <a:lnTo>
                  <a:pt x="16806" y="6452"/>
                </a:lnTo>
                <a:lnTo>
                  <a:pt x="16814" y="6452"/>
                </a:lnTo>
                <a:lnTo>
                  <a:pt x="16814" y="6460"/>
                </a:lnTo>
                <a:lnTo>
                  <a:pt x="16850" y="6469"/>
                </a:lnTo>
                <a:lnTo>
                  <a:pt x="16859" y="6478"/>
                </a:lnTo>
                <a:lnTo>
                  <a:pt x="16867" y="6478"/>
                </a:lnTo>
                <a:lnTo>
                  <a:pt x="16876" y="6478"/>
                </a:lnTo>
                <a:lnTo>
                  <a:pt x="16876" y="6469"/>
                </a:lnTo>
                <a:lnTo>
                  <a:pt x="16894" y="6478"/>
                </a:lnTo>
                <a:lnTo>
                  <a:pt x="16911" y="6478"/>
                </a:lnTo>
                <a:lnTo>
                  <a:pt x="16920" y="6478"/>
                </a:lnTo>
                <a:lnTo>
                  <a:pt x="16929" y="6469"/>
                </a:lnTo>
                <a:lnTo>
                  <a:pt x="16938" y="6478"/>
                </a:lnTo>
                <a:lnTo>
                  <a:pt x="16947" y="6478"/>
                </a:lnTo>
                <a:lnTo>
                  <a:pt x="16947" y="6469"/>
                </a:lnTo>
                <a:lnTo>
                  <a:pt x="16956" y="6469"/>
                </a:lnTo>
                <a:lnTo>
                  <a:pt x="16964" y="6469"/>
                </a:lnTo>
                <a:lnTo>
                  <a:pt x="16991" y="6469"/>
                </a:lnTo>
                <a:lnTo>
                  <a:pt x="17000" y="6469"/>
                </a:lnTo>
                <a:lnTo>
                  <a:pt x="17009" y="6469"/>
                </a:lnTo>
                <a:lnTo>
                  <a:pt x="17026" y="6469"/>
                </a:lnTo>
                <a:lnTo>
                  <a:pt x="17026" y="6460"/>
                </a:lnTo>
                <a:lnTo>
                  <a:pt x="17044" y="6460"/>
                </a:lnTo>
                <a:lnTo>
                  <a:pt x="17053" y="6460"/>
                </a:lnTo>
                <a:lnTo>
                  <a:pt x="17061" y="6460"/>
                </a:lnTo>
                <a:lnTo>
                  <a:pt x="17061" y="6452"/>
                </a:lnTo>
                <a:lnTo>
                  <a:pt x="17070" y="6460"/>
                </a:lnTo>
                <a:lnTo>
                  <a:pt x="17106" y="6469"/>
                </a:lnTo>
                <a:lnTo>
                  <a:pt x="17114" y="6460"/>
                </a:lnTo>
                <a:lnTo>
                  <a:pt x="17141" y="6460"/>
                </a:lnTo>
                <a:lnTo>
                  <a:pt x="17167" y="6460"/>
                </a:lnTo>
                <a:lnTo>
                  <a:pt x="17185" y="6460"/>
                </a:lnTo>
                <a:lnTo>
                  <a:pt x="17203" y="6452"/>
                </a:lnTo>
                <a:lnTo>
                  <a:pt x="17229" y="6452"/>
                </a:lnTo>
                <a:lnTo>
                  <a:pt x="17238" y="6452"/>
                </a:lnTo>
                <a:lnTo>
                  <a:pt x="17247" y="6452"/>
                </a:lnTo>
                <a:lnTo>
                  <a:pt x="17238" y="6452"/>
                </a:lnTo>
                <a:lnTo>
                  <a:pt x="17220" y="6452"/>
                </a:lnTo>
                <a:lnTo>
                  <a:pt x="17220" y="6443"/>
                </a:lnTo>
                <a:lnTo>
                  <a:pt x="17229" y="6443"/>
                </a:lnTo>
                <a:lnTo>
                  <a:pt x="17238" y="6443"/>
                </a:lnTo>
                <a:lnTo>
                  <a:pt x="17247" y="6452"/>
                </a:lnTo>
                <a:lnTo>
                  <a:pt x="17247" y="6460"/>
                </a:lnTo>
                <a:lnTo>
                  <a:pt x="17256" y="6469"/>
                </a:lnTo>
                <a:lnTo>
                  <a:pt x="17264" y="6478"/>
                </a:lnTo>
                <a:lnTo>
                  <a:pt x="17256" y="6496"/>
                </a:lnTo>
                <a:lnTo>
                  <a:pt x="17264" y="6496"/>
                </a:lnTo>
                <a:lnTo>
                  <a:pt x="17291" y="6505"/>
                </a:lnTo>
                <a:lnTo>
                  <a:pt x="17300" y="6540"/>
                </a:lnTo>
                <a:lnTo>
                  <a:pt x="17308" y="6540"/>
                </a:lnTo>
                <a:lnTo>
                  <a:pt x="17308" y="6549"/>
                </a:lnTo>
                <a:lnTo>
                  <a:pt x="17308" y="6557"/>
                </a:lnTo>
                <a:lnTo>
                  <a:pt x="17317" y="6557"/>
                </a:lnTo>
                <a:lnTo>
                  <a:pt x="17317" y="6566"/>
                </a:lnTo>
                <a:lnTo>
                  <a:pt x="17326" y="6575"/>
                </a:lnTo>
                <a:lnTo>
                  <a:pt x="17326" y="6566"/>
                </a:lnTo>
                <a:lnTo>
                  <a:pt x="17326" y="6575"/>
                </a:lnTo>
                <a:lnTo>
                  <a:pt x="17335" y="6575"/>
                </a:lnTo>
                <a:lnTo>
                  <a:pt x="17344" y="6575"/>
                </a:lnTo>
                <a:lnTo>
                  <a:pt x="17353" y="6575"/>
                </a:lnTo>
                <a:lnTo>
                  <a:pt x="17361" y="6575"/>
                </a:lnTo>
                <a:lnTo>
                  <a:pt x="17361" y="6584"/>
                </a:lnTo>
                <a:lnTo>
                  <a:pt x="17370" y="6584"/>
                </a:lnTo>
                <a:lnTo>
                  <a:pt x="17370" y="6575"/>
                </a:lnTo>
                <a:lnTo>
                  <a:pt x="17370" y="6584"/>
                </a:lnTo>
                <a:lnTo>
                  <a:pt x="17370" y="6593"/>
                </a:lnTo>
                <a:lnTo>
                  <a:pt x="17379" y="6593"/>
                </a:lnTo>
                <a:lnTo>
                  <a:pt x="17388" y="6584"/>
                </a:lnTo>
                <a:lnTo>
                  <a:pt x="17406" y="6575"/>
                </a:lnTo>
                <a:lnTo>
                  <a:pt x="17414" y="6575"/>
                </a:lnTo>
                <a:lnTo>
                  <a:pt x="17406" y="6584"/>
                </a:lnTo>
                <a:lnTo>
                  <a:pt x="17388" y="6593"/>
                </a:lnTo>
                <a:lnTo>
                  <a:pt x="17388" y="6602"/>
                </a:lnTo>
                <a:lnTo>
                  <a:pt x="17397" y="6609"/>
                </a:lnTo>
                <a:lnTo>
                  <a:pt x="17406" y="6627"/>
                </a:lnTo>
                <a:lnTo>
                  <a:pt x="17414" y="6636"/>
                </a:lnTo>
                <a:lnTo>
                  <a:pt x="17450" y="6654"/>
                </a:lnTo>
                <a:lnTo>
                  <a:pt x="17476" y="6662"/>
                </a:lnTo>
                <a:lnTo>
                  <a:pt x="17485" y="6662"/>
                </a:lnTo>
                <a:lnTo>
                  <a:pt x="17494" y="6654"/>
                </a:lnTo>
                <a:lnTo>
                  <a:pt x="17511" y="6645"/>
                </a:lnTo>
                <a:lnTo>
                  <a:pt x="17520" y="6645"/>
                </a:lnTo>
                <a:lnTo>
                  <a:pt x="17529" y="6645"/>
                </a:lnTo>
                <a:lnTo>
                  <a:pt x="17529" y="6636"/>
                </a:lnTo>
                <a:lnTo>
                  <a:pt x="17538" y="6636"/>
                </a:lnTo>
                <a:lnTo>
                  <a:pt x="17538" y="6645"/>
                </a:lnTo>
                <a:lnTo>
                  <a:pt x="17529" y="6654"/>
                </a:lnTo>
                <a:lnTo>
                  <a:pt x="17511" y="6671"/>
                </a:lnTo>
                <a:lnTo>
                  <a:pt x="17503" y="6671"/>
                </a:lnTo>
                <a:lnTo>
                  <a:pt x="17485" y="6680"/>
                </a:lnTo>
                <a:lnTo>
                  <a:pt x="17476" y="6689"/>
                </a:lnTo>
                <a:lnTo>
                  <a:pt x="17467" y="6689"/>
                </a:lnTo>
                <a:lnTo>
                  <a:pt x="17450" y="6698"/>
                </a:lnTo>
                <a:lnTo>
                  <a:pt x="17441" y="6689"/>
                </a:lnTo>
                <a:lnTo>
                  <a:pt x="17432" y="6680"/>
                </a:lnTo>
                <a:lnTo>
                  <a:pt x="17432" y="6689"/>
                </a:lnTo>
                <a:lnTo>
                  <a:pt x="17423" y="6698"/>
                </a:lnTo>
                <a:lnTo>
                  <a:pt x="17432" y="6706"/>
                </a:lnTo>
                <a:lnTo>
                  <a:pt x="17441" y="6715"/>
                </a:lnTo>
                <a:lnTo>
                  <a:pt x="17458" y="6733"/>
                </a:lnTo>
                <a:lnTo>
                  <a:pt x="17467" y="6742"/>
                </a:lnTo>
                <a:lnTo>
                  <a:pt x="17485" y="6759"/>
                </a:lnTo>
                <a:lnTo>
                  <a:pt x="17503" y="6777"/>
                </a:lnTo>
                <a:lnTo>
                  <a:pt x="17511" y="6786"/>
                </a:lnTo>
                <a:lnTo>
                  <a:pt x="17538" y="6804"/>
                </a:lnTo>
                <a:lnTo>
                  <a:pt x="17556" y="6812"/>
                </a:lnTo>
                <a:lnTo>
                  <a:pt x="17564" y="6812"/>
                </a:lnTo>
                <a:lnTo>
                  <a:pt x="17582" y="6812"/>
                </a:lnTo>
                <a:lnTo>
                  <a:pt x="17608" y="6804"/>
                </a:lnTo>
                <a:lnTo>
                  <a:pt x="17617" y="6795"/>
                </a:lnTo>
                <a:lnTo>
                  <a:pt x="17653" y="6786"/>
                </a:lnTo>
                <a:lnTo>
                  <a:pt x="17653" y="6777"/>
                </a:lnTo>
                <a:lnTo>
                  <a:pt x="17670" y="6751"/>
                </a:lnTo>
                <a:lnTo>
                  <a:pt x="17670" y="6742"/>
                </a:lnTo>
                <a:lnTo>
                  <a:pt x="17661" y="6742"/>
                </a:lnTo>
                <a:lnTo>
                  <a:pt x="17661" y="6733"/>
                </a:lnTo>
                <a:lnTo>
                  <a:pt x="17653" y="6733"/>
                </a:lnTo>
                <a:lnTo>
                  <a:pt x="17653" y="6724"/>
                </a:lnTo>
                <a:lnTo>
                  <a:pt x="17661" y="6715"/>
                </a:lnTo>
                <a:lnTo>
                  <a:pt x="17670" y="6715"/>
                </a:lnTo>
                <a:lnTo>
                  <a:pt x="17670" y="6706"/>
                </a:lnTo>
                <a:lnTo>
                  <a:pt x="17670" y="6698"/>
                </a:lnTo>
                <a:lnTo>
                  <a:pt x="17661" y="6698"/>
                </a:lnTo>
                <a:lnTo>
                  <a:pt x="17670" y="6698"/>
                </a:lnTo>
                <a:lnTo>
                  <a:pt x="17679" y="6698"/>
                </a:lnTo>
                <a:lnTo>
                  <a:pt x="17697" y="6698"/>
                </a:lnTo>
                <a:lnTo>
                  <a:pt x="17705" y="6698"/>
                </a:lnTo>
                <a:lnTo>
                  <a:pt x="17697" y="6706"/>
                </a:lnTo>
                <a:lnTo>
                  <a:pt x="17688" y="6706"/>
                </a:lnTo>
                <a:lnTo>
                  <a:pt x="17688" y="6715"/>
                </a:lnTo>
                <a:lnTo>
                  <a:pt x="17697" y="6724"/>
                </a:lnTo>
                <a:lnTo>
                  <a:pt x="17688" y="6742"/>
                </a:lnTo>
                <a:lnTo>
                  <a:pt x="17714" y="6742"/>
                </a:lnTo>
                <a:lnTo>
                  <a:pt x="17723" y="6742"/>
                </a:lnTo>
                <a:lnTo>
                  <a:pt x="17732" y="6733"/>
                </a:lnTo>
                <a:lnTo>
                  <a:pt x="17723" y="6742"/>
                </a:lnTo>
                <a:lnTo>
                  <a:pt x="17705" y="6751"/>
                </a:lnTo>
                <a:lnTo>
                  <a:pt x="17697" y="6759"/>
                </a:lnTo>
                <a:lnTo>
                  <a:pt x="17705" y="6759"/>
                </a:lnTo>
                <a:lnTo>
                  <a:pt x="17697" y="6759"/>
                </a:lnTo>
                <a:lnTo>
                  <a:pt x="17697" y="6768"/>
                </a:lnTo>
                <a:lnTo>
                  <a:pt x="17697" y="6777"/>
                </a:lnTo>
                <a:lnTo>
                  <a:pt x="17705" y="6786"/>
                </a:lnTo>
                <a:lnTo>
                  <a:pt x="17714" y="6786"/>
                </a:lnTo>
                <a:lnTo>
                  <a:pt x="17714" y="6795"/>
                </a:lnTo>
                <a:lnTo>
                  <a:pt x="17714" y="6804"/>
                </a:lnTo>
                <a:lnTo>
                  <a:pt x="17714" y="6821"/>
                </a:lnTo>
                <a:lnTo>
                  <a:pt x="17714" y="6830"/>
                </a:lnTo>
                <a:lnTo>
                  <a:pt x="17705" y="6865"/>
                </a:lnTo>
                <a:lnTo>
                  <a:pt x="17697" y="6883"/>
                </a:lnTo>
                <a:lnTo>
                  <a:pt x="17697" y="6892"/>
                </a:lnTo>
                <a:lnTo>
                  <a:pt x="17705" y="6901"/>
                </a:lnTo>
                <a:lnTo>
                  <a:pt x="17705" y="6909"/>
                </a:lnTo>
                <a:lnTo>
                  <a:pt x="17705" y="6918"/>
                </a:lnTo>
                <a:lnTo>
                  <a:pt x="17723" y="6927"/>
                </a:lnTo>
                <a:lnTo>
                  <a:pt x="17705" y="6927"/>
                </a:lnTo>
                <a:lnTo>
                  <a:pt x="17705" y="6936"/>
                </a:lnTo>
                <a:lnTo>
                  <a:pt x="17714" y="6945"/>
                </a:lnTo>
                <a:lnTo>
                  <a:pt x="17723" y="6936"/>
                </a:lnTo>
                <a:lnTo>
                  <a:pt x="17723" y="6945"/>
                </a:lnTo>
                <a:lnTo>
                  <a:pt x="17723" y="6954"/>
                </a:lnTo>
                <a:lnTo>
                  <a:pt x="17714" y="6962"/>
                </a:lnTo>
                <a:lnTo>
                  <a:pt x="17714" y="6971"/>
                </a:lnTo>
                <a:lnTo>
                  <a:pt x="17714" y="6980"/>
                </a:lnTo>
                <a:lnTo>
                  <a:pt x="17723" y="6998"/>
                </a:lnTo>
                <a:lnTo>
                  <a:pt x="17723" y="7007"/>
                </a:lnTo>
                <a:lnTo>
                  <a:pt x="17723" y="7015"/>
                </a:lnTo>
                <a:lnTo>
                  <a:pt x="17723" y="7033"/>
                </a:lnTo>
                <a:lnTo>
                  <a:pt x="17732" y="7051"/>
                </a:lnTo>
                <a:lnTo>
                  <a:pt x="17732" y="7060"/>
                </a:lnTo>
                <a:lnTo>
                  <a:pt x="17741" y="7086"/>
                </a:lnTo>
                <a:lnTo>
                  <a:pt x="17750" y="7139"/>
                </a:lnTo>
                <a:lnTo>
                  <a:pt x="17758" y="7157"/>
                </a:lnTo>
                <a:lnTo>
                  <a:pt x="17758" y="7165"/>
                </a:lnTo>
                <a:lnTo>
                  <a:pt x="17767" y="7183"/>
                </a:lnTo>
                <a:lnTo>
                  <a:pt x="17776" y="7192"/>
                </a:lnTo>
                <a:lnTo>
                  <a:pt x="17776" y="7201"/>
                </a:lnTo>
                <a:lnTo>
                  <a:pt x="17785" y="7201"/>
                </a:lnTo>
                <a:lnTo>
                  <a:pt x="17776" y="7201"/>
                </a:lnTo>
                <a:lnTo>
                  <a:pt x="17785" y="7210"/>
                </a:lnTo>
                <a:lnTo>
                  <a:pt x="17794" y="7218"/>
                </a:lnTo>
                <a:lnTo>
                  <a:pt x="17785" y="7218"/>
                </a:lnTo>
                <a:lnTo>
                  <a:pt x="17785" y="7227"/>
                </a:lnTo>
                <a:lnTo>
                  <a:pt x="17794" y="7245"/>
                </a:lnTo>
                <a:lnTo>
                  <a:pt x="17803" y="7254"/>
                </a:lnTo>
                <a:lnTo>
                  <a:pt x="17811" y="7271"/>
                </a:lnTo>
                <a:lnTo>
                  <a:pt x="17820" y="7271"/>
                </a:lnTo>
                <a:lnTo>
                  <a:pt x="17820" y="7280"/>
                </a:lnTo>
                <a:lnTo>
                  <a:pt x="17820" y="7289"/>
                </a:lnTo>
                <a:lnTo>
                  <a:pt x="17829" y="7289"/>
                </a:lnTo>
                <a:lnTo>
                  <a:pt x="17829" y="7307"/>
                </a:lnTo>
                <a:lnTo>
                  <a:pt x="17829" y="7315"/>
                </a:lnTo>
                <a:lnTo>
                  <a:pt x="17838" y="7333"/>
                </a:lnTo>
                <a:lnTo>
                  <a:pt x="17847" y="7351"/>
                </a:lnTo>
                <a:lnTo>
                  <a:pt x="17847" y="7360"/>
                </a:lnTo>
                <a:lnTo>
                  <a:pt x="17855" y="7386"/>
                </a:lnTo>
                <a:lnTo>
                  <a:pt x="17855" y="7395"/>
                </a:lnTo>
                <a:lnTo>
                  <a:pt x="17864" y="7404"/>
                </a:lnTo>
                <a:lnTo>
                  <a:pt x="17864" y="7430"/>
                </a:lnTo>
                <a:lnTo>
                  <a:pt x="17882" y="7466"/>
                </a:lnTo>
                <a:lnTo>
                  <a:pt x="17891" y="7466"/>
                </a:lnTo>
                <a:lnTo>
                  <a:pt x="17891" y="7474"/>
                </a:lnTo>
                <a:lnTo>
                  <a:pt x="17900" y="7483"/>
                </a:lnTo>
                <a:lnTo>
                  <a:pt x="17908" y="7492"/>
                </a:lnTo>
                <a:lnTo>
                  <a:pt x="17917" y="7510"/>
                </a:lnTo>
                <a:lnTo>
                  <a:pt x="17926" y="7518"/>
                </a:lnTo>
                <a:lnTo>
                  <a:pt x="17935" y="7536"/>
                </a:lnTo>
                <a:lnTo>
                  <a:pt x="17935" y="7563"/>
                </a:lnTo>
                <a:lnTo>
                  <a:pt x="17953" y="7589"/>
                </a:lnTo>
                <a:lnTo>
                  <a:pt x="17953" y="7598"/>
                </a:lnTo>
                <a:lnTo>
                  <a:pt x="17961" y="7607"/>
                </a:lnTo>
                <a:lnTo>
                  <a:pt x="17961" y="7616"/>
                </a:lnTo>
                <a:lnTo>
                  <a:pt x="17970" y="7624"/>
                </a:lnTo>
                <a:lnTo>
                  <a:pt x="17979" y="7651"/>
                </a:lnTo>
                <a:lnTo>
                  <a:pt x="17970" y="7651"/>
                </a:lnTo>
                <a:lnTo>
                  <a:pt x="17970" y="7642"/>
                </a:lnTo>
                <a:lnTo>
                  <a:pt x="17970" y="7633"/>
                </a:lnTo>
                <a:lnTo>
                  <a:pt x="17961" y="7624"/>
                </a:lnTo>
                <a:lnTo>
                  <a:pt x="17961" y="7642"/>
                </a:lnTo>
                <a:lnTo>
                  <a:pt x="17970" y="7660"/>
                </a:lnTo>
                <a:lnTo>
                  <a:pt x="17970" y="7677"/>
                </a:lnTo>
                <a:lnTo>
                  <a:pt x="17979" y="7677"/>
                </a:lnTo>
                <a:lnTo>
                  <a:pt x="17979" y="7686"/>
                </a:lnTo>
                <a:lnTo>
                  <a:pt x="17988" y="7695"/>
                </a:lnTo>
                <a:lnTo>
                  <a:pt x="17988" y="7704"/>
                </a:lnTo>
                <a:lnTo>
                  <a:pt x="18014" y="7739"/>
                </a:lnTo>
                <a:lnTo>
                  <a:pt x="18023" y="7739"/>
                </a:lnTo>
                <a:lnTo>
                  <a:pt x="18041" y="7757"/>
                </a:lnTo>
                <a:lnTo>
                  <a:pt x="18058" y="7757"/>
                </a:lnTo>
                <a:lnTo>
                  <a:pt x="18076" y="7748"/>
                </a:lnTo>
                <a:lnTo>
                  <a:pt x="18094" y="7739"/>
                </a:lnTo>
                <a:lnTo>
                  <a:pt x="18103" y="7730"/>
                </a:lnTo>
                <a:lnTo>
                  <a:pt x="18103" y="7713"/>
                </a:lnTo>
                <a:lnTo>
                  <a:pt x="18103" y="7704"/>
                </a:lnTo>
                <a:lnTo>
                  <a:pt x="18111" y="7695"/>
                </a:lnTo>
                <a:lnTo>
                  <a:pt x="18120" y="7686"/>
                </a:lnTo>
                <a:lnTo>
                  <a:pt x="18164" y="7668"/>
                </a:lnTo>
                <a:lnTo>
                  <a:pt x="18182" y="7677"/>
                </a:lnTo>
                <a:lnTo>
                  <a:pt x="18191" y="7677"/>
                </a:lnTo>
                <a:lnTo>
                  <a:pt x="18182" y="7668"/>
                </a:lnTo>
                <a:lnTo>
                  <a:pt x="18173" y="7668"/>
                </a:lnTo>
                <a:lnTo>
                  <a:pt x="18164" y="7668"/>
                </a:lnTo>
                <a:lnTo>
                  <a:pt x="18164" y="7660"/>
                </a:lnTo>
                <a:lnTo>
                  <a:pt x="18155" y="7660"/>
                </a:lnTo>
                <a:lnTo>
                  <a:pt x="18155" y="7651"/>
                </a:lnTo>
                <a:lnTo>
                  <a:pt x="18164" y="7642"/>
                </a:lnTo>
                <a:lnTo>
                  <a:pt x="18182" y="7616"/>
                </a:lnTo>
                <a:lnTo>
                  <a:pt x="18182" y="7607"/>
                </a:lnTo>
                <a:lnTo>
                  <a:pt x="18191" y="7598"/>
                </a:lnTo>
                <a:lnTo>
                  <a:pt x="18200" y="7598"/>
                </a:lnTo>
                <a:lnTo>
                  <a:pt x="18208" y="7598"/>
                </a:lnTo>
                <a:lnTo>
                  <a:pt x="18217" y="7598"/>
                </a:lnTo>
                <a:lnTo>
                  <a:pt x="18226" y="7598"/>
                </a:lnTo>
                <a:lnTo>
                  <a:pt x="18226" y="7563"/>
                </a:lnTo>
                <a:lnTo>
                  <a:pt x="18226" y="7527"/>
                </a:lnTo>
                <a:lnTo>
                  <a:pt x="18226" y="7518"/>
                </a:lnTo>
                <a:lnTo>
                  <a:pt x="18217" y="7518"/>
                </a:lnTo>
                <a:lnTo>
                  <a:pt x="18226" y="7510"/>
                </a:lnTo>
                <a:lnTo>
                  <a:pt x="18217" y="7501"/>
                </a:lnTo>
                <a:lnTo>
                  <a:pt x="18217" y="7492"/>
                </a:lnTo>
                <a:lnTo>
                  <a:pt x="18226" y="7474"/>
                </a:lnTo>
                <a:lnTo>
                  <a:pt x="18235" y="7457"/>
                </a:lnTo>
                <a:lnTo>
                  <a:pt x="18244" y="7448"/>
                </a:lnTo>
                <a:lnTo>
                  <a:pt x="18252" y="7439"/>
                </a:lnTo>
                <a:lnTo>
                  <a:pt x="18252" y="7421"/>
                </a:lnTo>
                <a:lnTo>
                  <a:pt x="18261" y="7368"/>
                </a:lnTo>
                <a:lnTo>
                  <a:pt x="18261" y="7360"/>
                </a:lnTo>
                <a:lnTo>
                  <a:pt x="18244" y="7360"/>
                </a:lnTo>
                <a:lnTo>
                  <a:pt x="18244" y="7351"/>
                </a:lnTo>
                <a:lnTo>
                  <a:pt x="18252" y="7342"/>
                </a:lnTo>
                <a:lnTo>
                  <a:pt x="18252" y="7351"/>
                </a:lnTo>
                <a:lnTo>
                  <a:pt x="18261" y="7360"/>
                </a:lnTo>
                <a:lnTo>
                  <a:pt x="18252" y="7342"/>
                </a:lnTo>
                <a:lnTo>
                  <a:pt x="18252" y="7333"/>
                </a:lnTo>
                <a:lnTo>
                  <a:pt x="18252" y="7315"/>
                </a:lnTo>
                <a:lnTo>
                  <a:pt x="18244" y="7307"/>
                </a:lnTo>
                <a:lnTo>
                  <a:pt x="18244" y="7298"/>
                </a:lnTo>
                <a:lnTo>
                  <a:pt x="18252" y="7298"/>
                </a:lnTo>
                <a:lnTo>
                  <a:pt x="18252" y="7289"/>
                </a:lnTo>
                <a:lnTo>
                  <a:pt x="18252" y="7280"/>
                </a:lnTo>
                <a:lnTo>
                  <a:pt x="18244" y="7263"/>
                </a:lnTo>
                <a:lnTo>
                  <a:pt x="18244" y="7245"/>
                </a:lnTo>
                <a:lnTo>
                  <a:pt x="18244" y="7227"/>
                </a:lnTo>
                <a:lnTo>
                  <a:pt x="18261" y="7192"/>
                </a:lnTo>
                <a:lnTo>
                  <a:pt x="18270" y="7192"/>
                </a:lnTo>
                <a:lnTo>
                  <a:pt x="18288" y="7183"/>
                </a:lnTo>
                <a:lnTo>
                  <a:pt x="18297" y="7183"/>
                </a:lnTo>
                <a:lnTo>
                  <a:pt x="18297" y="7192"/>
                </a:lnTo>
                <a:lnTo>
                  <a:pt x="18305" y="7192"/>
                </a:lnTo>
                <a:lnTo>
                  <a:pt x="18314" y="7183"/>
                </a:lnTo>
                <a:lnTo>
                  <a:pt x="18323" y="7174"/>
                </a:lnTo>
                <a:lnTo>
                  <a:pt x="18332" y="7157"/>
                </a:lnTo>
                <a:lnTo>
                  <a:pt x="18332" y="7148"/>
                </a:lnTo>
                <a:lnTo>
                  <a:pt x="18341" y="7148"/>
                </a:lnTo>
                <a:lnTo>
                  <a:pt x="18367" y="7148"/>
                </a:lnTo>
                <a:lnTo>
                  <a:pt x="18394" y="7139"/>
                </a:lnTo>
                <a:lnTo>
                  <a:pt x="18402" y="7130"/>
                </a:lnTo>
                <a:lnTo>
                  <a:pt x="18411" y="7121"/>
                </a:lnTo>
                <a:lnTo>
                  <a:pt x="18411" y="7112"/>
                </a:lnTo>
                <a:lnTo>
                  <a:pt x="18411" y="7104"/>
                </a:lnTo>
                <a:lnTo>
                  <a:pt x="18402" y="7104"/>
                </a:lnTo>
                <a:lnTo>
                  <a:pt x="18402" y="7095"/>
                </a:lnTo>
                <a:lnTo>
                  <a:pt x="18411" y="7086"/>
                </a:lnTo>
                <a:lnTo>
                  <a:pt x="18429" y="7077"/>
                </a:lnTo>
                <a:lnTo>
                  <a:pt x="18455" y="7060"/>
                </a:lnTo>
                <a:lnTo>
                  <a:pt x="18473" y="7051"/>
                </a:lnTo>
                <a:lnTo>
                  <a:pt x="18491" y="7042"/>
                </a:lnTo>
                <a:lnTo>
                  <a:pt x="18500" y="7024"/>
                </a:lnTo>
                <a:lnTo>
                  <a:pt x="18508" y="7015"/>
                </a:lnTo>
                <a:lnTo>
                  <a:pt x="18544" y="6998"/>
                </a:lnTo>
                <a:lnTo>
                  <a:pt x="18544" y="6989"/>
                </a:lnTo>
                <a:lnTo>
                  <a:pt x="18561" y="6971"/>
                </a:lnTo>
                <a:lnTo>
                  <a:pt x="18579" y="6954"/>
                </a:lnTo>
                <a:lnTo>
                  <a:pt x="18579" y="6945"/>
                </a:lnTo>
                <a:lnTo>
                  <a:pt x="18588" y="6945"/>
                </a:lnTo>
                <a:lnTo>
                  <a:pt x="18588" y="6936"/>
                </a:lnTo>
                <a:lnTo>
                  <a:pt x="18623" y="6909"/>
                </a:lnTo>
                <a:lnTo>
                  <a:pt x="18641" y="6901"/>
                </a:lnTo>
                <a:lnTo>
                  <a:pt x="18632" y="6892"/>
                </a:lnTo>
                <a:lnTo>
                  <a:pt x="18623" y="6901"/>
                </a:lnTo>
                <a:lnTo>
                  <a:pt x="18614" y="6901"/>
                </a:lnTo>
                <a:lnTo>
                  <a:pt x="18623" y="6892"/>
                </a:lnTo>
                <a:lnTo>
                  <a:pt x="18641" y="6874"/>
                </a:lnTo>
                <a:lnTo>
                  <a:pt x="18641" y="6883"/>
                </a:lnTo>
                <a:lnTo>
                  <a:pt x="18649" y="6883"/>
                </a:lnTo>
                <a:lnTo>
                  <a:pt x="18649" y="6892"/>
                </a:lnTo>
                <a:lnTo>
                  <a:pt x="18641" y="6892"/>
                </a:lnTo>
                <a:lnTo>
                  <a:pt x="18649" y="6892"/>
                </a:lnTo>
                <a:lnTo>
                  <a:pt x="18667" y="6883"/>
                </a:lnTo>
                <a:lnTo>
                  <a:pt x="18694" y="6874"/>
                </a:lnTo>
                <a:lnTo>
                  <a:pt x="18702" y="6874"/>
                </a:lnTo>
                <a:lnTo>
                  <a:pt x="18694" y="6865"/>
                </a:lnTo>
                <a:lnTo>
                  <a:pt x="18702" y="6865"/>
                </a:lnTo>
                <a:lnTo>
                  <a:pt x="18702" y="6874"/>
                </a:lnTo>
                <a:lnTo>
                  <a:pt x="18711" y="6865"/>
                </a:lnTo>
                <a:lnTo>
                  <a:pt x="18711" y="6857"/>
                </a:lnTo>
                <a:lnTo>
                  <a:pt x="18738" y="6848"/>
                </a:lnTo>
                <a:lnTo>
                  <a:pt x="18738" y="6839"/>
                </a:lnTo>
                <a:lnTo>
                  <a:pt x="18738" y="6830"/>
                </a:lnTo>
                <a:lnTo>
                  <a:pt x="18747" y="6821"/>
                </a:lnTo>
                <a:lnTo>
                  <a:pt x="18747" y="6812"/>
                </a:lnTo>
                <a:lnTo>
                  <a:pt x="18747" y="6795"/>
                </a:lnTo>
                <a:lnTo>
                  <a:pt x="18738" y="6786"/>
                </a:lnTo>
                <a:lnTo>
                  <a:pt x="18738" y="6777"/>
                </a:lnTo>
                <a:lnTo>
                  <a:pt x="18747" y="6768"/>
                </a:lnTo>
                <a:lnTo>
                  <a:pt x="18755" y="6759"/>
                </a:lnTo>
                <a:lnTo>
                  <a:pt x="18764" y="6751"/>
                </a:lnTo>
                <a:lnTo>
                  <a:pt x="18799" y="6742"/>
                </a:lnTo>
                <a:lnTo>
                  <a:pt x="18808" y="6742"/>
                </a:lnTo>
                <a:lnTo>
                  <a:pt x="18826" y="6733"/>
                </a:lnTo>
                <a:lnTo>
                  <a:pt x="18826" y="6715"/>
                </a:lnTo>
                <a:lnTo>
                  <a:pt x="18835" y="6715"/>
                </a:lnTo>
                <a:lnTo>
                  <a:pt x="18835" y="6706"/>
                </a:lnTo>
                <a:lnTo>
                  <a:pt x="18826" y="6698"/>
                </a:lnTo>
                <a:lnTo>
                  <a:pt x="18817" y="6689"/>
                </a:lnTo>
                <a:lnTo>
                  <a:pt x="18826" y="6698"/>
                </a:lnTo>
                <a:lnTo>
                  <a:pt x="18835" y="6698"/>
                </a:lnTo>
                <a:lnTo>
                  <a:pt x="18844" y="6706"/>
                </a:lnTo>
                <a:lnTo>
                  <a:pt x="18835" y="6715"/>
                </a:lnTo>
                <a:lnTo>
                  <a:pt x="18835" y="6733"/>
                </a:lnTo>
                <a:lnTo>
                  <a:pt x="18826" y="6742"/>
                </a:lnTo>
                <a:lnTo>
                  <a:pt x="18835" y="6742"/>
                </a:lnTo>
                <a:lnTo>
                  <a:pt x="18844" y="6751"/>
                </a:lnTo>
                <a:lnTo>
                  <a:pt x="18844" y="6742"/>
                </a:lnTo>
                <a:lnTo>
                  <a:pt x="18844" y="6733"/>
                </a:lnTo>
                <a:lnTo>
                  <a:pt x="18852" y="6742"/>
                </a:lnTo>
                <a:lnTo>
                  <a:pt x="18861" y="6751"/>
                </a:lnTo>
                <a:lnTo>
                  <a:pt x="18870" y="6742"/>
                </a:lnTo>
                <a:lnTo>
                  <a:pt x="18870" y="6733"/>
                </a:lnTo>
                <a:lnTo>
                  <a:pt x="18870" y="6706"/>
                </a:lnTo>
                <a:lnTo>
                  <a:pt x="18870" y="6715"/>
                </a:lnTo>
                <a:lnTo>
                  <a:pt x="18879" y="6715"/>
                </a:lnTo>
                <a:lnTo>
                  <a:pt x="18879" y="6742"/>
                </a:lnTo>
                <a:lnTo>
                  <a:pt x="18879" y="6751"/>
                </a:lnTo>
                <a:lnTo>
                  <a:pt x="18888" y="6742"/>
                </a:lnTo>
                <a:lnTo>
                  <a:pt x="18888" y="6733"/>
                </a:lnTo>
                <a:lnTo>
                  <a:pt x="18897" y="6742"/>
                </a:lnTo>
                <a:lnTo>
                  <a:pt x="18905" y="6742"/>
                </a:lnTo>
                <a:lnTo>
                  <a:pt x="18905" y="6733"/>
                </a:lnTo>
                <a:lnTo>
                  <a:pt x="18897" y="6733"/>
                </a:lnTo>
                <a:lnTo>
                  <a:pt x="18897" y="6724"/>
                </a:lnTo>
                <a:lnTo>
                  <a:pt x="18905" y="6724"/>
                </a:lnTo>
                <a:lnTo>
                  <a:pt x="18905" y="6706"/>
                </a:lnTo>
                <a:lnTo>
                  <a:pt x="18905" y="6715"/>
                </a:lnTo>
                <a:lnTo>
                  <a:pt x="18905" y="6724"/>
                </a:lnTo>
                <a:lnTo>
                  <a:pt x="18914" y="6733"/>
                </a:lnTo>
                <a:lnTo>
                  <a:pt x="18914" y="6742"/>
                </a:lnTo>
                <a:lnTo>
                  <a:pt x="18923" y="6742"/>
                </a:lnTo>
                <a:lnTo>
                  <a:pt x="18932" y="6733"/>
                </a:lnTo>
                <a:lnTo>
                  <a:pt x="18932" y="6724"/>
                </a:lnTo>
                <a:lnTo>
                  <a:pt x="18932" y="6715"/>
                </a:lnTo>
                <a:lnTo>
                  <a:pt x="18932" y="6698"/>
                </a:lnTo>
                <a:lnTo>
                  <a:pt x="18941" y="6715"/>
                </a:lnTo>
                <a:lnTo>
                  <a:pt x="18941" y="6724"/>
                </a:lnTo>
                <a:lnTo>
                  <a:pt x="18941" y="6733"/>
                </a:lnTo>
                <a:lnTo>
                  <a:pt x="18949" y="6733"/>
                </a:lnTo>
                <a:lnTo>
                  <a:pt x="18949" y="6724"/>
                </a:lnTo>
                <a:lnTo>
                  <a:pt x="18958" y="6724"/>
                </a:lnTo>
                <a:lnTo>
                  <a:pt x="18958" y="6715"/>
                </a:lnTo>
                <a:lnTo>
                  <a:pt x="18958" y="6706"/>
                </a:lnTo>
                <a:lnTo>
                  <a:pt x="18967" y="6706"/>
                </a:lnTo>
                <a:lnTo>
                  <a:pt x="18958" y="6698"/>
                </a:lnTo>
                <a:lnTo>
                  <a:pt x="18967" y="6689"/>
                </a:lnTo>
                <a:lnTo>
                  <a:pt x="18976" y="6680"/>
                </a:lnTo>
                <a:lnTo>
                  <a:pt x="18967" y="6698"/>
                </a:lnTo>
                <a:lnTo>
                  <a:pt x="18967" y="6706"/>
                </a:lnTo>
                <a:lnTo>
                  <a:pt x="18967" y="6715"/>
                </a:lnTo>
                <a:lnTo>
                  <a:pt x="18976" y="6706"/>
                </a:lnTo>
                <a:lnTo>
                  <a:pt x="18985" y="6706"/>
                </a:lnTo>
                <a:lnTo>
                  <a:pt x="18976" y="6715"/>
                </a:lnTo>
                <a:lnTo>
                  <a:pt x="18976" y="6724"/>
                </a:lnTo>
                <a:lnTo>
                  <a:pt x="18985" y="6733"/>
                </a:lnTo>
                <a:lnTo>
                  <a:pt x="18994" y="6733"/>
                </a:lnTo>
                <a:lnTo>
                  <a:pt x="18994" y="6724"/>
                </a:lnTo>
                <a:lnTo>
                  <a:pt x="19002" y="6715"/>
                </a:lnTo>
                <a:lnTo>
                  <a:pt x="19011" y="6706"/>
                </a:lnTo>
                <a:lnTo>
                  <a:pt x="19011" y="6698"/>
                </a:lnTo>
                <a:lnTo>
                  <a:pt x="19020" y="6698"/>
                </a:lnTo>
                <a:lnTo>
                  <a:pt x="19020" y="6689"/>
                </a:lnTo>
                <a:lnTo>
                  <a:pt x="19020" y="6680"/>
                </a:lnTo>
                <a:lnTo>
                  <a:pt x="19011" y="6680"/>
                </a:lnTo>
                <a:lnTo>
                  <a:pt x="19011" y="6671"/>
                </a:lnTo>
                <a:lnTo>
                  <a:pt x="19011" y="6662"/>
                </a:lnTo>
                <a:lnTo>
                  <a:pt x="19002" y="6662"/>
                </a:lnTo>
                <a:lnTo>
                  <a:pt x="19002" y="6654"/>
                </a:lnTo>
                <a:lnTo>
                  <a:pt x="19011" y="6645"/>
                </a:lnTo>
                <a:lnTo>
                  <a:pt x="19011" y="6636"/>
                </a:lnTo>
                <a:lnTo>
                  <a:pt x="19020" y="6627"/>
                </a:lnTo>
                <a:lnTo>
                  <a:pt x="19020" y="6618"/>
                </a:lnTo>
                <a:lnTo>
                  <a:pt x="19011" y="6618"/>
                </a:lnTo>
                <a:lnTo>
                  <a:pt x="19002" y="6609"/>
                </a:lnTo>
                <a:lnTo>
                  <a:pt x="18994" y="6609"/>
                </a:lnTo>
                <a:lnTo>
                  <a:pt x="19002" y="6609"/>
                </a:lnTo>
                <a:lnTo>
                  <a:pt x="19011" y="6609"/>
                </a:lnTo>
                <a:lnTo>
                  <a:pt x="19011" y="6602"/>
                </a:lnTo>
                <a:lnTo>
                  <a:pt x="19011" y="6593"/>
                </a:lnTo>
                <a:lnTo>
                  <a:pt x="19020" y="6593"/>
                </a:lnTo>
                <a:lnTo>
                  <a:pt x="19020" y="6602"/>
                </a:lnTo>
                <a:lnTo>
                  <a:pt x="19020" y="6609"/>
                </a:lnTo>
                <a:lnTo>
                  <a:pt x="19020" y="6618"/>
                </a:lnTo>
                <a:lnTo>
                  <a:pt x="19020" y="6636"/>
                </a:lnTo>
                <a:lnTo>
                  <a:pt x="19038" y="6662"/>
                </a:lnTo>
                <a:lnTo>
                  <a:pt x="19046" y="6671"/>
                </a:lnTo>
                <a:lnTo>
                  <a:pt x="19055" y="6671"/>
                </a:lnTo>
                <a:lnTo>
                  <a:pt x="19064" y="6671"/>
                </a:lnTo>
                <a:lnTo>
                  <a:pt x="19073" y="6662"/>
                </a:lnTo>
                <a:lnTo>
                  <a:pt x="19073" y="6654"/>
                </a:lnTo>
                <a:lnTo>
                  <a:pt x="19082" y="6654"/>
                </a:lnTo>
                <a:lnTo>
                  <a:pt x="19082" y="6662"/>
                </a:lnTo>
                <a:lnTo>
                  <a:pt x="19099" y="6680"/>
                </a:lnTo>
                <a:lnTo>
                  <a:pt x="19099" y="6689"/>
                </a:lnTo>
                <a:lnTo>
                  <a:pt x="19108" y="6698"/>
                </a:lnTo>
                <a:lnTo>
                  <a:pt x="19108" y="6689"/>
                </a:lnTo>
                <a:lnTo>
                  <a:pt x="19108" y="6698"/>
                </a:lnTo>
                <a:lnTo>
                  <a:pt x="19108" y="6706"/>
                </a:lnTo>
                <a:lnTo>
                  <a:pt x="19117" y="6724"/>
                </a:lnTo>
                <a:lnTo>
                  <a:pt x="19117" y="6742"/>
                </a:lnTo>
                <a:lnTo>
                  <a:pt x="19117" y="6751"/>
                </a:lnTo>
                <a:lnTo>
                  <a:pt x="19126" y="6777"/>
                </a:lnTo>
                <a:lnTo>
                  <a:pt x="19135" y="6795"/>
                </a:lnTo>
                <a:lnTo>
                  <a:pt x="19135" y="6804"/>
                </a:lnTo>
                <a:lnTo>
                  <a:pt x="19144" y="6812"/>
                </a:lnTo>
                <a:lnTo>
                  <a:pt x="19161" y="6839"/>
                </a:lnTo>
                <a:lnTo>
                  <a:pt x="19170" y="6848"/>
                </a:lnTo>
                <a:lnTo>
                  <a:pt x="19170" y="6839"/>
                </a:lnTo>
                <a:lnTo>
                  <a:pt x="19170" y="6830"/>
                </a:lnTo>
                <a:lnTo>
                  <a:pt x="19179" y="6839"/>
                </a:lnTo>
                <a:lnTo>
                  <a:pt x="19188" y="6848"/>
                </a:lnTo>
                <a:lnTo>
                  <a:pt x="19179" y="6848"/>
                </a:lnTo>
                <a:lnTo>
                  <a:pt x="19179" y="6857"/>
                </a:lnTo>
                <a:lnTo>
                  <a:pt x="19188" y="6857"/>
                </a:lnTo>
                <a:lnTo>
                  <a:pt x="19196" y="6848"/>
                </a:lnTo>
                <a:lnTo>
                  <a:pt x="19196" y="6839"/>
                </a:lnTo>
                <a:lnTo>
                  <a:pt x="19196" y="6857"/>
                </a:lnTo>
                <a:lnTo>
                  <a:pt x="19196" y="6865"/>
                </a:lnTo>
                <a:lnTo>
                  <a:pt x="19205" y="6883"/>
                </a:lnTo>
                <a:lnTo>
                  <a:pt x="19205" y="6874"/>
                </a:lnTo>
                <a:lnTo>
                  <a:pt x="19205" y="6865"/>
                </a:lnTo>
                <a:lnTo>
                  <a:pt x="19214" y="6865"/>
                </a:lnTo>
                <a:lnTo>
                  <a:pt x="19223" y="6865"/>
                </a:lnTo>
                <a:lnTo>
                  <a:pt x="19232" y="6874"/>
                </a:lnTo>
                <a:lnTo>
                  <a:pt x="19249" y="6874"/>
                </a:lnTo>
                <a:lnTo>
                  <a:pt x="19241" y="6883"/>
                </a:lnTo>
                <a:lnTo>
                  <a:pt x="19241" y="6892"/>
                </a:lnTo>
                <a:lnTo>
                  <a:pt x="19249" y="6892"/>
                </a:lnTo>
                <a:lnTo>
                  <a:pt x="19249" y="6901"/>
                </a:lnTo>
                <a:lnTo>
                  <a:pt x="19258" y="6909"/>
                </a:lnTo>
                <a:lnTo>
                  <a:pt x="19267" y="6909"/>
                </a:lnTo>
                <a:lnTo>
                  <a:pt x="19267" y="6918"/>
                </a:lnTo>
                <a:lnTo>
                  <a:pt x="19258" y="6927"/>
                </a:lnTo>
                <a:lnTo>
                  <a:pt x="19249" y="6927"/>
                </a:lnTo>
                <a:lnTo>
                  <a:pt x="19232" y="6918"/>
                </a:lnTo>
                <a:lnTo>
                  <a:pt x="19241" y="6936"/>
                </a:lnTo>
                <a:lnTo>
                  <a:pt x="19249" y="6945"/>
                </a:lnTo>
                <a:lnTo>
                  <a:pt x="19249" y="6954"/>
                </a:lnTo>
                <a:lnTo>
                  <a:pt x="19258" y="6954"/>
                </a:lnTo>
                <a:lnTo>
                  <a:pt x="19267" y="6954"/>
                </a:lnTo>
                <a:lnTo>
                  <a:pt x="19267" y="6945"/>
                </a:lnTo>
                <a:lnTo>
                  <a:pt x="19258" y="6936"/>
                </a:lnTo>
                <a:lnTo>
                  <a:pt x="19267" y="6936"/>
                </a:lnTo>
                <a:lnTo>
                  <a:pt x="19267" y="6927"/>
                </a:lnTo>
                <a:lnTo>
                  <a:pt x="19267" y="6936"/>
                </a:lnTo>
                <a:lnTo>
                  <a:pt x="19276" y="6954"/>
                </a:lnTo>
                <a:lnTo>
                  <a:pt x="19285" y="6962"/>
                </a:lnTo>
                <a:lnTo>
                  <a:pt x="19276" y="6962"/>
                </a:lnTo>
                <a:lnTo>
                  <a:pt x="19285" y="6980"/>
                </a:lnTo>
                <a:lnTo>
                  <a:pt x="19302" y="7007"/>
                </a:lnTo>
                <a:lnTo>
                  <a:pt x="19302" y="7033"/>
                </a:lnTo>
                <a:lnTo>
                  <a:pt x="19311" y="7042"/>
                </a:lnTo>
                <a:lnTo>
                  <a:pt x="19311" y="7051"/>
                </a:lnTo>
                <a:lnTo>
                  <a:pt x="19311" y="7077"/>
                </a:lnTo>
                <a:lnTo>
                  <a:pt x="19302" y="7086"/>
                </a:lnTo>
                <a:lnTo>
                  <a:pt x="19302" y="7104"/>
                </a:lnTo>
                <a:lnTo>
                  <a:pt x="19294" y="7104"/>
                </a:lnTo>
                <a:lnTo>
                  <a:pt x="19294" y="7121"/>
                </a:lnTo>
                <a:lnTo>
                  <a:pt x="19294" y="7130"/>
                </a:lnTo>
                <a:lnTo>
                  <a:pt x="19285" y="7130"/>
                </a:lnTo>
                <a:lnTo>
                  <a:pt x="19285" y="7165"/>
                </a:lnTo>
                <a:lnTo>
                  <a:pt x="19285" y="7174"/>
                </a:lnTo>
                <a:lnTo>
                  <a:pt x="19302" y="7165"/>
                </a:lnTo>
                <a:lnTo>
                  <a:pt x="19302" y="7157"/>
                </a:lnTo>
                <a:lnTo>
                  <a:pt x="19311" y="7148"/>
                </a:lnTo>
                <a:lnTo>
                  <a:pt x="19320" y="7148"/>
                </a:lnTo>
                <a:lnTo>
                  <a:pt x="19320" y="7139"/>
                </a:lnTo>
                <a:lnTo>
                  <a:pt x="19320" y="7130"/>
                </a:lnTo>
                <a:lnTo>
                  <a:pt x="19320" y="7139"/>
                </a:lnTo>
                <a:lnTo>
                  <a:pt x="19320" y="7157"/>
                </a:lnTo>
                <a:lnTo>
                  <a:pt x="19320" y="7165"/>
                </a:lnTo>
                <a:lnTo>
                  <a:pt x="19311" y="7165"/>
                </a:lnTo>
                <a:lnTo>
                  <a:pt x="19311" y="7174"/>
                </a:lnTo>
                <a:lnTo>
                  <a:pt x="19311" y="7183"/>
                </a:lnTo>
                <a:lnTo>
                  <a:pt x="19329" y="7174"/>
                </a:lnTo>
                <a:lnTo>
                  <a:pt x="19329" y="7165"/>
                </a:lnTo>
                <a:lnTo>
                  <a:pt x="19329" y="7157"/>
                </a:lnTo>
                <a:lnTo>
                  <a:pt x="19329" y="7165"/>
                </a:lnTo>
                <a:lnTo>
                  <a:pt x="19329" y="7174"/>
                </a:lnTo>
                <a:lnTo>
                  <a:pt x="19338" y="7183"/>
                </a:lnTo>
                <a:lnTo>
                  <a:pt x="19346" y="7183"/>
                </a:lnTo>
                <a:lnTo>
                  <a:pt x="19355" y="7183"/>
                </a:lnTo>
                <a:lnTo>
                  <a:pt x="19364" y="7174"/>
                </a:lnTo>
                <a:lnTo>
                  <a:pt x="19364" y="7165"/>
                </a:lnTo>
                <a:lnTo>
                  <a:pt x="19364" y="7174"/>
                </a:lnTo>
                <a:lnTo>
                  <a:pt x="19364" y="7183"/>
                </a:lnTo>
                <a:lnTo>
                  <a:pt x="19364" y="7192"/>
                </a:lnTo>
                <a:lnTo>
                  <a:pt x="19373" y="7192"/>
                </a:lnTo>
                <a:lnTo>
                  <a:pt x="19382" y="7183"/>
                </a:lnTo>
                <a:lnTo>
                  <a:pt x="19391" y="7174"/>
                </a:lnTo>
                <a:lnTo>
                  <a:pt x="19391" y="7165"/>
                </a:lnTo>
                <a:lnTo>
                  <a:pt x="19399" y="7157"/>
                </a:lnTo>
                <a:lnTo>
                  <a:pt x="19417" y="7157"/>
                </a:lnTo>
                <a:lnTo>
                  <a:pt x="19417" y="7148"/>
                </a:lnTo>
                <a:lnTo>
                  <a:pt x="19426" y="7148"/>
                </a:lnTo>
                <a:lnTo>
                  <a:pt x="19435" y="7139"/>
                </a:lnTo>
                <a:lnTo>
                  <a:pt x="19435" y="7130"/>
                </a:lnTo>
                <a:lnTo>
                  <a:pt x="19435" y="7121"/>
                </a:lnTo>
                <a:lnTo>
                  <a:pt x="19426" y="7112"/>
                </a:lnTo>
                <a:lnTo>
                  <a:pt x="19435" y="7112"/>
                </a:lnTo>
                <a:lnTo>
                  <a:pt x="19435" y="7121"/>
                </a:lnTo>
                <a:lnTo>
                  <a:pt x="19435" y="7130"/>
                </a:lnTo>
                <a:lnTo>
                  <a:pt x="19444" y="7130"/>
                </a:lnTo>
                <a:lnTo>
                  <a:pt x="19452" y="7130"/>
                </a:lnTo>
                <a:lnTo>
                  <a:pt x="19461" y="7130"/>
                </a:lnTo>
                <a:lnTo>
                  <a:pt x="19470" y="7121"/>
                </a:lnTo>
                <a:lnTo>
                  <a:pt x="19470" y="7112"/>
                </a:lnTo>
                <a:lnTo>
                  <a:pt x="19479" y="7104"/>
                </a:lnTo>
                <a:lnTo>
                  <a:pt x="19479" y="7095"/>
                </a:lnTo>
                <a:lnTo>
                  <a:pt x="19479" y="7086"/>
                </a:lnTo>
                <a:lnTo>
                  <a:pt x="19479" y="7077"/>
                </a:lnTo>
                <a:lnTo>
                  <a:pt x="19479" y="7068"/>
                </a:lnTo>
                <a:lnTo>
                  <a:pt x="19488" y="7077"/>
                </a:lnTo>
                <a:lnTo>
                  <a:pt x="19496" y="7086"/>
                </a:lnTo>
                <a:lnTo>
                  <a:pt x="19505" y="7086"/>
                </a:lnTo>
                <a:lnTo>
                  <a:pt x="19496" y="7095"/>
                </a:lnTo>
                <a:lnTo>
                  <a:pt x="19505" y="7104"/>
                </a:lnTo>
                <a:lnTo>
                  <a:pt x="19505" y="7112"/>
                </a:lnTo>
                <a:lnTo>
                  <a:pt x="19514" y="7121"/>
                </a:lnTo>
                <a:lnTo>
                  <a:pt x="19514" y="7130"/>
                </a:lnTo>
                <a:lnTo>
                  <a:pt x="19523" y="7130"/>
                </a:lnTo>
                <a:lnTo>
                  <a:pt x="19532" y="7130"/>
                </a:lnTo>
                <a:lnTo>
                  <a:pt x="19541" y="7130"/>
                </a:lnTo>
                <a:lnTo>
                  <a:pt x="19532" y="7130"/>
                </a:lnTo>
                <a:lnTo>
                  <a:pt x="19532" y="7139"/>
                </a:lnTo>
                <a:lnTo>
                  <a:pt x="19532" y="7157"/>
                </a:lnTo>
                <a:lnTo>
                  <a:pt x="19532" y="7165"/>
                </a:lnTo>
                <a:lnTo>
                  <a:pt x="19532" y="7174"/>
                </a:lnTo>
                <a:lnTo>
                  <a:pt x="19541" y="7183"/>
                </a:lnTo>
                <a:lnTo>
                  <a:pt x="19541" y="7218"/>
                </a:lnTo>
                <a:lnTo>
                  <a:pt x="19541" y="7227"/>
                </a:lnTo>
                <a:lnTo>
                  <a:pt x="19549" y="7236"/>
                </a:lnTo>
                <a:lnTo>
                  <a:pt x="19549" y="7254"/>
                </a:lnTo>
                <a:lnTo>
                  <a:pt x="19549" y="7263"/>
                </a:lnTo>
                <a:lnTo>
                  <a:pt x="19558" y="7263"/>
                </a:lnTo>
                <a:lnTo>
                  <a:pt x="19558" y="7271"/>
                </a:lnTo>
                <a:lnTo>
                  <a:pt x="19558" y="7289"/>
                </a:lnTo>
                <a:lnTo>
                  <a:pt x="19558" y="7298"/>
                </a:lnTo>
                <a:lnTo>
                  <a:pt x="19567" y="7307"/>
                </a:lnTo>
                <a:lnTo>
                  <a:pt x="19567" y="7324"/>
                </a:lnTo>
                <a:lnTo>
                  <a:pt x="19567" y="7333"/>
                </a:lnTo>
                <a:lnTo>
                  <a:pt x="19567" y="7342"/>
                </a:lnTo>
                <a:lnTo>
                  <a:pt x="19576" y="7351"/>
                </a:lnTo>
                <a:lnTo>
                  <a:pt x="19576" y="7324"/>
                </a:lnTo>
                <a:lnTo>
                  <a:pt x="19576" y="7333"/>
                </a:lnTo>
                <a:lnTo>
                  <a:pt x="19576" y="7342"/>
                </a:lnTo>
                <a:lnTo>
                  <a:pt x="19593" y="7360"/>
                </a:lnTo>
                <a:lnTo>
                  <a:pt x="19593" y="7377"/>
                </a:lnTo>
                <a:lnTo>
                  <a:pt x="19602" y="7386"/>
                </a:lnTo>
                <a:lnTo>
                  <a:pt x="19602" y="7395"/>
                </a:lnTo>
                <a:lnTo>
                  <a:pt x="19611" y="7404"/>
                </a:lnTo>
                <a:lnTo>
                  <a:pt x="19611" y="7413"/>
                </a:lnTo>
                <a:lnTo>
                  <a:pt x="19611" y="7421"/>
                </a:lnTo>
                <a:lnTo>
                  <a:pt x="19611" y="7430"/>
                </a:lnTo>
                <a:lnTo>
                  <a:pt x="19602" y="7439"/>
                </a:lnTo>
                <a:lnTo>
                  <a:pt x="19611" y="7448"/>
                </a:lnTo>
                <a:lnTo>
                  <a:pt x="19602" y="7448"/>
                </a:lnTo>
                <a:lnTo>
                  <a:pt x="19611" y="7457"/>
                </a:lnTo>
                <a:lnTo>
                  <a:pt x="19611" y="7466"/>
                </a:lnTo>
                <a:lnTo>
                  <a:pt x="19611" y="7474"/>
                </a:lnTo>
                <a:lnTo>
                  <a:pt x="19611" y="7483"/>
                </a:lnTo>
                <a:lnTo>
                  <a:pt x="19602" y="7483"/>
                </a:lnTo>
                <a:lnTo>
                  <a:pt x="19611" y="7492"/>
                </a:lnTo>
                <a:lnTo>
                  <a:pt x="19620" y="7483"/>
                </a:lnTo>
                <a:lnTo>
                  <a:pt x="19620" y="7492"/>
                </a:lnTo>
                <a:lnTo>
                  <a:pt x="19629" y="7492"/>
                </a:lnTo>
                <a:lnTo>
                  <a:pt x="19620" y="7492"/>
                </a:lnTo>
                <a:lnTo>
                  <a:pt x="19611" y="7501"/>
                </a:lnTo>
                <a:lnTo>
                  <a:pt x="19620" y="7510"/>
                </a:lnTo>
                <a:lnTo>
                  <a:pt x="19611" y="7510"/>
                </a:lnTo>
                <a:lnTo>
                  <a:pt x="19611" y="7518"/>
                </a:lnTo>
                <a:lnTo>
                  <a:pt x="19611" y="7527"/>
                </a:lnTo>
                <a:lnTo>
                  <a:pt x="19611" y="7536"/>
                </a:lnTo>
                <a:lnTo>
                  <a:pt x="19611" y="7545"/>
                </a:lnTo>
                <a:lnTo>
                  <a:pt x="19602" y="7554"/>
                </a:lnTo>
                <a:lnTo>
                  <a:pt x="19602" y="7563"/>
                </a:lnTo>
                <a:lnTo>
                  <a:pt x="19593" y="7563"/>
                </a:lnTo>
                <a:lnTo>
                  <a:pt x="19593" y="7571"/>
                </a:lnTo>
                <a:lnTo>
                  <a:pt x="19602" y="7589"/>
                </a:lnTo>
                <a:lnTo>
                  <a:pt x="19593" y="7607"/>
                </a:lnTo>
                <a:lnTo>
                  <a:pt x="19602" y="7607"/>
                </a:lnTo>
                <a:lnTo>
                  <a:pt x="19602" y="7616"/>
                </a:lnTo>
                <a:lnTo>
                  <a:pt x="19611" y="7607"/>
                </a:lnTo>
                <a:lnTo>
                  <a:pt x="19602" y="7633"/>
                </a:lnTo>
                <a:lnTo>
                  <a:pt x="19593" y="7651"/>
                </a:lnTo>
                <a:lnTo>
                  <a:pt x="19593" y="7660"/>
                </a:lnTo>
                <a:lnTo>
                  <a:pt x="19585" y="7668"/>
                </a:lnTo>
                <a:lnTo>
                  <a:pt x="19585" y="7695"/>
                </a:lnTo>
                <a:lnTo>
                  <a:pt x="19576" y="7713"/>
                </a:lnTo>
                <a:lnTo>
                  <a:pt x="19576" y="7721"/>
                </a:lnTo>
                <a:lnTo>
                  <a:pt x="19576" y="7730"/>
                </a:lnTo>
                <a:lnTo>
                  <a:pt x="19585" y="7748"/>
                </a:lnTo>
                <a:lnTo>
                  <a:pt x="19593" y="7757"/>
                </a:lnTo>
                <a:lnTo>
                  <a:pt x="19593" y="7748"/>
                </a:lnTo>
                <a:lnTo>
                  <a:pt x="19593" y="7739"/>
                </a:lnTo>
                <a:lnTo>
                  <a:pt x="19602" y="7739"/>
                </a:lnTo>
                <a:lnTo>
                  <a:pt x="19611" y="7739"/>
                </a:lnTo>
                <a:lnTo>
                  <a:pt x="19611" y="7748"/>
                </a:lnTo>
                <a:lnTo>
                  <a:pt x="19620" y="7766"/>
                </a:lnTo>
                <a:lnTo>
                  <a:pt x="19629" y="7766"/>
                </a:lnTo>
                <a:lnTo>
                  <a:pt x="19638" y="7774"/>
                </a:lnTo>
                <a:lnTo>
                  <a:pt x="19638" y="7783"/>
                </a:lnTo>
                <a:lnTo>
                  <a:pt x="19646" y="7783"/>
                </a:lnTo>
                <a:lnTo>
                  <a:pt x="19655" y="7792"/>
                </a:lnTo>
                <a:lnTo>
                  <a:pt x="19655" y="7801"/>
                </a:lnTo>
                <a:lnTo>
                  <a:pt x="19664" y="7810"/>
                </a:lnTo>
                <a:lnTo>
                  <a:pt x="19664" y="7819"/>
                </a:lnTo>
                <a:lnTo>
                  <a:pt x="19673" y="7819"/>
                </a:lnTo>
                <a:lnTo>
                  <a:pt x="19682" y="7810"/>
                </a:lnTo>
                <a:lnTo>
                  <a:pt x="19673" y="7827"/>
                </a:lnTo>
                <a:lnTo>
                  <a:pt x="19682" y="7827"/>
                </a:lnTo>
                <a:lnTo>
                  <a:pt x="19691" y="7827"/>
                </a:lnTo>
                <a:lnTo>
                  <a:pt x="19682" y="7845"/>
                </a:lnTo>
                <a:lnTo>
                  <a:pt x="19699" y="7854"/>
                </a:lnTo>
                <a:lnTo>
                  <a:pt x="19717" y="7880"/>
                </a:lnTo>
                <a:lnTo>
                  <a:pt x="19717" y="7889"/>
                </a:lnTo>
                <a:lnTo>
                  <a:pt x="19726" y="7898"/>
                </a:lnTo>
                <a:lnTo>
                  <a:pt x="19735" y="7916"/>
                </a:lnTo>
                <a:lnTo>
                  <a:pt x="19735" y="7924"/>
                </a:lnTo>
                <a:lnTo>
                  <a:pt x="19735" y="7942"/>
                </a:lnTo>
                <a:lnTo>
                  <a:pt x="19743" y="7986"/>
                </a:lnTo>
                <a:lnTo>
                  <a:pt x="19752" y="8013"/>
                </a:lnTo>
                <a:lnTo>
                  <a:pt x="19752" y="8030"/>
                </a:lnTo>
                <a:lnTo>
                  <a:pt x="19752" y="8039"/>
                </a:lnTo>
                <a:lnTo>
                  <a:pt x="19761" y="8048"/>
                </a:lnTo>
                <a:lnTo>
                  <a:pt x="19770" y="8057"/>
                </a:lnTo>
                <a:lnTo>
                  <a:pt x="19761" y="8057"/>
                </a:lnTo>
                <a:lnTo>
                  <a:pt x="19761" y="8066"/>
                </a:lnTo>
                <a:lnTo>
                  <a:pt x="19770" y="8074"/>
                </a:lnTo>
                <a:lnTo>
                  <a:pt x="19779" y="8083"/>
                </a:lnTo>
                <a:lnTo>
                  <a:pt x="19788" y="8101"/>
                </a:lnTo>
                <a:lnTo>
                  <a:pt x="19805" y="8110"/>
                </a:lnTo>
                <a:lnTo>
                  <a:pt x="19805" y="8119"/>
                </a:lnTo>
                <a:lnTo>
                  <a:pt x="19805" y="8127"/>
                </a:lnTo>
                <a:lnTo>
                  <a:pt x="19805" y="8136"/>
                </a:lnTo>
                <a:lnTo>
                  <a:pt x="19805" y="8145"/>
                </a:lnTo>
                <a:lnTo>
                  <a:pt x="19814" y="8145"/>
                </a:lnTo>
                <a:lnTo>
                  <a:pt x="19823" y="8154"/>
                </a:lnTo>
                <a:lnTo>
                  <a:pt x="19841" y="8163"/>
                </a:lnTo>
                <a:lnTo>
                  <a:pt x="19849" y="8172"/>
                </a:lnTo>
                <a:lnTo>
                  <a:pt x="19867" y="8189"/>
                </a:lnTo>
                <a:lnTo>
                  <a:pt x="19893" y="8198"/>
                </a:lnTo>
                <a:lnTo>
                  <a:pt x="19911" y="8216"/>
                </a:lnTo>
                <a:lnTo>
                  <a:pt x="19920" y="8225"/>
                </a:lnTo>
                <a:lnTo>
                  <a:pt x="19955" y="8242"/>
                </a:lnTo>
                <a:lnTo>
                  <a:pt x="19964" y="8251"/>
                </a:lnTo>
                <a:lnTo>
                  <a:pt x="19973" y="8251"/>
                </a:lnTo>
                <a:lnTo>
                  <a:pt x="19982" y="8242"/>
                </a:lnTo>
                <a:lnTo>
                  <a:pt x="19990" y="8242"/>
                </a:lnTo>
                <a:lnTo>
                  <a:pt x="19999" y="8242"/>
                </a:lnTo>
                <a:lnTo>
                  <a:pt x="19999" y="8233"/>
                </a:lnTo>
                <a:lnTo>
                  <a:pt x="20008" y="8242"/>
                </a:lnTo>
                <a:lnTo>
                  <a:pt x="20008" y="8251"/>
                </a:lnTo>
                <a:lnTo>
                  <a:pt x="20017" y="8251"/>
                </a:lnTo>
                <a:lnTo>
                  <a:pt x="20026" y="8251"/>
                </a:lnTo>
                <a:lnTo>
                  <a:pt x="20026" y="8242"/>
                </a:lnTo>
                <a:lnTo>
                  <a:pt x="20017" y="8225"/>
                </a:lnTo>
                <a:lnTo>
                  <a:pt x="19999" y="8189"/>
                </a:lnTo>
                <a:lnTo>
                  <a:pt x="19990" y="8172"/>
                </a:lnTo>
                <a:lnTo>
                  <a:pt x="19990" y="8163"/>
                </a:lnTo>
                <a:lnTo>
                  <a:pt x="19964" y="8145"/>
                </a:lnTo>
                <a:lnTo>
                  <a:pt x="19964" y="8136"/>
                </a:lnTo>
                <a:lnTo>
                  <a:pt x="19964" y="8110"/>
                </a:lnTo>
                <a:lnTo>
                  <a:pt x="19964" y="8101"/>
                </a:lnTo>
                <a:lnTo>
                  <a:pt x="19964" y="8092"/>
                </a:lnTo>
                <a:lnTo>
                  <a:pt x="19955" y="8083"/>
                </a:lnTo>
                <a:lnTo>
                  <a:pt x="19955" y="8074"/>
                </a:lnTo>
                <a:lnTo>
                  <a:pt x="19955" y="8057"/>
                </a:lnTo>
                <a:lnTo>
                  <a:pt x="19964" y="8030"/>
                </a:lnTo>
                <a:lnTo>
                  <a:pt x="19964" y="8013"/>
                </a:lnTo>
                <a:lnTo>
                  <a:pt x="19955" y="7995"/>
                </a:lnTo>
                <a:lnTo>
                  <a:pt x="19946" y="7969"/>
                </a:lnTo>
                <a:lnTo>
                  <a:pt x="19938" y="7960"/>
                </a:lnTo>
                <a:lnTo>
                  <a:pt x="19929" y="7951"/>
                </a:lnTo>
                <a:lnTo>
                  <a:pt x="19920" y="7942"/>
                </a:lnTo>
                <a:lnTo>
                  <a:pt x="19911" y="7942"/>
                </a:lnTo>
                <a:lnTo>
                  <a:pt x="19893" y="7924"/>
                </a:lnTo>
                <a:lnTo>
                  <a:pt x="19876" y="7898"/>
                </a:lnTo>
                <a:lnTo>
                  <a:pt x="19858" y="7898"/>
                </a:lnTo>
                <a:lnTo>
                  <a:pt x="19841" y="7880"/>
                </a:lnTo>
                <a:lnTo>
                  <a:pt x="19823" y="7854"/>
                </a:lnTo>
                <a:lnTo>
                  <a:pt x="19814" y="7845"/>
                </a:lnTo>
                <a:lnTo>
                  <a:pt x="19805" y="7845"/>
                </a:lnTo>
                <a:lnTo>
                  <a:pt x="19796" y="7845"/>
                </a:lnTo>
                <a:lnTo>
                  <a:pt x="19779" y="7845"/>
                </a:lnTo>
                <a:lnTo>
                  <a:pt x="19770" y="7836"/>
                </a:lnTo>
                <a:lnTo>
                  <a:pt x="19761" y="7836"/>
                </a:lnTo>
                <a:lnTo>
                  <a:pt x="19752" y="7827"/>
                </a:lnTo>
                <a:lnTo>
                  <a:pt x="19743" y="7827"/>
                </a:lnTo>
                <a:lnTo>
                  <a:pt x="19735" y="7827"/>
                </a:lnTo>
                <a:lnTo>
                  <a:pt x="19735" y="7819"/>
                </a:lnTo>
                <a:lnTo>
                  <a:pt x="19726" y="7801"/>
                </a:lnTo>
                <a:lnTo>
                  <a:pt x="19717" y="7792"/>
                </a:lnTo>
                <a:lnTo>
                  <a:pt x="19717" y="7783"/>
                </a:lnTo>
                <a:lnTo>
                  <a:pt x="19726" y="7783"/>
                </a:lnTo>
                <a:lnTo>
                  <a:pt x="19735" y="7783"/>
                </a:lnTo>
                <a:lnTo>
                  <a:pt x="19735" y="7792"/>
                </a:lnTo>
                <a:lnTo>
                  <a:pt x="19726" y="7792"/>
                </a:lnTo>
                <a:lnTo>
                  <a:pt x="19726" y="7801"/>
                </a:lnTo>
                <a:lnTo>
                  <a:pt x="19735" y="7801"/>
                </a:lnTo>
                <a:lnTo>
                  <a:pt x="19743" y="7819"/>
                </a:lnTo>
                <a:lnTo>
                  <a:pt x="19743" y="7810"/>
                </a:lnTo>
                <a:lnTo>
                  <a:pt x="19726" y="7748"/>
                </a:lnTo>
                <a:lnTo>
                  <a:pt x="19726" y="7730"/>
                </a:lnTo>
                <a:lnTo>
                  <a:pt x="19717" y="7730"/>
                </a:lnTo>
                <a:lnTo>
                  <a:pt x="19708" y="7730"/>
                </a:lnTo>
                <a:lnTo>
                  <a:pt x="19708" y="7721"/>
                </a:lnTo>
                <a:lnTo>
                  <a:pt x="19708" y="7713"/>
                </a:lnTo>
                <a:lnTo>
                  <a:pt x="19699" y="7686"/>
                </a:lnTo>
                <a:lnTo>
                  <a:pt x="19699" y="7677"/>
                </a:lnTo>
                <a:lnTo>
                  <a:pt x="19699" y="7668"/>
                </a:lnTo>
                <a:lnTo>
                  <a:pt x="19691" y="7668"/>
                </a:lnTo>
                <a:lnTo>
                  <a:pt x="19664" y="7677"/>
                </a:lnTo>
                <a:lnTo>
                  <a:pt x="19655" y="7677"/>
                </a:lnTo>
                <a:lnTo>
                  <a:pt x="19655" y="7668"/>
                </a:lnTo>
                <a:lnTo>
                  <a:pt x="19655" y="7660"/>
                </a:lnTo>
                <a:lnTo>
                  <a:pt x="19646" y="7642"/>
                </a:lnTo>
                <a:lnTo>
                  <a:pt x="19646" y="7624"/>
                </a:lnTo>
                <a:lnTo>
                  <a:pt x="19646" y="7607"/>
                </a:lnTo>
                <a:lnTo>
                  <a:pt x="19646" y="7598"/>
                </a:lnTo>
                <a:lnTo>
                  <a:pt x="19655" y="7589"/>
                </a:lnTo>
                <a:lnTo>
                  <a:pt x="19655" y="7580"/>
                </a:lnTo>
                <a:lnTo>
                  <a:pt x="19673" y="7554"/>
                </a:lnTo>
                <a:lnTo>
                  <a:pt x="19673" y="7536"/>
                </a:lnTo>
                <a:lnTo>
                  <a:pt x="19673" y="7527"/>
                </a:lnTo>
                <a:lnTo>
                  <a:pt x="19682" y="7510"/>
                </a:lnTo>
                <a:lnTo>
                  <a:pt x="19691" y="7492"/>
                </a:lnTo>
                <a:lnTo>
                  <a:pt x="19699" y="7474"/>
                </a:lnTo>
                <a:lnTo>
                  <a:pt x="19699" y="7466"/>
                </a:lnTo>
                <a:lnTo>
                  <a:pt x="19708" y="7457"/>
                </a:lnTo>
                <a:lnTo>
                  <a:pt x="19708" y="7448"/>
                </a:lnTo>
                <a:lnTo>
                  <a:pt x="19708" y="7421"/>
                </a:lnTo>
                <a:lnTo>
                  <a:pt x="19708" y="7413"/>
                </a:lnTo>
                <a:lnTo>
                  <a:pt x="19717" y="7395"/>
                </a:lnTo>
                <a:lnTo>
                  <a:pt x="19708" y="7386"/>
                </a:lnTo>
                <a:lnTo>
                  <a:pt x="19708" y="7377"/>
                </a:lnTo>
                <a:lnTo>
                  <a:pt x="19708" y="7368"/>
                </a:lnTo>
                <a:lnTo>
                  <a:pt x="19717" y="7360"/>
                </a:lnTo>
                <a:lnTo>
                  <a:pt x="19726" y="7360"/>
                </a:lnTo>
                <a:lnTo>
                  <a:pt x="19743" y="7360"/>
                </a:lnTo>
                <a:lnTo>
                  <a:pt x="19752" y="7351"/>
                </a:lnTo>
                <a:lnTo>
                  <a:pt x="19752" y="7360"/>
                </a:lnTo>
                <a:lnTo>
                  <a:pt x="19779" y="7360"/>
                </a:lnTo>
                <a:lnTo>
                  <a:pt x="19779" y="7368"/>
                </a:lnTo>
                <a:lnTo>
                  <a:pt x="19779" y="7377"/>
                </a:lnTo>
                <a:lnTo>
                  <a:pt x="19779" y="7386"/>
                </a:lnTo>
                <a:lnTo>
                  <a:pt x="19770" y="7395"/>
                </a:lnTo>
                <a:lnTo>
                  <a:pt x="19770" y="7413"/>
                </a:lnTo>
                <a:lnTo>
                  <a:pt x="19770" y="7421"/>
                </a:lnTo>
                <a:lnTo>
                  <a:pt x="19779" y="7421"/>
                </a:lnTo>
                <a:lnTo>
                  <a:pt x="19788" y="7421"/>
                </a:lnTo>
                <a:lnTo>
                  <a:pt x="19814" y="7421"/>
                </a:lnTo>
                <a:lnTo>
                  <a:pt x="19832" y="7421"/>
                </a:lnTo>
                <a:lnTo>
                  <a:pt x="19841" y="7421"/>
                </a:lnTo>
                <a:lnTo>
                  <a:pt x="19849" y="7430"/>
                </a:lnTo>
                <a:lnTo>
                  <a:pt x="19858" y="7430"/>
                </a:lnTo>
                <a:lnTo>
                  <a:pt x="19867" y="7439"/>
                </a:lnTo>
                <a:lnTo>
                  <a:pt x="19876" y="7448"/>
                </a:lnTo>
                <a:lnTo>
                  <a:pt x="19876" y="7439"/>
                </a:lnTo>
                <a:lnTo>
                  <a:pt x="19876" y="7448"/>
                </a:lnTo>
                <a:lnTo>
                  <a:pt x="19885" y="7457"/>
                </a:lnTo>
                <a:lnTo>
                  <a:pt x="19893" y="7466"/>
                </a:lnTo>
                <a:lnTo>
                  <a:pt x="19893" y="7457"/>
                </a:lnTo>
                <a:lnTo>
                  <a:pt x="19902" y="7457"/>
                </a:lnTo>
                <a:lnTo>
                  <a:pt x="19911" y="7466"/>
                </a:lnTo>
                <a:lnTo>
                  <a:pt x="19911" y="7474"/>
                </a:lnTo>
                <a:lnTo>
                  <a:pt x="19920" y="7483"/>
                </a:lnTo>
                <a:lnTo>
                  <a:pt x="19920" y="7492"/>
                </a:lnTo>
                <a:lnTo>
                  <a:pt x="19929" y="7483"/>
                </a:lnTo>
                <a:lnTo>
                  <a:pt x="19929" y="7492"/>
                </a:lnTo>
                <a:lnTo>
                  <a:pt x="19929" y="7501"/>
                </a:lnTo>
                <a:lnTo>
                  <a:pt x="19938" y="7510"/>
                </a:lnTo>
                <a:lnTo>
                  <a:pt x="19938" y="7518"/>
                </a:lnTo>
                <a:lnTo>
                  <a:pt x="19938" y="7527"/>
                </a:lnTo>
                <a:lnTo>
                  <a:pt x="19938" y="7536"/>
                </a:lnTo>
                <a:lnTo>
                  <a:pt x="19938" y="7554"/>
                </a:lnTo>
                <a:lnTo>
                  <a:pt x="19946" y="7554"/>
                </a:lnTo>
                <a:lnTo>
                  <a:pt x="19955" y="7554"/>
                </a:lnTo>
                <a:lnTo>
                  <a:pt x="19955" y="7545"/>
                </a:lnTo>
                <a:lnTo>
                  <a:pt x="19964" y="7536"/>
                </a:lnTo>
                <a:lnTo>
                  <a:pt x="19973" y="7536"/>
                </a:lnTo>
                <a:lnTo>
                  <a:pt x="19982" y="7554"/>
                </a:lnTo>
                <a:lnTo>
                  <a:pt x="19982" y="7563"/>
                </a:lnTo>
                <a:lnTo>
                  <a:pt x="19973" y="7563"/>
                </a:lnTo>
                <a:lnTo>
                  <a:pt x="19964" y="7571"/>
                </a:lnTo>
                <a:lnTo>
                  <a:pt x="19973" y="7580"/>
                </a:lnTo>
                <a:lnTo>
                  <a:pt x="19990" y="7571"/>
                </a:lnTo>
                <a:lnTo>
                  <a:pt x="19999" y="7571"/>
                </a:lnTo>
                <a:lnTo>
                  <a:pt x="20017" y="7580"/>
                </a:lnTo>
                <a:lnTo>
                  <a:pt x="20035" y="7589"/>
                </a:lnTo>
                <a:lnTo>
                  <a:pt x="20043" y="7589"/>
                </a:lnTo>
                <a:lnTo>
                  <a:pt x="20043" y="7598"/>
                </a:lnTo>
                <a:lnTo>
                  <a:pt x="20043" y="7607"/>
                </a:lnTo>
                <a:lnTo>
                  <a:pt x="20052" y="7607"/>
                </a:lnTo>
                <a:lnTo>
                  <a:pt x="20061" y="7607"/>
                </a:lnTo>
                <a:lnTo>
                  <a:pt x="20070" y="7607"/>
                </a:lnTo>
                <a:lnTo>
                  <a:pt x="20079" y="7616"/>
                </a:lnTo>
                <a:lnTo>
                  <a:pt x="20079" y="7624"/>
                </a:lnTo>
                <a:lnTo>
                  <a:pt x="20070" y="7633"/>
                </a:lnTo>
                <a:lnTo>
                  <a:pt x="20061" y="7651"/>
                </a:lnTo>
                <a:lnTo>
                  <a:pt x="20061" y="7677"/>
                </a:lnTo>
                <a:lnTo>
                  <a:pt x="20061" y="7704"/>
                </a:lnTo>
                <a:lnTo>
                  <a:pt x="20070" y="7713"/>
                </a:lnTo>
                <a:lnTo>
                  <a:pt x="20061" y="7721"/>
                </a:lnTo>
                <a:lnTo>
                  <a:pt x="20070" y="7721"/>
                </a:lnTo>
                <a:lnTo>
                  <a:pt x="20088" y="7721"/>
                </a:lnTo>
                <a:lnTo>
                  <a:pt x="20088" y="7713"/>
                </a:lnTo>
                <a:lnTo>
                  <a:pt x="20096" y="7704"/>
                </a:lnTo>
                <a:lnTo>
                  <a:pt x="20105" y="7695"/>
                </a:lnTo>
                <a:lnTo>
                  <a:pt x="20114" y="7686"/>
                </a:lnTo>
                <a:lnTo>
                  <a:pt x="20158" y="7660"/>
                </a:lnTo>
                <a:lnTo>
                  <a:pt x="20167" y="7660"/>
                </a:lnTo>
                <a:lnTo>
                  <a:pt x="20167" y="7651"/>
                </a:lnTo>
                <a:lnTo>
                  <a:pt x="20158" y="7651"/>
                </a:lnTo>
                <a:lnTo>
                  <a:pt x="20158" y="7642"/>
                </a:lnTo>
                <a:lnTo>
                  <a:pt x="20140" y="7616"/>
                </a:lnTo>
                <a:lnTo>
                  <a:pt x="20140" y="7624"/>
                </a:lnTo>
                <a:lnTo>
                  <a:pt x="20167" y="7642"/>
                </a:lnTo>
                <a:lnTo>
                  <a:pt x="20176" y="7651"/>
                </a:lnTo>
                <a:lnTo>
                  <a:pt x="20185" y="7651"/>
                </a:lnTo>
                <a:lnTo>
                  <a:pt x="20193" y="7642"/>
                </a:lnTo>
                <a:lnTo>
                  <a:pt x="20185" y="7633"/>
                </a:lnTo>
                <a:lnTo>
                  <a:pt x="20158" y="7607"/>
                </a:lnTo>
                <a:lnTo>
                  <a:pt x="20158" y="7598"/>
                </a:lnTo>
                <a:lnTo>
                  <a:pt x="20185" y="7624"/>
                </a:lnTo>
                <a:lnTo>
                  <a:pt x="20193" y="7624"/>
                </a:lnTo>
                <a:lnTo>
                  <a:pt x="20193" y="7616"/>
                </a:lnTo>
                <a:lnTo>
                  <a:pt x="20202" y="7616"/>
                </a:lnTo>
                <a:lnTo>
                  <a:pt x="20202" y="7607"/>
                </a:lnTo>
                <a:lnTo>
                  <a:pt x="20193" y="7598"/>
                </a:lnTo>
                <a:lnTo>
                  <a:pt x="20185" y="7598"/>
                </a:lnTo>
                <a:lnTo>
                  <a:pt x="20193" y="7598"/>
                </a:lnTo>
                <a:lnTo>
                  <a:pt x="20202" y="7598"/>
                </a:lnTo>
                <a:lnTo>
                  <a:pt x="20202" y="7589"/>
                </a:lnTo>
                <a:lnTo>
                  <a:pt x="20202" y="7580"/>
                </a:lnTo>
                <a:lnTo>
                  <a:pt x="20193" y="7580"/>
                </a:lnTo>
                <a:lnTo>
                  <a:pt x="20202" y="7580"/>
                </a:lnTo>
                <a:lnTo>
                  <a:pt x="20211" y="7589"/>
                </a:lnTo>
                <a:lnTo>
                  <a:pt x="20220" y="7589"/>
                </a:lnTo>
                <a:lnTo>
                  <a:pt x="20220" y="7571"/>
                </a:lnTo>
                <a:lnTo>
                  <a:pt x="20229" y="7580"/>
                </a:lnTo>
                <a:lnTo>
                  <a:pt x="20238" y="7580"/>
                </a:lnTo>
                <a:lnTo>
                  <a:pt x="20238" y="7589"/>
                </a:lnTo>
                <a:lnTo>
                  <a:pt x="20246" y="7580"/>
                </a:lnTo>
                <a:lnTo>
                  <a:pt x="20255" y="7580"/>
                </a:lnTo>
                <a:lnTo>
                  <a:pt x="20264" y="7580"/>
                </a:lnTo>
                <a:lnTo>
                  <a:pt x="20282" y="7563"/>
                </a:lnTo>
                <a:lnTo>
                  <a:pt x="20299" y="7563"/>
                </a:lnTo>
                <a:lnTo>
                  <a:pt x="20299" y="7554"/>
                </a:lnTo>
                <a:lnTo>
                  <a:pt x="20308" y="7554"/>
                </a:lnTo>
                <a:lnTo>
                  <a:pt x="20317" y="7545"/>
                </a:lnTo>
                <a:lnTo>
                  <a:pt x="20326" y="7545"/>
                </a:lnTo>
                <a:lnTo>
                  <a:pt x="20335" y="7536"/>
                </a:lnTo>
                <a:lnTo>
                  <a:pt x="20343" y="7527"/>
                </a:lnTo>
                <a:lnTo>
                  <a:pt x="20352" y="7518"/>
                </a:lnTo>
                <a:lnTo>
                  <a:pt x="20370" y="7518"/>
                </a:lnTo>
                <a:lnTo>
                  <a:pt x="20370" y="7510"/>
                </a:lnTo>
                <a:lnTo>
                  <a:pt x="20370" y="7501"/>
                </a:lnTo>
                <a:lnTo>
                  <a:pt x="20379" y="7501"/>
                </a:lnTo>
                <a:lnTo>
                  <a:pt x="20379" y="7492"/>
                </a:lnTo>
                <a:lnTo>
                  <a:pt x="20387" y="7492"/>
                </a:lnTo>
                <a:lnTo>
                  <a:pt x="20387" y="7483"/>
                </a:lnTo>
                <a:lnTo>
                  <a:pt x="20379" y="7483"/>
                </a:lnTo>
                <a:lnTo>
                  <a:pt x="20379" y="7474"/>
                </a:lnTo>
                <a:lnTo>
                  <a:pt x="20387" y="7474"/>
                </a:lnTo>
                <a:lnTo>
                  <a:pt x="20387" y="7466"/>
                </a:lnTo>
                <a:lnTo>
                  <a:pt x="20387" y="7474"/>
                </a:lnTo>
                <a:lnTo>
                  <a:pt x="20387" y="7466"/>
                </a:lnTo>
                <a:lnTo>
                  <a:pt x="20387" y="7439"/>
                </a:lnTo>
                <a:lnTo>
                  <a:pt x="20387" y="7421"/>
                </a:lnTo>
                <a:lnTo>
                  <a:pt x="20396" y="7413"/>
                </a:lnTo>
                <a:lnTo>
                  <a:pt x="20396" y="7421"/>
                </a:lnTo>
                <a:lnTo>
                  <a:pt x="20405" y="7430"/>
                </a:lnTo>
                <a:lnTo>
                  <a:pt x="20396" y="7421"/>
                </a:lnTo>
                <a:lnTo>
                  <a:pt x="20396" y="7404"/>
                </a:lnTo>
                <a:lnTo>
                  <a:pt x="20396" y="7395"/>
                </a:lnTo>
                <a:lnTo>
                  <a:pt x="20396" y="7377"/>
                </a:lnTo>
                <a:lnTo>
                  <a:pt x="20387" y="7377"/>
                </a:lnTo>
                <a:lnTo>
                  <a:pt x="20387" y="7360"/>
                </a:lnTo>
                <a:lnTo>
                  <a:pt x="20387" y="7351"/>
                </a:lnTo>
                <a:lnTo>
                  <a:pt x="20387" y="7333"/>
                </a:lnTo>
                <a:lnTo>
                  <a:pt x="20387" y="7342"/>
                </a:lnTo>
                <a:lnTo>
                  <a:pt x="20387" y="7333"/>
                </a:lnTo>
                <a:lnTo>
                  <a:pt x="20387" y="7315"/>
                </a:lnTo>
                <a:lnTo>
                  <a:pt x="20387" y="7307"/>
                </a:lnTo>
                <a:lnTo>
                  <a:pt x="20387" y="7298"/>
                </a:lnTo>
                <a:lnTo>
                  <a:pt x="20379" y="7289"/>
                </a:lnTo>
                <a:lnTo>
                  <a:pt x="20379" y="7280"/>
                </a:lnTo>
                <a:lnTo>
                  <a:pt x="20379" y="7271"/>
                </a:lnTo>
                <a:lnTo>
                  <a:pt x="20370" y="7263"/>
                </a:lnTo>
                <a:lnTo>
                  <a:pt x="20361" y="7245"/>
                </a:lnTo>
                <a:lnTo>
                  <a:pt x="20361" y="7236"/>
                </a:lnTo>
                <a:lnTo>
                  <a:pt x="20352" y="7218"/>
                </a:lnTo>
                <a:lnTo>
                  <a:pt x="20343" y="7210"/>
                </a:lnTo>
                <a:lnTo>
                  <a:pt x="20335" y="7201"/>
                </a:lnTo>
                <a:lnTo>
                  <a:pt x="20326" y="7192"/>
                </a:lnTo>
                <a:lnTo>
                  <a:pt x="20326" y="7183"/>
                </a:lnTo>
                <a:lnTo>
                  <a:pt x="20317" y="7174"/>
                </a:lnTo>
                <a:lnTo>
                  <a:pt x="20317" y="7165"/>
                </a:lnTo>
                <a:lnTo>
                  <a:pt x="20308" y="7165"/>
                </a:lnTo>
                <a:lnTo>
                  <a:pt x="20308" y="7157"/>
                </a:lnTo>
                <a:lnTo>
                  <a:pt x="20299" y="7157"/>
                </a:lnTo>
                <a:lnTo>
                  <a:pt x="20299" y="7148"/>
                </a:lnTo>
                <a:lnTo>
                  <a:pt x="20290" y="7148"/>
                </a:lnTo>
                <a:lnTo>
                  <a:pt x="20282" y="7148"/>
                </a:lnTo>
                <a:lnTo>
                  <a:pt x="20282" y="7139"/>
                </a:lnTo>
                <a:lnTo>
                  <a:pt x="20273" y="7139"/>
                </a:lnTo>
                <a:lnTo>
                  <a:pt x="20264" y="7130"/>
                </a:lnTo>
                <a:lnTo>
                  <a:pt x="20264" y="7121"/>
                </a:lnTo>
                <a:lnTo>
                  <a:pt x="20246" y="7112"/>
                </a:lnTo>
                <a:lnTo>
                  <a:pt x="20238" y="7104"/>
                </a:lnTo>
                <a:lnTo>
                  <a:pt x="20229" y="7095"/>
                </a:lnTo>
                <a:lnTo>
                  <a:pt x="20220" y="7077"/>
                </a:lnTo>
                <a:lnTo>
                  <a:pt x="20202" y="7068"/>
                </a:lnTo>
                <a:lnTo>
                  <a:pt x="20185" y="7051"/>
                </a:lnTo>
                <a:lnTo>
                  <a:pt x="20176" y="7042"/>
                </a:lnTo>
                <a:lnTo>
                  <a:pt x="20185" y="7042"/>
                </a:lnTo>
                <a:lnTo>
                  <a:pt x="20185" y="7033"/>
                </a:lnTo>
                <a:lnTo>
                  <a:pt x="20185" y="7024"/>
                </a:lnTo>
                <a:lnTo>
                  <a:pt x="20176" y="7015"/>
                </a:lnTo>
                <a:lnTo>
                  <a:pt x="20167" y="7007"/>
                </a:lnTo>
                <a:lnTo>
                  <a:pt x="20158" y="7007"/>
                </a:lnTo>
                <a:lnTo>
                  <a:pt x="20149" y="6998"/>
                </a:lnTo>
                <a:lnTo>
                  <a:pt x="20140" y="6980"/>
                </a:lnTo>
                <a:lnTo>
                  <a:pt x="20132" y="6971"/>
                </a:lnTo>
                <a:lnTo>
                  <a:pt x="20132" y="6962"/>
                </a:lnTo>
                <a:lnTo>
                  <a:pt x="20123" y="6945"/>
                </a:lnTo>
                <a:lnTo>
                  <a:pt x="20132" y="6936"/>
                </a:lnTo>
                <a:lnTo>
                  <a:pt x="20132" y="6927"/>
                </a:lnTo>
                <a:lnTo>
                  <a:pt x="20132" y="6918"/>
                </a:lnTo>
                <a:lnTo>
                  <a:pt x="20132" y="6909"/>
                </a:lnTo>
                <a:lnTo>
                  <a:pt x="20132" y="6901"/>
                </a:lnTo>
                <a:lnTo>
                  <a:pt x="20149" y="6874"/>
                </a:lnTo>
                <a:lnTo>
                  <a:pt x="20158" y="6874"/>
                </a:lnTo>
                <a:lnTo>
                  <a:pt x="20176" y="6857"/>
                </a:lnTo>
                <a:lnTo>
                  <a:pt x="20185" y="6848"/>
                </a:lnTo>
                <a:lnTo>
                  <a:pt x="20193" y="6839"/>
                </a:lnTo>
                <a:lnTo>
                  <a:pt x="20193" y="6830"/>
                </a:lnTo>
                <a:lnTo>
                  <a:pt x="20202" y="6812"/>
                </a:lnTo>
                <a:lnTo>
                  <a:pt x="20202" y="6795"/>
                </a:lnTo>
                <a:lnTo>
                  <a:pt x="20211" y="6795"/>
                </a:lnTo>
                <a:lnTo>
                  <a:pt x="20220" y="6795"/>
                </a:lnTo>
                <a:lnTo>
                  <a:pt x="20229" y="6795"/>
                </a:lnTo>
                <a:lnTo>
                  <a:pt x="20238" y="6795"/>
                </a:lnTo>
                <a:lnTo>
                  <a:pt x="20246" y="6786"/>
                </a:lnTo>
                <a:lnTo>
                  <a:pt x="20246" y="6777"/>
                </a:lnTo>
                <a:lnTo>
                  <a:pt x="20255" y="6768"/>
                </a:lnTo>
                <a:lnTo>
                  <a:pt x="20264" y="6768"/>
                </a:lnTo>
                <a:lnTo>
                  <a:pt x="20273" y="6768"/>
                </a:lnTo>
                <a:lnTo>
                  <a:pt x="20273" y="6759"/>
                </a:lnTo>
                <a:lnTo>
                  <a:pt x="20282" y="6759"/>
                </a:lnTo>
                <a:lnTo>
                  <a:pt x="20290" y="6759"/>
                </a:lnTo>
                <a:lnTo>
                  <a:pt x="20299" y="6751"/>
                </a:lnTo>
                <a:lnTo>
                  <a:pt x="20308" y="6751"/>
                </a:lnTo>
                <a:lnTo>
                  <a:pt x="20317" y="6751"/>
                </a:lnTo>
                <a:lnTo>
                  <a:pt x="20317" y="6742"/>
                </a:lnTo>
                <a:lnTo>
                  <a:pt x="20326" y="6742"/>
                </a:lnTo>
                <a:lnTo>
                  <a:pt x="20326" y="6751"/>
                </a:lnTo>
                <a:lnTo>
                  <a:pt x="20335" y="6742"/>
                </a:lnTo>
                <a:lnTo>
                  <a:pt x="20335" y="6733"/>
                </a:lnTo>
                <a:lnTo>
                  <a:pt x="20335" y="6724"/>
                </a:lnTo>
                <a:lnTo>
                  <a:pt x="20343" y="6724"/>
                </a:lnTo>
                <a:lnTo>
                  <a:pt x="20343" y="6733"/>
                </a:lnTo>
                <a:lnTo>
                  <a:pt x="20343" y="6742"/>
                </a:lnTo>
                <a:lnTo>
                  <a:pt x="20352" y="6742"/>
                </a:lnTo>
                <a:lnTo>
                  <a:pt x="20361" y="6742"/>
                </a:lnTo>
                <a:lnTo>
                  <a:pt x="20361" y="6751"/>
                </a:lnTo>
                <a:lnTo>
                  <a:pt x="20370" y="6751"/>
                </a:lnTo>
                <a:lnTo>
                  <a:pt x="20379" y="6751"/>
                </a:lnTo>
                <a:lnTo>
                  <a:pt x="20379" y="6759"/>
                </a:lnTo>
                <a:lnTo>
                  <a:pt x="20387" y="6759"/>
                </a:lnTo>
                <a:lnTo>
                  <a:pt x="20396" y="6759"/>
                </a:lnTo>
                <a:lnTo>
                  <a:pt x="20405" y="6759"/>
                </a:lnTo>
                <a:lnTo>
                  <a:pt x="20405" y="6751"/>
                </a:lnTo>
                <a:lnTo>
                  <a:pt x="20405" y="6742"/>
                </a:lnTo>
                <a:lnTo>
                  <a:pt x="20414" y="6742"/>
                </a:lnTo>
                <a:lnTo>
                  <a:pt x="20423" y="6751"/>
                </a:lnTo>
                <a:lnTo>
                  <a:pt x="20432" y="6759"/>
                </a:lnTo>
                <a:lnTo>
                  <a:pt x="20440" y="6759"/>
                </a:lnTo>
                <a:lnTo>
                  <a:pt x="20440" y="6768"/>
                </a:lnTo>
                <a:lnTo>
                  <a:pt x="20423" y="6768"/>
                </a:lnTo>
                <a:lnTo>
                  <a:pt x="20423" y="6777"/>
                </a:lnTo>
                <a:lnTo>
                  <a:pt x="20423" y="6786"/>
                </a:lnTo>
                <a:lnTo>
                  <a:pt x="20414" y="6804"/>
                </a:lnTo>
                <a:lnTo>
                  <a:pt x="20423" y="6804"/>
                </a:lnTo>
                <a:lnTo>
                  <a:pt x="20423" y="6812"/>
                </a:lnTo>
                <a:lnTo>
                  <a:pt x="20432" y="6812"/>
                </a:lnTo>
                <a:lnTo>
                  <a:pt x="20432" y="6821"/>
                </a:lnTo>
                <a:lnTo>
                  <a:pt x="20432" y="6830"/>
                </a:lnTo>
                <a:lnTo>
                  <a:pt x="20440" y="6830"/>
                </a:lnTo>
                <a:lnTo>
                  <a:pt x="20440" y="6839"/>
                </a:lnTo>
                <a:lnTo>
                  <a:pt x="20432" y="6839"/>
                </a:lnTo>
                <a:lnTo>
                  <a:pt x="20440" y="6848"/>
                </a:lnTo>
                <a:lnTo>
                  <a:pt x="20449" y="6848"/>
                </a:lnTo>
                <a:lnTo>
                  <a:pt x="20467" y="6848"/>
                </a:lnTo>
                <a:lnTo>
                  <a:pt x="20476" y="6848"/>
                </a:lnTo>
                <a:lnTo>
                  <a:pt x="20476" y="6839"/>
                </a:lnTo>
                <a:lnTo>
                  <a:pt x="20485" y="6839"/>
                </a:lnTo>
                <a:lnTo>
                  <a:pt x="20485" y="6830"/>
                </a:lnTo>
                <a:lnTo>
                  <a:pt x="20467" y="6821"/>
                </a:lnTo>
                <a:lnTo>
                  <a:pt x="20467" y="6812"/>
                </a:lnTo>
                <a:lnTo>
                  <a:pt x="20476" y="6812"/>
                </a:lnTo>
                <a:lnTo>
                  <a:pt x="20467" y="6804"/>
                </a:lnTo>
                <a:lnTo>
                  <a:pt x="20458" y="6804"/>
                </a:lnTo>
                <a:lnTo>
                  <a:pt x="20458" y="6795"/>
                </a:lnTo>
                <a:lnTo>
                  <a:pt x="20467" y="6786"/>
                </a:lnTo>
                <a:lnTo>
                  <a:pt x="20467" y="6777"/>
                </a:lnTo>
                <a:lnTo>
                  <a:pt x="20476" y="6777"/>
                </a:lnTo>
                <a:lnTo>
                  <a:pt x="20476" y="6768"/>
                </a:lnTo>
                <a:lnTo>
                  <a:pt x="20476" y="6777"/>
                </a:lnTo>
                <a:lnTo>
                  <a:pt x="20485" y="6777"/>
                </a:lnTo>
                <a:lnTo>
                  <a:pt x="20493" y="6777"/>
                </a:lnTo>
                <a:lnTo>
                  <a:pt x="20502" y="6768"/>
                </a:lnTo>
                <a:lnTo>
                  <a:pt x="20511" y="6768"/>
                </a:lnTo>
                <a:lnTo>
                  <a:pt x="20520" y="6759"/>
                </a:lnTo>
                <a:lnTo>
                  <a:pt x="20520" y="6751"/>
                </a:lnTo>
                <a:lnTo>
                  <a:pt x="20520" y="6759"/>
                </a:lnTo>
                <a:lnTo>
                  <a:pt x="20529" y="6759"/>
                </a:lnTo>
                <a:lnTo>
                  <a:pt x="20537" y="6759"/>
                </a:lnTo>
                <a:lnTo>
                  <a:pt x="20546" y="6751"/>
                </a:lnTo>
                <a:lnTo>
                  <a:pt x="20564" y="6751"/>
                </a:lnTo>
                <a:lnTo>
                  <a:pt x="20573" y="6742"/>
                </a:lnTo>
                <a:lnTo>
                  <a:pt x="20582" y="6742"/>
                </a:lnTo>
                <a:lnTo>
                  <a:pt x="20582" y="6733"/>
                </a:lnTo>
                <a:lnTo>
                  <a:pt x="20590" y="6733"/>
                </a:lnTo>
                <a:lnTo>
                  <a:pt x="20599" y="6733"/>
                </a:lnTo>
                <a:lnTo>
                  <a:pt x="20608" y="6733"/>
                </a:lnTo>
                <a:lnTo>
                  <a:pt x="20608" y="6742"/>
                </a:lnTo>
                <a:lnTo>
                  <a:pt x="20617" y="6733"/>
                </a:lnTo>
                <a:lnTo>
                  <a:pt x="20617" y="6724"/>
                </a:lnTo>
                <a:lnTo>
                  <a:pt x="20617" y="6715"/>
                </a:lnTo>
                <a:lnTo>
                  <a:pt x="20626" y="6724"/>
                </a:lnTo>
                <a:lnTo>
                  <a:pt x="20617" y="6724"/>
                </a:lnTo>
                <a:lnTo>
                  <a:pt x="20626" y="6733"/>
                </a:lnTo>
                <a:lnTo>
                  <a:pt x="20635" y="6733"/>
                </a:lnTo>
                <a:lnTo>
                  <a:pt x="20635" y="6724"/>
                </a:lnTo>
                <a:lnTo>
                  <a:pt x="20643" y="6724"/>
                </a:lnTo>
                <a:lnTo>
                  <a:pt x="20652" y="6724"/>
                </a:lnTo>
                <a:lnTo>
                  <a:pt x="20661" y="6724"/>
                </a:lnTo>
                <a:lnTo>
                  <a:pt x="20661" y="6706"/>
                </a:lnTo>
                <a:lnTo>
                  <a:pt x="20670" y="6698"/>
                </a:lnTo>
                <a:lnTo>
                  <a:pt x="20679" y="6715"/>
                </a:lnTo>
                <a:lnTo>
                  <a:pt x="20679" y="6706"/>
                </a:lnTo>
                <a:lnTo>
                  <a:pt x="20687" y="6706"/>
                </a:lnTo>
                <a:lnTo>
                  <a:pt x="20696" y="6706"/>
                </a:lnTo>
                <a:lnTo>
                  <a:pt x="20705" y="6698"/>
                </a:lnTo>
                <a:lnTo>
                  <a:pt x="20705" y="6689"/>
                </a:lnTo>
                <a:lnTo>
                  <a:pt x="20705" y="6671"/>
                </a:lnTo>
                <a:lnTo>
                  <a:pt x="20696" y="6662"/>
                </a:lnTo>
                <a:lnTo>
                  <a:pt x="20696" y="6654"/>
                </a:lnTo>
                <a:lnTo>
                  <a:pt x="20687" y="6654"/>
                </a:lnTo>
                <a:lnTo>
                  <a:pt x="20687" y="6645"/>
                </a:lnTo>
                <a:lnTo>
                  <a:pt x="20696" y="6645"/>
                </a:lnTo>
                <a:lnTo>
                  <a:pt x="20696" y="6636"/>
                </a:lnTo>
                <a:lnTo>
                  <a:pt x="20705" y="6636"/>
                </a:lnTo>
                <a:lnTo>
                  <a:pt x="20705" y="6627"/>
                </a:lnTo>
                <a:lnTo>
                  <a:pt x="20705" y="6636"/>
                </a:lnTo>
                <a:lnTo>
                  <a:pt x="20705" y="6645"/>
                </a:lnTo>
                <a:lnTo>
                  <a:pt x="20705" y="6654"/>
                </a:lnTo>
                <a:lnTo>
                  <a:pt x="20714" y="6654"/>
                </a:lnTo>
                <a:lnTo>
                  <a:pt x="20723" y="6662"/>
                </a:lnTo>
                <a:lnTo>
                  <a:pt x="20723" y="6671"/>
                </a:lnTo>
                <a:lnTo>
                  <a:pt x="20732" y="6680"/>
                </a:lnTo>
                <a:lnTo>
                  <a:pt x="20740" y="6680"/>
                </a:lnTo>
                <a:lnTo>
                  <a:pt x="20732" y="6689"/>
                </a:lnTo>
                <a:lnTo>
                  <a:pt x="20740" y="6689"/>
                </a:lnTo>
                <a:lnTo>
                  <a:pt x="20749" y="6689"/>
                </a:lnTo>
                <a:lnTo>
                  <a:pt x="20758" y="6698"/>
                </a:lnTo>
                <a:lnTo>
                  <a:pt x="20758" y="6689"/>
                </a:lnTo>
                <a:lnTo>
                  <a:pt x="20758" y="6680"/>
                </a:lnTo>
                <a:lnTo>
                  <a:pt x="20758" y="6671"/>
                </a:lnTo>
                <a:lnTo>
                  <a:pt x="20767" y="6671"/>
                </a:lnTo>
                <a:lnTo>
                  <a:pt x="20776" y="6680"/>
                </a:lnTo>
                <a:lnTo>
                  <a:pt x="20776" y="6671"/>
                </a:lnTo>
                <a:lnTo>
                  <a:pt x="20785" y="6662"/>
                </a:lnTo>
                <a:lnTo>
                  <a:pt x="20793" y="6662"/>
                </a:lnTo>
                <a:lnTo>
                  <a:pt x="20793" y="6671"/>
                </a:lnTo>
                <a:lnTo>
                  <a:pt x="20802" y="6671"/>
                </a:lnTo>
                <a:lnTo>
                  <a:pt x="20802" y="6662"/>
                </a:lnTo>
                <a:lnTo>
                  <a:pt x="20811" y="6662"/>
                </a:lnTo>
                <a:lnTo>
                  <a:pt x="20820" y="6654"/>
                </a:lnTo>
                <a:lnTo>
                  <a:pt x="20829" y="6654"/>
                </a:lnTo>
                <a:lnTo>
                  <a:pt x="20829" y="6662"/>
                </a:lnTo>
                <a:lnTo>
                  <a:pt x="20837" y="6662"/>
                </a:lnTo>
                <a:lnTo>
                  <a:pt x="20846" y="6662"/>
                </a:lnTo>
                <a:lnTo>
                  <a:pt x="20855" y="6654"/>
                </a:lnTo>
                <a:lnTo>
                  <a:pt x="20864" y="6654"/>
                </a:lnTo>
                <a:lnTo>
                  <a:pt x="20873" y="6654"/>
                </a:lnTo>
                <a:lnTo>
                  <a:pt x="20890" y="6654"/>
                </a:lnTo>
                <a:lnTo>
                  <a:pt x="20899" y="6654"/>
                </a:lnTo>
                <a:lnTo>
                  <a:pt x="20899" y="6645"/>
                </a:lnTo>
                <a:lnTo>
                  <a:pt x="20908" y="6645"/>
                </a:lnTo>
                <a:lnTo>
                  <a:pt x="20917" y="6645"/>
                </a:lnTo>
                <a:lnTo>
                  <a:pt x="20926" y="6636"/>
                </a:lnTo>
                <a:lnTo>
                  <a:pt x="20926" y="6627"/>
                </a:lnTo>
                <a:lnTo>
                  <a:pt x="20934" y="6627"/>
                </a:lnTo>
                <a:lnTo>
                  <a:pt x="20934" y="6618"/>
                </a:lnTo>
                <a:lnTo>
                  <a:pt x="20934" y="6609"/>
                </a:lnTo>
                <a:lnTo>
                  <a:pt x="20943" y="6609"/>
                </a:lnTo>
                <a:lnTo>
                  <a:pt x="20952" y="6593"/>
                </a:lnTo>
                <a:lnTo>
                  <a:pt x="20961" y="6593"/>
                </a:lnTo>
                <a:lnTo>
                  <a:pt x="20970" y="6593"/>
                </a:lnTo>
                <a:lnTo>
                  <a:pt x="20979" y="6584"/>
                </a:lnTo>
                <a:lnTo>
                  <a:pt x="20979" y="6593"/>
                </a:lnTo>
                <a:lnTo>
                  <a:pt x="20987" y="6593"/>
                </a:lnTo>
                <a:lnTo>
                  <a:pt x="20987" y="6584"/>
                </a:lnTo>
                <a:lnTo>
                  <a:pt x="20987" y="6575"/>
                </a:lnTo>
                <a:lnTo>
                  <a:pt x="20996" y="6575"/>
                </a:lnTo>
                <a:lnTo>
                  <a:pt x="21005" y="6575"/>
                </a:lnTo>
                <a:lnTo>
                  <a:pt x="21005" y="6566"/>
                </a:lnTo>
                <a:lnTo>
                  <a:pt x="21014" y="6566"/>
                </a:lnTo>
                <a:lnTo>
                  <a:pt x="21023" y="6566"/>
                </a:lnTo>
                <a:lnTo>
                  <a:pt x="21023" y="6557"/>
                </a:lnTo>
                <a:lnTo>
                  <a:pt x="21032" y="6549"/>
                </a:lnTo>
                <a:lnTo>
                  <a:pt x="21032" y="6540"/>
                </a:lnTo>
                <a:lnTo>
                  <a:pt x="21032" y="6531"/>
                </a:lnTo>
                <a:lnTo>
                  <a:pt x="21023" y="6531"/>
                </a:lnTo>
                <a:lnTo>
                  <a:pt x="21032" y="6531"/>
                </a:lnTo>
                <a:lnTo>
                  <a:pt x="21032" y="6522"/>
                </a:lnTo>
                <a:lnTo>
                  <a:pt x="21040" y="6513"/>
                </a:lnTo>
                <a:lnTo>
                  <a:pt x="21049" y="6513"/>
                </a:lnTo>
                <a:lnTo>
                  <a:pt x="21049" y="6522"/>
                </a:lnTo>
                <a:lnTo>
                  <a:pt x="21058" y="6522"/>
                </a:lnTo>
                <a:lnTo>
                  <a:pt x="21076" y="6522"/>
                </a:lnTo>
                <a:lnTo>
                  <a:pt x="21076" y="6513"/>
                </a:lnTo>
                <a:lnTo>
                  <a:pt x="21084" y="6505"/>
                </a:lnTo>
                <a:lnTo>
                  <a:pt x="21076" y="6505"/>
                </a:lnTo>
                <a:lnTo>
                  <a:pt x="21076" y="6496"/>
                </a:lnTo>
                <a:lnTo>
                  <a:pt x="21084" y="6496"/>
                </a:lnTo>
                <a:lnTo>
                  <a:pt x="21093" y="6496"/>
                </a:lnTo>
                <a:lnTo>
                  <a:pt x="21102" y="6496"/>
                </a:lnTo>
                <a:lnTo>
                  <a:pt x="21102" y="6487"/>
                </a:lnTo>
                <a:lnTo>
                  <a:pt x="21102" y="6478"/>
                </a:lnTo>
                <a:lnTo>
                  <a:pt x="21102" y="6469"/>
                </a:lnTo>
                <a:lnTo>
                  <a:pt x="21120" y="6469"/>
                </a:lnTo>
                <a:lnTo>
                  <a:pt x="21129" y="6469"/>
                </a:lnTo>
                <a:lnTo>
                  <a:pt x="21120" y="6460"/>
                </a:lnTo>
                <a:lnTo>
                  <a:pt x="21111" y="6452"/>
                </a:lnTo>
                <a:lnTo>
                  <a:pt x="21120" y="6452"/>
                </a:lnTo>
                <a:lnTo>
                  <a:pt x="21129" y="6452"/>
                </a:lnTo>
                <a:lnTo>
                  <a:pt x="21137" y="6452"/>
                </a:lnTo>
                <a:lnTo>
                  <a:pt x="21146" y="6460"/>
                </a:lnTo>
                <a:lnTo>
                  <a:pt x="21146" y="6452"/>
                </a:lnTo>
                <a:lnTo>
                  <a:pt x="21146" y="6443"/>
                </a:lnTo>
                <a:lnTo>
                  <a:pt x="21146" y="6434"/>
                </a:lnTo>
                <a:lnTo>
                  <a:pt x="21146" y="6425"/>
                </a:lnTo>
                <a:lnTo>
                  <a:pt x="21155" y="6416"/>
                </a:lnTo>
                <a:lnTo>
                  <a:pt x="21146" y="6407"/>
                </a:lnTo>
                <a:lnTo>
                  <a:pt x="21137" y="6407"/>
                </a:lnTo>
                <a:lnTo>
                  <a:pt x="21137" y="6416"/>
                </a:lnTo>
                <a:lnTo>
                  <a:pt x="21129" y="6416"/>
                </a:lnTo>
                <a:lnTo>
                  <a:pt x="21120" y="6407"/>
                </a:lnTo>
                <a:lnTo>
                  <a:pt x="21111" y="6399"/>
                </a:lnTo>
                <a:lnTo>
                  <a:pt x="21120" y="6399"/>
                </a:lnTo>
                <a:lnTo>
                  <a:pt x="21129" y="6407"/>
                </a:lnTo>
                <a:lnTo>
                  <a:pt x="21137" y="6407"/>
                </a:lnTo>
                <a:lnTo>
                  <a:pt x="21146" y="6399"/>
                </a:lnTo>
                <a:lnTo>
                  <a:pt x="21155" y="6390"/>
                </a:lnTo>
                <a:lnTo>
                  <a:pt x="21164" y="6381"/>
                </a:lnTo>
                <a:lnTo>
                  <a:pt x="21173" y="6381"/>
                </a:lnTo>
                <a:lnTo>
                  <a:pt x="21164" y="6372"/>
                </a:lnTo>
                <a:lnTo>
                  <a:pt x="21164" y="6363"/>
                </a:lnTo>
                <a:lnTo>
                  <a:pt x="21155" y="6363"/>
                </a:lnTo>
                <a:lnTo>
                  <a:pt x="21146" y="6354"/>
                </a:lnTo>
                <a:lnTo>
                  <a:pt x="21146" y="6346"/>
                </a:lnTo>
                <a:lnTo>
                  <a:pt x="21155" y="6354"/>
                </a:lnTo>
                <a:lnTo>
                  <a:pt x="21164" y="6346"/>
                </a:lnTo>
                <a:lnTo>
                  <a:pt x="21164" y="6354"/>
                </a:lnTo>
                <a:lnTo>
                  <a:pt x="21173" y="6354"/>
                </a:lnTo>
                <a:lnTo>
                  <a:pt x="21173" y="6363"/>
                </a:lnTo>
                <a:lnTo>
                  <a:pt x="21182" y="6363"/>
                </a:lnTo>
                <a:lnTo>
                  <a:pt x="21182" y="6354"/>
                </a:lnTo>
                <a:lnTo>
                  <a:pt x="21182" y="6346"/>
                </a:lnTo>
                <a:lnTo>
                  <a:pt x="21190" y="6337"/>
                </a:lnTo>
                <a:lnTo>
                  <a:pt x="21199" y="6319"/>
                </a:lnTo>
                <a:lnTo>
                  <a:pt x="21208" y="6319"/>
                </a:lnTo>
                <a:lnTo>
                  <a:pt x="21217" y="6310"/>
                </a:lnTo>
                <a:lnTo>
                  <a:pt x="21217" y="6302"/>
                </a:lnTo>
                <a:lnTo>
                  <a:pt x="21226" y="6302"/>
                </a:lnTo>
                <a:lnTo>
                  <a:pt x="21226" y="6293"/>
                </a:lnTo>
                <a:lnTo>
                  <a:pt x="21217" y="6284"/>
                </a:lnTo>
                <a:lnTo>
                  <a:pt x="21226" y="6284"/>
                </a:lnTo>
                <a:lnTo>
                  <a:pt x="21226" y="6275"/>
                </a:lnTo>
                <a:lnTo>
                  <a:pt x="21243" y="6257"/>
                </a:lnTo>
                <a:lnTo>
                  <a:pt x="21234" y="6257"/>
                </a:lnTo>
                <a:lnTo>
                  <a:pt x="21234" y="6249"/>
                </a:lnTo>
                <a:lnTo>
                  <a:pt x="21243" y="6249"/>
                </a:lnTo>
                <a:lnTo>
                  <a:pt x="21252" y="6249"/>
                </a:lnTo>
                <a:lnTo>
                  <a:pt x="21252" y="6240"/>
                </a:lnTo>
                <a:lnTo>
                  <a:pt x="21261" y="6231"/>
                </a:lnTo>
                <a:lnTo>
                  <a:pt x="21261" y="6222"/>
                </a:lnTo>
                <a:lnTo>
                  <a:pt x="21270" y="6222"/>
                </a:lnTo>
                <a:lnTo>
                  <a:pt x="21270" y="6231"/>
                </a:lnTo>
                <a:lnTo>
                  <a:pt x="21279" y="6231"/>
                </a:lnTo>
                <a:lnTo>
                  <a:pt x="21287" y="6222"/>
                </a:lnTo>
                <a:lnTo>
                  <a:pt x="21296" y="6231"/>
                </a:lnTo>
                <a:lnTo>
                  <a:pt x="21296" y="6222"/>
                </a:lnTo>
                <a:lnTo>
                  <a:pt x="21287" y="6213"/>
                </a:lnTo>
                <a:lnTo>
                  <a:pt x="21287" y="6204"/>
                </a:lnTo>
                <a:lnTo>
                  <a:pt x="21287" y="6196"/>
                </a:lnTo>
                <a:lnTo>
                  <a:pt x="21296" y="6196"/>
                </a:lnTo>
                <a:lnTo>
                  <a:pt x="21296" y="6187"/>
                </a:lnTo>
                <a:lnTo>
                  <a:pt x="21287" y="6178"/>
                </a:lnTo>
                <a:lnTo>
                  <a:pt x="21296" y="6178"/>
                </a:lnTo>
                <a:lnTo>
                  <a:pt x="21305" y="6178"/>
                </a:lnTo>
                <a:lnTo>
                  <a:pt x="21296" y="6169"/>
                </a:lnTo>
                <a:lnTo>
                  <a:pt x="21287" y="6160"/>
                </a:lnTo>
                <a:lnTo>
                  <a:pt x="21287" y="6151"/>
                </a:lnTo>
                <a:lnTo>
                  <a:pt x="21296" y="6151"/>
                </a:lnTo>
                <a:lnTo>
                  <a:pt x="21305" y="6151"/>
                </a:lnTo>
                <a:lnTo>
                  <a:pt x="21314" y="6151"/>
                </a:lnTo>
                <a:lnTo>
                  <a:pt x="21314" y="6160"/>
                </a:lnTo>
                <a:lnTo>
                  <a:pt x="21323" y="6160"/>
                </a:lnTo>
                <a:lnTo>
                  <a:pt x="21323" y="6134"/>
                </a:lnTo>
                <a:lnTo>
                  <a:pt x="21323" y="6125"/>
                </a:lnTo>
                <a:lnTo>
                  <a:pt x="21314" y="6125"/>
                </a:lnTo>
                <a:lnTo>
                  <a:pt x="21305" y="6134"/>
                </a:lnTo>
                <a:lnTo>
                  <a:pt x="21287" y="6134"/>
                </a:lnTo>
                <a:lnTo>
                  <a:pt x="21296" y="6125"/>
                </a:lnTo>
                <a:lnTo>
                  <a:pt x="21305" y="6125"/>
                </a:lnTo>
                <a:lnTo>
                  <a:pt x="21314" y="6107"/>
                </a:lnTo>
                <a:lnTo>
                  <a:pt x="21331" y="6099"/>
                </a:lnTo>
                <a:lnTo>
                  <a:pt x="21323" y="6099"/>
                </a:lnTo>
                <a:lnTo>
                  <a:pt x="21314" y="6099"/>
                </a:lnTo>
                <a:lnTo>
                  <a:pt x="21305" y="6090"/>
                </a:lnTo>
                <a:lnTo>
                  <a:pt x="21287" y="6072"/>
                </a:lnTo>
                <a:lnTo>
                  <a:pt x="21279" y="6072"/>
                </a:lnTo>
                <a:lnTo>
                  <a:pt x="21270" y="6063"/>
                </a:lnTo>
                <a:lnTo>
                  <a:pt x="21261" y="6072"/>
                </a:lnTo>
                <a:lnTo>
                  <a:pt x="21243" y="6081"/>
                </a:lnTo>
                <a:lnTo>
                  <a:pt x="21226" y="6081"/>
                </a:lnTo>
                <a:lnTo>
                  <a:pt x="21217" y="6072"/>
                </a:lnTo>
                <a:lnTo>
                  <a:pt x="21208" y="6072"/>
                </a:lnTo>
                <a:lnTo>
                  <a:pt x="21199" y="6072"/>
                </a:lnTo>
                <a:lnTo>
                  <a:pt x="21190" y="6072"/>
                </a:lnTo>
                <a:lnTo>
                  <a:pt x="21199" y="6072"/>
                </a:lnTo>
                <a:lnTo>
                  <a:pt x="21208" y="6063"/>
                </a:lnTo>
                <a:lnTo>
                  <a:pt x="21226" y="6063"/>
                </a:lnTo>
                <a:lnTo>
                  <a:pt x="21234" y="6063"/>
                </a:lnTo>
                <a:lnTo>
                  <a:pt x="21243" y="6063"/>
                </a:lnTo>
                <a:lnTo>
                  <a:pt x="21243" y="6054"/>
                </a:lnTo>
                <a:lnTo>
                  <a:pt x="21252" y="6046"/>
                </a:lnTo>
                <a:lnTo>
                  <a:pt x="21279" y="6037"/>
                </a:lnTo>
                <a:lnTo>
                  <a:pt x="21279" y="6028"/>
                </a:lnTo>
                <a:lnTo>
                  <a:pt x="21287" y="6028"/>
                </a:lnTo>
                <a:lnTo>
                  <a:pt x="21305" y="6019"/>
                </a:lnTo>
                <a:lnTo>
                  <a:pt x="21314" y="6019"/>
                </a:lnTo>
                <a:lnTo>
                  <a:pt x="21314" y="6010"/>
                </a:lnTo>
                <a:lnTo>
                  <a:pt x="21305" y="6001"/>
                </a:lnTo>
                <a:lnTo>
                  <a:pt x="21296" y="5984"/>
                </a:lnTo>
                <a:lnTo>
                  <a:pt x="21279" y="5975"/>
                </a:lnTo>
                <a:lnTo>
                  <a:pt x="21270" y="5957"/>
                </a:lnTo>
                <a:lnTo>
                  <a:pt x="21252" y="5957"/>
                </a:lnTo>
                <a:lnTo>
                  <a:pt x="21243" y="5948"/>
                </a:lnTo>
                <a:lnTo>
                  <a:pt x="21234" y="5948"/>
                </a:lnTo>
                <a:lnTo>
                  <a:pt x="21234" y="5940"/>
                </a:lnTo>
                <a:lnTo>
                  <a:pt x="21234" y="5931"/>
                </a:lnTo>
                <a:lnTo>
                  <a:pt x="21217" y="5931"/>
                </a:lnTo>
                <a:lnTo>
                  <a:pt x="21199" y="5931"/>
                </a:lnTo>
                <a:lnTo>
                  <a:pt x="21190" y="5940"/>
                </a:lnTo>
                <a:lnTo>
                  <a:pt x="21182" y="5940"/>
                </a:lnTo>
                <a:lnTo>
                  <a:pt x="21182" y="5931"/>
                </a:lnTo>
                <a:lnTo>
                  <a:pt x="21190" y="5931"/>
                </a:lnTo>
                <a:lnTo>
                  <a:pt x="21217" y="5922"/>
                </a:lnTo>
                <a:lnTo>
                  <a:pt x="21226" y="5922"/>
                </a:lnTo>
                <a:lnTo>
                  <a:pt x="21234" y="5931"/>
                </a:lnTo>
                <a:lnTo>
                  <a:pt x="21252" y="5940"/>
                </a:lnTo>
                <a:lnTo>
                  <a:pt x="21261" y="5940"/>
                </a:lnTo>
                <a:lnTo>
                  <a:pt x="21270" y="5940"/>
                </a:lnTo>
                <a:lnTo>
                  <a:pt x="21279" y="5940"/>
                </a:lnTo>
                <a:lnTo>
                  <a:pt x="21305" y="5957"/>
                </a:lnTo>
                <a:lnTo>
                  <a:pt x="21314" y="5957"/>
                </a:lnTo>
                <a:lnTo>
                  <a:pt x="21314" y="5948"/>
                </a:lnTo>
                <a:lnTo>
                  <a:pt x="21314" y="5940"/>
                </a:lnTo>
                <a:lnTo>
                  <a:pt x="21305" y="5931"/>
                </a:lnTo>
                <a:lnTo>
                  <a:pt x="21287" y="5922"/>
                </a:lnTo>
                <a:lnTo>
                  <a:pt x="21279" y="5913"/>
                </a:lnTo>
                <a:lnTo>
                  <a:pt x="21279" y="5904"/>
                </a:lnTo>
                <a:lnTo>
                  <a:pt x="21279" y="5896"/>
                </a:lnTo>
                <a:lnTo>
                  <a:pt x="21270" y="5896"/>
                </a:lnTo>
                <a:lnTo>
                  <a:pt x="21252" y="5887"/>
                </a:lnTo>
                <a:lnTo>
                  <a:pt x="21243" y="5878"/>
                </a:lnTo>
                <a:lnTo>
                  <a:pt x="21243" y="5869"/>
                </a:lnTo>
                <a:lnTo>
                  <a:pt x="21243" y="5860"/>
                </a:lnTo>
                <a:lnTo>
                  <a:pt x="21243" y="5851"/>
                </a:lnTo>
                <a:lnTo>
                  <a:pt x="21234" y="5834"/>
                </a:lnTo>
                <a:lnTo>
                  <a:pt x="21226" y="5807"/>
                </a:lnTo>
                <a:lnTo>
                  <a:pt x="21217" y="5798"/>
                </a:lnTo>
                <a:lnTo>
                  <a:pt x="21217" y="5790"/>
                </a:lnTo>
                <a:lnTo>
                  <a:pt x="21208" y="5781"/>
                </a:lnTo>
                <a:lnTo>
                  <a:pt x="21199" y="5754"/>
                </a:lnTo>
                <a:lnTo>
                  <a:pt x="21199" y="5745"/>
                </a:lnTo>
                <a:lnTo>
                  <a:pt x="21190" y="5737"/>
                </a:lnTo>
                <a:lnTo>
                  <a:pt x="21173" y="5728"/>
                </a:lnTo>
                <a:lnTo>
                  <a:pt x="21164" y="5728"/>
                </a:lnTo>
                <a:lnTo>
                  <a:pt x="21146" y="5719"/>
                </a:lnTo>
                <a:lnTo>
                  <a:pt x="21137" y="5710"/>
                </a:lnTo>
                <a:lnTo>
                  <a:pt x="21129" y="5701"/>
                </a:lnTo>
                <a:lnTo>
                  <a:pt x="21120" y="5701"/>
                </a:lnTo>
                <a:lnTo>
                  <a:pt x="21120" y="5693"/>
                </a:lnTo>
                <a:lnTo>
                  <a:pt x="21120" y="5684"/>
                </a:lnTo>
                <a:lnTo>
                  <a:pt x="21129" y="5675"/>
                </a:lnTo>
                <a:lnTo>
                  <a:pt x="21137" y="5657"/>
                </a:lnTo>
                <a:lnTo>
                  <a:pt x="21146" y="5657"/>
                </a:lnTo>
                <a:lnTo>
                  <a:pt x="21146" y="5648"/>
                </a:lnTo>
                <a:lnTo>
                  <a:pt x="21155" y="5640"/>
                </a:lnTo>
                <a:lnTo>
                  <a:pt x="21164" y="5631"/>
                </a:lnTo>
                <a:lnTo>
                  <a:pt x="21173" y="5631"/>
                </a:lnTo>
                <a:lnTo>
                  <a:pt x="21173" y="5622"/>
                </a:lnTo>
                <a:lnTo>
                  <a:pt x="21182" y="5622"/>
                </a:lnTo>
                <a:lnTo>
                  <a:pt x="21182" y="5613"/>
                </a:lnTo>
                <a:lnTo>
                  <a:pt x="21190" y="5604"/>
                </a:lnTo>
                <a:lnTo>
                  <a:pt x="21199" y="5604"/>
                </a:lnTo>
                <a:lnTo>
                  <a:pt x="21190" y="5595"/>
                </a:lnTo>
                <a:lnTo>
                  <a:pt x="21182" y="5595"/>
                </a:lnTo>
                <a:lnTo>
                  <a:pt x="21190" y="5587"/>
                </a:lnTo>
                <a:lnTo>
                  <a:pt x="21199" y="5578"/>
                </a:lnTo>
                <a:lnTo>
                  <a:pt x="21199" y="5587"/>
                </a:lnTo>
                <a:lnTo>
                  <a:pt x="21199" y="5595"/>
                </a:lnTo>
                <a:lnTo>
                  <a:pt x="21208" y="5595"/>
                </a:lnTo>
                <a:lnTo>
                  <a:pt x="21217" y="5595"/>
                </a:lnTo>
                <a:lnTo>
                  <a:pt x="21226" y="5587"/>
                </a:lnTo>
                <a:lnTo>
                  <a:pt x="21226" y="5569"/>
                </a:lnTo>
                <a:lnTo>
                  <a:pt x="21234" y="5569"/>
                </a:lnTo>
                <a:lnTo>
                  <a:pt x="21234" y="5560"/>
                </a:lnTo>
                <a:lnTo>
                  <a:pt x="21243" y="5569"/>
                </a:lnTo>
                <a:lnTo>
                  <a:pt x="21243" y="5560"/>
                </a:lnTo>
                <a:lnTo>
                  <a:pt x="21234" y="5551"/>
                </a:lnTo>
                <a:lnTo>
                  <a:pt x="21243" y="5551"/>
                </a:lnTo>
                <a:lnTo>
                  <a:pt x="21252" y="5551"/>
                </a:lnTo>
                <a:lnTo>
                  <a:pt x="21261" y="5543"/>
                </a:lnTo>
                <a:lnTo>
                  <a:pt x="21279" y="5543"/>
                </a:lnTo>
                <a:lnTo>
                  <a:pt x="21305" y="5534"/>
                </a:lnTo>
                <a:lnTo>
                  <a:pt x="21323" y="5525"/>
                </a:lnTo>
                <a:lnTo>
                  <a:pt x="21331" y="5516"/>
                </a:lnTo>
                <a:lnTo>
                  <a:pt x="21340" y="5525"/>
                </a:lnTo>
                <a:lnTo>
                  <a:pt x="21340" y="5534"/>
                </a:lnTo>
                <a:lnTo>
                  <a:pt x="21349" y="5534"/>
                </a:lnTo>
                <a:lnTo>
                  <a:pt x="21358" y="5525"/>
                </a:lnTo>
                <a:lnTo>
                  <a:pt x="21367" y="5525"/>
                </a:lnTo>
                <a:lnTo>
                  <a:pt x="21367" y="5516"/>
                </a:lnTo>
                <a:lnTo>
                  <a:pt x="21358" y="5516"/>
                </a:lnTo>
                <a:lnTo>
                  <a:pt x="21358" y="5507"/>
                </a:lnTo>
                <a:lnTo>
                  <a:pt x="21367" y="5507"/>
                </a:lnTo>
                <a:lnTo>
                  <a:pt x="21367" y="5498"/>
                </a:lnTo>
                <a:lnTo>
                  <a:pt x="21367" y="5490"/>
                </a:lnTo>
                <a:lnTo>
                  <a:pt x="21376" y="5481"/>
                </a:lnTo>
                <a:lnTo>
                  <a:pt x="21367" y="5481"/>
                </a:lnTo>
                <a:lnTo>
                  <a:pt x="21358" y="5481"/>
                </a:lnTo>
                <a:lnTo>
                  <a:pt x="21349" y="5481"/>
                </a:lnTo>
                <a:lnTo>
                  <a:pt x="21340" y="5481"/>
                </a:lnTo>
                <a:lnTo>
                  <a:pt x="21331" y="5472"/>
                </a:lnTo>
                <a:lnTo>
                  <a:pt x="21323" y="5472"/>
                </a:lnTo>
                <a:lnTo>
                  <a:pt x="21323" y="5481"/>
                </a:lnTo>
                <a:lnTo>
                  <a:pt x="21314" y="5481"/>
                </a:lnTo>
                <a:lnTo>
                  <a:pt x="21296" y="5481"/>
                </a:lnTo>
                <a:lnTo>
                  <a:pt x="21287" y="5472"/>
                </a:lnTo>
                <a:lnTo>
                  <a:pt x="21279" y="5472"/>
                </a:lnTo>
                <a:lnTo>
                  <a:pt x="21270" y="5463"/>
                </a:lnTo>
                <a:lnTo>
                  <a:pt x="21252" y="5454"/>
                </a:lnTo>
                <a:lnTo>
                  <a:pt x="21234" y="5445"/>
                </a:lnTo>
                <a:lnTo>
                  <a:pt x="21208" y="5454"/>
                </a:lnTo>
                <a:lnTo>
                  <a:pt x="21199" y="5454"/>
                </a:lnTo>
                <a:lnTo>
                  <a:pt x="21199" y="5463"/>
                </a:lnTo>
                <a:lnTo>
                  <a:pt x="21190" y="5472"/>
                </a:lnTo>
                <a:lnTo>
                  <a:pt x="21173" y="5490"/>
                </a:lnTo>
                <a:lnTo>
                  <a:pt x="21173" y="5498"/>
                </a:lnTo>
                <a:lnTo>
                  <a:pt x="21164" y="5507"/>
                </a:lnTo>
                <a:lnTo>
                  <a:pt x="21137" y="5507"/>
                </a:lnTo>
                <a:lnTo>
                  <a:pt x="21129" y="5507"/>
                </a:lnTo>
                <a:lnTo>
                  <a:pt x="21111" y="5498"/>
                </a:lnTo>
                <a:lnTo>
                  <a:pt x="21102" y="5490"/>
                </a:lnTo>
                <a:lnTo>
                  <a:pt x="21102" y="5472"/>
                </a:lnTo>
                <a:lnTo>
                  <a:pt x="21102" y="5463"/>
                </a:lnTo>
                <a:lnTo>
                  <a:pt x="21111" y="5463"/>
                </a:lnTo>
                <a:lnTo>
                  <a:pt x="21111" y="5454"/>
                </a:lnTo>
                <a:lnTo>
                  <a:pt x="21111" y="5445"/>
                </a:lnTo>
                <a:lnTo>
                  <a:pt x="21102" y="5437"/>
                </a:lnTo>
                <a:lnTo>
                  <a:pt x="21102" y="5428"/>
                </a:lnTo>
                <a:lnTo>
                  <a:pt x="21093" y="5419"/>
                </a:lnTo>
                <a:lnTo>
                  <a:pt x="21076" y="5419"/>
                </a:lnTo>
                <a:lnTo>
                  <a:pt x="21067" y="5428"/>
                </a:lnTo>
                <a:lnTo>
                  <a:pt x="21032" y="5419"/>
                </a:lnTo>
                <a:lnTo>
                  <a:pt x="21014" y="5410"/>
                </a:lnTo>
                <a:lnTo>
                  <a:pt x="21005" y="5392"/>
                </a:lnTo>
                <a:lnTo>
                  <a:pt x="20996" y="5384"/>
                </a:lnTo>
                <a:lnTo>
                  <a:pt x="20996" y="5375"/>
                </a:lnTo>
                <a:lnTo>
                  <a:pt x="21005" y="5357"/>
                </a:lnTo>
                <a:lnTo>
                  <a:pt x="21014" y="5340"/>
                </a:lnTo>
                <a:lnTo>
                  <a:pt x="21023" y="5331"/>
                </a:lnTo>
                <a:lnTo>
                  <a:pt x="21032" y="5331"/>
                </a:lnTo>
                <a:lnTo>
                  <a:pt x="21040" y="5331"/>
                </a:lnTo>
                <a:lnTo>
                  <a:pt x="21049" y="5340"/>
                </a:lnTo>
                <a:lnTo>
                  <a:pt x="21067" y="5340"/>
                </a:lnTo>
                <a:lnTo>
                  <a:pt x="21076" y="5331"/>
                </a:lnTo>
                <a:lnTo>
                  <a:pt x="21084" y="5331"/>
                </a:lnTo>
                <a:lnTo>
                  <a:pt x="21093" y="5331"/>
                </a:lnTo>
                <a:lnTo>
                  <a:pt x="21102" y="5331"/>
                </a:lnTo>
                <a:lnTo>
                  <a:pt x="21111" y="5331"/>
                </a:lnTo>
                <a:lnTo>
                  <a:pt x="21120" y="5313"/>
                </a:lnTo>
                <a:lnTo>
                  <a:pt x="21120" y="5295"/>
                </a:lnTo>
                <a:lnTo>
                  <a:pt x="21129" y="5287"/>
                </a:lnTo>
                <a:lnTo>
                  <a:pt x="21137" y="5287"/>
                </a:lnTo>
                <a:lnTo>
                  <a:pt x="21146" y="5269"/>
                </a:lnTo>
                <a:lnTo>
                  <a:pt x="21164" y="5260"/>
                </a:lnTo>
                <a:lnTo>
                  <a:pt x="21208" y="5242"/>
                </a:lnTo>
                <a:lnTo>
                  <a:pt x="21217" y="5242"/>
                </a:lnTo>
                <a:lnTo>
                  <a:pt x="21234" y="5207"/>
                </a:lnTo>
                <a:lnTo>
                  <a:pt x="21243" y="5207"/>
                </a:lnTo>
                <a:lnTo>
                  <a:pt x="21243" y="5198"/>
                </a:lnTo>
                <a:lnTo>
                  <a:pt x="21252" y="5198"/>
                </a:lnTo>
                <a:lnTo>
                  <a:pt x="21261" y="5189"/>
                </a:lnTo>
                <a:lnTo>
                  <a:pt x="21261" y="5181"/>
                </a:lnTo>
                <a:lnTo>
                  <a:pt x="21287" y="5181"/>
                </a:lnTo>
                <a:lnTo>
                  <a:pt x="21296" y="5189"/>
                </a:lnTo>
                <a:lnTo>
                  <a:pt x="21305" y="5189"/>
                </a:lnTo>
                <a:lnTo>
                  <a:pt x="21305" y="5181"/>
                </a:lnTo>
                <a:lnTo>
                  <a:pt x="21314" y="5181"/>
                </a:lnTo>
                <a:lnTo>
                  <a:pt x="21314" y="5189"/>
                </a:lnTo>
                <a:lnTo>
                  <a:pt x="21331" y="5198"/>
                </a:lnTo>
                <a:lnTo>
                  <a:pt x="21340" y="5207"/>
                </a:lnTo>
                <a:lnTo>
                  <a:pt x="21349" y="5216"/>
                </a:lnTo>
                <a:lnTo>
                  <a:pt x="21340" y="5216"/>
                </a:lnTo>
                <a:lnTo>
                  <a:pt x="21340" y="5225"/>
                </a:lnTo>
                <a:lnTo>
                  <a:pt x="21340" y="5234"/>
                </a:lnTo>
                <a:lnTo>
                  <a:pt x="21323" y="5251"/>
                </a:lnTo>
                <a:lnTo>
                  <a:pt x="21314" y="5260"/>
                </a:lnTo>
                <a:lnTo>
                  <a:pt x="21314" y="5269"/>
                </a:lnTo>
                <a:lnTo>
                  <a:pt x="21287" y="5278"/>
                </a:lnTo>
                <a:lnTo>
                  <a:pt x="21287" y="5287"/>
                </a:lnTo>
                <a:lnTo>
                  <a:pt x="21287" y="5295"/>
                </a:lnTo>
                <a:lnTo>
                  <a:pt x="21279" y="5295"/>
                </a:lnTo>
                <a:lnTo>
                  <a:pt x="21270" y="5304"/>
                </a:lnTo>
                <a:lnTo>
                  <a:pt x="21270" y="5313"/>
                </a:lnTo>
                <a:lnTo>
                  <a:pt x="21279" y="5313"/>
                </a:lnTo>
                <a:lnTo>
                  <a:pt x="21287" y="5313"/>
                </a:lnTo>
                <a:lnTo>
                  <a:pt x="21305" y="5313"/>
                </a:lnTo>
                <a:lnTo>
                  <a:pt x="21314" y="5313"/>
                </a:lnTo>
                <a:lnTo>
                  <a:pt x="21305" y="5313"/>
                </a:lnTo>
                <a:lnTo>
                  <a:pt x="21296" y="5322"/>
                </a:lnTo>
                <a:lnTo>
                  <a:pt x="21296" y="5331"/>
                </a:lnTo>
                <a:lnTo>
                  <a:pt x="21305" y="5340"/>
                </a:lnTo>
                <a:lnTo>
                  <a:pt x="21270" y="5348"/>
                </a:lnTo>
                <a:lnTo>
                  <a:pt x="21261" y="5348"/>
                </a:lnTo>
                <a:lnTo>
                  <a:pt x="21261" y="5357"/>
                </a:lnTo>
                <a:lnTo>
                  <a:pt x="21261" y="5366"/>
                </a:lnTo>
                <a:lnTo>
                  <a:pt x="21270" y="5366"/>
                </a:lnTo>
                <a:lnTo>
                  <a:pt x="21279" y="5366"/>
                </a:lnTo>
                <a:lnTo>
                  <a:pt x="21287" y="5366"/>
                </a:lnTo>
                <a:lnTo>
                  <a:pt x="21296" y="5357"/>
                </a:lnTo>
                <a:lnTo>
                  <a:pt x="21305" y="5357"/>
                </a:lnTo>
                <a:lnTo>
                  <a:pt x="21296" y="5348"/>
                </a:lnTo>
                <a:lnTo>
                  <a:pt x="21305" y="5348"/>
                </a:lnTo>
                <a:lnTo>
                  <a:pt x="21314" y="5348"/>
                </a:lnTo>
                <a:lnTo>
                  <a:pt x="21323" y="5348"/>
                </a:lnTo>
                <a:lnTo>
                  <a:pt x="21323" y="5340"/>
                </a:lnTo>
                <a:lnTo>
                  <a:pt x="21331" y="5340"/>
                </a:lnTo>
                <a:lnTo>
                  <a:pt x="21331" y="5331"/>
                </a:lnTo>
                <a:lnTo>
                  <a:pt x="21340" y="5322"/>
                </a:lnTo>
                <a:lnTo>
                  <a:pt x="21349" y="5313"/>
                </a:lnTo>
                <a:lnTo>
                  <a:pt x="21384" y="5295"/>
                </a:lnTo>
                <a:lnTo>
                  <a:pt x="21393" y="5295"/>
                </a:lnTo>
                <a:lnTo>
                  <a:pt x="21402" y="5287"/>
                </a:lnTo>
                <a:lnTo>
                  <a:pt x="21411" y="5287"/>
                </a:lnTo>
                <a:lnTo>
                  <a:pt x="21420" y="5287"/>
                </a:lnTo>
                <a:lnTo>
                  <a:pt x="21420" y="5278"/>
                </a:lnTo>
                <a:lnTo>
                  <a:pt x="21437" y="5278"/>
                </a:lnTo>
                <a:lnTo>
                  <a:pt x="21446" y="5278"/>
                </a:lnTo>
                <a:lnTo>
                  <a:pt x="21446" y="5269"/>
                </a:lnTo>
                <a:lnTo>
                  <a:pt x="21455" y="5278"/>
                </a:lnTo>
                <a:lnTo>
                  <a:pt x="21481" y="5278"/>
                </a:lnTo>
                <a:lnTo>
                  <a:pt x="21490" y="5269"/>
                </a:lnTo>
                <a:lnTo>
                  <a:pt x="21499" y="5260"/>
                </a:lnTo>
                <a:lnTo>
                  <a:pt x="21499" y="5269"/>
                </a:lnTo>
                <a:lnTo>
                  <a:pt x="21517" y="5278"/>
                </a:lnTo>
                <a:lnTo>
                  <a:pt x="21517" y="5287"/>
                </a:lnTo>
                <a:lnTo>
                  <a:pt x="21517" y="5295"/>
                </a:lnTo>
                <a:lnTo>
                  <a:pt x="21526" y="5295"/>
                </a:lnTo>
                <a:lnTo>
                  <a:pt x="21526" y="5287"/>
                </a:lnTo>
                <a:lnTo>
                  <a:pt x="21526" y="5278"/>
                </a:lnTo>
                <a:lnTo>
                  <a:pt x="21534" y="5287"/>
                </a:lnTo>
                <a:lnTo>
                  <a:pt x="21552" y="5295"/>
                </a:lnTo>
                <a:lnTo>
                  <a:pt x="21561" y="5295"/>
                </a:lnTo>
                <a:lnTo>
                  <a:pt x="21570" y="5304"/>
                </a:lnTo>
                <a:lnTo>
                  <a:pt x="21570" y="5313"/>
                </a:lnTo>
                <a:lnTo>
                  <a:pt x="21579" y="5322"/>
                </a:lnTo>
                <a:lnTo>
                  <a:pt x="21561" y="5357"/>
                </a:lnTo>
                <a:lnTo>
                  <a:pt x="21561" y="5366"/>
                </a:lnTo>
                <a:lnTo>
                  <a:pt x="21570" y="5366"/>
                </a:lnTo>
                <a:lnTo>
                  <a:pt x="21579" y="5366"/>
                </a:lnTo>
                <a:lnTo>
                  <a:pt x="21579" y="5375"/>
                </a:lnTo>
                <a:lnTo>
                  <a:pt x="21587" y="5375"/>
                </a:lnTo>
                <a:lnTo>
                  <a:pt x="21579" y="5375"/>
                </a:lnTo>
                <a:lnTo>
                  <a:pt x="21570" y="5375"/>
                </a:lnTo>
                <a:lnTo>
                  <a:pt x="21552" y="5384"/>
                </a:lnTo>
                <a:lnTo>
                  <a:pt x="21543" y="5392"/>
                </a:lnTo>
                <a:lnTo>
                  <a:pt x="21534" y="5401"/>
                </a:lnTo>
                <a:lnTo>
                  <a:pt x="21534" y="5410"/>
                </a:lnTo>
                <a:lnTo>
                  <a:pt x="21526" y="5419"/>
                </a:lnTo>
                <a:lnTo>
                  <a:pt x="21526" y="5428"/>
                </a:lnTo>
                <a:lnTo>
                  <a:pt x="21534" y="5419"/>
                </a:lnTo>
                <a:lnTo>
                  <a:pt x="21543" y="5428"/>
                </a:lnTo>
                <a:lnTo>
                  <a:pt x="21561" y="5428"/>
                </a:lnTo>
                <a:lnTo>
                  <a:pt x="21543" y="5437"/>
                </a:lnTo>
                <a:lnTo>
                  <a:pt x="21552" y="5445"/>
                </a:lnTo>
                <a:lnTo>
                  <a:pt x="21570" y="5445"/>
                </a:lnTo>
                <a:lnTo>
                  <a:pt x="21570" y="5454"/>
                </a:lnTo>
                <a:lnTo>
                  <a:pt x="21579" y="5454"/>
                </a:lnTo>
                <a:lnTo>
                  <a:pt x="21587" y="5445"/>
                </a:lnTo>
                <a:lnTo>
                  <a:pt x="21596" y="5437"/>
                </a:lnTo>
                <a:lnTo>
                  <a:pt x="21605" y="5437"/>
                </a:lnTo>
                <a:lnTo>
                  <a:pt x="21614" y="5445"/>
                </a:lnTo>
                <a:lnTo>
                  <a:pt x="21623" y="5445"/>
                </a:lnTo>
                <a:lnTo>
                  <a:pt x="21631" y="5454"/>
                </a:lnTo>
                <a:lnTo>
                  <a:pt x="21631" y="5445"/>
                </a:lnTo>
                <a:lnTo>
                  <a:pt x="21649" y="5445"/>
                </a:lnTo>
                <a:lnTo>
                  <a:pt x="21658" y="5445"/>
                </a:lnTo>
                <a:lnTo>
                  <a:pt x="21667" y="5454"/>
                </a:lnTo>
                <a:lnTo>
                  <a:pt x="21658" y="5454"/>
                </a:lnTo>
                <a:lnTo>
                  <a:pt x="21658" y="5463"/>
                </a:lnTo>
                <a:lnTo>
                  <a:pt x="21667" y="5463"/>
                </a:lnTo>
                <a:lnTo>
                  <a:pt x="21667" y="5472"/>
                </a:lnTo>
                <a:lnTo>
                  <a:pt x="21667" y="5481"/>
                </a:lnTo>
                <a:lnTo>
                  <a:pt x="21676" y="5490"/>
                </a:lnTo>
                <a:lnTo>
                  <a:pt x="21676" y="5498"/>
                </a:lnTo>
                <a:lnTo>
                  <a:pt x="21676" y="5507"/>
                </a:lnTo>
                <a:lnTo>
                  <a:pt x="21684" y="5516"/>
                </a:lnTo>
                <a:lnTo>
                  <a:pt x="21693" y="5525"/>
                </a:lnTo>
                <a:lnTo>
                  <a:pt x="21684" y="5525"/>
                </a:lnTo>
                <a:lnTo>
                  <a:pt x="21684" y="5534"/>
                </a:lnTo>
                <a:lnTo>
                  <a:pt x="21676" y="5525"/>
                </a:lnTo>
                <a:lnTo>
                  <a:pt x="21667" y="5525"/>
                </a:lnTo>
                <a:lnTo>
                  <a:pt x="21658" y="5516"/>
                </a:lnTo>
                <a:lnTo>
                  <a:pt x="21649" y="5516"/>
                </a:lnTo>
                <a:lnTo>
                  <a:pt x="21649" y="5525"/>
                </a:lnTo>
                <a:lnTo>
                  <a:pt x="21631" y="5525"/>
                </a:lnTo>
                <a:lnTo>
                  <a:pt x="21631" y="5534"/>
                </a:lnTo>
                <a:lnTo>
                  <a:pt x="21631" y="5543"/>
                </a:lnTo>
                <a:lnTo>
                  <a:pt x="21640" y="5543"/>
                </a:lnTo>
                <a:lnTo>
                  <a:pt x="21649" y="5543"/>
                </a:lnTo>
                <a:lnTo>
                  <a:pt x="21658" y="5543"/>
                </a:lnTo>
                <a:lnTo>
                  <a:pt x="21658" y="5551"/>
                </a:lnTo>
                <a:lnTo>
                  <a:pt x="21658" y="5560"/>
                </a:lnTo>
                <a:lnTo>
                  <a:pt x="21658" y="5569"/>
                </a:lnTo>
                <a:lnTo>
                  <a:pt x="21658" y="5578"/>
                </a:lnTo>
                <a:lnTo>
                  <a:pt x="21658" y="5587"/>
                </a:lnTo>
                <a:lnTo>
                  <a:pt x="21667" y="5595"/>
                </a:lnTo>
                <a:lnTo>
                  <a:pt x="21667" y="5604"/>
                </a:lnTo>
                <a:lnTo>
                  <a:pt x="21676" y="5613"/>
                </a:lnTo>
                <a:lnTo>
                  <a:pt x="21676" y="5622"/>
                </a:lnTo>
                <a:lnTo>
                  <a:pt x="21667" y="5622"/>
                </a:lnTo>
                <a:lnTo>
                  <a:pt x="21658" y="5631"/>
                </a:lnTo>
                <a:lnTo>
                  <a:pt x="21658" y="5640"/>
                </a:lnTo>
                <a:lnTo>
                  <a:pt x="21667" y="5640"/>
                </a:lnTo>
                <a:lnTo>
                  <a:pt x="21658" y="5640"/>
                </a:lnTo>
                <a:lnTo>
                  <a:pt x="21649" y="5648"/>
                </a:lnTo>
                <a:lnTo>
                  <a:pt x="21649" y="5657"/>
                </a:lnTo>
                <a:lnTo>
                  <a:pt x="21649" y="5666"/>
                </a:lnTo>
                <a:lnTo>
                  <a:pt x="21640" y="5675"/>
                </a:lnTo>
                <a:lnTo>
                  <a:pt x="21640" y="5684"/>
                </a:lnTo>
                <a:lnTo>
                  <a:pt x="21649" y="5693"/>
                </a:lnTo>
                <a:lnTo>
                  <a:pt x="21649" y="5701"/>
                </a:lnTo>
                <a:lnTo>
                  <a:pt x="21658" y="5701"/>
                </a:lnTo>
                <a:lnTo>
                  <a:pt x="21667" y="5701"/>
                </a:lnTo>
                <a:lnTo>
                  <a:pt x="21658" y="5701"/>
                </a:lnTo>
                <a:lnTo>
                  <a:pt x="21658" y="5710"/>
                </a:lnTo>
                <a:lnTo>
                  <a:pt x="21649" y="5710"/>
                </a:lnTo>
                <a:lnTo>
                  <a:pt x="21640" y="5710"/>
                </a:lnTo>
                <a:lnTo>
                  <a:pt x="21640" y="5719"/>
                </a:lnTo>
                <a:lnTo>
                  <a:pt x="21658" y="5728"/>
                </a:lnTo>
                <a:lnTo>
                  <a:pt x="21658" y="5737"/>
                </a:lnTo>
                <a:lnTo>
                  <a:pt x="21658" y="5745"/>
                </a:lnTo>
                <a:lnTo>
                  <a:pt x="21658" y="5737"/>
                </a:lnTo>
                <a:lnTo>
                  <a:pt x="21667" y="5737"/>
                </a:lnTo>
                <a:lnTo>
                  <a:pt x="21676" y="5728"/>
                </a:lnTo>
                <a:lnTo>
                  <a:pt x="21684" y="5728"/>
                </a:lnTo>
                <a:lnTo>
                  <a:pt x="21693" y="5719"/>
                </a:lnTo>
                <a:lnTo>
                  <a:pt x="21711" y="5701"/>
                </a:lnTo>
                <a:lnTo>
                  <a:pt x="21711" y="5710"/>
                </a:lnTo>
                <a:lnTo>
                  <a:pt x="21711" y="5719"/>
                </a:lnTo>
                <a:lnTo>
                  <a:pt x="21702" y="5719"/>
                </a:lnTo>
                <a:lnTo>
                  <a:pt x="21720" y="5728"/>
                </a:lnTo>
                <a:lnTo>
                  <a:pt x="21720" y="5719"/>
                </a:lnTo>
                <a:lnTo>
                  <a:pt x="21728" y="5719"/>
                </a:lnTo>
                <a:lnTo>
                  <a:pt x="21720" y="5710"/>
                </a:lnTo>
                <a:lnTo>
                  <a:pt x="21720" y="5701"/>
                </a:lnTo>
                <a:lnTo>
                  <a:pt x="21728" y="5701"/>
                </a:lnTo>
                <a:lnTo>
                  <a:pt x="21737" y="5701"/>
                </a:lnTo>
                <a:lnTo>
                  <a:pt x="21737" y="5710"/>
                </a:lnTo>
                <a:lnTo>
                  <a:pt x="21746" y="5710"/>
                </a:lnTo>
                <a:lnTo>
                  <a:pt x="21746" y="5701"/>
                </a:lnTo>
                <a:lnTo>
                  <a:pt x="21737" y="5701"/>
                </a:lnTo>
                <a:lnTo>
                  <a:pt x="21737" y="5693"/>
                </a:lnTo>
                <a:lnTo>
                  <a:pt x="21746" y="5693"/>
                </a:lnTo>
                <a:lnTo>
                  <a:pt x="21755" y="5684"/>
                </a:lnTo>
                <a:lnTo>
                  <a:pt x="21764" y="5684"/>
                </a:lnTo>
                <a:lnTo>
                  <a:pt x="21773" y="5684"/>
                </a:lnTo>
                <a:lnTo>
                  <a:pt x="21773" y="5693"/>
                </a:lnTo>
                <a:lnTo>
                  <a:pt x="21781" y="5693"/>
                </a:lnTo>
                <a:lnTo>
                  <a:pt x="21790" y="5693"/>
                </a:lnTo>
                <a:lnTo>
                  <a:pt x="21799" y="5693"/>
                </a:lnTo>
                <a:lnTo>
                  <a:pt x="21799" y="5684"/>
                </a:lnTo>
                <a:lnTo>
                  <a:pt x="21799" y="5675"/>
                </a:lnTo>
                <a:lnTo>
                  <a:pt x="21808" y="5675"/>
                </a:lnTo>
                <a:lnTo>
                  <a:pt x="21817" y="5675"/>
                </a:lnTo>
                <a:lnTo>
                  <a:pt x="21826" y="5675"/>
                </a:lnTo>
                <a:lnTo>
                  <a:pt x="21834" y="5675"/>
                </a:lnTo>
                <a:lnTo>
                  <a:pt x="21843" y="5675"/>
                </a:lnTo>
                <a:lnTo>
                  <a:pt x="21852" y="5666"/>
                </a:lnTo>
                <a:lnTo>
                  <a:pt x="21861" y="5657"/>
                </a:lnTo>
                <a:lnTo>
                  <a:pt x="21870" y="5640"/>
                </a:lnTo>
                <a:lnTo>
                  <a:pt x="21878" y="5631"/>
                </a:lnTo>
                <a:lnTo>
                  <a:pt x="21878" y="5604"/>
                </a:lnTo>
                <a:lnTo>
                  <a:pt x="21878" y="5595"/>
                </a:lnTo>
                <a:lnTo>
                  <a:pt x="21870" y="5604"/>
                </a:lnTo>
                <a:lnTo>
                  <a:pt x="21870" y="5595"/>
                </a:lnTo>
                <a:lnTo>
                  <a:pt x="21870" y="5587"/>
                </a:lnTo>
                <a:lnTo>
                  <a:pt x="21870" y="5578"/>
                </a:lnTo>
                <a:lnTo>
                  <a:pt x="21870" y="5569"/>
                </a:lnTo>
                <a:lnTo>
                  <a:pt x="21870" y="5560"/>
                </a:lnTo>
                <a:lnTo>
                  <a:pt x="21870" y="5551"/>
                </a:lnTo>
                <a:lnTo>
                  <a:pt x="21878" y="5543"/>
                </a:lnTo>
                <a:lnTo>
                  <a:pt x="21870" y="5525"/>
                </a:lnTo>
                <a:lnTo>
                  <a:pt x="21870" y="5516"/>
                </a:lnTo>
                <a:lnTo>
                  <a:pt x="21861" y="5498"/>
                </a:lnTo>
                <a:lnTo>
                  <a:pt x="21843" y="5463"/>
                </a:lnTo>
                <a:lnTo>
                  <a:pt x="21826" y="5445"/>
                </a:lnTo>
                <a:lnTo>
                  <a:pt x="21808" y="5419"/>
                </a:lnTo>
                <a:lnTo>
                  <a:pt x="21790" y="5384"/>
                </a:lnTo>
                <a:lnTo>
                  <a:pt x="21790" y="5375"/>
                </a:lnTo>
                <a:lnTo>
                  <a:pt x="21781" y="5366"/>
                </a:lnTo>
                <a:lnTo>
                  <a:pt x="21773" y="5366"/>
                </a:lnTo>
                <a:lnTo>
                  <a:pt x="21764" y="5357"/>
                </a:lnTo>
                <a:lnTo>
                  <a:pt x="21746" y="5340"/>
                </a:lnTo>
                <a:lnTo>
                  <a:pt x="21737" y="5331"/>
                </a:lnTo>
                <a:lnTo>
                  <a:pt x="21728" y="5331"/>
                </a:lnTo>
                <a:lnTo>
                  <a:pt x="21720" y="5331"/>
                </a:lnTo>
                <a:lnTo>
                  <a:pt x="21720" y="5322"/>
                </a:lnTo>
                <a:lnTo>
                  <a:pt x="21720" y="5313"/>
                </a:lnTo>
                <a:lnTo>
                  <a:pt x="21728" y="5313"/>
                </a:lnTo>
                <a:lnTo>
                  <a:pt x="21728" y="5304"/>
                </a:lnTo>
                <a:lnTo>
                  <a:pt x="21728" y="5295"/>
                </a:lnTo>
                <a:lnTo>
                  <a:pt x="21728" y="5287"/>
                </a:lnTo>
                <a:lnTo>
                  <a:pt x="21737" y="5278"/>
                </a:lnTo>
                <a:lnTo>
                  <a:pt x="21755" y="5269"/>
                </a:lnTo>
                <a:lnTo>
                  <a:pt x="21764" y="5260"/>
                </a:lnTo>
                <a:lnTo>
                  <a:pt x="21773" y="5260"/>
                </a:lnTo>
                <a:lnTo>
                  <a:pt x="21790" y="5260"/>
                </a:lnTo>
                <a:lnTo>
                  <a:pt x="21799" y="5251"/>
                </a:lnTo>
                <a:lnTo>
                  <a:pt x="21808" y="5251"/>
                </a:lnTo>
                <a:lnTo>
                  <a:pt x="21808" y="5242"/>
                </a:lnTo>
                <a:lnTo>
                  <a:pt x="21817" y="5234"/>
                </a:lnTo>
                <a:lnTo>
                  <a:pt x="21826" y="5234"/>
                </a:lnTo>
                <a:lnTo>
                  <a:pt x="21834" y="5225"/>
                </a:lnTo>
                <a:lnTo>
                  <a:pt x="21843" y="5216"/>
                </a:lnTo>
                <a:lnTo>
                  <a:pt x="21861" y="5207"/>
                </a:lnTo>
                <a:lnTo>
                  <a:pt x="21861" y="5198"/>
                </a:lnTo>
                <a:lnTo>
                  <a:pt x="21887" y="5189"/>
                </a:lnTo>
                <a:lnTo>
                  <a:pt x="21896" y="5181"/>
                </a:lnTo>
                <a:lnTo>
                  <a:pt x="21896" y="5163"/>
                </a:lnTo>
                <a:lnTo>
                  <a:pt x="21896" y="5145"/>
                </a:lnTo>
                <a:lnTo>
                  <a:pt x="21896" y="5137"/>
                </a:lnTo>
                <a:lnTo>
                  <a:pt x="21887" y="5128"/>
                </a:lnTo>
                <a:lnTo>
                  <a:pt x="21887" y="5119"/>
                </a:lnTo>
                <a:lnTo>
                  <a:pt x="21896" y="5110"/>
                </a:lnTo>
                <a:lnTo>
                  <a:pt x="21905" y="5101"/>
                </a:lnTo>
                <a:lnTo>
                  <a:pt x="21905" y="5092"/>
                </a:lnTo>
                <a:lnTo>
                  <a:pt x="21914" y="5084"/>
                </a:lnTo>
                <a:lnTo>
                  <a:pt x="21923" y="5075"/>
                </a:lnTo>
                <a:lnTo>
                  <a:pt x="21931" y="5075"/>
                </a:lnTo>
                <a:lnTo>
                  <a:pt x="21940" y="5066"/>
                </a:lnTo>
                <a:lnTo>
                  <a:pt x="21949" y="5057"/>
                </a:lnTo>
                <a:lnTo>
                  <a:pt x="21958" y="5057"/>
                </a:lnTo>
                <a:lnTo>
                  <a:pt x="21958" y="5066"/>
                </a:lnTo>
                <a:lnTo>
                  <a:pt x="21967" y="5057"/>
                </a:lnTo>
                <a:lnTo>
                  <a:pt x="21976" y="5039"/>
                </a:lnTo>
                <a:lnTo>
                  <a:pt x="21967" y="5031"/>
                </a:lnTo>
                <a:lnTo>
                  <a:pt x="21984" y="5031"/>
                </a:lnTo>
                <a:lnTo>
                  <a:pt x="22002" y="5031"/>
                </a:lnTo>
                <a:lnTo>
                  <a:pt x="22002" y="5022"/>
                </a:lnTo>
                <a:lnTo>
                  <a:pt x="22011" y="5022"/>
                </a:lnTo>
                <a:lnTo>
                  <a:pt x="22020" y="5013"/>
                </a:lnTo>
                <a:lnTo>
                  <a:pt x="22028" y="4995"/>
                </a:lnTo>
                <a:lnTo>
                  <a:pt x="22037" y="4978"/>
                </a:lnTo>
                <a:lnTo>
                  <a:pt x="22046" y="4978"/>
                </a:lnTo>
                <a:lnTo>
                  <a:pt x="22055" y="4969"/>
                </a:lnTo>
                <a:lnTo>
                  <a:pt x="22064" y="4969"/>
                </a:lnTo>
                <a:lnTo>
                  <a:pt x="22055" y="4986"/>
                </a:lnTo>
                <a:lnTo>
                  <a:pt x="22046" y="4986"/>
                </a:lnTo>
                <a:lnTo>
                  <a:pt x="22055" y="4986"/>
                </a:lnTo>
                <a:lnTo>
                  <a:pt x="22064" y="4986"/>
                </a:lnTo>
                <a:lnTo>
                  <a:pt x="22081" y="4978"/>
                </a:lnTo>
                <a:lnTo>
                  <a:pt x="22081" y="4969"/>
                </a:lnTo>
                <a:lnTo>
                  <a:pt x="22081" y="4978"/>
                </a:lnTo>
                <a:lnTo>
                  <a:pt x="22081" y="5004"/>
                </a:lnTo>
                <a:lnTo>
                  <a:pt x="22099" y="5004"/>
                </a:lnTo>
                <a:lnTo>
                  <a:pt x="22099" y="5013"/>
                </a:lnTo>
                <a:lnTo>
                  <a:pt x="22108" y="5013"/>
                </a:lnTo>
                <a:lnTo>
                  <a:pt x="22126" y="5013"/>
                </a:lnTo>
                <a:lnTo>
                  <a:pt x="22134" y="5013"/>
                </a:lnTo>
                <a:lnTo>
                  <a:pt x="22134" y="5022"/>
                </a:lnTo>
                <a:lnTo>
                  <a:pt x="22143" y="5022"/>
                </a:lnTo>
                <a:lnTo>
                  <a:pt x="22161" y="5022"/>
                </a:lnTo>
                <a:lnTo>
                  <a:pt x="22178" y="5013"/>
                </a:lnTo>
                <a:lnTo>
                  <a:pt x="22187" y="5013"/>
                </a:lnTo>
                <a:lnTo>
                  <a:pt x="22205" y="5004"/>
                </a:lnTo>
                <a:lnTo>
                  <a:pt x="22223" y="4995"/>
                </a:lnTo>
                <a:lnTo>
                  <a:pt x="22258" y="4969"/>
                </a:lnTo>
                <a:lnTo>
                  <a:pt x="22275" y="4960"/>
                </a:lnTo>
                <a:lnTo>
                  <a:pt x="22293" y="4951"/>
                </a:lnTo>
                <a:lnTo>
                  <a:pt x="22302" y="4934"/>
                </a:lnTo>
                <a:lnTo>
                  <a:pt x="22320" y="4925"/>
                </a:lnTo>
                <a:lnTo>
                  <a:pt x="22320" y="4916"/>
                </a:lnTo>
                <a:lnTo>
                  <a:pt x="22320" y="4907"/>
                </a:lnTo>
                <a:lnTo>
                  <a:pt x="22346" y="4872"/>
                </a:lnTo>
                <a:lnTo>
                  <a:pt x="22355" y="4872"/>
                </a:lnTo>
                <a:lnTo>
                  <a:pt x="22364" y="4863"/>
                </a:lnTo>
                <a:lnTo>
                  <a:pt x="22373" y="4854"/>
                </a:lnTo>
                <a:lnTo>
                  <a:pt x="22373" y="4845"/>
                </a:lnTo>
                <a:lnTo>
                  <a:pt x="22390" y="4836"/>
                </a:lnTo>
                <a:lnTo>
                  <a:pt x="22399" y="4819"/>
                </a:lnTo>
                <a:lnTo>
                  <a:pt x="22408" y="4810"/>
                </a:lnTo>
                <a:lnTo>
                  <a:pt x="22417" y="4801"/>
                </a:lnTo>
                <a:lnTo>
                  <a:pt x="22434" y="4784"/>
                </a:lnTo>
                <a:lnTo>
                  <a:pt x="22461" y="4757"/>
                </a:lnTo>
                <a:lnTo>
                  <a:pt x="22478" y="4748"/>
                </a:lnTo>
                <a:lnTo>
                  <a:pt x="22487" y="4731"/>
                </a:lnTo>
                <a:lnTo>
                  <a:pt x="22505" y="4704"/>
                </a:lnTo>
                <a:lnTo>
                  <a:pt x="22514" y="4686"/>
                </a:lnTo>
                <a:lnTo>
                  <a:pt x="22523" y="4678"/>
                </a:lnTo>
                <a:lnTo>
                  <a:pt x="22531" y="4660"/>
                </a:lnTo>
                <a:lnTo>
                  <a:pt x="22540" y="4642"/>
                </a:lnTo>
                <a:lnTo>
                  <a:pt x="22540" y="4633"/>
                </a:lnTo>
                <a:lnTo>
                  <a:pt x="22575" y="4598"/>
                </a:lnTo>
                <a:lnTo>
                  <a:pt x="22584" y="4572"/>
                </a:lnTo>
                <a:lnTo>
                  <a:pt x="22602" y="4554"/>
                </a:lnTo>
                <a:lnTo>
                  <a:pt x="22611" y="4545"/>
                </a:lnTo>
                <a:lnTo>
                  <a:pt x="22628" y="4536"/>
                </a:lnTo>
                <a:lnTo>
                  <a:pt x="22628" y="4528"/>
                </a:lnTo>
                <a:lnTo>
                  <a:pt x="22646" y="4510"/>
                </a:lnTo>
                <a:lnTo>
                  <a:pt x="22655" y="4501"/>
                </a:lnTo>
                <a:lnTo>
                  <a:pt x="22664" y="4492"/>
                </a:lnTo>
                <a:lnTo>
                  <a:pt x="22664" y="4466"/>
                </a:lnTo>
                <a:lnTo>
                  <a:pt x="22672" y="4448"/>
                </a:lnTo>
                <a:lnTo>
                  <a:pt x="22672" y="4439"/>
                </a:lnTo>
                <a:lnTo>
                  <a:pt x="22672" y="4430"/>
                </a:lnTo>
                <a:lnTo>
                  <a:pt x="22681" y="4422"/>
                </a:lnTo>
                <a:lnTo>
                  <a:pt x="22681" y="4413"/>
                </a:lnTo>
                <a:lnTo>
                  <a:pt x="22690" y="4395"/>
                </a:lnTo>
                <a:lnTo>
                  <a:pt x="22681" y="4378"/>
                </a:lnTo>
                <a:lnTo>
                  <a:pt x="22681" y="4369"/>
                </a:lnTo>
                <a:lnTo>
                  <a:pt x="22681" y="4360"/>
                </a:lnTo>
                <a:lnTo>
                  <a:pt x="22690" y="4351"/>
                </a:lnTo>
                <a:lnTo>
                  <a:pt x="22690" y="4342"/>
                </a:lnTo>
                <a:lnTo>
                  <a:pt x="22681" y="4298"/>
                </a:lnTo>
                <a:lnTo>
                  <a:pt x="22690" y="4272"/>
                </a:lnTo>
                <a:lnTo>
                  <a:pt x="22699" y="4254"/>
                </a:lnTo>
                <a:lnTo>
                  <a:pt x="22699" y="4236"/>
                </a:lnTo>
                <a:lnTo>
                  <a:pt x="22708" y="4219"/>
                </a:lnTo>
                <a:lnTo>
                  <a:pt x="22717" y="4192"/>
                </a:lnTo>
                <a:lnTo>
                  <a:pt x="22734" y="4183"/>
                </a:lnTo>
                <a:lnTo>
                  <a:pt x="22743" y="4175"/>
                </a:lnTo>
                <a:lnTo>
                  <a:pt x="22752" y="4166"/>
                </a:lnTo>
                <a:lnTo>
                  <a:pt x="22752" y="4157"/>
                </a:lnTo>
                <a:lnTo>
                  <a:pt x="22761" y="4139"/>
                </a:lnTo>
                <a:lnTo>
                  <a:pt x="22752" y="4139"/>
                </a:lnTo>
                <a:lnTo>
                  <a:pt x="22743" y="4130"/>
                </a:lnTo>
                <a:lnTo>
                  <a:pt x="22734" y="4122"/>
                </a:lnTo>
                <a:lnTo>
                  <a:pt x="22734" y="4113"/>
                </a:lnTo>
                <a:lnTo>
                  <a:pt x="22743" y="4104"/>
                </a:lnTo>
                <a:lnTo>
                  <a:pt x="22743" y="4095"/>
                </a:lnTo>
                <a:lnTo>
                  <a:pt x="22743" y="4077"/>
                </a:lnTo>
                <a:lnTo>
                  <a:pt x="22725" y="4069"/>
                </a:lnTo>
                <a:lnTo>
                  <a:pt x="22717" y="4051"/>
                </a:lnTo>
                <a:lnTo>
                  <a:pt x="22708" y="4051"/>
                </a:lnTo>
                <a:lnTo>
                  <a:pt x="22717" y="4051"/>
                </a:lnTo>
                <a:lnTo>
                  <a:pt x="22734" y="4060"/>
                </a:lnTo>
                <a:lnTo>
                  <a:pt x="22743" y="4051"/>
                </a:lnTo>
                <a:lnTo>
                  <a:pt x="22752" y="4042"/>
                </a:lnTo>
                <a:lnTo>
                  <a:pt x="22752" y="4033"/>
                </a:lnTo>
                <a:lnTo>
                  <a:pt x="22734" y="4024"/>
                </a:lnTo>
                <a:lnTo>
                  <a:pt x="22725" y="4016"/>
                </a:lnTo>
                <a:lnTo>
                  <a:pt x="22725" y="4007"/>
                </a:lnTo>
                <a:lnTo>
                  <a:pt x="22699" y="3998"/>
                </a:lnTo>
                <a:lnTo>
                  <a:pt x="22672" y="3980"/>
                </a:lnTo>
                <a:lnTo>
                  <a:pt x="22664" y="3963"/>
                </a:lnTo>
                <a:lnTo>
                  <a:pt x="22664" y="3954"/>
                </a:lnTo>
                <a:lnTo>
                  <a:pt x="22637" y="3936"/>
                </a:lnTo>
                <a:lnTo>
                  <a:pt x="22628" y="3927"/>
                </a:lnTo>
                <a:lnTo>
                  <a:pt x="22602" y="3936"/>
                </a:lnTo>
                <a:lnTo>
                  <a:pt x="22584" y="3936"/>
                </a:lnTo>
                <a:lnTo>
                  <a:pt x="22549" y="3927"/>
                </a:lnTo>
                <a:lnTo>
                  <a:pt x="22558" y="3936"/>
                </a:lnTo>
                <a:lnTo>
                  <a:pt x="22549" y="3945"/>
                </a:lnTo>
                <a:lnTo>
                  <a:pt x="22558" y="3954"/>
                </a:lnTo>
                <a:lnTo>
                  <a:pt x="22549" y="3972"/>
                </a:lnTo>
                <a:lnTo>
                  <a:pt x="22549" y="3989"/>
                </a:lnTo>
                <a:lnTo>
                  <a:pt x="22540" y="3998"/>
                </a:lnTo>
                <a:lnTo>
                  <a:pt x="22531" y="4007"/>
                </a:lnTo>
                <a:lnTo>
                  <a:pt x="22523" y="4007"/>
                </a:lnTo>
                <a:lnTo>
                  <a:pt x="22523" y="3998"/>
                </a:lnTo>
                <a:lnTo>
                  <a:pt x="22531" y="3989"/>
                </a:lnTo>
                <a:lnTo>
                  <a:pt x="22540" y="3980"/>
                </a:lnTo>
                <a:lnTo>
                  <a:pt x="22540" y="3963"/>
                </a:lnTo>
                <a:lnTo>
                  <a:pt x="22531" y="3972"/>
                </a:lnTo>
                <a:lnTo>
                  <a:pt x="22523" y="3989"/>
                </a:lnTo>
                <a:lnTo>
                  <a:pt x="22496" y="3998"/>
                </a:lnTo>
                <a:lnTo>
                  <a:pt x="22478" y="4007"/>
                </a:lnTo>
                <a:lnTo>
                  <a:pt x="22452" y="4007"/>
                </a:lnTo>
                <a:lnTo>
                  <a:pt x="22443" y="4007"/>
                </a:lnTo>
                <a:lnTo>
                  <a:pt x="22443" y="3998"/>
                </a:lnTo>
                <a:lnTo>
                  <a:pt x="22452" y="3998"/>
                </a:lnTo>
                <a:lnTo>
                  <a:pt x="22470" y="3989"/>
                </a:lnTo>
                <a:lnTo>
                  <a:pt x="22478" y="3972"/>
                </a:lnTo>
                <a:lnTo>
                  <a:pt x="22487" y="3972"/>
                </a:lnTo>
                <a:lnTo>
                  <a:pt x="22487" y="3963"/>
                </a:lnTo>
                <a:lnTo>
                  <a:pt x="22470" y="3963"/>
                </a:lnTo>
                <a:lnTo>
                  <a:pt x="22461" y="3954"/>
                </a:lnTo>
                <a:lnTo>
                  <a:pt x="22452" y="3945"/>
                </a:lnTo>
                <a:lnTo>
                  <a:pt x="22461" y="3945"/>
                </a:lnTo>
                <a:lnTo>
                  <a:pt x="22470" y="3945"/>
                </a:lnTo>
                <a:lnTo>
                  <a:pt x="22478" y="3927"/>
                </a:lnTo>
                <a:lnTo>
                  <a:pt x="22470" y="3927"/>
                </a:lnTo>
                <a:lnTo>
                  <a:pt x="22452" y="3927"/>
                </a:lnTo>
                <a:lnTo>
                  <a:pt x="22434" y="3945"/>
                </a:lnTo>
                <a:lnTo>
                  <a:pt x="22443" y="3954"/>
                </a:lnTo>
                <a:lnTo>
                  <a:pt x="22443" y="3980"/>
                </a:lnTo>
                <a:lnTo>
                  <a:pt x="22425" y="3972"/>
                </a:lnTo>
                <a:lnTo>
                  <a:pt x="22417" y="3972"/>
                </a:lnTo>
                <a:lnTo>
                  <a:pt x="22417" y="3980"/>
                </a:lnTo>
                <a:lnTo>
                  <a:pt x="22408" y="3980"/>
                </a:lnTo>
                <a:lnTo>
                  <a:pt x="22408" y="3963"/>
                </a:lnTo>
                <a:lnTo>
                  <a:pt x="22408" y="3954"/>
                </a:lnTo>
                <a:lnTo>
                  <a:pt x="22408" y="3927"/>
                </a:lnTo>
                <a:lnTo>
                  <a:pt x="22417" y="3910"/>
                </a:lnTo>
                <a:lnTo>
                  <a:pt x="22417" y="3901"/>
                </a:lnTo>
                <a:lnTo>
                  <a:pt x="22417" y="3892"/>
                </a:lnTo>
                <a:lnTo>
                  <a:pt x="22408" y="3892"/>
                </a:lnTo>
                <a:lnTo>
                  <a:pt x="22399" y="3901"/>
                </a:lnTo>
                <a:lnTo>
                  <a:pt x="22373" y="3901"/>
                </a:lnTo>
                <a:lnTo>
                  <a:pt x="22346" y="3901"/>
                </a:lnTo>
                <a:lnTo>
                  <a:pt x="22311" y="3892"/>
                </a:lnTo>
                <a:lnTo>
                  <a:pt x="22302" y="3883"/>
                </a:lnTo>
                <a:lnTo>
                  <a:pt x="22293" y="3874"/>
                </a:lnTo>
                <a:lnTo>
                  <a:pt x="22302" y="3866"/>
                </a:lnTo>
                <a:lnTo>
                  <a:pt x="22320" y="3848"/>
                </a:lnTo>
                <a:lnTo>
                  <a:pt x="22337" y="3839"/>
                </a:lnTo>
                <a:lnTo>
                  <a:pt x="22364" y="3822"/>
                </a:lnTo>
                <a:lnTo>
                  <a:pt x="22381" y="3804"/>
                </a:lnTo>
                <a:lnTo>
                  <a:pt x="22390" y="3795"/>
                </a:lnTo>
                <a:lnTo>
                  <a:pt x="22417" y="3786"/>
                </a:lnTo>
                <a:lnTo>
                  <a:pt x="22425" y="3777"/>
                </a:lnTo>
                <a:lnTo>
                  <a:pt x="22443" y="3769"/>
                </a:lnTo>
                <a:lnTo>
                  <a:pt x="22452" y="3760"/>
                </a:lnTo>
                <a:lnTo>
                  <a:pt x="22470" y="3742"/>
                </a:lnTo>
                <a:lnTo>
                  <a:pt x="22478" y="3742"/>
                </a:lnTo>
                <a:lnTo>
                  <a:pt x="22505" y="3707"/>
                </a:lnTo>
                <a:lnTo>
                  <a:pt x="22514" y="3707"/>
                </a:lnTo>
                <a:lnTo>
                  <a:pt x="22514" y="3689"/>
                </a:lnTo>
                <a:lnTo>
                  <a:pt x="22549" y="3654"/>
                </a:lnTo>
                <a:lnTo>
                  <a:pt x="22575" y="3645"/>
                </a:lnTo>
                <a:lnTo>
                  <a:pt x="22584" y="3619"/>
                </a:lnTo>
                <a:lnTo>
                  <a:pt x="22611" y="3619"/>
                </a:lnTo>
                <a:lnTo>
                  <a:pt x="22611" y="3610"/>
                </a:lnTo>
                <a:lnTo>
                  <a:pt x="22620" y="3601"/>
                </a:lnTo>
                <a:lnTo>
                  <a:pt x="22637" y="3592"/>
                </a:lnTo>
                <a:lnTo>
                  <a:pt x="22646" y="3574"/>
                </a:lnTo>
                <a:lnTo>
                  <a:pt x="22681" y="3566"/>
                </a:lnTo>
                <a:lnTo>
                  <a:pt x="22681" y="3557"/>
                </a:lnTo>
                <a:lnTo>
                  <a:pt x="22699" y="3521"/>
                </a:lnTo>
                <a:lnTo>
                  <a:pt x="22708" y="3513"/>
                </a:lnTo>
                <a:lnTo>
                  <a:pt x="22717" y="3504"/>
                </a:lnTo>
                <a:lnTo>
                  <a:pt x="22743" y="3486"/>
                </a:lnTo>
                <a:lnTo>
                  <a:pt x="22770" y="3477"/>
                </a:lnTo>
                <a:lnTo>
                  <a:pt x="22778" y="3468"/>
                </a:lnTo>
                <a:lnTo>
                  <a:pt x="22796" y="3433"/>
                </a:lnTo>
                <a:lnTo>
                  <a:pt x="22822" y="3424"/>
                </a:lnTo>
                <a:lnTo>
                  <a:pt x="22840" y="3407"/>
                </a:lnTo>
                <a:lnTo>
                  <a:pt x="22884" y="3398"/>
                </a:lnTo>
                <a:lnTo>
                  <a:pt x="22911" y="3398"/>
                </a:lnTo>
                <a:lnTo>
                  <a:pt x="22928" y="3389"/>
                </a:lnTo>
                <a:lnTo>
                  <a:pt x="22955" y="3389"/>
                </a:lnTo>
                <a:lnTo>
                  <a:pt x="22981" y="3398"/>
                </a:lnTo>
                <a:lnTo>
                  <a:pt x="23061" y="3389"/>
                </a:lnTo>
                <a:lnTo>
                  <a:pt x="23069" y="3398"/>
                </a:lnTo>
                <a:lnTo>
                  <a:pt x="23078" y="3398"/>
                </a:lnTo>
                <a:lnTo>
                  <a:pt x="23087" y="3416"/>
                </a:lnTo>
                <a:lnTo>
                  <a:pt x="23096" y="3416"/>
                </a:lnTo>
                <a:lnTo>
                  <a:pt x="23114" y="3416"/>
                </a:lnTo>
                <a:lnTo>
                  <a:pt x="23122" y="3389"/>
                </a:lnTo>
                <a:lnTo>
                  <a:pt x="23131" y="3389"/>
                </a:lnTo>
                <a:lnTo>
                  <a:pt x="23149" y="3398"/>
                </a:lnTo>
                <a:lnTo>
                  <a:pt x="23167" y="3398"/>
                </a:lnTo>
                <a:lnTo>
                  <a:pt x="23202" y="3407"/>
                </a:lnTo>
                <a:lnTo>
                  <a:pt x="23211" y="3407"/>
                </a:lnTo>
                <a:lnTo>
                  <a:pt x="23228" y="3398"/>
                </a:lnTo>
                <a:lnTo>
                  <a:pt x="23255" y="3389"/>
                </a:lnTo>
                <a:lnTo>
                  <a:pt x="23272" y="3407"/>
                </a:lnTo>
                <a:lnTo>
                  <a:pt x="23290" y="3407"/>
                </a:lnTo>
                <a:lnTo>
                  <a:pt x="23308" y="3407"/>
                </a:lnTo>
                <a:lnTo>
                  <a:pt x="23308" y="3398"/>
                </a:lnTo>
                <a:lnTo>
                  <a:pt x="23299" y="3398"/>
                </a:lnTo>
                <a:lnTo>
                  <a:pt x="23290" y="3398"/>
                </a:lnTo>
                <a:lnTo>
                  <a:pt x="23290" y="3389"/>
                </a:lnTo>
                <a:lnTo>
                  <a:pt x="23299" y="3380"/>
                </a:lnTo>
                <a:lnTo>
                  <a:pt x="23308" y="3389"/>
                </a:lnTo>
                <a:lnTo>
                  <a:pt x="23317" y="3389"/>
                </a:lnTo>
                <a:lnTo>
                  <a:pt x="23325" y="3380"/>
                </a:lnTo>
                <a:lnTo>
                  <a:pt x="23317" y="3380"/>
                </a:lnTo>
                <a:lnTo>
                  <a:pt x="23317" y="3371"/>
                </a:lnTo>
                <a:lnTo>
                  <a:pt x="23334" y="3354"/>
                </a:lnTo>
                <a:lnTo>
                  <a:pt x="23343" y="3354"/>
                </a:lnTo>
                <a:lnTo>
                  <a:pt x="23361" y="3354"/>
                </a:lnTo>
                <a:lnTo>
                  <a:pt x="23396" y="3363"/>
                </a:lnTo>
                <a:lnTo>
                  <a:pt x="23405" y="3371"/>
                </a:lnTo>
                <a:lnTo>
                  <a:pt x="23414" y="3371"/>
                </a:lnTo>
                <a:lnTo>
                  <a:pt x="23431" y="3380"/>
                </a:lnTo>
                <a:lnTo>
                  <a:pt x="23422" y="3380"/>
                </a:lnTo>
                <a:lnTo>
                  <a:pt x="23431" y="3380"/>
                </a:lnTo>
                <a:lnTo>
                  <a:pt x="23440" y="3389"/>
                </a:lnTo>
                <a:lnTo>
                  <a:pt x="23449" y="3389"/>
                </a:lnTo>
                <a:lnTo>
                  <a:pt x="23449" y="3380"/>
                </a:lnTo>
                <a:lnTo>
                  <a:pt x="23458" y="3371"/>
                </a:lnTo>
                <a:lnTo>
                  <a:pt x="23467" y="3371"/>
                </a:lnTo>
                <a:lnTo>
                  <a:pt x="23484" y="3380"/>
                </a:lnTo>
                <a:lnTo>
                  <a:pt x="23493" y="3380"/>
                </a:lnTo>
                <a:lnTo>
                  <a:pt x="23519" y="3398"/>
                </a:lnTo>
                <a:lnTo>
                  <a:pt x="23528" y="3407"/>
                </a:lnTo>
                <a:lnTo>
                  <a:pt x="23537" y="3407"/>
                </a:lnTo>
                <a:lnTo>
                  <a:pt x="23546" y="3407"/>
                </a:lnTo>
                <a:lnTo>
                  <a:pt x="23546" y="3416"/>
                </a:lnTo>
                <a:lnTo>
                  <a:pt x="23528" y="3416"/>
                </a:lnTo>
                <a:lnTo>
                  <a:pt x="23511" y="3424"/>
                </a:lnTo>
                <a:lnTo>
                  <a:pt x="23493" y="3416"/>
                </a:lnTo>
                <a:lnTo>
                  <a:pt x="23467" y="3424"/>
                </a:lnTo>
                <a:lnTo>
                  <a:pt x="23484" y="3451"/>
                </a:lnTo>
                <a:lnTo>
                  <a:pt x="23511" y="3451"/>
                </a:lnTo>
                <a:lnTo>
                  <a:pt x="23537" y="3451"/>
                </a:lnTo>
                <a:lnTo>
                  <a:pt x="23546" y="3433"/>
                </a:lnTo>
                <a:lnTo>
                  <a:pt x="23555" y="3433"/>
                </a:lnTo>
                <a:lnTo>
                  <a:pt x="23564" y="3433"/>
                </a:lnTo>
                <a:lnTo>
                  <a:pt x="23572" y="3442"/>
                </a:lnTo>
                <a:lnTo>
                  <a:pt x="23590" y="3442"/>
                </a:lnTo>
                <a:lnTo>
                  <a:pt x="23599" y="3442"/>
                </a:lnTo>
                <a:lnTo>
                  <a:pt x="23608" y="3424"/>
                </a:lnTo>
                <a:lnTo>
                  <a:pt x="23616" y="3424"/>
                </a:lnTo>
                <a:lnTo>
                  <a:pt x="23625" y="3424"/>
                </a:lnTo>
                <a:lnTo>
                  <a:pt x="23634" y="3416"/>
                </a:lnTo>
                <a:lnTo>
                  <a:pt x="23652" y="3416"/>
                </a:lnTo>
                <a:lnTo>
                  <a:pt x="23669" y="3424"/>
                </a:lnTo>
                <a:lnTo>
                  <a:pt x="23678" y="3433"/>
                </a:lnTo>
                <a:lnTo>
                  <a:pt x="23696" y="3424"/>
                </a:lnTo>
                <a:lnTo>
                  <a:pt x="23705" y="3416"/>
                </a:lnTo>
                <a:lnTo>
                  <a:pt x="23714" y="3416"/>
                </a:lnTo>
                <a:lnTo>
                  <a:pt x="23731" y="3424"/>
                </a:lnTo>
                <a:lnTo>
                  <a:pt x="23740" y="3416"/>
                </a:lnTo>
                <a:lnTo>
                  <a:pt x="23749" y="3416"/>
                </a:lnTo>
                <a:lnTo>
                  <a:pt x="23766" y="3416"/>
                </a:lnTo>
                <a:lnTo>
                  <a:pt x="23758" y="3407"/>
                </a:lnTo>
                <a:lnTo>
                  <a:pt x="23766" y="3398"/>
                </a:lnTo>
                <a:lnTo>
                  <a:pt x="23749" y="3389"/>
                </a:lnTo>
                <a:lnTo>
                  <a:pt x="23722" y="3380"/>
                </a:lnTo>
                <a:lnTo>
                  <a:pt x="23705" y="3380"/>
                </a:lnTo>
                <a:lnTo>
                  <a:pt x="23696" y="3389"/>
                </a:lnTo>
                <a:lnTo>
                  <a:pt x="23696" y="3380"/>
                </a:lnTo>
                <a:lnTo>
                  <a:pt x="23687" y="3380"/>
                </a:lnTo>
                <a:lnTo>
                  <a:pt x="23696" y="3371"/>
                </a:lnTo>
                <a:lnTo>
                  <a:pt x="23696" y="3363"/>
                </a:lnTo>
                <a:lnTo>
                  <a:pt x="23696" y="3354"/>
                </a:lnTo>
                <a:lnTo>
                  <a:pt x="23696" y="3345"/>
                </a:lnTo>
                <a:lnTo>
                  <a:pt x="23705" y="3345"/>
                </a:lnTo>
                <a:lnTo>
                  <a:pt x="23714" y="3345"/>
                </a:lnTo>
                <a:lnTo>
                  <a:pt x="23722" y="3318"/>
                </a:lnTo>
                <a:lnTo>
                  <a:pt x="23749" y="3283"/>
                </a:lnTo>
                <a:lnTo>
                  <a:pt x="23784" y="3265"/>
                </a:lnTo>
                <a:lnTo>
                  <a:pt x="23802" y="3257"/>
                </a:lnTo>
                <a:lnTo>
                  <a:pt x="23811" y="3239"/>
                </a:lnTo>
                <a:lnTo>
                  <a:pt x="23828" y="3221"/>
                </a:lnTo>
                <a:lnTo>
                  <a:pt x="23846" y="3204"/>
                </a:lnTo>
                <a:lnTo>
                  <a:pt x="23864" y="3195"/>
                </a:lnTo>
                <a:lnTo>
                  <a:pt x="23872" y="3186"/>
                </a:lnTo>
                <a:lnTo>
                  <a:pt x="23872" y="3160"/>
                </a:lnTo>
                <a:lnTo>
                  <a:pt x="23881" y="3160"/>
                </a:lnTo>
                <a:lnTo>
                  <a:pt x="23890" y="3151"/>
                </a:lnTo>
                <a:lnTo>
                  <a:pt x="23908" y="3142"/>
                </a:lnTo>
                <a:lnTo>
                  <a:pt x="23925" y="3133"/>
                </a:lnTo>
                <a:lnTo>
                  <a:pt x="23934" y="3124"/>
                </a:lnTo>
                <a:lnTo>
                  <a:pt x="23961" y="3124"/>
                </a:lnTo>
                <a:lnTo>
                  <a:pt x="23978" y="3133"/>
                </a:lnTo>
                <a:lnTo>
                  <a:pt x="23996" y="3124"/>
                </a:lnTo>
                <a:lnTo>
                  <a:pt x="24013" y="3124"/>
                </a:lnTo>
                <a:lnTo>
                  <a:pt x="24031" y="3124"/>
                </a:lnTo>
                <a:lnTo>
                  <a:pt x="24049" y="3115"/>
                </a:lnTo>
                <a:lnTo>
                  <a:pt x="24058" y="3115"/>
                </a:lnTo>
                <a:lnTo>
                  <a:pt x="24066" y="3115"/>
                </a:lnTo>
                <a:lnTo>
                  <a:pt x="24075" y="3124"/>
                </a:lnTo>
                <a:lnTo>
                  <a:pt x="24084" y="3133"/>
                </a:lnTo>
                <a:lnTo>
                  <a:pt x="24102" y="3133"/>
                </a:lnTo>
                <a:lnTo>
                  <a:pt x="24128" y="3115"/>
                </a:lnTo>
                <a:lnTo>
                  <a:pt x="24137" y="3115"/>
                </a:lnTo>
                <a:lnTo>
                  <a:pt x="24146" y="3124"/>
                </a:lnTo>
                <a:lnTo>
                  <a:pt x="24137" y="3142"/>
                </a:lnTo>
                <a:lnTo>
                  <a:pt x="24128" y="3160"/>
                </a:lnTo>
                <a:lnTo>
                  <a:pt x="24111" y="3177"/>
                </a:lnTo>
                <a:lnTo>
                  <a:pt x="24111" y="3186"/>
                </a:lnTo>
                <a:lnTo>
                  <a:pt x="24111" y="3195"/>
                </a:lnTo>
                <a:lnTo>
                  <a:pt x="24111" y="3204"/>
                </a:lnTo>
                <a:lnTo>
                  <a:pt x="24111" y="3213"/>
                </a:lnTo>
                <a:lnTo>
                  <a:pt x="24102" y="3221"/>
                </a:lnTo>
                <a:lnTo>
                  <a:pt x="24111" y="3221"/>
                </a:lnTo>
                <a:lnTo>
                  <a:pt x="24119" y="3213"/>
                </a:lnTo>
                <a:lnTo>
                  <a:pt x="24128" y="3213"/>
                </a:lnTo>
                <a:lnTo>
                  <a:pt x="24137" y="3213"/>
                </a:lnTo>
                <a:lnTo>
                  <a:pt x="24146" y="3213"/>
                </a:lnTo>
                <a:lnTo>
                  <a:pt x="24137" y="3239"/>
                </a:lnTo>
                <a:lnTo>
                  <a:pt x="24137" y="3248"/>
                </a:lnTo>
                <a:lnTo>
                  <a:pt x="24128" y="3248"/>
                </a:lnTo>
                <a:lnTo>
                  <a:pt x="24128" y="3257"/>
                </a:lnTo>
                <a:lnTo>
                  <a:pt x="24137" y="3257"/>
                </a:lnTo>
                <a:lnTo>
                  <a:pt x="24146" y="3248"/>
                </a:lnTo>
                <a:lnTo>
                  <a:pt x="24155" y="3248"/>
                </a:lnTo>
                <a:lnTo>
                  <a:pt x="24172" y="3248"/>
                </a:lnTo>
                <a:lnTo>
                  <a:pt x="24190" y="3230"/>
                </a:lnTo>
                <a:lnTo>
                  <a:pt x="24199" y="3221"/>
                </a:lnTo>
                <a:lnTo>
                  <a:pt x="24278" y="3160"/>
                </a:lnTo>
                <a:lnTo>
                  <a:pt x="24296" y="3142"/>
                </a:lnTo>
                <a:lnTo>
                  <a:pt x="24305" y="3142"/>
                </a:lnTo>
                <a:lnTo>
                  <a:pt x="24313" y="3142"/>
                </a:lnTo>
                <a:lnTo>
                  <a:pt x="24322" y="3142"/>
                </a:lnTo>
                <a:lnTo>
                  <a:pt x="24322" y="3133"/>
                </a:lnTo>
                <a:lnTo>
                  <a:pt x="24331" y="3142"/>
                </a:lnTo>
                <a:lnTo>
                  <a:pt x="24331" y="3151"/>
                </a:lnTo>
                <a:lnTo>
                  <a:pt x="24340" y="3160"/>
                </a:lnTo>
                <a:lnTo>
                  <a:pt x="24340" y="3151"/>
                </a:lnTo>
                <a:lnTo>
                  <a:pt x="24349" y="3151"/>
                </a:lnTo>
                <a:lnTo>
                  <a:pt x="24358" y="3142"/>
                </a:lnTo>
                <a:lnTo>
                  <a:pt x="24358" y="3133"/>
                </a:lnTo>
                <a:lnTo>
                  <a:pt x="24340" y="3124"/>
                </a:lnTo>
                <a:lnTo>
                  <a:pt x="24340" y="3115"/>
                </a:lnTo>
                <a:lnTo>
                  <a:pt x="24349" y="3098"/>
                </a:lnTo>
                <a:lnTo>
                  <a:pt x="24349" y="3089"/>
                </a:lnTo>
                <a:lnTo>
                  <a:pt x="24349" y="3071"/>
                </a:lnTo>
                <a:lnTo>
                  <a:pt x="24358" y="3071"/>
                </a:lnTo>
                <a:lnTo>
                  <a:pt x="24358" y="3063"/>
                </a:lnTo>
                <a:lnTo>
                  <a:pt x="24358" y="3054"/>
                </a:lnTo>
                <a:lnTo>
                  <a:pt x="24358" y="3045"/>
                </a:lnTo>
                <a:lnTo>
                  <a:pt x="24366" y="3045"/>
                </a:lnTo>
                <a:lnTo>
                  <a:pt x="24428" y="3027"/>
                </a:lnTo>
                <a:lnTo>
                  <a:pt x="24446" y="3027"/>
                </a:lnTo>
                <a:lnTo>
                  <a:pt x="24455" y="3027"/>
                </a:lnTo>
                <a:lnTo>
                  <a:pt x="24472" y="3036"/>
                </a:lnTo>
                <a:lnTo>
                  <a:pt x="24490" y="3045"/>
                </a:lnTo>
                <a:lnTo>
                  <a:pt x="24516" y="3045"/>
                </a:lnTo>
                <a:lnTo>
                  <a:pt x="24516" y="3054"/>
                </a:lnTo>
                <a:lnTo>
                  <a:pt x="24508" y="3054"/>
                </a:lnTo>
                <a:lnTo>
                  <a:pt x="24499" y="3054"/>
                </a:lnTo>
                <a:lnTo>
                  <a:pt x="24499" y="3063"/>
                </a:lnTo>
                <a:lnTo>
                  <a:pt x="24499" y="3054"/>
                </a:lnTo>
                <a:lnTo>
                  <a:pt x="24481" y="3054"/>
                </a:lnTo>
                <a:lnTo>
                  <a:pt x="24463" y="3054"/>
                </a:lnTo>
                <a:lnTo>
                  <a:pt x="24455" y="3054"/>
                </a:lnTo>
                <a:lnTo>
                  <a:pt x="24437" y="3063"/>
                </a:lnTo>
                <a:lnTo>
                  <a:pt x="24428" y="3071"/>
                </a:lnTo>
                <a:lnTo>
                  <a:pt x="24419" y="3098"/>
                </a:lnTo>
                <a:lnTo>
                  <a:pt x="24419" y="3115"/>
                </a:lnTo>
                <a:lnTo>
                  <a:pt x="24410" y="3133"/>
                </a:lnTo>
                <a:lnTo>
                  <a:pt x="24402" y="3142"/>
                </a:lnTo>
                <a:lnTo>
                  <a:pt x="24402" y="3151"/>
                </a:lnTo>
                <a:lnTo>
                  <a:pt x="24402" y="3168"/>
                </a:lnTo>
                <a:lnTo>
                  <a:pt x="24410" y="3168"/>
                </a:lnTo>
                <a:lnTo>
                  <a:pt x="24410" y="3177"/>
                </a:lnTo>
                <a:lnTo>
                  <a:pt x="24402" y="3186"/>
                </a:lnTo>
                <a:lnTo>
                  <a:pt x="24384" y="3204"/>
                </a:lnTo>
                <a:lnTo>
                  <a:pt x="24375" y="3213"/>
                </a:lnTo>
                <a:lnTo>
                  <a:pt x="24393" y="3230"/>
                </a:lnTo>
                <a:lnTo>
                  <a:pt x="24384" y="3230"/>
                </a:lnTo>
                <a:lnTo>
                  <a:pt x="24375" y="3230"/>
                </a:lnTo>
                <a:lnTo>
                  <a:pt x="24366" y="3239"/>
                </a:lnTo>
                <a:lnTo>
                  <a:pt x="24340" y="3239"/>
                </a:lnTo>
                <a:lnTo>
                  <a:pt x="24313" y="3257"/>
                </a:lnTo>
                <a:lnTo>
                  <a:pt x="24287" y="3265"/>
                </a:lnTo>
                <a:lnTo>
                  <a:pt x="24269" y="3274"/>
                </a:lnTo>
                <a:lnTo>
                  <a:pt x="24269" y="3283"/>
                </a:lnTo>
                <a:lnTo>
                  <a:pt x="24252" y="3301"/>
                </a:lnTo>
                <a:lnTo>
                  <a:pt x="24243" y="3310"/>
                </a:lnTo>
                <a:lnTo>
                  <a:pt x="24225" y="3327"/>
                </a:lnTo>
                <a:lnTo>
                  <a:pt x="24208" y="3345"/>
                </a:lnTo>
                <a:lnTo>
                  <a:pt x="24181" y="3371"/>
                </a:lnTo>
                <a:lnTo>
                  <a:pt x="24172" y="3371"/>
                </a:lnTo>
                <a:lnTo>
                  <a:pt x="24155" y="3380"/>
                </a:lnTo>
                <a:lnTo>
                  <a:pt x="24146" y="3398"/>
                </a:lnTo>
                <a:lnTo>
                  <a:pt x="24111" y="3424"/>
                </a:lnTo>
                <a:lnTo>
                  <a:pt x="24084" y="3460"/>
                </a:lnTo>
                <a:lnTo>
                  <a:pt x="24075" y="3468"/>
                </a:lnTo>
                <a:lnTo>
                  <a:pt x="24066" y="3477"/>
                </a:lnTo>
                <a:lnTo>
                  <a:pt x="24058" y="3486"/>
                </a:lnTo>
                <a:lnTo>
                  <a:pt x="24049" y="3495"/>
                </a:lnTo>
                <a:lnTo>
                  <a:pt x="24022" y="3513"/>
                </a:lnTo>
                <a:lnTo>
                  <a:pt x="24005" y="3530"/>
                </a:lnTo>
                <a:lnTo>
                  <a:pt x="23996" y="3539"/>
                </a:lnTo>
                <a:lnTo>
                  <a:pt x="23987" y="3539"/>
                </a:lnTo>
                <a:lnTo>
                  <a:pt x="23969" y="3548"/>
                </a:lnTo>
                <a:lnTo>
                  <a:pt x="23943" y="3539"/>
                </a:lnTo>
                <a:lnTo>
                  <a:pt x="23934" y="3566"/>
                </a:lnTo>
                <a:lnTo>
                  <a:pt x="23916" y="3566"/>
                </a:lnTo>
                <a:lnTo>
                  <a:pt x="23899" y="3566"/>
                </a:lnTo>
                <a:lnTo>
                  <a:pt x="23890" y="3566"/>
                </a:lnTo>
                <a:lnTo>
                  <a:pt x="23881" y="3566"/>
                </a:lnTo>
                <a:lnTo>
                  <a:pt x="23881" y="3574"/>
                </a:lnTo>
                <a:lnTo>
                  <a:pt x="23890" y="3583"/>
                </a:lnTo>
                <a:lnTo>
                  <a:pt x="23899" y="3592"/>
                </a:lnTo>
                <a:lnTo>
                  <a:pt x="23899" y="3601"/>
                </a:lnTo>
                <a:lnTo>
                  <a:pt x="23890" y="3619"/>
                </a:lnTo>
                <a:lnTo>
                  <a:pt x="23881" y="3636"/>
                </a:lnTo>
                <a:lnTo>
                  <a:pt x="23864" y="3645"/>
                </a:lnTo>
                <a:lnTo>
                  <a:pt x="23828" y="3671"/>
                </a:lnTo>
                <a:lnTo>
                  <a:pt x="23828" y="3680"/>
                </a:lnTo>
                <a:lnTo>
                  <a:pt x="23819" y="3680"/>
                </a:lnTo>
                <a:lnTo>
                  <a:pt x="23802" y="3751"/>
                </a:lnTo>
                <a:lnTo>
                  <a:pt x="23802" y="3777"/>
                </a:lnTo>
                <a:lnTo>
                  <a:pt x="23793" y="3822"/>
                </a:lnTo>
                <a:lnTo>
                  <a:pt x="23793" y="3839"/>
                </a:lnTo>
                <a:lnTo>
                  <a:pt x="23793" y="3874"/>
                </a:lnTo>
                <a:lnTo>
                  <a:pt x="23802" y="3910"/>
                </a:lnTo>
                <a:lnTo>
                  <a:pt x="23819" y="3963"/>
                </a:lnTo>
                <a:lnTo>
                  <a:pt x="23819" y="3989"/>
                </a:lnTo>
                <a:lnTo>
                  <a:pt x="23828" y="4060"/>
                </a:lnTo>
                <a:lnTo>
                  <a:pt x="23828" y="4069"/>
                </a:lnTo>
                <a:lnTo>
                  <a:pt x="23837" y="4086"/>
                </a:lnTo>
                <a:lnTo>
                  <a:pt x="23837" y="4095"/>
                </a:lnTo>
                <a:lnTo>
                  <a:pt x="23855" y="4104"/>
                </a:lnTo>
                <a:lnTo>
                  <a:pt x="23855" y="4122"/>
                </a:lnTo>
                <a:lnTo>
                  <a:pt x="23864" y="4166"/>
                </a:lnTo>
                <a:lnTo>
                  <a:pt x="23864" y="4210"/>
                </a:lnTo>
                <a:lnTo>
                  <a:pt x="23864" y="4219"/>
                </a:lnTo>
                <a:lnTo>
                  <a:pt x="23864" y="4227"/>
                </a:lnTo>
                <a:lnTo>
                  <a:pt x="23872" y="4236"/>
                </a:lnTo>
                <a:lnTo>
                  <a:pt x="23872" y="4245"/>
                </a:lnTo>
                <a:lnTo>
                  <a:pt x="23881" y="4254"/>
                </a:lnTo>
                <a:lnTo>
                  <a:pt x="23881" y="4263"/>
                </a:lnTo>
                <a:lnTo>
                  <a:pt x="23890" y="4254"/>
                </a:lnTo>
                <a:lnTo>
                  <a:pt x="23916" y="4236"/>
                </a:lnTo>
                <a:lnTo>
                  <a:pt x="23934" y="4219"/>
                </a:lnTo>
                <a:lnTo>
                  <a:pt x="23934" y="4210"/>
                </a:lnTo>
                <a:lnTo>
                  <a:pt x="23943" y="4201"/>
                </a:lnTo>
                <a:lnTo>
                  <a:pt x="23961" y="4201"/>
                </a:lnTo>
                <a:lnTo>
                  <a:pt x="23978" y="4175"/>
                </a:lnTo>
                <a:lnTo>
                  <a:pt x="23996" y="4148"/>
                </a:lnTo>
                <a:lnTo>
                  <a:pt x="24005" y="4130"/>
                </a:lnTo>
                <a:lnTo>
                  <a:pt x="24005" y="4122"/>
                </a:lnTo>
                <a:lnTo>
                  <a:pt x="24005" y="4113"/>
                </a:lnTo>
                <a:lnTo>
                  <a:pt x="24005" y="4095"/>
                </a:lnTo>
                <a:lnTo>
                  <a:pt x="24013" y="4086"/>
                </a:lnTo>
                <a:lnTo>
                  <a:pt x="24013" y="4069"/>
                </a:lnTo>
                <a:lnTo>
                  <a:pt x="24005" y="4060"/>
                </a:lnTo>
                <a:lnTo>
                  <a:pt x="24013" y="4051"/>
                </a:lnTo>
                <a:lnTo>
                  <a:pt x="24022" y="4060"/>
                </a:lnTo>
                <a:lnTo>
                  <a:pt x="24022" y="4069"/>
                </a:lnTo>
                <a:lnTo>
                  <a:pt x="24040" y="4051"/>
                </a:lnTo>
                <a:lnTo>
                  <a:pt x="24058" y="4051"/>
                </a:lnTo>
                <a:lnTo>
                  <a:pt x="24084" y="4033"/>
                </a:lnTo>
                <a:lnTo>
                  <a:pt x="24102" y="4033"/>
                </a:lnTo>
                <a:lnTo>
                  <a:pt x="24111" y="4051"/>
                </a:lnTo>
                <a:lnTo>
                  <a:pt x="24119" y="4042"/>
                </a:lnTo>
                <a:lnTo>
                  <a:pt x="24119" y="4033"/>
                </a:lnTo>
                <a:lnTo>
                  <a:pt x="24111" y="4024"/>
                </a:lnTo>
                <a:lnTo>
                  <a:pt x="24111" y="4016"/>
                </a:lnTo>
                <a:lnTo>
                  <a:pt x="24119" y="4007"/>
                </a:lnTo>
                <a:lnTo>
                  <a:pt x="24111" y="3998"/>
                </a:lnTo>
                <a:lnTo>
                  <a:pt x="24111" y="3989"/>
                </a:lnTo>
                <a:lnTo>
                  <a:pt x="24111" y="3980"/>
                </a:lnTo>
                <a:lnTo>
                  <a:pt x="24111" y="3963"/>
                </a:lnTo>
                <a:lnTo>
                  <a:pt x="24119" y="3945"/>
                </a:lnTo>
                <a:lnTo>
                  <a:pt x="24128" y="3936"/>
                </a:lnTo>
                <a:lnTo>
                  <a:pt x="24137" y="3927"/>
                </a:lnTo>
                <a:lnTo>
                  <a:pt x="24155" y="3919"/>
                </a:lnTo>
                <a:lnTo>
                  <a:pt x="24172" y="3901"/>
                </a:lnTo>
                <a:lnTo>
                  <a:pt x="24190" y="3901"/>
                </a:lnTo>
                <a:lnTo>
                  <a:pt x="24199" y="3901"/>
                </a:lnTo>
                <a:lnTo>
                  <a:pt x="24216" y="3910"/>
                </a:lnTo>
                <a:lnTo>
                  <a:pt x="24234" y="3910"/>
                </a:lnTo>
                <a:lnTo>
                  <a:pt x="24243" y="3901"/>
                </a:lnTo>
                <a:lnTo>
                  <a:pt x="24261" y="3892"/>
                </a:lnTo>
                <a:lnTo>
                  <a:pt x="24269" y="3883"/>
                </a:lnTo>
                <a:lnTo>
                  <a:pt x="24269" y="3866"/>
                </a:lnTo>
                <a:lnTo>
                  <a:pt x="24269" y="3857"/>
                </a:lnTo>
                <a:lnTo>
                  <a:pt x="24252" y="3839"/>
                </a:lnTo>
                <a:lnTo>
                  <a:pt x="24243" y="3822"/>
                </a:lnTo>
                <a:lnTo>
                  <a:pt x="24243" y="3804"/>
                </a:lnTo>
                <a:lnTo>
                  <a:pt x="24252" y="3786"/>
                </a:lnTo>
                <a:lnTo>
                  <a:pt x="24261" y="3769"/>
                </a:lnTo>
                <a:lnTo>
                  <a:pt x="24269" y="3742"/>
                </a:lnTo>
                <a:lnTo>
                  <a:pt x="24278" y="3742"/>
                </a:lnTo>
                <a:lnTo>
                  <a:pt x="24287" y="3733"/>
                </a:lnTo>
                <a:lnTo>
                  <a:pt x="24296" y="3733"/>
                </a:lnTo>
                <a:lnTo>
                  <a:pt x="24305" y="3724"/>
                </a:lnTo>
                <a:lnTo>
                  <a:pt x="24305" y="3716"/>
                </a:lnTo>
                <a:lnTo>
                  <a:pt x="24305" y="3707"/>
                </a:lnTo>
                <a:lnTo>
                  <a:pt x="24313" y="3707"/>
                </a:lnTo>
                <a:lnTo>
                  <a:pt x="24331" y="3707"/>
                </a:lnTo>
                <a:lnTo>
                  <a:pt x="24331" y="3698"/>
                </a:lnTo>
                <a:lnTo>
                  <a:pt x="24340" y="3698"/>
                </a:lnTo>
                <a:lnTo>
                  <a:pt x="24340" y="3707"/>
                </a:lnTo>
                <a:lnTo>
                  <a:pt x="24331" y="3716"/>
                </a:lnTo>
                <a:lnTo>
                  <a:pt x="24313" y="3724"/>
                </a:lnTo>
                <a:lnTo>
                  <a:pt x="24313" y="3733"/>
                </a:lnTo>
                <a:lnTo>
                  <a:pt x="24331" y="3751"/>
                </a:lnTo>
                <a:lnTo>
                  <a:pt x="24340" y="3751"/>
                </a:lnTo>
                <a:lnTo>
                  <a:pt x="24349" y="3742"/>
                </a:lnTo>
                <a:lnTo>
                  <a:pt x="24358" y="3733"/>
                </a:lnTo>
                <a:lnTo>
                  <a:pt x="24366" y="3733"/>
                </a:lnTo>
                <a:lnTo>
                  <a:pt x="24358" y="3707"/>
                </a:lnTo>
                <a:lnTo>
                  <a:pt x="24358" y="3698"/>
                </a:lnTo>
                <a:lnTo>
                  <a:pt x="24358" y="3680"/>
                </a:lnTo>
                <a:lnTo>
                  <a:pt x="24349" y="3680"/>
                </a:lnTo>
                <a:lnTo>
                  <a:pt x="24340" y="3680"/>
                </a:lnTo>
                <a:lnTo>
                  <a:pt x="24331" y="3680"/>
                </a:lnTo>
                <a:lnTo>
                  <a:pt x="24331" y="3671"/>
                </a:lnTo>
                <a:lnTo>
                  <a:pt x="24322" y="3671"/>
                </a:lnTo>
                <a:lnTo>
                  <a:pt x="24322" y="3663"/>
                </a:lnTo>
                <a:lnTo>
                  <a:pt x="24322" y="3645"/>
                </a:lnTo>
                <a:lnTo>
                  <a:pt x="24322" y="3636"/>
                </a:lnTo>
                <a:lnTo>
                  <a:pt x="24322" y="3627"/>
                </a:lnTo>
                <a:lnTo>
                  <a:pt x="24322" y="3619"/>
                </a:lnTo>
                <a:lnTo>
                  <a:pt x="24322" y="3610"/>
                </a:lnTo>
                <a:lnTo>
                  <a:pt x="24340" y="3601"/>
                </a:lnTo>
                <a:lnTo>
                  <a:pt x="24349" y="3592"/>
                </a:lnTo>
                <a:lnTo>
                  <a:pt x="24349" y="3583"/>
                </a:lnTo>
                <a:lnTo>
                  <a:pt x="24358" y="3574"/>
                </a:lnTo>
                <a:lnTo>
                  <a:pt x="24358" y="3566"/>
                </a:lnTo>
                <a:lnTo>
                  <a:pt x="24349" y="3566"/>
                </a:lnTo>
                <a:lnTo>
                  <a:pt x="24322" y="3548"/>
                </a:lnTo>
                <a:lnTo>
                  <a:pt x="24313" y="3548"/>
                </a:lnTo>
                <a:lnTo>
                  <a:pt x="24305" y="3557"/>
                </a:lnTo>
                <a:lnTo>
                  <a:pt x="24296" y="3566"/>
                </a:lnTo>
                <a:lnTo>
                  <a:pt x="24296" y="3574"/>
                </a:lnTo>
                <a:lnTo>
                  <a:pt x="24296" y="3566"/>
                </a:lnTo>
                <a:lnTo>
                  <a:pt x="24278" y="3566"/>
                </a:lnTo>
                <a:lnTo>
                  <a:pt x="24269" y="3557"/>
                </a:lnTo>
                <a:lnTo>
                  <a:pt x="24269" y="3548"/>
                </a:lnTo>
                <a:lnTo>
                  <a:pt x="24261" y="3539"/>
                </a:lnTo>
                <a:lnTo>
                  <a:pt x="24269" y="3513"/>
                </a:lnTo>
                <a:lnTo>
                  <a:pt x="24278" y="3495"/>
                </a:lnTo>
                <a:lnTo>
                  <a:pt x="24296" y="3468"/>
                </a:lnTo>
                <a:lnTo>
                  <a:pt x="24313" y="3460"/>
                </a:lnTo>
                <a:lnTo>
                  <a:pt x="24331" y="3442"/>
                </a:lnTo>
                <a:lnTo>
                  <a:pt x="24340" y="3442"/>
                </a:lnTo>
                <a:lnTo>
                  <a:pt x="24340" y="3433"/>
                </a:lnTo>
                <a:lnTo>
                  <a:pt x="24331" y="3424"/>
                </a:lnTo>
                <a:lnTo>
                  <a:pt x="24340" y="3424"/>
                </a:lnTo>
                <a:lnTo>
                  <a:pt x="24349" y="3424"/>
                </a:lnTo>
                <a:lnTo>
                  <a:pt x="24358" y="3407"/>
                </a:lnTo>
                <a:lnTo>
                  <a:pt x="24358" y="3380"/>
                </a:lnTo>
                <a:lnTo>
                  <a:pt x="24366" y="3363"/>
                </a:lnTo>
                <a:lnTo>
                  <a:pt x="24366" y="3354"/>
                </a:lnTo>
                <a:lnTo>
                  <a:pt x="24366" y="3345"/>
                </a:lnTo>
                <a:lnTo>
                  <a:pt x="24375" y="3336"/>
                </a:lnTo>
                <a:lnTo>
                  <a:pt x="24384" y="3336"/>
                </a:lnTo>
                <a:lnTo>
                  <a:pt x="24393" y="3327"/>
                </a:lnTo>
                <a:lnTo>
                  <a:pt x="24402" y="3327"/>
                </a:lnTo>
                <a:lnTo>
                  <a:pt x="24410" y="3327"/>
                </a:lnTo>
                <a:lnTo>
                  <a:pt x="24419" y="3327"/>
                </a:lnTo>
                <a:lnTo>
                  <a:pt x="24419" y="3336"/>
                </a:lnTo>
                <a:lnTo>
                  <a:pt x="24428" y="3327"/>
                </a:lnTo>
                <a:lnTo>
                  <a:pt x="24437" y="3318"/>
                </a:lnTo>
                <a:lnTo>
                  <a:pt x="24446" y="3318"/>
                </a:lnTo>
                <a:lnTo>
                  <a:pt x="24455" y="3318"/>
                </a:lnTo>
                <a:lnTo>
                  <a:pt x="24463" y="3327"/>
                </a:lnTo>
                <a:lnTo>
                  <a:pt x="24472" y="3345"/>
                </a:lnTo>
                <a:lnTo>
                  <a:pt x="24481" y="3345"/>
                </a:lnTo>
                <a:lnTo>
                  <a:pt x="24490" y="3345"/>
                </a:lnTo>
                <a:lnTo>
                  <a:pt x="24490" y="3336"/>
                </a:lnTo>
                <a:lnTo>
                  <a:pt x="24490" y="3318"/>
                </a:lnTo>
                <a:lnTo>
                  <a:pt x="24499" y="3318"/>
                </a:lnTo>
                <a:lnTo>
                  <a:pt x="24508" y="3310"/>
                </a:lnTo>
                <a:lnTo>
                  <a:pt x="24516" y="3310"/>
                </a:lnTo>
                <a:lnTo>
                  <a:pt x="24525" y="3301"/>
                </a:lnTo>
                <a:lnTo>
                  <a:pt x="24552" y="3292"/>
                </a:lnTo>
                <a:lnTo>
                  <a:pt x="24569" y="3274"/>
                </a:lnTo>
                <a:lnTo>
                  <a:pt x="24587" y="3274"/>
                </a:lnTo>
                <a:lnTo>
                  <a:pt x="24578" y="3283"/>
                </a:lnTo>
                <a:lnTo>
                  <a:pt x="24578" y="3292"/>
                </a:lnTo>
                <a:lnTo>
                  <a:pt x="24578" y="3310"/>
                </a:lnTo>
                <a:lnTo>
                  <a:pt x="24569" y="3318"/>
                </a:lnTo>
                <a:lnTo>
                  <a:pt x="24569" y="3327"/>
                </a:lnTo>
                <a:lnTo>
                  <a:pt x="24569" y="3336"/>
                </a:lnTo>
                <a:lnTo>
                  <a:pt x="24569" y="3345"/>
                </a:lnTo>
                <a:lnTo>
                  <a:pt x="24578" y="3345"/>
                </a:lnTo>
                <a:lnTo>
                  <a:pt x="24587" y="3345"/>
                </a:lnTo>
                <a:lnTo>
                  <a:pt x="24596" y="3336"/>
                </a:lnTo>
                <a:lnTo>
                  <a:pt x="24631" y="3292"/>
                </a:lnTo>
                <a:lnTo>
                  <a:pt x="24649" y="3283"/>
                </a:lnTo>
                <a:lnTo>
                  <a:pt x="24675" y="3274"/>
                </a:lnTo>
                <a:lnTo>
                  <a:pt x="24684" y="3274"/>
                </a:lnTo>
                <a:lnTo>
                  <a:pt x="24719" y="3265"/>
                </a:lnTo>
                <a:lnTo>
                  <a:pt x="24737" y="3265"/>
                </a:lnTo>
                <a:lnTo>
                  <a:pt x="24755" y="3265"/>
                </a:lnTo>
                <a:lnTo>
                  <a:pt x="24763" y="3265"/>
                </a:lnTo>
                <a:lnTo>
                  <a:pt x="24799" y="3265"/>
                </a:lnTo>
                <a:lnTo>
                  <a:pt x="24825" y="3283"/>
                </a:lnTo>
                <a:lnTo>
                  <a:pt x="24843" y="3301"/>
                </a:lnTo>
                <a:lnTo>
                  <a:pt x="24843" y="3310"/>
                </a:lnTo>
                <a:lnTo>
                  <a:pt x="24852" y="3318"/>
                </a:lnTo>
                <a:lnTo>
                  <a:pt x="24860" y="3327"/>
                </a:lnTo>
                <a:lnTo>
                  <a:pt x="24878" y="3327"/>
                </a:lnTo>
                <a:lnTo>
                  <a:pt x="24887" y="3327"/>
                </a:lnTo>
                <a:lnTo>
                  <a:pt x="24887" y="3318"/>
                </a:lnTo>
                <a:lnTo>
                  <a:pt x="24887" y="3301"/>
                </a:lnTo>
                <a:lnTo>
                  <a:pt x="24896" y="3292"/>
                </a:lnTo>
                <a:lnTo>
                  <a:pt x="24896" y="3283"/>
                </a:lnTo>
                <a:lnTo>
                  <a:pt x="24913" y="3274"/>
                </a:lnTo>
                <a:lnTo>
                  <a:pt x="24922" y="3274"/>
                </a:lnTo>
                <a:lnTo>
                  <a:pt x="24966" y="3248"/>
                </a:lnTo>
                <a:lnTo>
                  <a:pt x="24984" y="3230"/>
                </a:lnTo>
                <a:lnTo>
                  <a:pt x="24984" y="3239"/>
                </a:lnTo>
                <a:lnTo>
                  <a:pt x="24993" y="3230"/>
                </a:lnTo>
                <a:lnTo>
                  <a:pt x="25002" y="3230"/>
                </a:lnTo>
                <a:lnTo>
                  <a:pt x="25019" y="3221"/>
                </a:lnTo>
                <a:lnTo>
                  <a:pt x="25028" y="3213"/>
                </a:lnTo>
                <a:lnTo>
                  <a:pt x="25028" y="3204"/>
                </a:lnTo>
                <a:lnTo>
                  <a:pt x="25028" y="3195"/>
                </a:lnTo>
                <a:lnTo>
                  <a:pt x="25037" y="3195"/>
                </a:lnTo>
                <a:lnTo>
                  <a:pt x="25046" y="3195"/>
                </a:lnTo>
                <a:lnTo>
                  <a:pt x="25055" y="3186"/>
                </a:lnTo>
                <a:lnTo>
                  <a:pt x="25063" y="3186"/>
                </a:lnTo>
                <a:lnTo>
                  <a:pt x="25063" y="3177"/>
                </a:lnTo>
                <a:lnTo>
                  <a:pt x="25063" y="3168"/>
                </a:lnTo>
                <a:lnTo>
                  <a:pt x="25081" y="3168"/>
                </a:lnTo>
                <a:lnTo>
                  <a:pt x="25099" y="3151"/>
                </a:lnTo>
                <a:lnTo>
                  <a:pt x="25116" y="3133"/>
                </a:lnTo>
                <a:lnTo>
                  <a:pt x="25134" y="3142"/>
                </a:lnTo>
                <a:lnTo>
                  <a:pt x="25160" y="3124"/>
                </a:lnTo>
                <a:lnTo>
                  <a:pt x="25169" y="3124"/>
                </a:lnTo>
                <a:lnTo>
                  <a:pt x="25187" y="3124"/>
                </a:lnTo>
                <a:lnTo>
                  <a:pt x="25196" y="3115"/>
                </a:lnTo>
                <a:lnTo>
                  <a:pt x="25196" y="3107"/>
                </a:lnTo>
                <a:lnTo>
                  <a:pt x="25205" y="3115"/>
                </a:lnTo>
                <a:lnTo>
                  <a:pt x="25231" y="3098"/>
                </a:lnTo>
                <a:lnTo>
                  <a:pt x="25240" y="3089"/>
                </a:lnTo>
                <a:lnTo>
                  <a:pt x="25249" y="3089"/>
                </a:lnTo>
                <a:lnTo>
                  <a:pt x="25257" y="3089"/>
                </a:lnTo>
                <a:lnTo>
                  <a:pt x="25266" y="3080"/>
                </a:lnTo>
                <a:lnTo>
                  <a:pt x="25319" y="3063"/>
                </a:lnTo>
                <a:lnTo>
                  <a:pt x="25328" y="3054"/>
                </a:lnTo>
                <a:lnTo>
                  <a:pt x="25346" y="3045"/>
                </a:lnTo>
                <a:lnTo>
                  <a:pt x="25363" y="3045"/>
                </a:lnTo>
                <a:lnTo>
                  <a:pt x="25381" y="3036"/>
                </a:lnTo>
                <a:lnTo>
                  <a:pt x="25372" y="3036"/>
                </a:lnTo>
                <a:lnTo>
                  <a:pt x="25363" y="3027"/>
                </a:lnTo>
                <a:lnTo>
                  <a:pt x="25363" y="3018"/>
                </a:lnTo>
                <a:lnTo>
                  <a:pt x="25372" y="3018"/>
                </a:lnTo>
                <a:lnTo>
                  <a:pt x="25381" y="3018"/>
                </a:lnTo>
                <a:lnTo>
                  <a:pt x="25390" y="3018"/>
                </a:lnTo>
                <a:lnTo>
                  <a:pt x="25399" y="3018"/>
                </a:lnTo>
                <a:lnTo>
                  <a:pt x="25390" y="3027"/>
                </a:lnTo>
                <a:lnTo>
                  <a:pt x="25390" y="3036"/>
                </a:lnTo>
                <a:lnTo>
                  <a:pt x="25416" y="3036"/>
                </a:lnTo>
                <a:lnTo>
                  <a:pt x="25443" y="3045"/>
                </a:lnTo>
                <a:lnTo>
                  <a:pt x="25513" y="3063"/>
                </a:lnTo>
                <a:lnTo>
                  <a:pt x="25522" y="3071"/>
                </a:lnTo>
                <a:lnTo>
                  <a:pt x="25522" y="3063"/>
                </a:lnTo>
                <a:lnTo>
                  <a:pt x="25531" y="3054"/>
                </a:lnTo>
                <a:lnTo>
                  <a:pt x="25540" y="3045"/>
                </a:lnTo>
                <a:lnTo>
                  <a:pt x="25549" y="3036"/>
                </a:lnTo>
                <a:lnTo>
                  <a:pt x="25557" y="3027"/>
                </a:lnTo>
                <a:lnTo>
                  <a:pt x="25557" y="3018"/>
                </a:lnTo>
                <a:lnTo>
                  <a:pt x="25549" y="3010"/>
                </a:lnTo>
                <a:lnTo>
                  <a:pt x="25540" y="3001"/>
                </a:lnTo>
                <a:lnTo>
                  <a:pt x="25531" y="2992"/>
                </a:lnTo>
                <a:lnTo>
                  <a:pt x="25540" y="2983"/>
                </a:lnTo>
                <a:lnTo>
                  <a:pt x="25549" y="2983"/>
                </a:lnTo>
                <a:lnTo>
                  <a:pt x="25540" y="2974"/>
                </a:lnTo>
                <a:lnTo>
                  <a:pt x="25540" y="2965"/>
                </a:lnTo>
                <a:lnTo>
                  <a:pt x="25513" y="2957"/>
                </a:lnTo>
                <a:lnTo>
                  <a:pt x="25513" y="2948"/>
                </a:lnTo>
                <a:lnTo>
                  <a:pt x="25496" y="2930"/>
                </a:lnTo>
                <a:lnTo>
                  <a:pt x="25496" y="2939"/>
                </a:lnTo>
                <a:lnTo>
                  <a:pt x="25496" y="2948"/>
                </a:lnTo>
                <a:lnTo>
                  <a:pt x="25496" y="2939"/>
                </a:lnTo>
                <a:lnTo>
                  <a:pt x="25487" y="2939"/>
                </a:lnTo>
                <a:lnTo>
                  <a:pt x="25496" y="2930"/>
                </a:lnTo>
                <a:lnTo>
                  <a:pt x="25487" y="2921"/>
                </a:lnTo>
                <a:lnTo>
                  <a:pt x="25478" y="2921"/>
                </a:lnTo>
                <a:lnTo>
                  <a:pt x="25487" y="2912"/>
                </a:lnTo>
                <a:lnTo>
                  <a:pt x="25496" y="2912"/>
                </a:lnTo>
                <a:lnTo>
                  <a:pt x="25496" y="2895"/>
                </a:lnTo>
                <a:lnTo>
                  <a:pt x="25487" y="2877"/>
                </a:lnTo>
                <a:lnTo>
                  <a:pt x="25478" y="2877"/>
                </a:lnTo>
                <a:lnTo>
                  <a:pt x="25478" y="2868"/>
                </a:lnTo>
                <a:lnTo>
                  <a:pt x="25478" y="2860"/>
                </a:lnTo>
                <a:lnTo>
                  <a:pt x="25469" y="2842"/>
                </a:lnTo>
                <a:lnTo>
                  <a:pt x="25460" y="2833"/>
                </a:lnTo>
                <a:lnTo>
                  <a:pt x="25452" y="2833"/>
                </a:lnTo>
                <a:lnTo>
                  <a:pt x="25452" y="2842"/>
                </a:lnTo>
                <a:lnTo>
                  <a:pt x="25443" y="2851"/>
                </a:lnTo>
                <a:lnTo>
                  <a:pt x="25434" y="2851"/>
                </a:lnTo>
                <a:lnTo>
                  <a:pt x="25416" y="2833"/>
                </a:lnTo>
                <a:lnTo>
                  <a:pt x="25399" y="2824"/>
                </a:lnTo>
                <a:lnTo>
                  <a:pt x="25399" y="2807"/>
                </a:lnTo>
                <a:lnTo>
                  <a:pt x="25399" y="2789"/>
                </a:lnTo>
                <a:lnTo>
                  <a:pt x="25399" y="2780"/>
                </a:lnTo>
                <a:lnTo>
                  <a:pt x="25372" y="2789"/>
                </a:lnTo>
                <a:lnTo>
                  <a:pt x="25354" y="2798"/>
                </a:lnTo>
                <a:lnTo>
                  <a:pt x="25346" y="2798"/>
                </a:lnTo>
                <a:lnTo>
                  <a:pt x="25328" y="2789"/>
                </a:lnTo>
                <a:lnTo>
                  <a:pt x="25302" y="2807"/>
                </a:lnTo>
                <a:lnTo>
                  <a:pt x="25310" y="2798"/>
                </a:lnTo>
                <a:lnTo>
                  <a:pt x="25319" y="2798"/>
                </a:lnTo>
                <a:lnTo>
                  <a:pt x="25319" y="2789"/>
                </a:lnTo>
                <a:lnTo>
                  <a:pt x="25319" y="2780"/>
                </a:lnTo>
                <a:lnTo>
                  <a:pt x="25310" y="2771"/>
                </a:lnTo>
                <a:lnTo>
                  <a:pt x="25302" y="2762"/>
                </a:lnTo>
                <a:lnTo>
                  <a:pt x="25293" y="2771"/>
                </a:lnTo>
                <a:lnTo>
                  <a:pt x="25284" y="2771"/>
                </a:lnTo>
                <a:lnTo>
                  <a:pt x="25275" y="2780"/>
                </a:lnTo>
                <a:lnTo>
                  <a:pt x="25249" y="2789"/>
                </a:lnTo>
                <a:lnTo>
                  <a:pt x="25231" y="2789"/>
                </a:lnTo>
                <a:lnTo>
                  <a:pt x="25196" y="2789"/>
                </a:lnTo>
                <a:lnTo>
                  <a:pt x="25187" y="2789"/>
                </a:lnTo>
                <a:lnTo>
                  <a:pt x="25231" y="2780"/>
                </a:lnTo>
                <a:lnTo>
                  <a:pt x="25249" y="2780"/>
                </a:lnTo>
                <a:lnTo>
                  <a:pt x="25275" y="2771"/>
                </a:lnTo>
                <a:lnTo>
                  <a:pt x="25302" y="2762"/>
                </a:lnTo>
                <a:lnTo>
                  <a:pt x="25328" y="2771"/>
                </a:lnTo>
                <a:lnTo>
                  <a:pt x="25337" y="2771"/>
                </a:lnTo>
                <a:lnTo>
                  <a:pt x="25354" y="2771"/>
                </a:lnTo>
                <a:lnTo>
                  <a:pt x="25372" y="2780"/>
                </a:lnTo>
                <a:lnTo>
                  <a:pt x="25381" y="2780"/>
                </a:lnTo>
                <a:lnTo>
                  <a:pt x="25381" y="2771"/>
                </a:lnTo>
                <a:lnTo>
                  <a:pt x="25381" y="2762"/>
                </a:lnTo>
                <a:lnTo>
                  <a:pt x="25372" y="2754"/>
                </a:lnTo>
                <a:lnTo>
                  <a:pt x="25363" y="2754"/>
                </a:lnTo>
                <a:lnTo>
                  <a:pt x="25346" y="2754"/>
                </a:lnTo>
                <a:lnTo>
                  <a:pt x="25328" y="2754"/>
                </a:lnTo>
                <a:lnTo>
                  <a:pt x="25319" y="2745"/>
                </a:lnTo>
                <a:lnTo>
                  <a:pt x="25328" y="2745"/>
                </a:lnTo>
                <a:lnTo>
                  <a:pt x="25337" y="2754"/>
                </a:lnTo>
                <a:lnTo>
                  <a:pt x="25363" y="2745"/>
                </a:lnTo>
                <a:lnTo>
                  <a:pt x="25381" y="2754"/>
                </a:lnTo>
                <a:lnTo>
                  <a:pt x="25390" y="2762"/>
                </a:lnTo>
                <a:lnTo>
                  <a:pt x="25407" y="2780"/>
                </a:lnTo>
                <a:lnTo>
                  <a:pt x="25425" y="2789"/>
                </a:lnTo>
                <a:lnTo>
                  <a:pt x="25460" y="2798"/>
                </a:lnTo>
                <a:lnTo>
                  <a:pt x="25478" y="2798"/>
                </a:lnTo>
                <a:lnTo>
                  <a:pt x="25496" y="2798"/>
                </a:lnTo>
                <a:lnTo>
                  <a:pt x="25522" y="2780"/>
                </a:lnTo>
                <a:lnTo>
                  <a:pt x="25549" y="2780"/>
                </a:lnTo>
                <a:lnTo>
                  <a:pt x="25566" y="2762"/>
                </a:lnTo>
                <a:lnTo>
                  <a:pt x="25575" y="2754"/>
                </a:lnTo>
                <a:lnTo>
                  <a:pt x="25593" y="2745"/>
                </a:lnTo>
                <a:lnTo>
                  <a:pt x="25610" y="2736"/>
                </a:lnTo>
                <a:lnTo>
                  <a:pt x="25619" y="2727"/>
                </a:lnTo>
                <a:lnTo>
                  <a:pt x="25628" y="2709"/>
                </a:lnTo>
                <a:lnTo>
                  <a:pt x="25628" y="2701"/>
                </a:lnTo>
                <a:lnTo>
                  <a:pt x="25637" y="2692"/>
                </a:lnTo>
                <a:lnTo>
                  <a:pt x="25637" y="2683"/>
                </a:lnTo>
                <a:lnTo>
                  <a:pt x="25637" y="2674"/>
                </a:lnTo>
                <a:lnTo>
                  <a:pt x="25628" y="2674"/>
                </a:lnTo>
                <a:lnTo>
                  <a:pt x="25619" y="2665"/>
                </a:lnTo>
                <a:lnTo>
                  <a:pt x="25610" y="2657"/>
                </a:lnTo>
                <a:lnTo>
                  <a:pt x="25602" y="2648"/>
                </a:lnTo>
                <a:lnTo>
                  <a:pt x="25602" y="2630"/>
                </a:lnTo>
                <a:lnTo>
                  <a:pt x="25610" y="2621"/>
                </a:lnTo>
                <a:lnTo>
                  <a:pt x="25610" y="2612"/>
                </a:lnTo>
                <a:lnTo>
                  <a:pt x="25619" y="2621"/>
                </a:lnTo>
                <a:lnTo>
                  <a:pt x="25628" y="2612"/>
                </a:lnTo>
                <a:lnTo>
                  <a:pt x="25637" y="2612"/>
                </a:lnTo>
                <a:lnTo>
                  <a:pt x="25637" y="2604"/>
                </a:lnTo>
                <a:lnTo>
                  <a:pt x="25637" y="2595"/>
                </a:lnTo>
                <a:lnTo>
                  <a:pt x="25646" y="2595"/>
                </a:lnTo>
                <a:lnTo>
                  <a:pt x="25654" y="2586"/>
                </a:lnTo>
                <a:lnTo>
                  <a:pt x="25654" y="2595"/>
                </a:lnTo>
                <a:lnTo>
                  <a:pt x="25654" y="2604"/>
                </a:lnTo>
                <a:lnTo>
                  <a:pt x="25663" y="2612"/>
                </a:lnTo>
                <a:lnTo>
                  <a:pt x="25672" y="2612"/>
                </a:lnTo>
                <a:lnTo>
                  <a:pt x="25681" y="2604"/>
                </a:lnTo>
                <a:lnTo>
                  <a:pt x="25690" y="2595"/>
                </a:lnTo>
                <a:lnTo>
                  <a:pt x="25699" y="2586"/>
                </a:lnTo>
                <a:lnTo>
                  <a:pt x="25699" y="2595"/>
                </a:lnTo>
                <a:lnTo>
                  <a:pt x="25690" y="2612"/>
                </a:lnTo>
                <a:lnTo>
                  <a:pt x="25681" y="2621"/>
                </a:lnTo>
                <a:lnTo>
                  <a:pt x="25681" y="2630"/>
                </a:lnTo>
                <a:lnTo>
                  <a:pt x="25672" y="2630"/>
                </a:lnTo>
                <a:lnTo>
                  <a:pt x="25663" y="2630"/>
                </a:lnTo>
                <a:lnTo>
                  <a:pt x="25672" y="2639"/>
                </a:lnTo>
                <a:lnTo>
                  <a:pt x="25681" y="2648"/>
                </a:lnTo>
                <a:lnTo>
                  <a:pt x="25690" y="2657"/>
                </a:lnTo>
                <a:lnTo>
                  <a:pt x="25699" y="2665"/>
                </a:lnTo>
                <a:lnTo>
                  <a:pt x="25699" y="2674"/>
                </a:lnTo>
                <a:lnTo>
                  <a:pt x="25699" y="2683"/>
                </a:lnTo>
                <a:lnTo>
                  <a:pt x="25699" y="2692"/>
                </a:lnTo>
                <a:lnTo>
                  <a:pt x="25707" y="2692"/>
                </a:lnTo>
                <a:lnTo>
                  <a:pt x="25716" y="2701"/>
                </a:lnTo>
                <a:lnTo>
                  <a:pt x="25760" y="2692"/>
                </a:lnTo>
                <a:lnTo>
                  <a:pt x="25769" y="2692"/>
                </a:lnTo>
                <a:lnTo>
                  <a:pt x="25796" y="2683"/>
                </a:lnTo>
                <a:lnTo>
                  <a:pt x="25804" y="2683"/>
                </a:lnTo>
                <a:lnTo>
                  <a:pt x="25813" y="2683"/>
                </a:lnTo>
                <a:lnTo>
                  <a:pt x="25840" y="2692"/>
                </a:lnTo>
                <a:lnTo>
                  <a:pt x="25875" y="2701"/>
                </a:lnTo>
                <a:lnTo>
                  <a:pt x="25884" y="2709"/>
                </a:lnTo>
                <a:lnTo>
                  <a:pt x="25893" y="2727"/>
                </a:lnTo>
                <a:lnTo>
                  <a:pt x="25893" y="2745"/>
                </a:lnTo>
                <a:lnTo>
                  <a:pt x="25893" y="2754"/>
                </a:lnTo>
                <a:lnTo>
                  <a:pt x="25901" y="2762"/>
                </a:lnTo>
                <a:lnTo>
                  <a:pt x="25919" y="2771"/>
                </a:lnTo>
                <a:lnTo>
                  <a:pt x="25928" y="2780"/>
                </a:lnTo>
                <a:lnTo>
                  <a:pt x="25937" y="2780"/>
                </a:lnTo>
                <a:lnTo>
                  <a:pt x="25946" y="2780"/>
                </a:lnTo>
                <a:lnTo>
                  <a:pt x="25954" y="2780"/>
                </a:lnTo>
                <a:lnTo>
                  <a:pt x="25972" y="2780"/>
                </a:lnTo>
                <a:lnTo>
                  <a:pt x="25990" y="2789"/>
                </a:lnTo>
                <a:lnTo>
                  <a:pt x="26007" y="2798"/>
                </a:lnTo>
                <a:lnTo>
                  <a:pt x="26016" y="2807"/>
                </a:lnTo>
                <a:lnTo>
                  <a:pt x="26034" y="2824"/>
                </a:lnTo>
                <a:lnTo>
                  <a:pt x="26051" y="2833"/>
                </a:lnTo>
                <a:lnTo>
                  <a:pt x="26060" y="2833"/>
                </a:lnTo>
                <a:lnTo>
                  <a:pt x="26069" y="2824"/>
                </a:lnTo>
                <a:lnTo>
                  <a:pt x="26078" y="2815"/>
                </a:lnTo>
                <a:lnTo>
                  <a:pt x="26078" y="2807"/>
                </a:lnTo>
                <a:lnTo>
                  <a:pt x="26078" y="2815"/>
                </a:lnTo>
                <a:lnTo>
                  <a:pt x="26078" y="2824"/>
                </a:lnTo>
                <a:lnTo>
                  <a:pt x="26078" y="2833"/>
                </a:lnTo>
                <a:lnTo>
                  <a:pt x="26087" y="2842"/>
                </a:lnTo>
                <a:lnTo>
                  <a:pt x="26096" y="2842"/>
                </a:lnTo>
                <a:lnTo>
                  <a:pt x="26104" y="2842"/>
                </a:lnTo>
                <a:lnTo>
                  <a:pt x="26104" y="2833"/>
                </a:lnTo>
                <a:lnTo>
                  <a:pt x="26113" y="2833"/>
                </a:lnTo>
                <a:lnTo>
                  <a:pt x="26104" y="2815"/>
                </a:lnTo>
                <a:lnTo>
                  <a:pt x="26113" y="2815"/>
                </a:lnTo>
                <a:lnTo>
                  <a:pt x="26122" y="2815"/>
                </a:lnTo>
                <a:lnTo>
                  <a:pt x="26122" y="2824"/>
                </a:lnTo>
                <a:lnTo>
                  <a:pt x="26149" y="2824"/>
                </a:lnTo>
                <a:lnTo>
                  <a:pt x="26149" y="2815"/>
                </a:lnTo>
                <a:lnTo>
                  <a:pt x="26140" y="2807"/>
                </a:lnTo>
                <a:lnTo>
                  <a:pt x="26131" y="2807"/>
                </a:lnTo>
                <a:lnTo>
                  <a:pt x="26122" y="2798"/>
                </a:lnTo>
                <a:lnTo>
                  <a:pt x="26113" y="2798"/>
                </a:lnTo>
                <a:lnTo>
                  <a:pt x="26104" y="2789"/>
                </a:lnTo>
                <a:lnTo>
                  <a:pt x="26113" y="2789"/>
                </a:lnTo>
                <a:lnTo>
                  <a:pt x="26113" y="2780"/>
                </a:lnTo>
                <a:lnTo>
                  <a:pt x="26122" y="2780"/>
                </a:lnTo>
                <a:lnTo>
                  <a:pt x="26113" y="2771"/>
                </a:lnTo>
                <a:lnTo>
                  <a:pt x="26104" y="2771"/>
                </a:lnTo>
                <a:lnTo>
                  <a:pt x="26096" y="2780"/>
                </a:lnTo>
                <a:lnTo>
                  <a:pt x="26096" y="2771"/>
                </a:lnTo>
                <a:lnTo>
                  <a:pt x="26104" y="2771"/>
                </a:lnTo>
                <a:lnTo>
                  <a:pt x="26113" y="2771"/>
                </a:lnTo>
                <a:lnTo>
                  <a:pt x="26122" y="2771"/>
                </a:lnTo>
                <a:lnTo>
                  <a:pt x="26131" y="2762"/>
                </a:lnTo>
                <a:lnTo>
                  <a:pt x="26149" y="2762"/>
                </a:lnTo>
                <a:lnTo>
                  <a:pt x="26157" y="2754"/>
                </a:lnTo>
                <a:lnTo>
                  <a:pt x="26157" y="2745"/>
                </a:lnTo>
                <a:lnTo>
                  <a:pt x="26157" y="2736"/>
                </a:lnTo>
                <a:lnTo>
                  <a:pt x="26157" y="2727"/>
                </a:lnTo>
                <a:lnTo>
                  <a:pt x="26149" y="2727"/>
                </a:lnTo>
                <a:lnTo>
                  <a:pt x="26140" y="2727"/>
                </a:lnTo>
                <a:lnTo>
                  <a:pt x="26131" y="2727"/>
                </a:lnTo>
                <a:lnTo>
                  <a:pt x="26157" y="2718"/>
                </a:lnTo>
                <a:lnTo>
                  <a:pt x="26157" y="2701"/>
                </a:lnTo>
                <a:lnTo>
                  <a:pt x="26149" y="2701"/>
                </a:lnTo>
                <a:lnTo>
                  <a:pt x="26149" y="2692"/>
                </a:lnTo>
                <a:lnTo>
                  <a:pt x="26140" y="2683"/>
                </a:lnTo>
                <a:lnTo>
                  <a:pt x="26122" y="2674"/>
                </a:lnTo>
                <a:lnTo>
                  <a:pt x="26131" y="2674"/>
                </a:lnTo>
                <a:lnTo>
                  <a:pt x="26149" y="2674"/>
                </a:lnTo>
                <a:lnTo>
                  <a:pt x="26149" y="2683"/>
                </a:lnTo>
                <a:lnTo>
                  <a:pt x="26157" y="2683"/>
                </a:lnTo>
                <a:lnTo>
                  <a:pt x="26166" y="2683"/>
                </a:lnTo>
                <a:close/>
                <a:moveTo>
                  <a:pt x="16382" y="5181"/>
                </a:moveTo>
                <a:lnTo>
                  <a:pt x="16373" y="5189"/>
                </a:lnTo>
                <a:lnTo>
                  <a:pt x="16364" y="5189"/>
                </a:lnTo>
                <a:lnTo>
                  <a:pt x="16356" y="5189"/>
                </a:lnTo>
                <a:lnTo>
                  <a:pt x="16347" y="5189"/>
                </a:lnTo>
                <a:lnTo>
                  <a:pt x="16347" y="5198"/>
                </a:lnTo>
                <a:lnTo>
                  <a:pt x="16356" y="5198"/>
                </a:lnTo>
                <a:lnTo>
                  <a:pt x="16347" y="5198"/>
                </a:lnTo>
                <a:lnTo>
                  <a:pt x="16338" y="5198"/>
                </a:lnTo>
                <a:lnTo>
                  <a:pt x="16329" y="5198"/>
                </a:lnTo>
                <a:lnTo>
                  <a:pt x="16320" y="5207"/>
                </a:lnTo>
                <a:lnTo>
                  <a:pt x="16312" y="5207"/>
                </a:lnTo>
                <a:lnTo>
                  <a:pt x="16303" y="5198"/>
                </a:lnTo>
                <a:lnTo>
                  <a:pt x="16294" y="5189"/>
                </a:lnTo>
                <a:lnTo>
                  <a:pt x="16285" y="5189"/>
                </a:lnTo>
                <a:lnTo>
                  <a:pt x="16276" y="5189"/>
                </a:lnTo>
                <a:lnTo>
                  <a:pt x="16267" y="5189"/>
                </a:lnTo>
                <a:lnTo>
                  <a:pt x="16259" y="5181"/>
                </a:lnTo>
                <a:lnTo>
                  <a:pt x="16250" y="5181"/>
                </a:lnTo>
                <a:lnTo>
                  <a:pt x="16250" y="5172"/>
                </a:lnTo>
                <a:lnTo>
                  <a:pt x="16241" y="5189"/>
                </a:lnTo>
                <a:lnTo>
                  <a:pt x="16241" y="5198"/>
                </a:lnTo>
                <a:lnTo>
                  <a:pt x="16241" y="5216"/>
                </a:lnTo>
                <a:lnTo>
                  <a:pt x="16232" y="5225"/>
                </a:lnTo>
                <a:lnTo>
                  <a:pt x="16232" y="5242"/>
                </a:lnTo>
                <a:lnTo>
                  <a:pt x="16241" y="5260"/>
                </a:lnTo>
                <a:lnTo>
                  <a:pt x="16241" y="5269"/>
                </a:lnTo>
                <a:lnTo>
                  <a:pt x="16250" y="5278"/>
                </a:lnTo>
                <a:lnTo>
                  <a:pt x="16259" y="5278"/>
                </a:lnTo>
                <a:lnTo>
                  <a:pt x="16250" y="5269"/>
                </a:lnTo>
                <a:lnTo>
                  <a:pt x="16250" y="5260"/>
                </a:lnTo>
                <a:lnTo>
                  <a:pt x="16259" y="5260"/>
                </a:lnTo>
                <a:lnTo>
                  <a:pt x="16276" y="5269"/>
                </a:lnTo>
                <a:lnTo>
                  <a:pt x="16285" y="5269"/>
                </a:lnTo>
                <a:lnTo>
                  <a:pt x="16285" y="5278"/>
                </a:lnTo>
                <a:lnTo>
                  <a:pt x="16285" y="5287"/>
                </a:lnTo>
                <a:lnTo>
                  <a:pt x="16294" y="5295"/>
                </a:lnTo>
                <a:lnTo>
                  <a:pt x="16294" y="5304"/>
                </a:lnTo>
                <a:lnTo>
                  <a:pt x="16285" y="5304"/>
                </a:lnTo>
                <a:lnTo>
                  <a:pt x="16276" y="5295"/>
                </a:lnTo>
                <a:lnTo>
                  <a:pt x="16267" y="5295"/>
                </a:lnTo>
                <a:lnTo>
                  <a:pt x="16259" y="5313"/>
                </a:lnTo>
                <a:lnTo>
                  <a:pt x="16267" y="5322"/>
                </a:lnTo>
                <a:lnTo>
                  <a:pt x="16276" y="5322"/>
                </a:lnTo>
                <a:lnTo>
                  <a:pt x="16285" y="5322"/>
                </a:lnTo>
                <a:lnTo>
                  <a:pt x="16294" y="5322"/>
                </a:lnTo>
                <a:lnTo>
                  <a:pt x="16294" y="5331"/>
                </a:lnTo>
                <a:lnTo>
                  <a:pt x="16303" y="5331"/>
                </a:lnTo>
                <a:lnTo>
                  <a:pt x="16303" y="5340"/>
                </a:lnTo>
                <a:lnTo>
                  <a:pt x="16312" y="5348"/>
                </a:lnTo>
                <a:lnTo>
                  <a:pt x="16320" y="5348"/>
                </a:lnTo>
                <a:lnTo>
                  <a:pt x="16320" y="5357"/>
                </a:lnTo>
                <a:lnTo>
                  <a:pt x="16320" y="5366"/>
                </a:lnTo>
                <a:lnTo>
                  <a:pt x="16312" y="5384"/>
                </a:lnTo>
                <a:lnTo>
                  <a:pt x="16312" y="5392"/>
                </a:lnTo>
                <a:lnTo>
                  <a:pt x="16312" y="5401"/>
                </a:lnTo>
                <a:lnTo>
                  <a:pt x="16312" y="5410"/>
                </a:lnTo>
                <a:lnTo>
                  <a:pt x="16312" y="5428"/>
                </a:lnTo>
                <a:lnTo>
                  <a:pt x="16312" y="5437"/>
                </a:lnTo>
                <a:lnTo>
                  <a:pt x="16312" y="5463"/>
                </a:lnTo>
                <a:lnTo>
                  <a:pt x="16320" y="5481"/>
                </a:lnTo>
                <a:lnTo>
                  <a:pt x="16320" y="5490"/>
                </a:lnTo>
                <a:lnTo>
                  <a:pt x="16320" y="5498"/>
                </a:lnTo>
                <a:lnTo>
                  <a:pt x="16329" y="5525"/>
                </a:lnTo>
                <a:lnTo>
                  <a:pt x="16329" y="5534"/>
                </a:lnTo>
                <a:lnTo>
                  <a:pt x="16320" y="5534"/>
                </a:lnTo>
                <a:lnTo>
                  <a:pt x="16312" y="5534"/>
                </a:lnTo>
                <a:lnTo>
                  <a:pt x="16303" y="5534"/>
                </a:lnTo>
                <a:lnTo>
                  <a:pt x="16312" y="5525"/>
                </a:lnTo>
                <a:lnTo>
                  <a:pt x="16320" y="5525"/>
                </a:lnTo>
                <a:lnTo>
                  <a:pt x="16312" y="5525"/>
                </a:lnTo>
                <a:lnTo>
                  <a:pt x="16276" y="5525"/>
                </a:lnTo>
                <a:lnTo>
                  <a:pt x="16197" y="5551"/>
                </a:lnTo>
                <a:lnTo>
                  <a:pt x="16162" y="5551"/>
                </a:lnTo>
                <a:lnTo>
                  <a:pt x="16117" y="5543"/>
                </a:lnTo>
                <a:lnTo>
                  <a:pt x="16100" y="5534"/>
                </a:lnTo>
                <a:lnTo>
                  <a:pt x="16073" y="5516"/>
                </a:lnTo>
                <a:lnTo>
                  <a:pt x="16056" y="5507"/>
                </a:lnTo>
                <a:lnTo>
                  <a:pt x="16047" y="5490"/>
                </a:lnTo>
                <a:lnTo>
                  <a:pt x="16047" y="5481"/>
                </a:lnTo>
                <a:lnTo>
                  <a:pt x="16038" y="5481"/>
                </a:lnTo>
                <a:lnTo>
                  <a:pt x="16029" y="5481"/>
                </a:lnTo>
                <a:lnTo>
                  <a:pt x="16012" y="5481"/>
                </a:lnTo>
                <a:lnTo>
                  <a:pt x="15994" y="5472"/>
                </a:lnTo>
                <a:lnTo>
                  <a:pt x="15985" y="5472"/>
                </a:lnTo>
                <a:lnTo>
                  <a:pt x="15967" y="5463"/>
                </a:lnTo>
                <a:lnTo>
                  <a:pt x="15959" y="5454"/>
                </a:lnTo>
                <a:lnTo>
                  <a:pt x="15959" y="5445"/>
                </a:lnTo>
                <a:lnTo>
                  <a:pt x="15950" y="5428"/>
                </a:lnTo>
                <a:lnTo>
                  <a:pt x="15950" y="5419"/>
                </a:lnTo>
                <a:lnTo>
                  <a:pt x="15950" y="5401"/>
                </a:lnTo>
                <a:lnTo>
                  <a:pt x="15950" y="5392"/>
                </a:lnTo>
                <a:lnTo>
                  <a:pt x="15950" y="5366"/>
                </a:lnTo>
                <a:lnTo>
                  <a:pt x="15950" y="5357"/>
                </a:lnTo>
                <a:lnTo>
                  <a:pt x="15950" y="5348"/>
                </a:lnTo>
                <a:lnTo>
                  <a:pt x="15959" y="5340"/>
                </a:lnTo>
                <a:lnTo>
                  <a:pt x="15967" y="5340"/>
                </a:lnTo>
                <a:lnTo>
                  <a:pt x="15967" y="5348"/>
                </a:lnTo>
                <a:lnTo>
                  <a:pt x="15976" y="5340"/>
                </a:lnTo>
                <a:lnTo>
                  <a:pt x="15976" y="5322"/>
                </a:lnTo>
                <a:lnTo>
                  <a:pt x="15985" y="5322"/>
                </a:lnTo>
                <a:lnTo>
                  <a:pt x="15985" y="5313"/>
                </a:lnTo>
                <a:lnTo>
                  <a:pt x="15985" y="5304"/>
                </a:lnTo>
                <a:lnTo>
                  <a:pt x="15985" y="5295"/>
                </a:lnTo>
                <a:lnTo>
                  <a:pt x="15985" y="5278"/>
                </a:lnTo>
                <a:lnTo>
                  <a:pt x="15994" y="5251"/>
                </a:lnTo>
                <a:lnTo>
                  <a:pt x="16003" y="5242"/>
                </a:lnTo>
                <a:lnTo>
                  <a:pt x="16012" y="5242"/>
                </a:lnTo>
                <a:lnTo>
                  <a:pt x="16020" y="5234"/>
                </a:lnTo>
                <a:lnTo>
                  <a:pt x="16029" y="5234"/>
                </a:lnTo>
                <a:lnTo>
                  <a:pt x="16047" y="5234"/>
                </a:lnTo>
                <a:lnTo>
                  <a:pt x="16056" y="5234"/>
                </a:lnTo>
                <a:lnTo>
                  <a:pt x="16056" y="5225"/>
                </a:lnTo>
                <a:lnTo>
                  <a:pt x="16047" y="5225"/>
                </a:lnTo>
                <a:lnTo>
                  <a:pt x="16047" y="5216"/>
                </a:lnTo>
                <a:lnTo>
                  <a:pt x="16038" y="5216"/>
                </a:lnTo>
                <a:lnTo>
                  <a:pt x="16029" y="5207"/>
                </a:lnTo>
                <a:lnTo>
                  <a:pt x="16020" y="5207"/>
                </a:lnTo>
                <a:lnTo>
                  <a:pt x="16012" y="5207"/>
                </a:lnTo>
                <a:lnTo>
                  <a:pt x="16003" y="5198"/>
                </a:lnTo>
                <a:lnTo>
                  <a:pt x="15994" y="5189"/>
                </a:lnTo>
                <a:lnTo>
                  <a:pt x="15976" y="5172"/>
                </a:lnTo>
                <a:lnTo>
                  <a:pt x="15967" y="5163"/>
                </a:lnTo>
                <a:lnTo>
                  <a:pt x="15967" y="5154"/>
                </a:lnTo>
                <a:lnTo>
                  <a:pt x="15967" y="5145"/>
                </a:lnTo>
                <a:lnTo>
                  <a:pt x="15959" y="5145"/>
                </a:lnTo>
                <a:lnTo>
                  <a:pt x="15950" y="5119"/>
                </a:lnTo>
                <a:lnTo>
                  <a:pt x="15932" y="5101"/>
                </a:lnTo>
                <a:lnTo>
                  <a:pt x="15923" y="5101"/>
                </a:lnTo>
                <a:lnTo>
                  <a:pt x="15923" y="5092"/>
                </a:lnTo>
                <a:lnTo>
                  <a:pt x="15915" y="5092"/>
                </a:lnTo>
                <a:lnTo>
                  <a:pt x="15906" y="5084"/>
                </a:lnTo>
                <a:lnTo>
                  <a:pt x="15906" y="5075"/>
                </a:lnTo>
                <a:lnTo>
                  <a:pt x="15888" y="5057"/>
                </a:lnTo>
                <a:lnTo>
                  <a:pt x="15870" y="5031"/>
                </a:lnTo>
                <a:lnTo>
                  <a:pt x="15862" y="5031"/>
                </a:lnTo>
                <a:lnTo>
                  <a:pt x="15862" y="5013"/>
                </a:lnTo>
                <a:lnTo>
                  <a:pt x="15862" y="5004"/>
                </a:lnTo>
                <a:lnTo>
                  <a:pt x="15853" y="5004"/>
                </a:lnTo>
                <a:lnTo>
                  <a:pt x="15844" y="4995"/>
                </a:lnTo>
                <a:lnTo>
                  <a:pt x="15853" y="4978"/>
                </a:lnTo>
                <a:lnTo>
                  <a:pt x="15844" y="4960"/>
                </a:lnTo>
                <a:lnTo>
                  <a:pt x="15853" y="4951"/>
                </a:lnTo>
                <a:lnTo>
                  <a:pt x="15853" y="4934"/>
                </a:lnTo>
                <a:lnTo>
                  <a:pt x="15862" y="4925"/>
                </a:lnTo>
                <a:lnTo>
                  <a:pt x="15862" y="4916"/>
                </a:lnTo>
                <a:lnTo>
                  <a:pt x="15853" y="4925"/>
                </a:lnTo>
                <a:lnTo>
                  <a:pt x="15844" y="4951"/>
                </a:lnTo>
                <a:lnTo>
                  <a:pt x="15844" y="4925"/>
                </a:lnTo>
                <a:lnTo>
                  <a:pt x="15835" y="4907"/>
                </a:lnTo>
                <a:lnTo>
                  <a:pt x="15835" y="4898"/>
                </a:lnTo>
                <a:lnTo>
                  <a:pt x="15826" y="4889"/>
                </a:lnTo>
                <a:lnTo>
                  <a:pt x="15818" y="4889"/>
                </a:lnTo>
                <a:lnTo>
                  <a:pt x="15818" y="4881"/>
                </a:lnTo>
                <a:lnTo>
                  <a:pt x="15809" y="4872"/>
                </a:lnTo>
                <a:lnTo>
                  <a:pt x="15791" y="4872"/>
                </a:lnTo>
                <a:lnTo>
                  <a:pt x="15791" y="4863"/>
                </a:lnTo>
                <a:lnTo>
                  <a:pt x="15791" y="4854"/>
                </a:lnTo>
                <a:lnTo>
                  <a:pt x="15791" y="4845"/>
                </a:lnTo>
                <a:lnTo>
                  <a:pt x="15800" y="4845"/>
                </a:lnTo>
                <a:lnTo>
                  <a:pt x="15809" y="4836"/>
                </a:lnTo>
                <a:lnTo>
                  <a:pt x="15809" y="4828"/>
                </a:lnTo>
                <a:lnTo>
                  <a:pt x="15818" y="4836"/>
                </a:lnTo>
                <a:lnTo>
                  <a:pt x="15818" y="4828"/>
                </a:lnTo>
                <a:lnTo>
                  <a:pt x="15826" y="4819"/>
                </a:lnTo>
                <a:lnTo>
                  <a:pt x="15835" y="4801"/>
                </a:lnTo>
                <a:lnTo>
                  <a:pt x="15844" y="4792"/>
                </a:lnTo>
                <a:lnTo>
                  <a:pt x="15844" y="4784"/>
                </a:lnTo>
                <a:lnTo>
                  <a:pt x="15844" y="4775"/>
                </a:lnTo>
                <a:lnTo>
                  <a:pt x="15853" y="4775"/>
                </a:lnTo>
                <a:lnTo>
                  <a:pt x="15853" y="4766"/>
                </a:lnTo>
                <a:lnTo>
                  <a:pt x="15844" y="4757"/>
                </a:lnTo>
                <a:lnTo>
                  <a:pt x="15853" y="4757"/>
                </a:lnTo>
                <a:lnTo>
                  <a:pt x="15862" y="4766"/>
                </a:lnTo>
                <a:lnTo>
                  <a:pt x="15862" y="4757"/>
                </a:lnTo>
                <a:lnTo>
                  <a:pt x="15870" y="4757"/>
                </a:lnTo>
                <a:lnTo>
                  <a:pt x="15888" y="4757"/>
                </a:lnTo>
                <a:lnTo>
                  <a:pt x="15897" y="4748"/>
                </a:lnTo>
                <a:lnTo>
                  <a:pt x="15906" y="4748"/>
                </a:lnTo>
                <a:lnTo>
                  <a:pt x="15923" y="4731"/>
                </a:lnTo>
                <a:lnTo>
                  <a:pt x="15932" y="4731"/>
                </a:lnTo>
                <a:lnTo>
                  <a:pt x="15932" y="4739"/>
                </a:lnTo>
                <a:lnTo>
                  <a:pt x="15941" y="4739"/>
                </a:lnTo>
                <a:lnTo>
                  <a:pt x="15941" y="4731"/>
                </a:lnTo>
                <a:lnTo>
                  <a:pt x="15932" y="4722"/>
                </a:lnTo>
                <a:lnTo>
                  <a:pt x="15941" y="4722"/>
                </a:lnTo>
                <a:lnTo>
                  <a:pt x="15967" y="4713"/>
                </a:lnTo>
                <a:lnTo>
                  <a:pt x="15967" y="4704"/>
                </a:lnTo>
                <a:lnTo>
                  <a:pt x="15976" y="4704"/>
                </a:lnTo>
                <a:lnTo>
                  <a:pt x="15976" y="4695"/>
                </a:lnTo>
                <a:lnTo>
                  <a:pt x="15976" y="4686"/>
                </a:lnTo>
                <a:lnTo>
                  <a:pt x="15985" y="4686"/>
                </a:lnTo>
                <a:lnTo>
                  <a:pt x="15985" y="4678"/>
                </a:lnTo>
                <a:lnTo>
                  <a:pt x="15994" y="4678"/>
                </a:lnTo>
                <a:lnTo>
                  <a:pt x="16003" y="4678"/>
                </a:lnTo>
                <a:lnTo>
                  <a:pt x="16012" y="4678"/>
                </a:lnTo>
                <a:lnTo>
                  <a:pt x="16020" y="4669"/>
                </a:lnTo>
                <a:lnTo>
                  <a:pt x="16029" y="4669"/>
                </a:lnTo>
                <a:lnTo>
                  <a:pt x="16038" y="4660"/>
                </a:lnTo>
                <a:lnTo>
                  <a:pt x="16056" y="4651"/>
                </a:lnTo>
                <a:lnTo>
                  <a:pt x="16065" y="4642"/>
                </a:lnTo>
                <a:lnTo>
                  <a:pt x="16073" y="4651"/>
                </a:lnTo>
                <a:lnTo>
                  <a:pt x="16073" y="4642"/>
                </a:lnTo>
                <a:lnTo>
                  <a:pt x="16082" y="4642"/>
                </a:lnTo>
                <a:lnTo>
                  <a:pt x="16100" y="4633"/>
                </a:lnTo>
                <a:lnTo>
                  <a:pt x="16117" y="4625"/>
                </a:lnTo>
                <a:lnTo>
                  <a:pt x="16126" y="4625"/>
                </a:lnTo>
                <a:lnTo>
                  <a:pt x="16153" y="4633"/>
                </a:lnTo>
                <a:lnTo>
                  <a:pt x="16162" y="4642"/>
                </a:lnTo>
                <a:lnTo>
                  <a:pt x="16179" y="4642"/>
                </a:lnTo>
                <a:lnTo>
                  <a:pt x="16188" y="4651"/>
                </a:lnTo>
                <a:lnTo>
                  <a:pt x="16197" y="4651"/>
                </a:lnTo>
                <a:lnTo>
                  <a:pt x="16206" y="4642"/>
                </a:lnTo>
                <a:lnTo>
                  <a:pt x="16215" y="4642"/>
                </a:lnTo>
                <a:lnTo>
                  <a:pt x="16215" y="4633"/>
                </a:lnTo>
                <a:lnTo>
                  <a:pt x="16232" y="4642"/>
                </a:lnTo>
                <a:lnTo>
                  <a:pt x="16250" y="4642"/>
                </a:lnTo>
                <a:lnTo>
                  <a:pt x="16259" y="4642"/>
                </a:lnTo>
                <a:lnTo>
                  <a:pt x="16259" y="4651"/>
                </a:lnTo>
                <a:lnTo>
                  <a:pt x="16259" y="4660"/>
                </a:lnTo>
                <a:lnTo>
                  <a:pt x="16267" y="4669"/>
                </a:lnTo>
                <a:lnTo>
                  <a:pt x="16259" y="4669"/>
                </a:lnTo>
                <a:lnTo>
                  <a:pt x="16259" y="4678"/>
                </a:lnTo>
                <a:lnTo>
                  <a:pt x="16259" y="4686"/>
                </a:lnTo>
                <a:lnTo>
                  <a:pt x="16259" y="4713"/>
                </a:lnTo>
                <a:lnTo>
                  <a:pt x="16259" y="4731"/>
                </a:lnTo>
                <a:lnTo>
                  <a:pt x="16241" y="4748"/>
                </a:lnTo>
                <a:lnTo>
                  <a:pt x="16232" y="4766"/>
                </a:lnTo>
                <a:lnTo>
                  <a:pt x="16241" y="4775"/>
                </a:lnTo>
                <a:lnTo>
                  <a:pt x="16259" y="4784"/>
                </a:lnTo>
                <a:lnTo>
                  <a:pt x="16267" y="4792"/>
                </a:lnTo>
                <a:lnTo>
                  <a:pt x="16259" y="4792"/>
                </a:lnTo>
                <a:lnTo>
                  <a:pt x="16250" y="4792"/>
                </a:lnTo>
                <a:lnTo>
                  <a:pt x="16232" y="4784"/>
                </a:lnTo>
                <a:lnTo>
                  <a:pt x="16215" y="4784"/>
                </a:lnTo>
                <a:lnTo>
                  <a:pt x="16179" y="4784"/>
                </a:lnTo>
                <a:lnTo>
                  <a:pt x="16162" y="4784"/>
                </a:lnTo>
                <a:lnTo>
                  <a:pt x="16144" y="4784"/>
                </a:lnTo>
                <a:lnTo>
                  <a:pt x="16135" y="4784"/>
                </a:lnTo>
                <a:lnTo>
                  <a:pt x="16126" y="4792"/>
                </a:lnTo>
                <a:lnTo>
                  <a:pt x="16126" y="4801"/>
                </a:lnTo>
                <a:lnTo>
                  <a:pt x="16126" y="4810"/>
                </a:lnTo>
                <a:lnTo>
                  <a:pt x="16117" y="4819"/>
                </a:lnTo>
                <a:lnTo>
                  <a:pt x="16109" y="4819"/>
                </a:lnTo>
                <a:lnTo>
                  <a:pt x="16109" y="4828"/>
                </a:lnTo>
                <a:lnTo>
                  <a:pt x="16109" y="4836"/>
                </a:lnTo>
                <a:lnTo>
                  <a:pt x="16117" y="4845"/>
                </a:lnTo>
                <a:lnTo>
                  <a:pt x="16126" y="4854"/>
                </a:lnTo>
                <a:lnTo>
                  <a:pt x="16135" y="4854"/>
                </a:lnTo>
                <a:lnTo>
                  <a:pt x="16144" y="4854"/>
                </a:lnTo>
                <a:lnTo>
                  <a:pt x="16144" y="4863"/>
                </a:lnTo>
                <a:lnTo>
                  <a:pt x="16135" y="4863"/>
                </a:lnTo>
                <a:lnTo>
                  <a:pt x="16126" y="4863"/>
                </a:lnTo>
                <a:lnTo>
                  <a:pt x="16117" y="4863"/>
                </a:lnTo>
                <a:lnTo>
                  <a:pt x="16109" y="4863"/>
                </a:lnTo>
                <a:lnTo>
                  <a:pt x="16100" y="4854"/>
                </a:lnTo>
                <a:lnTo>
                  <a:pt x="16082" y="4854"/>
                </a:lnTo>
                <a:lnTo>
                  <a:pt x="16065" y="4854"/>
                </a:lnTo>
                <a:lnTo>
                  <a:pt x="16056" y="4854"/>
                </a:lnTo>
                <a:lnTo>
                  <a:pt x="16056" y="4863"/>
                </a:lnTo>
                <a:lnTo>
                  <a:pt x="16047" y="4863"/>
                </a:lnTo>
                <a:lnTo>
                  <a:pt x="16047" y="4872"/>
                </a:lnTo>
                <a:lnTo>
                  <a:pt x="16056" y="4881"/>
                </a:lnTo>
                <a:lnTo>
                  <a:pt x="16065" y="4881"/>
                </a:lnTo>
                <a:lnTo>
                  <a:pt x="16082" y="4881"/>
                </a:lnTo>
                <a:lnTo>
                  <a:pt x="16091" y="4889"/>
                </a:lnTo>
                <a:lnTo>
                  <a:pt x="16100" y="4916"/>
                </a:lnTo>
                <a:lnTo>
                  <a:pt x="16109" y="4934"/>
                </a:lnTo>
                <a:lnTo>
                  <a:pt x="16117" y="4942"/>
                </a:lnTo>
                <a:lnTo>
                  <a:pt x="16126" y="4942"/>
                </a:lnTo>
                <a:lnTo>
                  <a:pt x="16126" y="4951"/>
                </a:lnTo>
                <a:lnTo>
                  <a:pt x="16126" y="4960"/>
                </a:lnTo>
                <a:lnTo>
                  <a:pt x="16126" y="4969"/>
                </a:lnTo>
                <a:lnTo>
                  <a:pt x="16126" y="4978"/>
                </a:lnTo>
                <a:lnTo>
                  <a:pt x="16126" y="4986"/>
                </a:lnTo>
                <a:lnTo>
                  <a:pt x="16135" y="4986"/>
                </a:lnTo>
                <a:lnTo>
                  <a:pt x="16144" y="4986"/>
                </a:lnTo>
                <a:lnTo>
                  <a:pt x="16153" y="4986"/>
                </a:lnTo>
                <a:lnTo>
                  <a:pt x="16162" y="4986"/>
                </a:lnTo>
                <a:lnTo>
                  <a:pt x="16162" y="4995"/>
                </a:lnTo>
                <a:lnTo>
                  <a:pt x="16162" y="5004"/>
                </a:lnTo>
                <a:lnTo>
                  <a:pt x="16170" y="5004"/>
                </a:lnTo>
                <a:lnTo>
                  <a:pt x="16170" y="5013"/>
                </a:lnTo>
                <a:lnTo>
                  <a:pt x="16179" y="5013"/>
                </a:lnTo>
                <a:lnTo>
                  <a:pt x="16188" y="5013"/>
                </a:lnTo>
                <a:lnTo>
                  <a:pt x="16197" y="5013"/>
                </a:lnTo>
                <a:lnTo>
                  <a:pt x="16206" y="5013"/>
                </a:lnTo>
                <a:lnTo>
                  <a:pt x="16215" y="5013"/>
                </a:lnTo>
                <a:lnTo>
                  <a:pt x="16223" y="5013"/>
                </a:lnTo>
                <a:lnTo>
                  <a:pt x="16223" y="5022"/>
                </a:lnTo>
                <a:lnTo>
                  <a:pt x="16223" y="5039"/>
                </a:lnTo>
                <a:lnTo>
                  <a:pt x="16223" y="5048"/>
                </a:lnTo>
                <a:lnTo>
                  <a:pt x="16223" y="5057"/>
                </a:lnTo>
                <a:lnTo>
                  <a:pt x="16215" y="5066"/>
                </a:lnTo>
                <a:lnTo>
                  <a:pt x="16215" y="5075"/>
                </a:lnTo>
                <a:lnTo>
                  <a:pt x="16215" y="5084"/>
                </a:lnTo>
                <a:lnTo>
                  <a:pt x="16215" y="5092"/>
                </a:lnTo>
                <a:lnTo>
                  <a:pt x="16215" y="5110"/>
                </a:lnTo>
                <a:lnTo>
                  <a:pt x="16223" y="5128"/>
                </a:lnTo>
                <a:lnTo>
                  <a:pt x="16232" y="5145"/>
                </a:lnTo>
                <a:lnTo>
                  <a:pt x="16241" y="5154"/>
                </a:lnTo>
                <a:lnTo>
                  <a:pt x="16241" y="5145"/>
                </a:lnTo>
                <a:lnTo>
                  <a:pt x="16241" y="5119"/>
                </a:lnTo>
                <a:lnTo>
                  <a:pt x="16241" y="5110"/>
                </a:lnTo>
                <a:lnTo>
                  <a:pt x="16250" y="5092"/>
                </a:lnTo>
                <a:lnTo>
                  <a:pt x="16259" y="5084"/>
                </a:lnTo>
                <a:lnTo>
                  <a:pt x="16267" y="5075"/>
                </a:lnTo>
                <a:lnTo>
                  <a:pt x="16276" y="5084"/>
                </a:lnTo>
                <a:lnTo>
                  <a:pt x="16285" y="5075"/>
                </a:lnTo>
                <a:lnTo>
                  <a:pt x="16303" y="5075"/>
                </a:lnTo>
                <a:lnTo>
                  <a:pt x="16312" y="5075"/>
                </a:lnTo>
                <a:lnTo>
                  <a:pt x="16320" y="5101"/>
                </a:lnTo>
                <a:lnTo>
                  <a:pt x="16329" y="5110"/>
                </a:lnTo>
                <a:lnTo>
                  <a:pt x="16329" y="5119"/>
                </a:lnTo>
                <a:lnTo>
                  <a:pt x="16329" y="5128"/>
                </a:lnTo>
                <a:lnTo>
                  <a:pt x="16338" y="5137"/>
                </a:lnTo>
                <a:lnTo>
                  <a:pt x="16347" y="5145"/>
                </a:lnTo>
                <a:lnTo>
                  <a:pt x="16373" y="5154"/>
                </a:lnTo>
                <a:lnTo>
                  <a:pt x="16373" y="5163"/>
                </a:lnTo>
                <a:lnTo>
                  <a:pt x="16382" y="5172"/>
                </a:lnTo>
                <a:close/>
                <a:moveTo>
                  <a:pt x="22505" y="3848"/>
                </a:moveTo>
                <a:lnTo>
                  <a:pt x="22496" y="3848"/>
                </a:lnTo>
                <a:lnTo>
                  <a:pt x="22470" y="3839"/>
                </a:lnTo>
                <a:lnTo>
                  <a:pt x="22461" y="3857"/>
                </a:lnTo>
                <a:lnTo>
                  <a:pt x="22452" y="3857"/>
                </a:lnTo>
                <a:lnTo>
                  <a:pt x="22452" y="3866"/>
                </a:lnTo>
                <a:lnTo>
                  <a:pt x="22443" y="3883"/>
                </a:lnTo>
                <a:lnTo>
                  <a:pt x="22452" y="3874"/>
                </a:lnTo>
                <a:lnTo>
                  <a:pt x="22461" y="3874"/>
                </a:lnTo>
                <a:lnTo>
                  <a:pt x="22470" y="3874"/>
                </a:lnTo>
                <a:lnTo>
                  <a:pt x="22478" y="3892"/>
                </a:lnTo>
                <a:lnTo>
                  <a:pt x="22487" y="3892"/>
                </a:lnTo>
                <a:lnTo>
                  <a:pt x="22487" y="3883"/>
                </a:lnTo>
                <a:lnTo>
                  <a:pt x="22496" y="3883"/>
                </a:lnTo>
                <a:lnTo>
                  <a:pt x="22505" y="3874"/>
                </a:lnTo>
                <a:lnTo>
                  <a:pt x="22505" y="3866"/>
                </a:lnTo>
                <a:lnTo>
                  <a:pt x="22505" y="3857"/>
                </a:lnTo>
                <a:lnTo>
                  <a:pt x="22514" y="3857"/>
                </a:lnTo>
                <a:lnTo>
                  <a:pt x="22514" y="3848"/>
                </a:lnTo>
                <a:close/>
                <a:moveTo>
                  <a:pt x="25196" y="9963"/>
                </a:moveTo>
                <a:lnTo>
                  <a:pt x="25187" y="9963"/>
                </a:lnTo>
                <a:close/>
                <a:moveTo>
                  <a:pt x="16259" y="5366"/>
                </a:moveTo>
                <a:lnTo>
                  <a:pt x="16259" y="5340"/>
                </a:lnTo>
                <a:lnTo>
                  <a:pt x="16250" y="5340"/>
                </a:lnTo>
                <a:lnTo>
                  <a:pt x="16259" y="5357"/>
                </a:lnTo>
                <a:close/>
                <a:moveTo>
                  <a:pt x="16056" y="4819"/>
                </a:moveTo>
                <a:lnTo>
                  <a:pt x="16056" y="4810"/>
                </a:lnTo>
                <a:lnTo>
                  <a:pt x="16047" y="4819"/>
                </a:lnTo>
                <a:close/>
                <a:moveTo>
                  <a:pt x="16038" y="4819"/>
                </a:moveTo>
                <a:lnTo>
                  <a:pt x="16038" y="4810"/>
                </a:lnTo>
                <a:lnTo>
                  <a:pt x="16038" y="4819"/>
                </a:lnTo>
                <a:lnTo>
                  <a:pt x="16029" y="4828"/>
                </a:lnTo>
                <a:lnTo>
                  <a:pt x="16038" y="4836"/>
                </a:lnTo>
                <a:lnTo>
                  <a:pt x="16047" y="4836"/>
                </a:lnTo>
                <a:lnTo>
                  <a:pt x="16047" y="4828"/>
                </a:lnTo>
                <a:lnTo>
                  <a:pt x="16038" y="4828"/>
                </a:lnTo>
                <a:close/>
                <a:moveTo>
                  <a:pt x="15879" y="4766"/>
                </a:moveTo>
                <a:lnTo>
                  <a:pt x="15879" y="4775"/>
                </a:lnTo>
                <a:lnTo>
                  <a:pt x="15888" y="4775"/>
                </a:lnTo>
                <a:lnTo>
                  <a:pt x="15888" y="4766"/>
                </a:lnTo>
                <a:lnTo>
                  <a:pt x="15879" y="4757"/>
                </a:lnTo>
                <a:close/>
                <a:moveTo>
                  <a:pt x="24093" y="8975"/>
                </a:moveTo>
                <a:lnTo>
                  <a:pt x="24093" y="8966"/>
                </a:lnTo>
                <a:lnTo>
                  <a:pt x="24084" y="8966"/>
                </a:lnTo>
                <a:lnTo>
                  <a:pt x="24084" y="8975"/>
                </a:lnTo>
                <a:close/>
                <a:moveTo>
                  <a:pt x="22364" y="9363"/>
                </a:moveTo>
                <a:lnTo>
                  <a:pt x="22373" y="9372"/>
                </a:lnTo>
                <a:lnTo>
                  <a:pt x="22373" y="9363"/>
                </a:lnTo>
                <a:lnTo>
                  <a:pt x="22373" y="9354"/>
                </a:lnTo>
                <a:close/>
                <a:moveTo>
                  <a:pt x="23634" y="10378"/>
                </a:moveTo>
                <a:lnTo>
                  <a:pt x="23634" y="10387"/>
                </a:lnTo>
                <a:lnTo>
                  <a:pt x="23634" y="10396"/>
                </a:lnTo>
                <a:lnTo>
                  <a:pt x="23634" y="10387"/>
                </a:lnTo>
                <a:close/>
                <a:moveTo>
                  <a:pt x="23643" y="10475"/>
                </a:moveTo>
                <a:lnTo>
                  <a:pt x="23634" y="10457"/>
                </a:lnTo>
                <a:lnTo>
                  <a:pt x="23634" y="10440"/>
                </a:lnTo>
                <a:lnTo>
                  <a:pt x="23634" y="10431"/>
                </a:lnTo>
                <a:lnTo>
                  <a:pt x="23616" y="10404"/>
                </a:lnTo>
                <a:lnTo>
                  <a:pt x="23616" y="10387"/>
                </a:lnTo>
                <a:lnTo>
                  <a:pt x="23616" y="10369"/>
                </a:lnTo>
                <a:lnTo>
                  <a:pt x="23608" y="10316"/>
                </a:lnTo>
                <a:lnTo>
                  <a:pt x="23616" y="10290"/>
                </a:lnTo>
                <a:lnTo>
                  <a:pt x="23608" y="10281"/>
                </a:lnTo>
                <a:lnTo>
                  <a:pt x="23599" y="10281"/>
                </a:lnTo>
                <a:lnTo>
                  <a:pt x="23599" y="10272"/>
                </a:lnTo>
                <a:lnTo>
                  <a:pt x="23599" y="10254"/>
                </a:lnTo>
                <a:lnTo>
                  <a:pt x="23590" y="10237"/>
                </a:lnTo>
                <a:lnTo>
                  <a:pt x="23581" y="10237"/>
                </a:lnTo>
                <a:lnTo>
                  <a:pt x="23572" y="10219"/>
                </a:lnTo>
                <a:lnTo>
                  <a:pt x="23564" y="10210"/>
                </a:lnTo>
                <a:lnTo>
                  <a:pt x="23564" y="10201"/>
                </a:lnTo>
                <a:lnTo>
                  <a:pt x="23555" y="10193"/>
                </a:lnTo>
                <a:lnTo>
                  <a:pt x="23537" y="10184"/>
                </a:lnTo>
                <a:lnTo>
                  <a:pt x="23537" y="10175"/>
                </a:lnTo>
                <a:lnTo>
                  <a:pt x="23519" y="10157"/>
                </a:lnTo>
                <a:lnTo>
                  <a:pt x="23519" y="10148"/>
                </a:lnTo>
                <a:lnTo>
                  <a:pt x="23511" y="10140"/>
                </a:lnTo>
                <a:lnTo>
                  <a:pt x="23502" y="10140"/>
                </a:lnTo>
                <a:lnTo>
                  <a:pt x="23493" y="10140"/>
                </a:lnTo>
                <a:lnTo>
                  <a:pt x="23475" y="10122"/>
                </a:lnTo>
                <a:lnTo>
                  <a:pt x="23467" y="10122"/>
                </a:lnTo>
                <a:lnTo>
                  <a:pt x="23467" y="10113"/>
                </a:lnTo>
                <a:lnTo>
                  <a:pt x="23458" y="10104"/>
                </a:lnTo>
                <a:lnTo>
                  <a:pt x="23449" y="10104"/>
                </a:lnTo>
                <a:lnTo>
                  <a:pt x="23449" y="10096"/>
                </a:lnTo>
                <a:lnTo>
                  <a:pt x="23440" y="10078"/>
                </a:lnTo>
                <a:lnTo>
                  <a:pt x="23440" y="10051"/>
                </a:lnTo>
                <a:lnTo>
                  <a:pt x="23440" y="10025"/>
                </a:lnTo>
                <a:lnTo>
                  <a:pt x="23431" y="10016"/>
                </a:lnTo>
                <a:lnTo>
                  <a:pt x="23422" y="10016"/>
                </a:lnTo>
                <a:lnTo>
                  <a:pt x="23422" y="10025"/>
                </a:lnTo>
                <a:lnTo>
                  <a:pt x="23414" y="10025"/>
                </a:lnTo>
                <a:lnTo>
                  <a:pt x="23405" y="10016"/>
                </a:lnTo>
                <a:lnTo>
                  <a:pt x="23396" y="10007"/>
                </a:lnTo>
                <a:lnTo>
                  <a:pt x="23387" y="9998"/>
                </a:lnTo>
                <a:lnTo>
                  <a:pt x="23378" y="9998"/>
                </a:lnTo>
                <a:lnTo>
                  <a:pt x="23378" y="10007"/>
                </a:lnTo>
                <a:lnTo>
                  <a:pt x="23387" y="10025"/>
                </a:lnTo>
                <a:lnTo>
                  <a:pt x="23378" y="10025"/>
                </a:lnTo>
                <a:lnTo>
                  <a:pt x="23369" y="10016"/>
                </a:lnTo>
                <a:lnTo>
                  <a:pt x="23361" y="10016"/>
                </a:lnTo>
                <a:lnTo>
                  <a:pt x="23361" y="10007"/>
                </a:lnTo>
                <a:lnTo>
                  <a:pt x="23352" y="10007"/>
                </a:lnTo>
                <a:lnTo>
                  <a:pt x="23352" y="9990"/>
                </a:lnTo>
                <a:lnTo>
                  <a:pt x="23343" y="9963"/>
                </a:lnTo>
                <a:lnTo>
                  <a:pt x="23343" y="9954"/>
                </a:lnTo>
                <a:lnTo>
                  <a:pt x="23334" y="9946"/>
                </a:lnTo>
                <a:lnTo>
                  <a:pt x="23334" y="9928"/>
                </a:lnTo>
                <a:lnTo>
                  <a:pt x="23325" y="9928"/>
                </a:lnTo>
                <a:lnTo>
                  <a:pt x="23325" y="9919"/>
                </a:lnTo>
                <a:lnTo>
                  <a:pt x="23317" y="9901"/>
                </a:lnTo>
                <a:lnTo>
                  <a:pt x="23299" y="9893"/>
                </a:lnTo>
                <a:lnTo>
                  <a:pt x="23290" y="9884"/>
                </a:lnTo>
                <a:lnTo>
                  <a:pt x="23290" y="9875"/>
                </a:lnTo>
                <a:lnTo>
                  <a:pt x="23290" y="9866"/>
                </a:lnTo>
                <a:lnTo>
                  <a:pt x="23299" y="9866"/>
                </a:lnTo>
                <a:lnTo>
                  <a:pt x="23299" y="9857"/>
                </a:lnTo>
                <a:lnTo>
                  <a:pt x="23290" y="9857"/>
                </a:lnTo>
                <a:lnTo>
                  <a:pt x="23281" y="9840"/>
                </a:lnTo>
                <a:lnTo>
                  <a:pt x="23272" y="9840"/>
                </a:lnTo>
                <a:lnTo>
                  <a:pt x="23264" y="9840"/>
                </a:lnTo>
                <a:lnTo>
                  <a:pt x="23246" y="9831"/>
                </a:lnTo>
                <a:lnTo>
                  <a:pt x="23246" y="9822"/>
                </a:lnTo>
                <a:lnTo>
                  <a:pt x="23237" y="9822"/>
                </a:lnTo>
                <a:lnTo>
                  <a:pt x="23228" y="9822"/>
                </a:lnTo>
                <a:lnTo>
                  <a:pt x="23228" y="9813"/>
                </a:lnTo>
                <a:lnTo>
                  <a:pt x="23219" y="9813"/>
                </a:lnTo>
                <a:lnTo>
                  <a:pt x="23202" y="9804"/>
                </a:lnTo>
                <a:lnTo>
                  <a:pt x="23202" y="9795"/>
                </a:lnTo>
                <a:lnTo>
                  <a:pt x="23193" y="9787"/>
                </a:lnTo>
                <a:lnTo>
                  <a:pt x="23184" y="9787"/>
                </a:lnTo>
                <a:lnTo>
                  <a:pt x="23175" y="9787"/>
                </a:lnTo>
                <a:lnTo>
                  <a:pt x="23167" y="9778"/>
                </a:lnTo>
                <a:lnTo>
                  <a:pt x="23149" y="9778"/>
                </a:lnTo>
                <a:lnTo>
                  <a:pt x="23140" y="9769"/>
                </a:lnTo>
                <a:lnTo>
                  <a:pt x="23131" y="9769"/>
                </a:lnTo>
                <a:lnTo>
                  <a:pt x="23122" y="9760"/>
                </a:lnTo>
                <a:lnTo>
                  <a:pt x="23114" y="9751"/>
                </a:lnTo>
                <a:lnTo>
                  <a:pt x="23114" y="9743"/>
                </a:lnTo>
                <a:lnTo>
                  <a:pt x="23114" y="9734"/>
                </a:lnTo>
                <a:lnTo>
                  <a:pt x="23114" y="9725"/>
                </a:lnTo>
                <a:lnTo>
                  <a:pt x="23105" y="9716"/>
                </a:lnTo>
                <a:lnTo>
                  <a:pt x="23096" y="9698"/>
                </a:lnTo>
                <a:lnTo>
                  <a:pt x="23087" y="9690"/>
                </a:lnTo>
                <a:lnTo>
                  <a:pt x="23096" y="9681"/>
                </a:lnTo>
                <a:lnTo>
                  <a:pt x="23096" y="9654"/>
                </a:lnTo>
                <a:lnTo>
                  <a:pt x="23096" y="9637"/>
                </a:lnTo>
                <a:lnTo>
                  <a:pt x="23078" y="9610"/>
                </a:lnTo>
                <a:lnTo>
                  <a:pt x="23078" y="9601"/>
                </a:lnTo>
                <a:lnTo>
                  <a:pt x="23069" y="9592"/>
                </a:lnTo>
                <a:lnTo>
                  <a:pt x="23061" y="9584"/>
                </a:lnTo>
                <a:lnTo>
                  <a:pt x="23052" y="9575"/>
                </a:lnTo>
                <a:lnTo>
                  <a:pt x="23052" y="9566"/>
                </a:lnTo>
                <a:lnTo>
                  <a:pt x="23043" y="9557"/>
                </a:lnTo>
                <a:lnTo>
                  <a:pt x="23052" y="9557"/>
                </a:lnTo>
                <a:lnTo>
                  <a:pt x="23052" y="9548"/>
                </a:lnTo>
                <a:lnTo>
                  <a:pt x="23052" y="9531"/>
                </a:lnTo>
                <a:lnTo>
                  <a:pt x="23043" y="9522"/>
                </a:lnTo>
                <a:lnTo>
                  <a:pt x="23043" y="9504"/>
                </a:lnTo>
                <a:lnTo>
                  <a:pt x="23034" y="9487"/>
                </a:lnTo>
                <a:lnTo>
                  <a:pt x="23034" y="9478"/>
                </a:lnTo>
                <a:lnTo>
                  <a:pt x="23034" y="9469"/>
                </a:lnTo>
                <a:lnTo>
                  <a:pt x="23034" y="9460"/>
                </a:lnTo>
                <a:lnTo>
                  <a:pt x="23034" y="9451"/>
                </a:lnTo>
                <a:lnTo>
                  <a:pt x="23025" y="9442"/>
                </a:lnTo>
                <a:lnTo>
                  <a:pt x="23017" y="9442"/>
                </a:lnTo>
                <a:lnTo>
                  <a:pt x="23008" y="9434"/>
                </a:lnTo>
                <a:lnTo>
                  <a:pt x="22990" y="9416"/>
                </a:lnTo>
                <a:lnTo>
                  <a:pt x="22981" y="9407"/>
                </a:lnTo>
                <a:lnTo>
                  <a:pt x="22981" y="9398"/>
                </a:lnTo>
                <a:lnTo>
                  <a:pt x="22964" y="9398"/>
                </a:lnTo>
                <a:lnTo>
                  <a:pt x="22955" y="9407"/>
                </a:lnTo>
                <a:lnTo>
                  <a:pt x="22946" y="9407"/>
                </a:lnTo>
                <a:lnTo>
                  <a:pt x="22937" y="9416"/>
                </a:lnTo>
                <a:lnTo>
                  <a:pt x="22928" y="9407"/>
                </a:lnTo>
                <a:lnTo>
                  <a:pt x="22920" y="9389"/>
                </a:lnTo>
                <a:lnTo>
                  <a:pt x="22920" y="9381"/>
                </a:lnTo>
                <a:lnTo>
                  <a:pt x="22911" y="9372"/>
                </a:lnTo>
                <a:lnTo>
                  <a:pt x="22911" y="9363"/>
                </a:lnTo>
                <a:lnTo>
                  <a:pt x="22911" y="9337"/>
                </a:lnTo>
                <a:lnTo>
                  <a:pt x="22911" y="9328"/>
                </a:lnTo>
                <a:lnTo>
                  <a:pt x="22911" y="9310"/>
                </a:lnTo>
                <a:lnTo>
                  <a:pt x="22902" y="9292"/>
                </a:lnTo>
                <a:lnTo>
                  <a:pt x="22902" y="9284"/>
                </a:lnTo>
                <a:lnTo>
                  <a:pt x="22893" y="9266"/>
                </a:lnTo>
                <a:lnTo>
                  <a:pt x="22884" y="9257"/>
                </a:lnTo>
                <a:lnTo>
                  <a:pt x="22875" y="9257"/>
                </a:lnTo>
                <a:lnTo>
                  <a:pt x="22875" y="9248"/>
                </a:lnTo>
                <a:lnTo>
                  <a:pt x="22884" y="9239"/>
                </a:lnTo>
                <a:lnTo>
                  <a:pt x="22884" y="9231"/>
                </a:lnTo>
                <a:lnTo>
                  <a:pt x="22875" y="9231"/>
                </a:lnTo>
                <a:lnTo>
                  <a:pt x="22867" y="9222"/>
                </a:lnTo>
                <a:lnTo>
                  <a:pt x="22858" y="9222"/>
                </a:lnTo>
                <a:lnTo>
                  <a:pt x="22858" y="9204"/>
                </a:lnTo>
                <a:lnTo>
                  <a:pt x="22858" y="9187"/>
                </a:lnTo>
                <a:lnTo>
                  <a:pt x="22858" y="9178"/>
                </a:lnTo>
                <a:lnTo>
                  <a:pt x="22849" y="9169"/>
                </a:lnTo>
                <a:lnTo>
                  <a:pt x="22849" y="9160"/>
                </a:lnTo>
                <a:lnTo>
                  <a:pt x="22840" y="9151"/>
                </a:lnTo>
                <a:lnTo>
                  <a:pt x="22840" y="9142"/>
                </a:lnTo>
                <a:lnTo>
                  <a:pt x="22831" y="9134"/>
                </a:lnTo>
                <a:lnTo>
                  <a:pt x="22822" y="9142"/>
                </a:lnTo>
                <a:lnTo>
                  <a:pt x="22822" y="9151"/>
                </a:lnTo>
                <a:lnTo>
                  <a:pt x="22805" y="9151"/>
                </a:lnTo>
                <a:lnTo>
                  <a:pt x="22805" y="9178"/>
                </a:lnTo>
                <a:lnTo>
                  <a:pt x="22796" y="9204"/>
                </a:lnTo>
                <a:lnTo>
                  <a:pt x="22787" y="9222"/>
                </a:lnTo>
                <a:lnTo>
                  <a:pt x="22796" y="9231"/>
                </a:lnTo>
                <a:lnTo>
                  <a:pt x="22796" y="9239"/>
                </a:lnTo>
                <a:lnTo>
                  <a:pt x="22787" y="9231"/>
                </a:lnTo>
                <a:lnTo>
                  <a:pt x="22778" y="9239"/>
                </a:lnTo>
                <a:lnTo>
                  <a:pt x="22770" y="9257"/>
                </a:lnTo>
                <a:lnTo>
                  <a:pt x="22770" y="9266"/>
                </a:lnTo>
                <a:lnTo>
                  <a:pt x="22778" y="9275"/>
                </a:lnTo>
                <a:lnTo>
                  <a:pt x="22787" y="9275"/>
                </a:lnTo>
                <a:lnTo>
                  <a:pt x="22787" y="9284"/>
                </a:lnTo>
                <a:lnTo>
                  <a:pt x="22787" y="9292"/>
                </a:lnTo>
                <a:lnTo>
                  <a:pt x="22778" y="9292"/>
                </a:lnTo>
                <a:lnTo>
                  <a:pt x="22770" y="9301"/>
                </a:lnTo>
                <a:lnTo>
                  <a:pt x="22770" y="9328"/>
                </a:lnTo>
                <a:lnTo>
                  <a:pt x="22761" y="9337"/>
                </a:lnTo>
                <a:lnTo>
                  <a:pt x="22761" y="9345"/>
                </a:lnTo>
                <a:lnTo>
                  <a:pt x="22761" y="9363"/>
                </a:lnTo>
                <a:lnTo>
                  <a:pt x="22761" y="9372"/>
                </a:lnTo>
                <a:lnTo>
                  <a:pt x="22761" y="9381"/>
                </a:lnTo>
                <a:lnTo>
                  <a:pt x="22770" y="9389"/>
                </a:lnTo>
                <a:lnTo>
                  <a:pt x="22761" y="9407"/>
                </a:lnTo>
                <a:lnTo>
                  <a:pt x="22761" y="9416"/>
                </a:lnTo>
                <a:lnTo>
                  <a:pt x="22770" y="9442"/>
                </a:lnTo>
                <a:lnTo>
                  <a:pt x="22770" y="9460"/>
                </a:lnTo>
                <a:lnTo>
                  <a:pt x="22761" y="9469"/>
                </a:lnTo>
                <a:lnTo>
                  <a:pt x="22752" y="9504"/>
                </a:lnTo>
                <a:lnTo>
                  <a:pt x="22752" y="9522"/>
                </a:lnTo>
                <a:lnTo>
                  <a:pt x="22752" y="9540"/>
                </a:lnTo>
                <a:lnTo>
                  <a:pt x="22752" y="9548"/>
                </a:lnTo>
                <a:lnTo>
                  <a:pt x="22743" y="9566"/>
                </a:lnTo>
                <a:lnTo>
                  <a:pt x="22734" y="9575"/>
                </a:lnTo>
                <a:lnTo>
                  <a:pt x="22717" y="9610"/>
                </a:lnTo>
                <a:lnTo>
                  <a:pt x="22717" y="9619"/>
                </a:lnTo>
                <a:lnTo>
                  <a:pt x="22708" y="9637"/>
                </a:lnTo>
                <a:lnTo>
                  <a:pt x="22699" y="9645"/>
                </a:lnTo>
                <a:lnTo>
                  <a:pt x="22681" y="9654"/>
                </a:lnTo>
                <a:lnTo>
                  <a:pt x="22664" y="9654"/>
                </a:lnTo>
                <a:lnTo>
                  <a:pt x="22655" y="9654"/>
                </a:lnTo>
                <a:lnTo>
                  <a:pt x="22646" y="9654"/>
                </a:lnTo>
                <a:lnTo>
                  <a:pt x="22637" y="9654"/>
                </a:lnTo>
                <a:lnTo>
                  <a:pt x="22628" y="9645"/>
                </a:lnTo>
                <a:lnTo>
                  <a:pt x="22611" y="9637"/>
                </a:lnTo>
                <a:lnTo>
                  <a:pt x="22593" y="9628"/>
                </a:lnTo>
                <a:lnTo>
                  <a:pt x="22584" y="9619"/>
                </a:lnTo>
                <a:lnTo>
                  <a:pt x="22584" y="9610"/>
                </a:lnTo>
                <a:lnTo>
                  <a:pt x="22575" y="9601"/>
                </a:lnTo>
                <a:lnTo>
                  <a:pt x="22558" y="9592"/>
                </a:lnTo>
                <a:lnTo>
                  <a:pt x="22549" y="9592"/>
                </a:lnTo>
                <a:lnTo>
                  <a:pt x="22540" y="9592"/>
                </a:lnTo>
                <a:lnTo>
                  <a:pt x="22523" y="9584"/>
                </a:lnTo>
                <a:lnTo>
                  <a:pt x="22505" y="9575"/>
                </a:lnTo>
                <a:lnTo>
                  <a:pt x="22496" y="9566"/>
                </a:lnTo>
                <a:lnTo>
                  <a:pt x="22478" y="9548"/>
                </a:lnTo>
                <a:lnTo>
                  <a:pt x="22470" y="9540"/>
                </a:lnTo>
                <a:lnTo>
                  <a:pt x="22452" y="9531"/>
                </a:lnTo>
                <a:lnTo>
                  <a:pt x="22443" y="9531"/>
                </a:lnTo>
                <a:lnTo>
                  <a:pt x="22434" y="9522"/>
                </a:lnTo>
                <a:lnTo>
                  <a:pt x="22425" y="9522"/>
                </a:lnTo>
                <a:lnTo>
                  <a:pt x="22408" y="9522"/>
                </a:lnTo>
                <a:lnTo>
                  <a:pt x="22408" y="9513"/>
                </a:lnTo>
                <a:lnTo>
                  <a:pt x="22408" y="9504"/>
                </a:lnTo>
                <a:lnTo>
                  <a:pt x="22399" y="9504"/>
                </a:lnTo>
                <a:lnTo>
                  <a:pt x="22390" y="9504"/>
                </a:lnTo>
                <a:lnTo>
                  <a:pt x="22373" y="9495"/>
                </a:lnTo>
                <a:lnTo>
                  <a:pt x="22373" y="9487"/>
                </a:lnTo>
                <a:lnTo>
                  <a:pt x="22355" y="9478"/>
                </a:lnTo>
                <a:lnTo>
                  <a:pt x="22346" y="9469"/>
                </a:lnTo>
                <a:lnTo>
                  <a:pt x="22320" y="9451"/>
                </a:lnTo>
                <a:lnTo>
                  <a:pt x="22311" y="9451"/>
                </a:lnTo>
                <a:lnTo>
                  <a:pt x="22311" y="9442"/>
                </a:lnTo>
                <a:lnTo>
                  <a:pt x="22311" y="9434"/>
                </a:lnTo>
                <a:lnTo>
                  <a:pt x="22320" y="9434"/>
                </a:lnTo>
                <a:lnTo>
                  <a:pt x="22320" y="9425"/>
                </a:lnTo>
                <a:lnTo>
                  <a:pt x="22337" y="9398"/>
                </a:lnTo>
                <a:lnTo>
                  <a:pt x="22346" y="9389"/>
                </a:lnTo>
                <a:lnTo>
                  <a:pt x="22355" y="9372"/>
                </a:lnTo>
                <a:lnTo>
                  <a:pt x="22355" y="9363"/>
                </a:lnTo>
                <a:lnTo>
                  <a:pt x="22346" y="9354"/>
                </a:lnTo>
                <a:lnTo>
                  <a:pt x="22346" y="9328"/>
                </a:lnTo>
                <a:lnTo>
                  <a:pt x="22364" y="9319"/>
                </a:lnTo>
                <a:lnTo>
                  <a:pt x="22373" y="9319"/>
                </a:lnTo>
                <a:lnTo>
                  <a:pt x="22381" y="9319"/>
                </a:lnTo>
                <a:lnTo>
                  <a:pt x="22381" y="9328"/>
                </a:lnTo>
                <a:lnTo>
                  <a:pt x="22390" y="9319"/>
                </a:lnTo>
                <a:lnTo>
                  <a:pt x="22399" y="9310"/>
                </a:lnTo>
                <a:lnTo>
                  <a:pt x="22399" y="9301"/>
                </a:lnTo>
                <a:lnTo>
                  <a:pt x="22390" y="9292"/>
                </a:lnTo>
                <a:lnTo>
                  <a:pt x="22425" y="9257"/>
                </a:lnTo>
                <a:lnTo>
                  <a:pt x="22417" y="9248"/>
                </a:lnTo>
                <a:lnTo>
                  <a:pt x="22408" y="9248"/>
                </a:lnTo>
                <a:lnTo>
                  <a:pt x="22399" y="9239"/>
                </a:lnTo>
                <a:lnTo>
                  <a:pt x="22390" y="9231"/>
                </a:lnTo>
                <a:lnTo>
                  <a:pt x="22373" y="9239"/>
                </a:lnTo>
                <a:lnTo>
                  <a:pt x="22373" y="9248"/>
                </a:lnTo>
                <a:lnTo>
                  <a:pt x="22381" y="9257"/>
                </a:lnTo>
                <a:lnTo>
                  <a:pt x="22373" y="9266"/>
                </a:lnTo>
                <a:lnTo>
                  <a:pt x="22364" y="9266"/>
                </a:lnTo>
                <a:lnTo>
                  <a:pt x="22355" y="9257"/>
                </a:lnTo>
                <a:lnTo>
                  <a:pt x="22355" y="9248"/>
                </a:lnTo>
                <a:lnTo>
                  <a:pt x="22346" y="9239"/>
                </a:lnTo>
                <a:lnTo>
                  <a:pt x="22346" y="9248"/>
                </a:lnTo>
                <a:lnTo>
                  <a:pt x="22337" y="9248"/>
                </a:lnTo>
                <a:lnTo>
                  <a:pt x="22328" y="9248"/>
                </a:lnTo>
                <a:lnTo>
                  <a:pt x="22328" y="9239"/>
                </a:lnTo>
                <a:lnTo>
                  <a:pt x="22337" y="9239"/>
                </a:lnTo>
                <a:lnTo>
                  <a:pt x="22346" y="9231"/>
                </a:lnTo>
                <a:lnTo>
                  <a:pt x="22346" y="9222"/>
                </a:lnTo>
                <a:lnTo>
                  <a:pt x="22337" y="9222"/>
                </a:lnTo>
                <a:lnTo>
                  <a:pt x="22328" y="9231"/>
                </a:lnTo>
                <a:lnTo>
                  <a:pt x="22320" y="9239"/>
                </a:lnTo>
                <a:lnTo>
                  <a:pt x="22311" y="9239"/>
                </a:lnTo>
                <a:lnTo>
                  <a:pt x="22293" y="9248"/>
                </a:lnTo>
                <a:lnTo>
                  <a:pt x="22284" y="9248"/>
                </a:lnTo>
                <a:lnTo>
                  <a:pt x="22267" y="9239"/>
                </a:lnTo>
                <a:lnTo>
                  <a:pt x="22258" y="9231"/>
                </a:lnTo>
                <a:lnTo>
                  <a:pt x="22249" y="9239"/>
                </a:lnTo>
                <a:lnTo>
                  <a:pt x="22240" y="9239"/>
                </a:lnTo>
                <a:lnTo>
                  <a:pt x="22231" y="9231"/>
                </a:lnTo>
                <a:lnTo>
                  <a:pt x="22223" y="9231"/>
                </a:lnTo>
                <a:lnTo>
                  <a:pt x="22214" y="9231"/>
                </a:lnTo>
                <a:lnTo>
                  <a:pt x="22196" y="9222"/>
                </a:lnTo>
                <a:lnTo>
                  <a:pt x="22178" y="9222"/>
                </a:lnTo>
                <a:lnTo>
                  <a:pt x="22170" y="9222"/>
                </a:lnTo>
                <a:lnTo>
                  <a:pt x="22170" y="9213"/>
                </a:lnTo>
                <a:lnTo>
                  <a:pt x="22161" y="9213"/>
                </a:lnTo>
                <a:lnTo>
                  <a:pt x="22143" y="9213"/>
                </a:lnTo>
                <a:lnTo>
                  <a:pt x="22143" y="9204"/>
                </a:lnTo>
                <a:lnTo>
                  <a:pt x="22134" y="9195"/>
                </a:lnTo>
                <a:lnTo>
                  <a:pt x="22134" y="9187"/>
                </a:lnTo>
                <a:lnTo>
                  <a:pt x="22126" y="9187"/>
                </a:lnTo>
                <a:lnTo>
                  <a:pt x="22117" y="9195"/>
                </a:lnTo>
                <a:lnTo>
                  <a:pt x="22108" y="9195"/>
                </a:lnTo>
                <a:lnTo>
                  <a:pt x="22099" y="9187"/>
                </a:lnTo>
                <a:lnTo>
                  <a:pt x="22081" y="9178"/>
                </a:lnTo>
                <a:lnTo>
                  <a:pt x="22081" y="9169"/>
                </a:lnTo>
                <a:lnTo>
                  <a:pt x="22073" y="9178"/>
                </a:lnTo>
                <a:lnTo>
                  <a:pt x="22064" y="9178"/>
                </a:lnTo>
                <a:lnTo>
                  <a:pt x="22064" y="9169"/>
                </a:lnTo>
                <a:lnTo>
                  <a:pt x="22055" y="9169"/>
                </a:lnTo>
                <a:lnTo>
                  <a:pt x="22046" y="9178"/>
                </a:lnTo>
                <a:lnTo>
                  <a:pt x="22055" y="9187"/>
                </a:lnTo>
                <a:lnTo>
                  <a:pt x="22064" y="9195"/>
                </a:lnTo>
                <a:lnTo>
                  <a:pt x="22073" y="9195"/>
                </a:lnTo>
                <a:lnTo>
                  <a:pt x="22081" y="9195"/>
                </a:lnTo>
                <a:lnTo>
                  <a:pt x="22099" y="9195"/>
                </a:lnTo>
                <a:lnTo>
                  <a:pt x="22108" y="9204"/>
                </a:lnTo>
                <a:lnTo>
                  <a:pt x="22108" y="9213"/>
                </a:lnTo>
                <a:lnTo>
                  <a:pt x="22108" y="9222"/>
                </a:lnTo>
                <a:lnTo>
                  <a:pt x="22108" y="9231"/>
                </a:lnTo>
                <a:lnTo>
                  <a:pt x="22117" y="9239"/>
                </a:lnTo>
                <a:lnTo>
                  <a:pt x="22108" y="9239"/>
                </a:lnTo>
                <a:lnTo>
                  <a:pt x="22099" y="9239"/>
                </a:lnTo>
                <a:lnTo>
                  <a:pt x="22090" y="9248"/>
                </a:lnTo>
                <a:lnTo>
                  <a:pt x="22090" y="9257"/>
                </a:lnTo>
                <a:lnTo>
                  <a:pt x="22090" y="9248"/>
                </a:lnTo>
                <a:lnTo>
                  <a:pt x="22081" y="9248"/>
                </a:lnTo>
                <a:lnTo>
                  <a:pt x="22073" y="9248"/>
                </a:lnTo>
                <a:lnTo>
                  <a:pt x="22064" y="9257"/>
                </a:lnTo>
                <a:lnTo>
                  <a:pt x="22055" y="9248"/>
                </a:lnTo>
                <a:lnTo>
                  <a:pt x="22037" y="9248"/>
                </a:lnTo>
                <a:lnTo>
                  <a:pt x="22020" y="9248"/>
                </a:lnTo>
                <a:lnTo>
                  <a:pt x="22011" y="9248"/>
                </a:lnTo>
                <a:lnTo>
                  <a:pt x="22011" y="9239"/>
                </a:lnTo>
                <a:lnTo>
                  <a:pt x="22002" y="9239"/>
                </a:lnTo>
                <a:lnTo>
                  <a:pt x="22002" y="9248"/>
                </a:lnTo>
                <a:lnTo>
                  <a:pt x="21993" y="9248"/>
                </a:lnTo>
                <a:lnTo>
                  <a:pt x="21984" y="9248"/>
                </a:lnTo>
                <a:lnTo>
                  <a:pt x="21993" y="9248"/>
                </a:lnTo>
                <a:lnTo>
                  <a:pt x="21984" y="9257"/>
                </a:lnTo>
                <a:lnTo>
                  <a:pt x="21976" y="9257"/>
                </a:lnTo>
                <a:lnTo>
                  <a:pt x="21976" y="9266"/>
                </a:lnTo>
                <a:lnTo>
                  <a:pt x="21976" y="9275"/>
                </a:lnTo>
                <a:lnTo>
                  <a:pt x="21967" y="9266"/>
                </a:lnTo>
                <a:lnTo>
                  <a:pt x="21958" y="9266"/>
                </a:lnTo>
                <a:lnTo>
                  <a:pt x="21958" y="9284"/>
                </a:lnTo>
                <a:lnTo>
                  <a:pt x="21949" y="9284"/>
                </a:lnTo>
                <a:lnTo>
                  <a:pt x="21940" y="9284"/>
                </a:lnTo>
                <a:lnTo>
                  <a:pt x="21940" y="9301"/>
                </a:lnTo>
                <a:lnTo>
                  <a:pt x="21923" y="9301"/>
                </a:lnTo>
                <a:lnTo>
                  <a:pt x="21923" y="9310"/>
                </a:lnTo>
                <a:lnTo>
                  <a:pt x="21923" y="9319"/>
                </a:lnTo>
                <a:lnTo>
                  <a:pt x="21931" y="9328"/>
                </a:lnTo>
                <a:lnTo>
                  <a:pt x="21931" y="9337"/>
                </a:lnTo>
                <a:lnTo>
                  <a:pt x="21923" y="9337"/>
                </a:lnTo>
                <a:lnTo>
                  <a:pt x="21923" y="9345"/>
                </a:lnTo>
                <a:lnTo>
                  <a:pt x="21905" y="9345"/>
                </a:lnTo>
                <a:lnTo>
                  <a:pt x="21896" y="9354"/>
                </a:lnTo>
                <a:lnTo>
                  <a:pt x="21896" y="9363"/>
                </a:lnTo>
                <a:lnTo>
                  <a:pt x="21896" y="9372"/>
                </a:lnTo>
                <a:lnTo>
                  <a:pt x="21887" y="9381"/>
                </a:lnTo>
                <a:lnTo>
                  <a:pt x="21870" y="9398"/>
                </a:lnTo>
                <a:lnTo>
                  <a:pt x="21870" y="9407"/>
                </a:lnTo>
                <a:lnTo>
                  <a:pt x="21878" y="9416"/>
                </a:lnTo>
                <a:lnTo>
                  <a:pt x="21887" y="9425"/>
                </a:lnTo>
                <a:lnTo>
                  <a:pt x="21887" y="9434"/>
                </a:lnTo>
                <a:lnTo>
                  <a:pt x="21896" y="9442"/>
                </a:lnTo>
                <a:lnTo>
                  <a:pt x="21905" y="9442"/>
                </a:lnTo>
                <a:lnTo>
                  <a:pt x="21896" y="9442"/>
                </a:lnTo>
                <a:lnTo>
                  <a:pt x="21887" y="9442"/>
                </a:lnTo>
                <a:lnTo>
                  <a:pt x="21887" y="9451"/>
                </a:lnTo>
                <a:lnTo>
                  <a:pt x="21887" y="9460"/>
                </a:lnTo>
                <a:lnTo>
                  <a:pt x="21887" y="9469"/>
                </a:lnTo>
                <a:lnTo>
                  <a:pt x="21878" y="9460"/>
                </a:lnTo>
                <a:lnTo>
                  <a:pt x="21870" y="9451"/>
                </a:lnTo>
                <a:lnTo>
                  <a:pt x="21861" y="9442"/>
                </a:lnTo>
                <a:lnTo>
                  <a:pt x="21861" y="9451"/>
                </a:lnTo>
                <a:lnTo>
                  <a:pt x="21861" y="9460"/>
                </a:lnTo>
                <a:lnTo>
                  <a:pt x="21852" y="9469"/>
                </a:lnTo>
                <a:lnTo>
                  <a:pt x="21852" y="9460"/>
                </a:lnTo>
                <a:lnTo>
                  <a:pt x="21852" y="9451"/>
                </a:lnTo>
                <a:lnTo>
                  <a:pt x="21843" y="9442"/>
                </a:lnTo>
                <a:lnTo>
                  <a:pt x="21817" y="9442"/>
                </a:lnTo>
                <a:lnTo>
                  <a:pt x="21808" y="9442"/>
                </a:lnTo>
                <a:lnTo>
                  <a:pt x="21799" y="9442"/>
                </a:lnTo>
                <a:lnTo>
                  <a:pt x="21790" y="9451"/>
                </a:lnTo>
                <a:lnTo>
                  <a:pt x="21781" y="9451"/>
                </a:lnTo>
                <a:lnTo>
                  <a:pt x="21781" y="9460"/>
                </a:lnTo>
                <a:lnTo>
                  <a:pt x="21781" y="9469"/>
                </a:lnTo>
                <a:lnTo>
                  <a:pt x="21781" y="9478"/>
                </a:lnTo>
                <a:lnTo>
                  <a:pt x="21781" y="9469"/>
                </a:lnTo>
                <a:lnTo>
                  <a:pt x="21773" y="9478"/>
                </a:lnTo>
                <a:lnTo>
                  <a:pt x="21773" y="9460"/>
                </a:lnTo>
                <a:lnTo>
                  <a:pt x="21773" y="9451"/>
                </a:lnTo>
                <a:lnTo>
                  <a:pt x="21781" y="9442"/>
                </a:lnTo>
                <a:lnTo>
                  <a:pt x="21781" y="9434"/>
                </a:lnTo>
                <a:lnTo>
                  <a:pt x="21755" y="9416"/>
                </a:lnTo>
                <a:lnTo>
                  <a:pt x="21746" y="9407"/>
                </a:lnTo>
                <a:lnTo>
                  <a:pt x="21746" y="9398"/>
                </a:lnTo>
                <a:lnTo>
                  <a:pt x="21728" y="9389"/>
                </a:lnTo>
                <a:lnTo>
                  <a:pt x="21728" y="9381"/>
                </a:lnTo>
                <a:lnTo>
                  <a:pt x="21711" y="9372"/>
                </a:lnTo>
                <a:lnTo>
                  <a:pt x="21702" y="9372"/>
                </a:lnTo>
                <a:lnTo>
                  <a:pt x="21693" y="9363"/>
                </a:lnTo>
                <a:lnTo>
                  <a:pt x="21684" y="9363"/>
                </a:lnTo>
                <a:lnTo>
                  <a:pt x="21676" y="9363"/>
                </a:lnTo>
                <a:lnTo>
                  <a:pt x="21676" y="9372"/>
                </a:lnTo>
                <a:lnTo>
                  <a:pt x="21676" y="9381"/>
                </a:lnTo>
                <a:lnTo>
                  <a:pt x="21667" y="9389"/>
                </a:lnTo>
                <a:lnTo>
                  <a:pt x="21658" y="9389"/>
                </a:lnTo>
                <a:lnTo>
                  <a:pt x="21649" y="9381"/>
                </a:lnTo>
                <a:lnTo>
                  <a:pt x="21640" y="9389"/>
                </a:lnTo>
                <a:lnTo>
                  <a:pt x="21631" y="9389"/>
                </a:lnTo>
                <a:lnTo>
                  <a:pt x="21631" y="9381"/>
                </a:lnTo>
                <a:lnTo>
                  <a:pt x="21623" y="9381"/>
                </a:lnTo>
                <a:lnTo>
                  <a:pt x="21623" y="9389"/>
                </a:lnTo>
                <a:lnTo>
                  <a:pt x="21631" y="9389"/>
                </a:lnTo>
                <a:lnTo>
                  <a:pt x="21623" y="9398"/>
                </a:lnTo>
                <a:lnTo>
                  <a:pt x="21623" y="9407"/>
                </a:lnTo>
                <a:lnTo>
                  <a:pt x="21623" y="9416"/>
                </a:lnTo>
                <a:lnTo>
                  <a:pt x="21614" y="9416"/>
                </a:lnTo>
                <a:lnTo>
                  <a:pt x="21614" y="9425"/>
                </a:lnTo>
                <a:lnTo>
                  <a:pt x="21605" y="9425"/>
                </a:lnTo>
                <a:lnTo>
                  <a:pt x="21605" y="9416"/>
                </a:lnTo>
                <a:lnTo>
                  <a:pt x="21596" y="9416"/>
                </a:lnTo>
                <a:lnTo>
                  <a:pt x="21596" y="9407"/>
                </a:lnTo>
                <a:lnTo>
                  <a:pt x="21596" y="9398"/>
                </a:lnTo>
                <a:lnTo>
                  <a:pt x="21587" y="9398"/>
                </a:lnTo>
                <a:lnTo>
                  <a:pt x="21587" y="9407"/>
                </a:lnTo>
                <a:lnTo>
                  <a:pt x="21587" y="9416"/>
                </a:lnTo>
                <a:lnTo>
                  <a:pt x="21579" y="9416"/>
                </a:lnTo>
                <a:lnTo>
                  <a:pt x="21579" y="9425"/>
                </a:lnTo>
                <a:lnTo>
                  <a:pt x="21570" y="9425"/>
                </a:lnTo>
                <a:lnTo>
                  <a:pt x="21561" y="9425"/>
                </a:lnTo>
                <a:lnTo>
                  <a:pt x="21561" y="9434"/>
                </a:lnTo>
                <a:lnTo>
                  <a:pt x="21561" y="9442"/>
                </a:lnTo>
                <a:lnTo>
                  <a:pt x="21561" y="9451"/>
                </a:lnTo>
                <a:lnTo>
                  <a:pt x="21570" y="9460"/>
                </a:lnTo>
                <a:lnTo>
                  <a:pt x="21561" y="9460"/>
                </a:lnTo>
                <a:lnTo>
                  <a:pt x="21552" y="9460"/>
                </a:lnTo>
                <a:lnTo>
                  <a:pt x="21552" y="9451"/>
                </a:lnTo>
                <a:lnTo>
                  <a:pt x="21543" y="9460"/>
                </a:lnTo>
                <a:lnTo>
                  <a:pt x="21534" y="9469"/>
                </a:lnTo>
                <a:lnTo>
                  <a:pt x="21534" y="9478"/>
                </a:lnTo>
                <a:lnTo>
                  <a:pt x="21543" y="9478"/>
                </a:lnTo>
                <a:lnTo>
                  <a:pt x="21552" y="9478"/>
                </a:lnTo>
                <a:lnTo>
                  <a:pt x="21552" y="9487"/>
                </a:lnTo>
                <a:lnTo>
                  <a:pt x="21543" y="9487"/>
                </a:lnTo>
                <a:lnTo>
                  <a:pt x="21526" y="9478"/>
                </a:lnTo>
                <a:lnTo>
                  <a:pt x="21517" y="9487"/>
                </a:lnTo>
                <a:lnTo>
                  <a:pt x="21517" y="9495"/>
                </a:lnTo>
                <a:lnTo>
                  <a:pt x="21508" y="9487"/>
                </a:lnTo>
                <a:lnTo>
                  <a:pt x="21508" y="9495"/>
                </a:lnTo>
                <a:lnTo>
                  <a:pt x="21499" y="9504"/>
                </a:lnTo>
                <a:lnTo>
                  <a:pt x="21499" y="9513"/>
                </a:lnTo>
                <a:lnTo>
                  <a:pt x="21508" y="9522"/>
                </a:lnTo>
                <a:lnTo>
                  <a:pt x="21508" y="9531"/>
                </a:lnTo>
                <a:lnTo>
                  <a:pt x="21517" y="9513"/>
                </a:lnTo>
                <a:lnTo>
                  <a:pt x="21517" y="9522"/>
                </a:lnTo>
                <a:lnTo>
                  <a:pt x="21517" y="9531"/>
                </a:lnTo>
                <a:lnTo>
                  <a:pt x="21517" y="9540"/>
                </a:lnTo>
                <a:lnTo>
                  <a:pt x="21508" y="9540"/>
                </a:lnTo>
                <a:lnTo>
                  <a:pt x="21499" y="9540"/>
                </a:lnTo>
                <a:lnTo>
                  <a:pt x="21499" y="9548"/>
                </a:lnTo>
                <a:lnTo>
                  <a:pt x="21508" y="9557"/>
                </a:lnTo>
                <a:lnTo>
                  <a:pt x="21517" y="9557"/>
                </a:lnTo>
                <a:lnTo>
                  <a:pt x="21526" y="9557"/>
                </a:lnTo>
                <a:lnTo>
                  <a:pt x="21508" y="9557"/>
                </a:lnTo>
                <a:lnTo>
                  <a:pt x="21490" y="9557"/>
                </a:lnTo>
                <a:lnTo>
                  <a:pt x="21481" y="9557"/>
                </a:lnTo>
                <a:lnTo>
                  <a:pt x="21481" y="9548"/>
                </a:lnTo>
                <a:lnTo>
                  <a:pt x="21473" y="9548"/>
                </a:lnTo>
                <a:lnTo>
                  <a:pt x="21464" y="9557"/>
                </a:lnTo>
                <a:lnTo>
                  <a:pt x="21455" y="9548"/>
                </a:lnTo>
                <a:lnTo>
                  <a:pt x="21446" y="9540"/>
                </a:lnTo>
                <a:lnTo>
                  <a:pt x="21446" y="9548"/>
                </a:lnTo>
                <a:lnTo>
                  <a:pt x="21446" y="9557"/>
                </a:lnTo>
                <a:lnTo>
                  <a:pt x="21437" y="9566"/>
                </a:lnTo>
                <a:lnTo>
                  <a:pt x="21437" y="9575"/>
                </a:lnTo>
                <a:lnTo>
                  <a:pt x="21446" y="9584"/>
                </a:lnTo>
                <a:lnTo>
                  <a:pt x="21455" y="9592"/>
                </a:lnTo>
                <a:lnTo>
                  <a:pt x="21464" y="9592"/>
                </a:lnTo>
                <a:lnTo>
                  <a:pt x="21464" y="9601"/>
                </a:lnTo>
                <a:lnTo>
                  <a:pt x="21464" y="9610"/>
                </a:lnTo>
                <a:lnTo>
                  <a:pt x="21455" y="9619"/>
                </a:lnTo>
                <a:lnTo>
                  <a:pt x="21455" y="9610"/>
                </a:lnTo>
                <a:lnTo>
                  <a:pt x="21446" y="9610"/>
                </a:lnTo>
                <a:lnTo>
                  <a:pt x="21437" y="9610"/>
                </a:lnTo>
                <a:lnTo>
                  <a:pt x="21446" y="9619"/>
                </a:lnTo>
                <a:lnTo>
                  <a:pt x="21437" y="9637"/>
                </a:lnTo>
                <a:lnTo>
                  <a:pt x="21437" y="9645"/>
                </a:lnTo>
                <a:lnTo>
                  <a:pt x="21437" y="9637"/>
                </a:lnTo>
                <a:lnTo>
                  <a:pt x="21429" y="9628"/>
                </a:lnTo>
                <a:lnTo>
                  <a:pt x="21420" y="9610"/>
                </a:lnTo>
                <a:lnTo>
                  <a:pt x="21411" y="9592"/>
                </a:lnTo>
                <a:lnTo>
                  <a:pt x="21402" y="9584"/>
                </a:lnTo>
                <a:lnTo>
                  <a:pt x="21393" y="9566"/>
                </a:lnTo>
                <a:lnTo>
                  <a:pt x="21384" y="9575"/>
                </a:lnTo>
                <a:lnTo>
                  <a:pt x="21384" y="9584"/>
                </a:lnTo>
                <a:lnTo>
                  <a:pt x="21376" y="9592"/>
                </a:lnTo>
                <a:lnTo>
                  <a:pt x="21367" y="9592"/>
                </a:lnTo>
                <a:lnTo>
                  <a:pt x="21367" y="9601"/>
                </a:lnTo>
                <a:lnTo>
                  <a:pt x="21358" y="9601"/>
                </a:lnTo>
                <a:lnTo>
                  <a:pt x="21349" y="9610"/>
                </a:lnTo>
                <a:lnTo>
                  <a:pt x="21340" y="9619"/>
                </a:lnTo>
                <a:lnTo>
                  <a:pt x="21340" y="9628"/>
                </a:lnTo>
                <a:lnTo>
                  <a:pt x="21331" y="9637"/>
                </a:lnTo>
                <a:lnTo>
                  <a:pt x="21331" y="9645"/>
                </a:lnTo>
                <a:lnTo>
                  <a:pt x="21340" y="9663"/>
                </a:lnTo>
                <a:lnTo>
                  <a:pt x="21340" y="9681"/>
                </a:lnTo>
                <a:lnTo>
                  <a:pt x="21349" y="9681"/>
                </a:lnTo>
                <a:lnTo>
                  <a:pt x="21349" y="9690"/>
                </a:lnTo>
                <a:lnTo>
                  <a:pt x="21340" y="9690"/>
                </a:lnTo>
                <a:lnTo>
                  <a:pt x="21323" y="9707"/>
                </a:lnTo>
                <a:lnTo>
                  <a:pt x="21314" y="9716"/>
                </a:lnTo>
                <a:lnTo>
                  <a:pt x="21305" y="9725"/>
                </a:lnTo>
                <a:lnTo>
                  <a:pt x="21305" y="9734"/>
                </a:lnTo>
                <a:lnTo>
                  <a:pt x="21296" y="9743"/>
                </a:lnTo>
                <a:lnTo>
                  <a:pt x="21296" y="9751"/>
                </a:lnTo>
                <a:lnTo>
                  <a:pt x="21287" y="9760"/>
                </a:lnTo>
                <a:lnTo>
                  <a:pt x="21279" y="9778"/>
                </a:lnTo>
                <a:lnTo>
                  <a:pt x="21261" y="9795"/>
                </a:lnTo>
                <a:lnTo>
                  <a:pt x="21252" y="9804"/>
                </a:lnTo>
                <a:lnTo>
                  <a:pt x="21243" y="9804"/>
                </a:lnTo>
                <a:lnTo>
                  <a:pt x="21208" y="9822"/>
                </a:lnTo>
                <a:lnTo>
                  <a:pt x="21190" y="9822"/>
                </a:lnTo>
                <a:lnTo>
                  <a:pt x="21164" y="9831"/>
                </a:lnTo>
                <a:lnTo>
                  <a:pt x="21146" y="9831"/>
                </a:lnTo>
                <a:lnTo>
                  <a:pt x="21129" y="9831"/>
                </a:lnTo>
                <a:lnTo>
                  <a:pt x="21111" y="9831"/>
                </a:lnTo>
                <a:lnTo>
                  <a:pt x="21084" y="9848"/>
                </a:lnTo>
                <a:lnTo>
                  <a:pt x="21067" y="9857"/>
                </a:lnTo>
                <a:lnTo>
                  <a:pt x="21049" y="9857"/>
                </a:lnTo>
                <a:lnTo>
                  <a:pt x="21040" y="9866"/>
                </a:lnTo>
                <a:lnTo>
                  <a:pt x="21023" y="9875"/>
                </a:lnTo>
                <a:lnTo>
                  <a:pt x="21005" y="9884"/>
                </a:lnTo>
                <a:lnTo>
                  <a:pt x="20987" y="9884"/>
                </a:lnTo>
                <a:lnTo>
                  <a:pt x="20979" y="9884"/>
                </a:lnTo>
                <a:lnTo>
                  <a:pt x="20970" y="9884"/>
                </a:lnTo>
                <a:lnTo>
                  <a:pt x="20961" y="9884"/>
                </a:lnTo>
                <a:lnTo>
                  <a:pt x="20943" y="9884"/>
                </a:lnTo>
                <a:lnTo>
                  <a:pt x="20934" y="9884"/>
                </a:lnTo>
                <a:lnTo>
                  <a:pt x="20926" y="9884"/>
                </a:lnTo>
                <a:lnTo>
                  <a:pt x="20882" y="9910"/>
                </a:lnTo>
                <a:lnTo>
                  <a:pt x="20873" y="9919"/>
                </a:lnTo>
                <a:lnTo>
                  <a:pt x="20864" y="9928"/>
                </a:lnTo>
                <a:lnTo>
                  <a:pt x="20855" y="9937"/>
                </a:lnTo>
                <a:lnTo>
                  <a:pt x="20846" y="9946"/>
                </a:lnTo>
                <a:lnTo>
                  <a:pt x="20820" y="9954"/>
                </a:lnTo>
                <a:lnTo>
                  <a:pt x="20802" y="9963"/>
                </a:lnTo>
                <a:lnTo>
                  <a:pt x="20793" y="9972"/>
                </a:lnTo>
                <a:lnTo>
                  <a:pt x="20785" y="9981"/>
                </a:lnTo>
                <a:lnTo>
                  <a:pt x="20767" y="10007"/>
                </a:lnTo>
                <a:lnTo>
                  <a:pt x="20758" y="10016"/>
                </a:lnTo>
                <a:lnTo>
                  <a:pt x="20749" y="10016"/>
                </a:lnTo>
                <a:lnTo>
                  <a:pt x="20749" y="10025"/>
                </a:lnTo>
                <a:lnTo>
                  <a:pt x="20749" y="10007"/>
                </a:lnTo>
                <a:lnTo>
                  <a:pt x="20740" y="9998"/>
                </a:lnTo>
                <a:lnTo>
                  <a:pt x="20749" y="9981"/>
                </a:lnTo>
                <a:lnTo>
                  <a:pt x="20749" y="9972"/>
                </a:lnTo>
                <a:lnTo>
                  <a:pt x="20740" y="9972"/>
                </a:lnTo>
                <a:lnTo>
                  <a:pt x="20732" y="9981"/>
                </a:lnTo>
                <a:lnTo>
                  <a:pt x="20723" y="10007"/>
                </a:lnTo>
                <a:lnTo>
                  <a:pt x="20714" y="10034"/>
                </a:lnTo>
                <a:lnTo>
                  <a:pt x="20723" y="10051"/>
                </a:lnTo>
                <a:lnTo>
                  <a:pt x="20723" y="10060"/>
                </a:lnTo>
                <a:lnTo>
                  <a:pt x="20723" y="10078"/>
                </a:lnTo>
                <a:lnTo>
                  <a:pt x="20723" y="10087"/>
                </a:lnTo>
                <a:lnTo>
                  <a:pt x="20723" y="10096"/>
                </a:lnTo>
                <a:lnTo>
                  <a:pt x="20705" y="10122"/>
                </a:lnTo>
                <a:lnTo>
                  <a:pt x="20696" y="10131"/>
                </a:lnTo>
                <a:lnTo>
                  <a:pt x="20696" y="10148"/>
                </a:lnTo>
                <a:lnTo>
                  <a:pt x="20696" y="10157"/>
                </a:lnTo>
                <a:lnTo>
                  <a:pt x="20696" y="10175"/>
                </a:lnTo>
                <a:lnTo>
                  <a:pt x="20696" y="10184"/>
                </a:lnTo>
                <a:lnTo>
                  <a:pt x="20705" y="10193"/>
                </a:lnTo>
                <a:lnTo>
                  <a:pt x="20714" y="10219"/>
                </a:lnTo>
                <a:lnTo>
                  <a:pt x="20723" y="10228"/>
                </a:lnTo>
                <a:lnTo>
                  <a:pt x="20740" y="10263"/>
                </a:lnTo>
                <a:lnTo>
                  <a:pt x="20749" y="10281"/>
                </a:lnTo>
                <a:lnTo>
                  <a:pt x="20758" y="10290"/>
                </a:lnTo>
                <a:lnTo>
                  <a:pt x="20749" y="10307"/>
                </a:lnTo>
                <a:lnTo>
                  <a:pt x="20749" y="10316"/>
                </a:lnTo>
                <a:lnTo>
                  <a:pt x="20749" y="10325"/>
                </a:lnTo>
                <a:lnTo>
                  <a:pt x="20740" y="10325"/>
                </a:lnTo>
                <a:lnTo>
                  <a:pt x="20740" y="10316"/>
                </a:lnTo>
                <a:lnTo>
                  <a:pt x="20732" y="10316"/>
                </a:lnTo>
                <a:lnTo>
                  <a:pt x="20732" y="10299"/>
                </a:lnTo>
                <a:lnTo>
                  <a:pt x="20723" y="10299"/>
                </a:lnTo>
                <a:lnTo>
                  <a:pt x="20723" y="10307"/>
                </a:lnTo>
                <a:lnTo>
                  <a:pt x="20714" y="10307"/>
                </a:lnTo>
                <a:lnTo>
                  <a:pt x="20714" y="10299"/>
                </a:lnTo>
                <a:lnTo>
                  <a:pt x="20714" y="10281"/>
                </a:lnTo>
                <a:lnTo>
                  <a:pt x="20705" y="10272"/>
                </a:lnTo>
                <a:lnTo>
                  <a:pt x="20705" y="10263"/>
                </a:lnTo>
                <a:lnTo>
                  <a:pt x="20696" y="10263"/>
                </a:lnTo>
                <a:lnTo>
                  <a:pt x="20696" y="10272"/>
                </a:lnTo>
                <a:lnTo>
                  <a:pt x="20705" y="10290"/>
                </a:lnTo>
                <a:lnTo>
                  <a:pt x="20705" y="10299"/>
                </a:lnTo>
                <a:lnTo>
                  <a:pt x="20714" y="10316"/>
                </a:lnTo>
                <a:lnTo>
                  <a:pt x="20723" y="10316"/>
                </a:lnTo>
                <a:lnTo>
                  <a:pt x="20723" y="10325"/>
                </a:lnTo>
                <a:lnTo>
                  <a:pt x="20723" y="10334"/>
                </a:lnTo>
                <a:lnTo>
                  <a:pt x="20723" y="10343"/>
                </a:lnTo>
                <a:lnTo>
                  <a:pt x="20714" y="10343"/>
                </a:lnTo>
                <a:lnTo>
                  <a:pt x="20705" y="10343"/>
                </a:lnTo>
                <a:lnTo>
                  <a:pt x="20705" y="10325"/>
                </a:lnTo>
                <a:lnTo>
                  <a:pt x="20696" y="10307"/>
                </a:lnTo>
                <a:lnTo>
                  <a:pt x="20687" y="10299"/>
                </a:lnTo>
                <a:lnTo>
                  <a:pt x="20687" y="10307"/>
                </a:lnTo>
                <a:lnTo>
                  <a:pt x="20687" y="10316"/>
                </a:lnTo>
                <a:lnTo>
                  <a:pt x="20679" y="10307"/>
                </a:lnTo>
                <a:lnTo>
                  <a:pt x="20679" y="10316"/>
                </a:lnTo>
                <a:lnTo>
                  <a:pt x="20687" y="10325"/>
                </a:lnTo>
                <a:lnTo>
                  <a:pt x="20714" y="10360"/>
                </a:lnTo>
                <a:lnTo>
                  <a:pt x="20740" y="10404"/>
                </a:lnTo>
                <a:lnTo>
                  <a:pt x="20740" y="10413"/>
                </a:lnTo>
                <a:lnTo>
                  <a:pt x="20749" y="10449"/>
                </a:lnTo>
                <a:lnTo>
                  <a:pt x="20749" y="10457"/>
                </a:lnTo>
                <a:lnTo>
                  <a:pt x="20767" y="10475"/>
                </a:lnTo>
                <a:lnTo>
                  <a:pt x="20776" y="10493"/>
                </a:lnTo>
                <a:lnTo>
                  <a:pt x="20785" y="10502"/>
                </a:lnTo>
                <a:lnTo>
                  <a:pt x="20785" y="10510"/>
                </a:lnTo>
                <a:lnTo>
                  <a:pt x="20785" y="10519"/>
                </a:lnTo>
                <a:lnTo>
                  <a:pt x="20802" y="10546"/>
                </a:lnTo>
                <a:lnTo>
                  <a:pt x="20811" y="10563"/>
                </a:lnTo>
                <a:lnTo>
                  <a:pt x="20811" y="10572"/>
                </a:lnTo>
                <a:lnTo>
                  <a:pt x="20802" y="10590"/>
                </a:lnTo>
                <a:lnTo>
                  <a:pt x="20811" y="10616"/>
                </a:lnTo>
                <a:lnTo>
                  <a:pt x="20811" y="10625"/>
                </a:lnTo>
                <a:lnTo>
                  <a:pt x="20820" y="10660"/>
                </a:lnTo>
                <a:lnTo>
                  <a:pt x="20820" y="10678"/>
                </a:lnTo>
                <a:lnTo>
                  <a:pt x="20829" y="10687"/>
                </a:lnTo>
                <a:lnTo>
                  <a:pt x="20846" y="10713"/>
                </a:lnTo>
                <a:lnTo>
                  <a:pt x="20864" y="10749"/>
                </a:lnTo>
                <a:lnTo>
                  <a:pt x="20864" y="10766"/>
                </a:lnTo>
                <a:lnTo>
                  <a:pt x="20864" y="10802"/>
                </a:lnTo>
                <a:lnTo>
                  <a:pt x="20864" y="10819"/>
                </a:lnTo>
                <a:lnTo>
                  <a:pt x="20855" y="10819"/>
                </a:lnTo>
                <a:lnTo>
                  <a:pt x="20855" y="10828"/>
                </a:lnTo>
                <a:lnTo>
                  <a:pt x="20864" y="10855"/>
                </a:lnTo>
                <a:lnTo>
                  <a:pt x="20864" y="10872"/>
                </a:lnTo>
                <a:lnTo>
                  <a:pt x="20855" y="10881"/>
                </a:lnTo>
                <a:lnTo>
                  <a:pt x="20846" y="10899"/>
                </a:lnTo>
                <a:lnTo>
                  <a:pt x="20837" y="10908"/>
                </a:lnTo>
                <a:lnTo>
                  <a:pt x="20820" y="10908"/>
                </a:lnTo>
                <a:lnTo>
                  <a:pt x="20820" y="10899"/>
                </a:lnTo>
                <a:lnTo>
                  <a:pt x="20811" y="10899"/>
                </a:lnTo>
                <a:lnTo>
                  <a:pt x="20811" y="10916"/>
                </a:lnTo>
                <a:lnTo>
                  <a:pt x="20811" y="10943"/>
                </a:lnTo>
                <a:lnTo>
                  <a:pt x="20811" y="10952"/>
                </a:lnTo>
                <a:lnTo>
                  <a:pt x="20811" y="10960"/>
                </a:lnTo>
                <a:lnTo>
                  <a:pt x="20820" y="10960"/>
                </a:lnTo>
                <a:lnTo>
                  <a:pt x="20829" y="10960"/>
                </a:lnTo>
                <a:lnTo>
                  <a:pt x="20855" y="10969"/>
                </a:lnTo>
                <a:lnTo>
                  <a:pt x="20864" y="10978"/>
                </a:lnTo>
                <a:lnTo>
                  <a:pt x="20882" y="11005"/>
                </a:lnTo>
                <a:lnTo>
                  <a:pt x="20899" y="11005"/>
                </a:lnTo>
                <a:lnTo>
                  <a:pt x="20926" y="11022"/>
                </a:lnTo>
                <a:lnTo>
                  <a:pt x="20943" y="11022"/>
                </a:lnTo>
                <a:lnTo>
                  <a:pt x="20970" y="11022"/>
                </a:lnTo>
                <a:lnTo>
                  <a:pt x="20996" y="11031"/>
                </a:lnTo>
                <a:lnTo>
                  <a:pt x="21005" y="11022"/>
                </a:lnTo>
                <a:lnTo>
                  <a:pt x="21023" y="11022"/>
                </a:lnTo>
                <a:lnTo>
                  <a:pt x="21032" y="11022"/>
                </a:lnTo>
                <a:lnTo>
                  <a:pt x="21040" y="11022"/>
                </a:lnTo>
                <a:lnTo>
                  <a:pt x="21067" y="10996"/>
                </a:lnTo>
                <a:lnTo>
                  <a:pt x="21093" y="10978"/>
                </a:lnTo>
                <a:lnTo>
                  <a:pt x="21111" y="10978"/>
                </a:lnTo>
                <a:lnTo>
                  <a:pt x="21120" y="10978"/>
                </a:lnTo>
                <a:lnTo>
                  <a:pt x="21137" y="10969"/>
                </a:lnTo>
                <a:lnTo>
                  <a:pt x="21155" y="10943"/>
                </a:lnTo>
                <a:lnTo>
                  <a:pt x="21164" y="10934"/>
                </a:lnTo>
                <a:lnTo>
                  <a:pt x="21190" y="10934"/>
                </a:lnTo>
                <a:lnTo>
                  <a:pt x="21208" y="10934"/>
                </a:lnTo>
                <a:lnTo>
                  <a:pt x="21217" y="10934"/>
                </a:lnTo>
                <a:lnTo>
                  <a:pt x="21234" y="10925"/>
                </a:lnTo>
                <a:lnTo>
                  <a:pt x="21279" y="10925"/>
                </a:lnTo>
                <a:lnTo>
                  <a:pt x="21305" y="10925"/>
                </a:lnTo>
                <a:lnTo>
                  <a:pt x="21323" y="10925"/>
                </a:lnTo>
                <a:lnTo>
                  <a:pt x="21331" y="10925"/>
                </a:lnTo>
                <a:lnTo>
                  <a:pt x="21340" y="10934"/>
                </a:lnTo>
                <a:lnTo>
                  <a:pt x="21384" y="10925"/>
                </a:lnTo>
                <a:lnTo>
                  <a:pt x="21393" y="10925"/>
                </a:lnTo>
                <a:lnTo>
                  <a:pt x="21402" y="10925"/>
                </a:lnTo>
                <a:lnTo>
                  <a:pt x="21411" y="10934"/>
                </a:lnTo>
                <a:lnTo>
                  <a:pt x="21429" y="10925"/>
                </a:lnTo>
                <a:lnTo>
                  <a:pt x="21437" y="10925"/>
                </a:lnTo>
                <a:lnTo>
                  <a:pt x="21446" y="10925"/>
                </a:lnTo>
                <a:lnTo>
                  <a:pt x="21464" y="10908"/>
                </a:lnTo>
                <a:lnTo>
                  <a:pt x="21473" y="10890"/>
                </a:lnTo>
                <a:lnTo>
                  <a:pt x="21481" y="10863"/>
                </a:lnTo>
                <a:lnTo>
                  <a:pt x="21490" y="10855"/>
                </a:lnTo>
                <a:lnTo>
                  <a:pt x="21499" y="10855"/>
                </a:lnTo>
                <a:lnTo>
                  <a:pt x="21508" y="10846"/>
                </a:lnTo>
                <a:lnTo>
                  <a:pt x="21526" y="10846"/>
                </a:lnTo>
                <a:lnTo>
                  <a:pt x="21561" y="10819"/>
                </a:lnTo>
                <a:lnTo>
                  <a:pt x="21579" y="10819"/>
                </a:lnTo>
                <a:lnTo>
                  <a:pt x="21587" y="10810"/>
                </a:lnTo>
                <a:lnTo>
                  <a:pt x="21614" y="10793"/>
                </a:lnTo>
                <a:lnTo>
                  <a:pt x="21631" y="10793"/>
                </a:lnTo>
                <a:lnTo>
                  <a:pt x="21676" y="10802"/>
                </a:lnTo>
                <a:lnTo>
                  <a:pt x="21702" y="10793"/>
                </a:lnTo>
                <a:lnTo>
                  <a:pt x="21720" y="10793"/>
                </a:lnTo>
                <a:lnTo>
                  <a:pt x="21746" y="10784"/>
                </a:lnTo>
                <a:lnTo>
                  <a:pt x="21773" y="10775"/>
                </a:lnTo>
                <a:lnTo>
                  <a:pt x="21808" y="10766"/>
                </a:lnTo>
                <a:lnTo>
                  <a:pt x="21834" y="10749"/>
                </a:lnTo>
                <a:lnTo>
                  <a:pt x="21852" y="10749"/>
                </a:lnTo>
                <a:lnTo>
                  <a:pt x="21878" y="10740"/>
                </a:lnTo>
                <a:lnTo>
                  <a:pt x="21923" y="10740"/>
                </a:lnTo>
                <a:lnTo>
                  <a:pt x="21967" y="10740"/>
                </a:lnTo>
                <a:lnTo>
                  <a:pt x="21984" y="10740"/>
                </a:lnTo>
                <a:lnTo>
                  <a:pt x="21984" y="10731"/>
                </a:lnTo>
                <a:lnTo>
                  <a:pt x="21993" y="10731"/>
                </a:lnTo>
                <a:lnTo>
                  <a:pt x="22011" y="10731"/>
                </a:lnTo>
                <a:lnTo>
                  <a:pt x="22020" y="10740"/>
                </a:lnTo>
                <a:lnTo>
                  <a:pt x="22037" y="10749"/>
                </a:lnTo>
                <a:lnTo>
                  <a:pt x="22073" y="10775"/>
                </a:lnTo>
                <a:lnTo>
                  <a:pt x="22081" y="10775"/>
                </a:lnTo>
                <a:lnTo>
                  <a:pt x="22108" y="10766"/>
                </a:lnTo>
                <a:lnTo>
                  <a:pt x="22117" y="10766"/>
                </a:lnTo>
                <a:lnTo>
                  <a:pt x="22152" y="10784"/>
                </a:lnTo>
                <a:lnTo>
                  <a:pt x="22161" y="10784"/>
                </a:lnTo>
                <a:lnTo>
                  <a:pt x="22178" y="10784"/>
                </a:lnTo>
                <a:lnTo>
                  <a:pt x="22178" y="10793"/>
                </a:lnTo>
                <a:lnTo>
                  <a:pt x="22187" y="10793"/>
                </a:lnTo>
                <a:lnTo>
                  <a:pt x="22205" y="10810"/>
                </a:lnTo>
                <a:lnTo>
                  <a:pt x="22223" y="10819"/>
                </a:lnTo>
                <a:lnTo>
                  <a:pt x="22223" y="10828"/>
                </a:lnTo>
                <a:lnTo>
                  <a:pt x="22214" y="10837"/>
                </a:lnTo>
                <a:lnTo>
                  <a:pt x="22223" y="10855"/>
                </a:lnTo>
                <a:lnTo>
                  <a:pt x="22231" y="10863"/>
                </a:lnTo>
                <a:lnTo>
                  <a:pt x="22249" y="10872"/>
                </a:lnTo>
                <a:lnTo>
                  <a:pt x="22258" y="10872"/>
                </a:lnTo>
                <a:lnTo>
                  <a:pt x="22267" y="10881"/>
                </a:lnTo>
                <a:lnTo>
                  <a:pt x="22267" y="10890"/>
                </a:lnTo>
                <a:lnTo>
                  <a:pt x="22275" y="10908"/>
                </a:lnTo>
                <a:lnTo>
                  <a:pt x="22284" y="10916"/>
                </a:lnTo>
                <a:lnTo>
                  <a:pt x="22293" y="10925"/>
                </a:lnTo>
                <a:lnTo>
                  <a:pt x="22293" y="10934"/>
                </a:lnTo>
                <a:lnTo>
                  <a:pt x="22302" y="10952"/>
                </a:lnTo>
                <a:lnTo>
                  <a:pt x="22311" y="10969"/>
                </a:lnTo>
                <a:lnTo>
                  <a:pt x="22311" y="10987"/>
                </a:lnTo>
                <a:lnTo>
                  <a:pt x="22302" y="10978"/>
                </a:lnTo>
                <a:lnTo>
                  <a:pt x="22293" y="10978"/>
                </a:lnTo>
                <a:lnTo>
                  <a:pt x="22293" y="10987"/>
                </a:lnTo>
                <a:lnTo>
                  <a:pt x="22302" y="10987"/>
                </a:lnTo>
                <a:lnTo>
                  <a:pt x="22311" y="10996"/>
                </a:lnTo>
                <a:lnTo>
                  <a:pt x="22320" y="10996"/>
                </a:lnTo>
                <a:lnTo>
                  <a:pt x="22328" y="11013"/>
                </a:lnTo>
                <a:lnTo>
                  <a:pt x="22337" y="11013"/>
                </a:lnTo>
                <a:lnTo>
                  <a:pt x="22337" y="11005"/>
                </a:lnTo>
                <a:lnTo>
                  <a:pt x="22346" y="11013"/>
                </a:lnTo>
                <a:lnTo>
                  <a:pt x="22355" y="11013"/>
                </a:lnTo>
                <a:lnTo>
                  <a:pt x="22346" y="10996"/>
                </a:lnTo>
                <a:lnTo>
                  <a:pt x="22346" y="10987"/>
                </a:lnTo>
                <a:lnTo>
                  <a:pt x="22355" y="10987"/>
                </a:lnTo>
                <a:lnTo>
                  <a:pt x="22364" y="10969"/>
                </a:lnTo>
                <a:lnTo>
                  <a:pt x="22381" y="10943"/>
                </a:lnTo>
                <a:lnTo>
                  <a:pt x="22390" y="10934"/>
                </a:lnTo>
                <a:lnTo>
                  <a:pt x="22399" y="10925"/>
                </a:lnTo>
                <a:lnTo>
                  <a:pt x="22408" y="10925"/>
                </a:lnTo>
                <a:lnTo>
                  <a:pt x="22425" y="10916"/>
                </a:lnTo>
                <a:lnTo>
                  <a:pt x="22434" y="10916"/>
                </a:lnTo>
                <a:lnTo>
                  <a:pt x="22434" y="10908"/>
                </a:lnTo>
                <a:lnTo>
                  <a:pt x="22443" y="10908"/>
                </a:lnTo>
                <a:lnTo>
                  <a:pt x="22452" y="10890"/>
                </a:lnTo>
                <a:lnTo>
                  <a:pt x="22461" y="10872"/>
                </a:lnTo>
                <a:lnTo>
                  <a:pt x="22470" y="10863"/>
                </a:lnTo>
                <a:lnTo>
                  <a:pt x="22478" y="10855"/>
                </a:lnTo>
                <a:lnTo>
                  <a:pt x="22487" y="10837"/>
                </a:lnTo>
                <a:lnTo>
                  <a:pt x="22487" y="10828"/>
                </a:lnTo>
                <a:lnTo>
                  <a:pt x="22487" y="10819"/>
                </a:lnTo>
                <a:lnTo>
                  <a:pt x="22487" y="10828"/>
                </a:lnTo>
                <a:lnTo>
                  <a:pt x="22496" y="10837"/>
                </a:lnTo>
                <a:lnTo>
                  <a:pt x="22505" y="10863"/>
                </a:lnTo>
                <a:lnTo>
                  <a:pt x="22496" y="10863"/>
                </a:lnTo>
                <a:lnTo>
                  <a:pt x="22487" y="10872"/>
                </a:lnTo>
                <a:lnTo>
                  <a:pt x="22487" y="10881"/>
                </a:lnTo>
                <a:lnTo>
                  <a:pt x="22496" y="10890"/>
                </a:lnTo>
                <a:lnTo>
                  <a:pt x="22496" y="10899"/>
                </a:lnTo>
                <a:lnTo>
                  <a:pt x="22487" y="10908"/>
                </a:lnTo>
                <a:lnTo>
                  <a:pt x="22478" y="10925"/>
                </a:lnTo>
                <a:lnTo>
                  <a:pt x="22461" y="10952"/>
                </a:lnTo>
                <a:lnTo>
                  <a:pt x="22461" y="10960"/>
                </a:lnTo>
                <a:lnTo>
                  <a:pt x="22461" y="10969"/>
                </a:lnTo>
                <a:lnTo>
                  <a:pt x="22461" y="10978"/>
                </a:lnTo>
                <a:lnTo>
                  <a:pt x="22461" y="10987"/>
                </a:lnTo>
                <a:lnTo>
                  <a:pt x="22461" y="10996"/>
                </a:lnTo>
                <a:lnTo>
                  <a:pt x="22461" y="11013"/>
                </a:lnTo>
                <a:lnTo>
                  <a:pt x="22452" y="11013"/>
                </a:lnTo>
                <a:lnTo>
                  <a:pt x="22443" y="11013"/>
                </a:lnTo>
                <a:lnTo>
                  <a:pt x="22434" y="11013"/>
                </a:lnTo>
                <a:lnTo>
                  <a:pt x="22425" y="11013"/>
                </a:lnTo>
                <a:lnTo>
                  <a:pt x="22417" y="11040"/>
                </a:lnTo>
                <a:lnTo>
                  <a:pt x="22425" y="11040"/>
                </a:lnTo>
                <a:lnTo>
                  <a:pt x="22434" y="11040"/>
                </a:lnTo>
                <a:lnTo>
                  <a:pt x="22452" y="11031"/>
                </a:lnTo>
                <a:lnTo>
                  <a:pt x="22461" y="11031"/>
                </a:lnTo>
                <a:lnTo>
                  <a:pt x="22470" y="11031"/>
                </a:lnTo>
                <a:lnTo>
                  <a:pt x="22478" y="11031"/>
                </a:lnTo>
                <a:lnTo>
                  <a:pt x="22496" y="10996"/>
                </a:lnTo>
                <a:lnTo>
                  <a:pt x="22496" y="10978"/>
                </a:lnTo>
                <a:lnTo>
                  <a:pt x="22505" y="10960"/>
                </a:lnTo>
                <a:lnTo>
                  <a:pt x="22505" y="10952"/>
                </a:lnTo>
                <a:lnTo>
                  <a:pt x="22514" y="10960"/>
                </a:lnTo>
                <a:lnTo>
                  <a:pt x="22523" y="10969"/>
                </a:lnTo>
                <a:lnTo>
                  <a:pt x="22531" y="10987"/>
                </a:lnTo>
                <a:lnTo>
                  <a:pt x="22540" y="10996"/>
                </a:lnTo>
                <a:lnTo>
                  <a:pt x="22540" y="11022"/>
                </a:lnTo>
                <a:lnTo>
                  <a:pt x="22531" y="11049"/>
                </a:lnTo>
                <a:lnTo>
                  <a:pt x="22523" y="11058"/>
                </a:lnTo>
                <a:lnTo>
                  <a:pt x="22514" y="11066"/>
                </a:lnTo>
                <a:lnTo>
                  <a:pt x="22531" y="11075"/>
                </a:lnTo>
                <a:lnTo>
                  <a:pt x="22540" y="11075"/>
                </a:lnTo>
                <a:lnTo>
                  <a:pt x="22558" y="11066"/>
                </a:lnTo>
                <a:lnTo>
                  <a:pt x="22567" y="11066"/>
                </a:lnTo>
                <a:lnTo>
                  <a:pt x="22567" y="11058"/>
                </a:lnTo>
                <a:lnTo>
                  <a:pt x="22575" y="11058"/>
                </a:lnTo>
                <a:lnTo>
                  <a:pt x="22584" y="11049"/>
                </a:lnTo>
                <a:lnTo>
                  <a:pt x="22593" y="11049"/>
                </a:lnTo>
                <a:lnTo>
                  <a:pt x="22602" y="11058"/>
                </a:lnTo>
                <a:lnTo>
                  <a:pt x="22593" y="11058"/>
                </a:lnTo>
                <a:lnTo>
                  <a:pt x="22593" y="11066"/>
                </a:lnTo>
                <a:lnTo>
                  <a:pt x="22584" y="11066"/>
                </a:lnTo>
                <a:lnTo>
                  <a:pt x="22575" y="11066"/>
                </a:lnTo>
                <a:lnTo>
                  <a:pt x="22575" y="11075"/>
                </a:lnTo>
                <a:lnTo>
                  <a:pt x="22593" y="11084"/>
                </a:lnTo>
                <a:lnTo>
                  <a:pt x="22611" y="11102"/>
                </a:lnTo>
                <a:lnTo>
                  <a:pt x="22611" y="11110"/>
                </a:lnTo>
                <a:lnTo>
                  <a:pt x="22628" y="11137"/>
                </a:lnTo>
                <a:lnTo>
                  <a:pt x="22637" y="11155"/>
                </a:lnTo>
                <a:lnTo>
                  <a:pt x="22637" y="11163"/>
                </a:lnTo>
                <a:lnTo>
                  <a:pt x="22628" y="11181"/>
                </a:lnTo>
                <a:lnTo>
                  <a:pt x="22628" y="11190"/>
                </a:lnTo>
                <a:lnTo>
                  <a:pt x="22628" y="11199"/>
                </a:lnTo>
                <a:lnTo>
                  <a:pt x="22628" y="11208"/>
                </a:lnTo>
                <a:lnTo>
                  <a:pt x="22637" y="11216"/>
                </a:lnTo>
                <a:lnTo>
                  <a:pt x="22664" y="11243"/>
                </a:lnTo>
                <a:lnTo>
                  <a:pt x="22672" y="11261"/>
                </a:lnTo>
                <a:lnTo>
                  <a:pt x="22690" y="11269"/>
                </a:lnTo>
                <a:lnTo>
                  <a:pt x="22725" y="11278"/>
                </a:lnTo>
                <a:lnTo>
                  <a:pt x="22734" y="11287"/>
                </a:lnTo>
                <a:lnTo>
                  <a:pt x="22752" y="11305"/>
                </a:lnTo>
                <a:lnTo>
                  <a:pt x="22761" y="11305"/>
                </a:lnTo>
                <a:lnTo>
                  <a:pt x="22770" y="11305"/>
                </a:lnTo>
                <a:lnTo>
                  <a:pt x="22778" y="11296"/>
                </a:lnTo>
                <a:lnTo>
                  <a:pt x="22787" y="11296"/>
                </a:lnTo>
                <a:lnTo>
                  <a:pt x="22805" y="11305"/>
                </a:lnTo>
                <a:lnTo>
                  <a:pt x="22822" y="11305"/>
                </a:lnTo>
                <a:lnTo>
                  <a:pt x="22831" y="11305"/>
                </a:lnTo>
                <a:lnTo>
                  <a:pt x="22840" y="11313"/>
                </a:lnTo>
                <a:lnTo>
                  <a:pt x="22858" y="11322"/>
                </a:lnTo>
                <a:lnTo>
                  <a:pt x="22875" y="11322"/>
                </a:lnTo>
                <a:lnTo>
                  <a:pt x="22884" y="11331"/>
                </a:lnTo>
                <a:lnTo>
                  <a:pt x="22893" y="11331"/>
                </a:lnTo>
                <a:lnTo>
                  <a:pt x="22911" y="11340"/>
                </a:lnTo>
                <a:lnTo>
                  <a:pt x="22920" y="11340"/>
                </a:lnTo>
                <a:lnTo>
                  <a:pt x="22928" y="11331"/>
                </a:lnTo>
                <a:lnTo>
                  <a:pt x="22946" y="11313"/>
                </a:lnTo>
                <a:lnTo>
                  <a:pt x="22964" y="11305"/>
                </a:lnTo>
                <a:lnTo>
                  <a:pt x="22972" y="11296"/>
                </a:lnTo>
                <a:lnTo>
                  <a:pt x="22981" y="11296"/>
                </a:lnTo>
                <a:lnTo>
                  <a:pt x="22990" y="11287"/>
                </a:lnTo>
                <a:lnTo>
                  <a:pt x="22981" y="11287"/>
                </a:lnTo>
                <a:lnTo>
                  <a:pt x="22972" y="11278"/>
                </a:lnTo>
                <a:lnTo>
                  <a:pt x="22981" y="11278"/>
                </a:lnTo>
                <a:lnTo>
                  <a:pt x="23008" y="11261"/>
                </a:lnTo>
                <a:lnTo>
                  <a:pt x="23017" y="11269"/>
                </a:lnTo>
                <a:lnTo>
                  <a:pt x="23025" y="11278"/>
                </a:lnTo>
                <a:lnTo>
                  <a:pt x="23017" y="11287"/>
                </a:lnTo>
                <a:lnTo>
                  <a:pt x="23017" y="11296"/>
                </a:lnTo>
                <a:lnTo>
                  <a:pt x="23008" y="11296"/>
                </a:lnTo>
                <a:lnTo>
                  <a:pt x="22999" y="11305"/>
                </a:lnTo>
                <a:lnTo>
                  <a:pt x="22999" y="11296"/>
                </a:lnTo>
                <a:lnTo>
                  <a:pt x="23008" y="11305"/>
                </a:lnTo>
                <a:lnTo>
                  <a:pt x="23017" y="11313"/>
                </a:lnTo>
                <a:lnTo>
                  <a:pt x="23025" y="11305"/>
                </a:lnTo>
                <a:lnTo>
                  <a:pt x="23034" y="11296"/>
                </a:lnTo>
                <a:lnTo>
                  <a:pt x="23034" y="11287"/>
                </a:lnTo>
                <a:lnTo>
                  <a:pt x="23043" y="11287"/>
                </a:lnTo>
                <a:lnTo>
                  <a:pt x="23052" y="11296"/>
                </a:lnTo>
                <a:lnTo>
                  <a:pt x="23052" y="11305"/>
                </a:lnTo>
                <a:lnTo>
                  <a:pt x="23043" y="11313"/>
                </a:lnTo>
                <a:lnTo>
                  <a:pt x="23052" y="11322"/>
                </a:lnTo>
                <a:lnTo>
                  <a:pt x="23061" y="11331"/>
                </a:lnTo>
                <a:lnTo>
                  <a:pt x="23069" y="11331"/>
                </a:lnTo>
                <a:lnTo>
                  <a:pt x="23078" y="11340"/>
                </a:lnTo>
                <a:lnTo>
                  <a:pt x="23087" y="11349"/>
                </a:lnTo>
                <a:lnTo>
                  <a:pt x="23096" y="11340"/>
                </a:lnTo>
                <a:lnTo>
                  <a:pt x="23105" y="11349"/>
                </a:lnTo>
                <a:lnTo>
                  <a:pt x="23114" y="11366"/>
                </a:lnTo>
                <a:lnTo>
                  <a:pt x="23122" y="11366"/>
                </a:lnTo>
                <a:lnTo>
                  <a:pt x="23122" y="11358"/>
                </a:lnTo>
                <a:lnTo>
                  <a:pt x="23122" y="11340"/>
                </a:lnTo>
                <a:lnTo>
                  <a:pt x="23114" y="11349"/>
                </a:lnTo>
                <a:lnTo>
                  <a:pt x="23114" y="11340"/>
                </a:lnTo>
                <a:lnTo>
                  <a:pt x="23105" y="11340"/>
                </a:lnTo>
                <a:lnTo>
                  <a:pt x="23105" y="11331"/>
                </a:lnTo>
                <a:lnTo>
                  <a:pt x="23114" y="11331"/>
                </a:lnTo>
                <a:lnTo>
                  <a:pt x="23122" y="11331"/>
                </a:lnTo>
                <a:lnTo>
                  <a:pt x="23149" y="11331"/>
                </a:lnTo>
                <a:lnTo>
                  <a:pt x="23193" y="11287"/>
                </a:lnTo>
                <a:lnTo>
                  <a:pt x="23211" y="11278"/>
                </a:lnTo>
                <a:lnTo>
                  <a:pt x="23228" y="11269"/>
                </a:lnTo>
                <a:lnTo>
                  <a:pt x="23246" y="11261"/>
                </a:lnTo>
                <a:lnTo>
                  <a:pt x="23255" y="11261"/>
                </a:lnTo>
                <a:lnTo>
                  <a:pt x="23308" y="11252"/>
                </a:lnTo>
                <a:lnTo>
                  <a:pt x="23334" y="11252"/>
                </a:lnTo>
                <a:lnTo>
                  <a:pt x="23343" y="11252"/>
                </a:lnTo>
                <a:lnTo>
                  <a:pt x="23352" y="11252"/>
                </a:lnTo>
                <a:lnTo>
                  <a:pt x="23361" y="11234"/>
                </a:lnTo>
                <a:lnTo>
                  <a:pt x="23369" y="11234"/>
                </a:lnTo>
                <a:lnTo>
                  <a:pt x="23378" y="11234"/>
                </a:lnTo>
                <a:lnTo>
                  <a:pt x="23378" y="11225"/>
                </a:lnTo>
                <a:lnTo>
                  <a:pt x="23378" y="11216"/>
                </a:lnTo>
                <a:lnTo>
                  <a:pt x="23378" y="11208"/>
                </a:lnTo>
                <a:lnTo>
                  <a:pt x="23378" y="11190"/>
                </a:lnTo>
                <a:lnTo>
                  <a:pt x="23378" y="11172"/>
                </a:lnTo>
                <a:lnTo>
                  <a:pt x="23378" y="11163"/>
                </a:lnTo>
                <a:lnTo>
                  <a:pt x="23387" y="11146"/>
                </a:lnTo>
                <a:lnTo>
                  <a:pt x="23387" y="11137"/>
                </a:lnTo>
                <a:lnTo>
                  <a:pt x="23396" y="11110"/>
                </a:lnTo>
                <a:lnTo>
                  <a:pt x="23396" y="11102"/>
                </a:lnTo>
                <a:lnTo>
                  <a:pt x="23396" y="11084"/>
                </a:lnTo>
                <a:lnTo>
                  <a:pt x="23405" y="11075"/>
                </a:lnTo>
                <a:lnTo>
                  <a:pt x="23414" y="11066"/>
                </a:lnTo>
                <a:lnTo>
                  <a:pt x="23422" y="11040"/>
                </a:lnTo>
                <a:lnTo>
                  <a:pt x="23431" y="11031"/>
                </a:lnTo>
                <a:lnTo>
                  <a:pt x="23440" y="11031"/>
                </a:lnTo>
                <a:lnTo>
                  <a:pt x="23431" y="11031"/>
                </a:lnTo>
                <a:lnTo>
                  <a:pt x="23431" y="11022"/>
                </a:lnTo>
                <a:lnTo>
                  <a:pt x="23440" y="11022"/>
                </a:lnTo>
                <a:lnTo>
                  <a:pt x="23440" y="11013"/>
                </a:lnTo>
                <a:lnTo>
                  <a:pt x="23440" y="10996"/>
                </a:lnTo>
                <a:lnTo>
                  <a:pt x="23449" y="10978"/>
                </a:lnTo>
                <a:lnTo>
                  <a:pt x="23449" y="10969"/>
                </a:lnTo>
                <a:lnTo>
                  <a:pt x="23458" y="10960"/>
                </a:lnTo>
                <a:lnTo>
                  <a:pt x="23467" y="10952"/>
                </a:lnTo>
                <a:lnTo>
                  <a:pt x="23475" y="10943"/>
                </a:lnTo>
                <a:lnTo>
                  <a:pt x="23467" y="10934"/>
                </a:lnTo>
                <a:lnTo>
                  <a:pt x="23475" y="10934"/>
                </a:lnTo>
                <a:lnTo>
                  <a:pt x="23475" y="10925"/>
                </a:lnTo>
                <a:lnTo>
                  <a:pt x="23484" y="10908"/>
                </a:lnTo>
                <a:lnTo>
                  <a:pt x="23475" y="10899"/>
                </a:lnTo>
                <a:lnTo>
                  <a:pt x="23484" y="10899"/>
                </a:lnTo>
                <a:lnTo>
                  <a:pt x="23493" y="10890"/>
                </a:lnTo>
                <a:lnTo>
                  <a:pt x="23493" y="10881"/>
                </a:lnTo>
                <a:lnTo>
                  <a:pt x="23502" y="10872"/>
                </a:lnTo>
                <a:lnTo>
                  <a:pt x="23502" y="10863"/>
                </a:lnTo>
                <a:lnTo>
                  <a:pt x="23519" y="10846"/>
                </a:lnTo>
                <a:lnTo>
                  <a:pt x="23528" y="10837"/>
                </a:lnTo>
                <a:lnTo>
                  <a:pt x="23546" y="10837"/>
                </a:lnTo>
                <a:lnTo>
                  <a:pt x="23546" y="10828"/>
                </a:lnTo>
                <a:lnTo>
                  <a:pt x="23537" y="10828"/>
                </a:lnTo>
                <a:lnTo>
                  <a:pt x="23546" y="10828"/>
                </a:lnTo>
                <a:lnTo>
                  <a:pt x="23546" y="10819"/>
                </a:lnTo>
                <a:lnTo>
                  <a:pt x="23555" y="10819"/>
                </a:lnTo>
                <a:lnTo>
                  <a:pt x="23564" y="10810"/>
                </a:lnTo>
                <a:lnTo>
                  <a:pt x="23572" y="10802"/>
                </a:lnTo>
                <a:lnTo>
                  <a:pt x="23572" y="10793"/>
                </a:lnTo>
                <a:lnTo>
                  <a:pt x="23572" y="10775"/>
                </a:lnTo>
                <a:lnTo>
                  <a:pt x="23590" y="10757"/>
                </a:lnTo>
                <a:lnTo>
                  <a:pt x="23599" y="10731"/>
                </a:lnTo>
                <a:lnTo>
                  <a:pt x="23599" y="10705"/>
                </a:lnTo>
                <a:lnTo>
                  <a:pt x="23608" y="10696"/>
                </a:lnTo>
                <a:lnTo>
                  <a:pt x="23608" y="10687"/>
                </a:lnTo>
                <a:lnTo>
                  <a:pt x="23608" y="10669"/>
                </a:lnTo>
                <a:lnTo>
                  <a:pt x="23608" y="10660"/>
                </a:lnTo>
                <a:lnTo>
                  <a:pt x="23616" y="10625"/>
                </a:lnTo>
                <a:lnTo>
                  <a:pt x="23616" y="10607"/>
                </a:lnTo>
                <a:lnTo>
                  <a:pt x="23625" y="10599"/>
                </a:lnTo>
                <a:lnTo>
                  <a:pt x="23625" y="10572"/>
                </a:lnTo>
                <a:lnTo>
                  <a:pt x="23625" y="10554"/>
                </a:lnTo>
                <a:lnTo>
                  <a:pt x="23634" y="10537"/>
                </a:lnTo>
                <a:lnTo>
                  <a:pt x="23652" y="10519"/>
                </a:lnTo>
                <a:lnTo>
                  <a:pt x="23652" y="10502"/>
                </a:lnTo>
                <a:lnTo>
                  <a:pt x="23643" y="10493"/>
                </a:lnTo>
                <a:close/>
                <a:moveTo>
                  <a:pt x="23634" y="10413"/>
                </a:moveTo>
                <a:lnTo>
                  <a:pt x="23634" y="10422"/>
                </a:lnTo>
                <a:lnTo>
                  <a:pt x="23634" y="10431"/>
                </a:lnTo>
                <a:lnTo>
                  <a:pt x="23643" y="10404"/>
                </a:lnTo>
                <a:lnTo>
                  <a:pt x="23634" y="10404"/>
                </a:lnTo>
                <a:close/>
                <a:moveTo>
                  <a:pt x="23255" y="11437"/>
                </a:moveTo>
                <a:lnTo>
                  <a:pt x="23246" y="11437"/>
                </a:lnTo>
                <a:lnTo>
                  <a:pt x="23237" y="11419"/>
                </a:lnTo>
                <a:lnTo>
                  <a:pt x="23228" y="11419"/>
                </a:lnTo>
                <a:lnTo>
                  <a:pt x="23228" y="11428"/>
                </a:lnTo>
                <a:lnTo>
                  <a:pt x="23219" y="11428"/>
                </a:lnTo>
                <a:lnTo>
                  <a:pt x="23219" y="11437"/>
                </a:lnTo>
                <a:lnTo>
                  <a:pt x="23228" y="11437"/>
                </a:lnTo>
                <a:lnTo>
                  <a:pt x="23228" y="11446"/>
                </a:lnTo>
                <a:lnTo>
                  <a:pt x="23237" y="11455"/>
                </a:lnTo>
                <a:lnTo>
                  <a:pt x="23237" y="11464"/>
                </a:lnTo>
                <a:lnTo>
                  <a:pt x="23246" y="11464"/>
                </a:lnTo>
                <a:lnTo>
                  <a:pt x="23255" y="11464"/>
                </a:lnTo>
                <a:lnTo>
                  <a:pt x="23255" y="11455"/>
                </a:lnTo>
                <a:lnTo>
                  <a:pt x="23264" y="11455"/>
                </a:lnTo>
                <a:lnTo>
                  <a:pt x="23255" y="11455"/>
                </a:lnTo>
                <a:lnTo>
                  <a:pt x="23255" y="11446"/>
                </a:lnTo>
                <a:close/>
                <a:moveTo>
                  <a:pt x="23264" y="11472"/>
                </a:moveTo>
                <a:lnTo>
                  <a:pt x="23255" y="11472"/>
                </a:lnTo>
                <a:lnTo>
                  <a:pt x="23237" y="11472"/>
                </a:lnTo>
                <a:lnTo>
                  <a:pt x="23237" y="11481"/>
                </a:lnTo>
                <a:lnTo>
                  <a:pt x="23246" y="11481"/>
                </a:lnTo>
                <a:lnTo>
                  <a:pt x="23255" y="11481"/>
                </a:lnTo>
                <a:lnTo>
                  <a:pt x="23264" y="11481"/>
                </a:lnTo>
                <a:lnTo>
                  <a:pt x="23272" y="11481"/>
                </a:lnTo>
                <a:close/>
                <a:moveTo>
                  <a:pt x="23643" y="9195"/>
                </a:moveTo>
                <a:lnTo>
                  <a:pt x="23625" y="9187"/>
                </a:lnTo>
                <a:lnTo>
                  <a:pt x="23616" y="9178"/>
                </a:lnTo>
                <a:lnTo>
                  <a:pt x="23616" y="9187"/>
                </a:lnTo>
                <a:lnTo>
                  <a:pt x="23625" y="9187"/>
                </a:lnTo>
                <a:lnTo>
                  <a:pt x="23625" y="9195"/>
                </a:lnTo>
                <a:lnTo>
                  <a:pt x="23634" y="9195"/>
                </a:lnTo>
                <a:lnTo>
                  <a:pt x="23643" y="9204"/>
                </a:lnTo>
                <a:lnTo>
                  <a:pt x="23652" y="9204"/>
                </a:lnTo>
                <a:lnTo>
                  <a:pt x="23661" y="9204"/>
                </a:lnTo>
                <a:lnTo>
                  <a:pt x="23652" y="9195"/>
                </a:lnTo>
                <a:close/>
                <a:moveTo>
                  <a:pt x="23255" y="11490"/>
                </a:moveTo>
                <a:lnTo>
                  <a:pt x="23246" y="11490"/>
                </a:lnTo>
                <a:close/>
                <a:moveTo>
                  <a:pt x="23052" y="11305"/>
                </a:moveTo>
                <a:lnTo>
                  <a:pt x="23043" y="11296"/>
                </a:lnTo>
                <a:lnTo>
                  <a:pt x="23034" y="11296"/>
                </a:lnTo>
                <a:lnTo>
                  <a:pt x="23034" y="11305"/>
                </a:lnTo>
                <a:lnTo>
                  <a:pt x="23043" y="11305"/>
                </a:lnTo>
                <a:close/>
                <a:moveTo>
                  <a:pt x="23802" y="8860"/>
                </a:moveTo>
                <a:lnTo>
                  <a:pt x="23802" y="8869"/>
                </a:lnTo>
                <a:lnTo>
                  <a:pt x="23811" y="8869"/>
                </a:lnTo>
                <a:close/>
                <a:moveTo>
                  <a:pt x="23819" y="8825"/>
                </a:moveTo>
                <a:lnTo>
                  <a:pt x="23811" y="8816"/>
                </a:lnTo>
                <a:lnTo>
                  <a:pt x="23802" y="8816"/>
                </a:lnTo>
                <a:lnTo>
                  <a:pt x="23802" y="8807"/>
                </a:lnTo>
                <a:lnTo>
                  <a:pt x="23793" y="8807"/>
                </a:lnTo>
                <a:lnTo>
                  <a:pt x="23784" y="8798"/>
                </a:lnTo>
                <a:lnTo>
                  <a:pt x="23775" y="8789"/>
                </a:lnTo>
                <a:lnTo>
                  <a:pt x="23766" y="8781"/>
                </a:lnTo>
                <a:lnTo>
                  <a:pt x="23766" y="8772"/>
                </a:lnTo>
                <a:lnTo>
                  <a:pt x="23758" y="8763"/>
                </a:lnTo>
                <a:lnTo>
                  <a:pt x="23749" y="8754"/>
                </a:lnTo>
                <a:lnTo>
                  <a:pt x="23740" y="8754"/>
                </a:lnTo>
                <a:lnTo>
                  <a:pt x="23731" y="8754"/>
                </a:lnTo>
                <a:lnTo>
                  <a:pt x="23731" y="8745"/>
                </a:lnTo>
                <a:lnTo>
                  <a:pt x="23731" y="8754"/>
                </a:lnTo>
                <a:lnTo>
                  <a:pt x="23731" y="8772"/>
                </a:lnTo>
                <a:lnTo>
                  <a:pt x="23731" y="8781"/>
                </a:lnTo>
                <a:lnTo>
                  <a:pt x="23731" y="8789"/>
                </a:lnTo>
                <a:lnTo>
                  <a:pt x="23740" y="8798"/>
                </a:lnTo>
                <a:lnTo>
                  <a:pt x="23749" y="8798"/>
                </a:lnTo>
                <a:lnTo>
                  <a:pt x="23749" y="8807"/>
                </a:lnTo>
                <a:lnTo>
                  <a:pt x="23758" y="8807"/>
                </a:lnTo>
                <a:lnTo>
                  <a:pt x="23766" y="8816"/>
                </a:lnTo>
                <a:lnTo>
                  <a:pt x="23766" y="8825"/>
                </a:lnTo>
                <a:lnTo>
                  <a:pt x="23766" y="8833"/>
                </a:lnTo>
                <a:lnTo>
                  <a:pt x="23775" y="8842"/>
                </a:lnTo>
                <a:lnTo>
                  <a:pt x="23784" y="8851"/>
                </a:lnTo>
                <a:lnTo>
                  <a:pt x="23793" y="8851"/>
                </a:lnTo>
                <a:lnTo>
                  <a:pt x="23802" y="8851"/>
                </a:lnTo>
                <a:lnTo>
                  <a:pt x="23811" y="8851"/>
                </a:lnTo>
                <a:lnTo>
                  <a:pt x="23819" y="8842"/>
                </a:lnTo>
                <a:lnTo>
                  <a:pt x="23819" y="8851"/>
                </a:lnTo>
                <a:lnTo>
                  <a:pt x="23819" y="8842"/>
                </a:lnTo>
                <a:lnTo>
                  <a:pt x="23819" y="8833"/>
                </a:lnTo>
                <a:close/>
                <a:moveTo>
                  <a:pt x="23740" y="4386"/>
                </a:moveTo>
                <a:lnTo>
                  <a:pt x="23722" y="4413"/>
                </a:lnTo>
                <a:lnTo>
                  <a:pt x="23722" y="4422"/>
                </a:lnTo>
                <a:lnTo>
                  <a:pt x="23731" y="4422"/>
                </a:lnTo>
                <a:lnTo>
                  <a:pt x="23740" y="4422"/>
                </a:lnTo>
                <a:lnTo>
                  <a:pt x="23740" y="4413"/>
                </a:lnTo>
                <a:lnTo>
                  <a:pt x="23740" y="4404"/>
                </a:lnTo>
                <a:lnTo>
                  <a:pt x="23740" y="4395"/>
                </a:lnTo>
                <a:close/>
                <a:moveTo>
                  <a:pt x="23652" y="8648"/>
                </a:moveTo>
                <a:lnTo>
                  <a:pt x="23643" y="8648"/>
                </a:lnTo>
                <a:close/>
                <a:moveTo>
                  <a:pt x="23793" y="4272"/>
                </a:moveTo>
                <a:lnTo>
                  <a:pt x="23802" y="4272"/>
                </a:lnTo>
                <a:lnTo>
                  <a:pt x="23802" y="4263"/>
                </a:lnTo>
                <a:lnTo>
                  <a:pt x="23793" y="4263"/>
                </a:lnTo>
                <a:lnTo>
                  <a:pt x="23784" y="4263"/>
                </a:lnTo>
                <a:lnTo>
                  <a:pt x="23784" y="4272"/>
                </a:lnTo>
                <a:close/>
                <a:moveTo>
                  <a:pt x="23731" y="8728"/>
                </a:moveTo>
                <a:lnTo>
                  <a:pt x="23731" y="8719"/>
                </a:lnTo>
                <a:lnTo>
                  <a:pt x="23722" y="8719"/>
                </a:lnTo>
                <a:lnTo>
                  <a:pt x="23714" y="8728"/>
                </a:lnTo>
                <a:lnTo>
                  <a:pt x="23722" y="8728"/>
                </a:lnTo>
                <a:lnTo>
                  <a:pt x="23722" y="8736"/>
                </a:lnTo>
                <a:lnTo>
                  <a:pt x="23722" y="8745"/>
                </a:lnTo>
                <a:lnTo>
                  <a:pt x="23731" y="8745"/>
                </a:lnTo>
                <a:lnTo>
                  <a:pt x="23731" y="8736"/>
                </a:lnTo>
                <a:close/>
                <a:moveTo>
                  <a:pt x="23687" y="4466"/>
                </a:moveTo>
                <a:lnTo>
                  <a:pt x="23696" y="4457"/>
                </a:lnTo>
                <a:lnTo>
                  <a:pt x="23687" y="4457"/>
                </a:lnTo>
                <a:lnTo>
                  <a:pt x="23687" y="4466"/>
                </a:lnTo>
                <a:lnTo>
                  <a:pt x="23678" y="4466"/>
                </a:lnTo>
                <a:lnTo>
                  <a:pt x="23678" y="4475"/>
                </a:lnTo>
                <a:close/>
                <a:moveTo>
                  <a:pt x="23687" y="9178"/>
                </a:moveTo>
                <a:lnTo>
                  <a:pt x="23687" y="9187"/>
                </a:lnTo>
                <a:lnTo>
                  <a:pt x="23678" y="9187"/>
                </a:lnTo>
                <a:lnTo>
                  <a:pt x="23687" y="9187"/>
                </a:lnTo>
                <a:lnTo>
                  <a:pt x="23696" y="9187"/>
                </a:lnTo>
                <a:close/>
                <a:moveTo>
                  <a:pt x="23828" y="4280"/>
                </a:moveTo>
                <a:lnTo>
                  <a:pt x="23819" y="4289"/>
                </a:lnTo>
                <a:lnTo>
                  <a:pt x="23811" y="4307"/>
                </a:lnTo>
                <a:lnTo>
                  <a:pt x="23802" y="4316"/>
                </a:lnTo>
                <a:lnTo>
                  <a:pt x="23784" y="4316"/>
                </a:lnTo>
                <a:lnTo>
                  <a:pt x="23775" y="4325"/>
                </a:lnTo>
                <a:lnTo>
                  <a:pt x="23766" y="4325"/>
                </a:lnTo>
                <a:lnTo>
                  <a:pt x="23766" y="4333"/>
                </a:lnTo>
                <a:lnTo>
                  <a:pt x="23766" y="4342"/>
                </a:lnTo>
                <a:lnTo>
                  <a:pt x="23775" y="4342"/>
                </a:lnTo>
                <a:lnTo>
                  <a:pt x="23784" y="4351"/>
                </a:lnTo>
                <a:lnTo>
                  <a:pt x="23784" y="4342"/>
                </a:lnTo>
                <a:lnTo>
                  <a:pt x="23793" y="4342"/>
                </a:lnTo>
                <a:lnTo>
                  <a:pt x="23793" y="4333"/>
                </a:lnTo>
                <a:lnTo>
                  <a:pt x="23811" y="4333"/>
                </a:lnTo>
                <a:lnTo>
                  <a:pt x="23819" y="4325"/>
                </a:lnTo>
                <a:lnTo>
                  <a:pt x="23828" y="4307"/>
                </a:lnTo>
                <a:lnTo>
                  <a:pt x="23828" y="4298"/>
                </a:lnTo>
                <a:lnTo>
                  <a:pt x="23837" y="4289"/>
                </a:lnTo>
                <a:close/>
                <a:moveTo>
                  <a:pt x="20361" y="8136"/>
                </a:moveTo>
                <a:lnTo>
                  <a:pt x="20352" y="8136"/>
                </a:lnTo>
                <a:lnTo>
                  <a:pt x="20361" y="8145"/>
                </a:lnTo>
                <a:close/>
                <a:moveTo>
                  <a:pt x="20670" y="8878"/>
                </a:moveTo>
                <a:lnTo>
                  <a:pt x="20679" y="8878"/>
                </a:lnTo>
                <a:lnTo>
                  <a:pt x="20696" y="8878"/>
                </a:lnTo>
                <a:lnTo>
                  <a:pt x="20705" y="8878"/>
                </a:lnTo>
                <a:lnTo>
                  <a:pt x="20714" y="8869"/>
                </a:lnTo>
                <a:lnTo>
                  <a:pt x="20723" y="8869"/>
                </a:lnTo>
                <a:lnTo>
                  <a:pt x="20732" y="8869"/>
                </a:lnTo>
                <a:lnTo>
                  <a:pt x="20740" y="8860"/>
                </a:lnTo>
                <a:lnTo>
                  <a:pt x="20732" y="8851"/>
                </a:lnTo>
                <a:lnTo>
                  <a:pt x="20670" y="8851"/>
                </a:lnTo>
                <a:lnTo>
                  <a:pt x="20652" y="8860"/>
                </a:lnTo>
                <a:lnTo>
                  <a:pt x="20643" y="8860"/>
                </a:lnTo>
                <a:lnTo>
                  <a:pt x="20643" y="8869"/>
                </a:lnTo>
                <a:lnTo>
                  <a:pt x="20643" y="8878"/>
                </a:lnTo>
                <a:close/>
                <a:moveTo>
                  <a:pt x="20635" y="8772"/>
                </a:moveTo>
                <a:lnTo>
                  <a:pt x="20635" y="8781"/>
                </a:lnTo>
                <a:lnTo>
                  <a:pt x="20643" y="8781"/>
                </a:lnTo>
                <a:lnTo>
                  <a:pt x="20643" y="8772"/>
                </a:lnTo>
                <a:close/>
                <a:moveTo>
                  <a:pt x="23025" y="11313"/>
                </a:moveTo>
                <a:lnTo>
                  <a:pt x="23034" y="11313"/>
                </a:lnTo>
                <a:lnTo>
                  <a:pt x="23043" y="11322"/>
                </a:lnTo>
                <a:lnTo>
                  <a:pt x="23043" y="11313"/>
                </a:lnTo>
                <a:lnTo>
                  <a:pt x="23034" y="11313"/>
                </a:lnTo>
                <a:close/>
                <a:moveTo>
                  <a:pt x="20414" y="8419"/>
                </a:moveTo>
                <a:lnTo>
                  <a:pt x="20405" y="8427"/>
                </a:lnTo>
                <a:lnTo>
                  <a:pt x="20405" y="8445"/>
                </a:lnTo>
                <a:lnTo>
                  <a:pt x="20423" y="8436"/>
                </a:lnTo>
                <a:lnTo>
                  <a:pt x="20423" y="8427"/>
                </a:lnTo>
                <a:close/>
                <a:moveTo>
                  <a:pt x="20837" y="9893"/>
                </a:moveTo>
                <a:lnTo>
                  <a:pt x="20837" y="9901"/>
                </a:lnTo>
                <a:lnTo>
                  <a:pt x="20846" y="9893"/>
                </a:lnTo>
                <a:lnTo>
                  <a:pt x="20846" y="9884"/>
                </a:lnTo>
                <a:close/>
                <a:moveTo>
                  <a:pt x="20767" y="8869"/>
                </a:moveTo>
                <a:lnTo>
                  <a:pt x="20758" y="8869"/>
                </a:lnTo>
                <a:lnTo>
                  <a:pt x="20758" y="8878"/>
                </a:lnTo>
                <a:lnTo>
                  <a:pt x="20767" y="8878"/>
                </a:lnTo>
                <a:close/>
                <a:moveTo>
                  <a:pt x="24737" y="9663"/>
                </a:moveTo>
                <a:lnTo>
                  <a:pt x="24746" y="9663"/>
                </a:lnTo>
                <a:lnTo>
                  <a:pt x="24746" y="9654"/>
                </a:lnTo>
                <a:lnTo>
                  <a:pt x="24737" y="9645"/>
                </a:lnTo>
                <a:lnTo>
                  <a:pt x="24728" y="9645"/>
                </a:lnTo>
                <a:lnTo>
                  <a:pt x="24719" y="9654"/>
                </a:lnTo>
                <a:lnTo>
                  <a:pt x="24719" y="9663"/>
                </a:lnTo>
                <a:lnTo>
                  <a:pt x="24719" y="9654"/>
                </a:lnTo>
                <a:lnTo>
                  <a:pt x="24728" y="9654"/>
                </a:lnTo>
                <a:lnTo>
                  <a:pt x="24728" y="9663"/>
                </a:lnTo>
                <a:close/>
                <a:moveTo>
                  <a:pt x="20352" y="8463"/>
                </a:moveTo>
                <a:lnTo>
                  <a:pt x="20361" y="8472"/>
                </a:lnTo>
                <a:lnTo>
                  <a:pt x="20370" y="8472"/>
                </a:lnTo>
                <a:lnTo>
                  <a:pt x="20370" y="8463"/>
                </a:lnTo>
                <a:lnTo>
                  <a:pt x="20361" y="8463"/>
                </a:lnTo>
                <a:close/>
                <a:moveTo>
                  <a:pt x="23264" y="11622"/>
                </a:moveTo>
                <a:lnTo>
                  <a:pt x="23255" y="11622"/>
                </a:lnTo>
                <a:lnTo>
                  <a:pt x="23255" y="11614"/>
                </a:lnTo>
                <a:lnTo>
                  <a:pt x="23264" y="11614"/>
                </a:lnTo>
                <a:lnTo>
                  <a:pt x="23255" y="11605"/>
                </a:lnTo>
                <a:lnTo>
                  <a:pt x="23255" y="11587"/>
                </a:lnTo>
                <a:lnTo>
                  <a:pt x="23255" y="11578"/>
                </a:lnTo>
                <a:lnTo>
                  <a:pt x="23255" y="11569"/>
                </a:lnTo>
                <a:lnTo>
                  <a:pt x="23255" y="11561"/>
                </a:lnTo>
                <a:lnTo>
                  <a:pt x="23255" y="11552"/>
                </a:lnTo>
                <a:lnTo>
                  <a:pt x="23255" y="11543"/>
                </a:lnTo>
                <a:lnTo>
                  <a:pt x="23255" y="11525"/>
                </a:lnTo>
                <a:lnTo>
                  <a:pt x="23255" y="11516"/>
                </a:lnTo>
                <a:lnTo>
                  <a:pt x="23237" y="11508"/>
                </a:lnTo>
                <a:lnTo>
                  <a:pt x="23228" y="11516"/>
                </a:lnTo>
                <a:lnTo>
                  <a:pt x="23219" y="11516"/>
                </a:lnTo>
                <a:lnTo>
                  <a:pt x="23211" y="11516"/>
                </a:lnTo>
                <a:lnTo>
                  <a:pt x="23202" y="11516"/>
                </a:lnTo>
                <a:lnTo>
                  <a:pt x="23202" y="11525"/>
                </a:lnTo>
                <a:lnTo>
                  <a:pt x="23193" y="11525"/>
                </a:lnTo>
                <a:lnTo>
                  <a:pt x="23184" y="11525"/>
                </a:lnTo>
                <a:lnTo>
                  <a:pt x="23175" y="11525"/>
                </a:lnTo>
                <a:lnTo>
                  <a:pt x="23167" y="11525"/>
                </a:lnTo>
                <a:lnTo>
                  <a:pt x="23158" y="11525"/>
                </a:lnTo>
                <a:lnTo>
                  <a:pt x="23158" y="11534"/>
                </a:lnTo>
                <a:lnTo>
                  <a:pt x="23149" y="11534"/>
                </a:lnTo>
                <a:lnTo>
                  <a:pt x="23149" y="11543"/>
                </a:lnTo>
                <a:lnTo>
                  <a:pt x="23140" y="11534"/>
                </a:lnTo>
                <a:lnTo>
                  <a:pt x="23140" y="11543"/>
                </a:lnTo>
                <a:lnTo>
                  <a:pt x="23131" y="11543"/>
                </a:lnTo>
                <a:lnTo>
                  <a:pt x="23114" y="11543"/>
                </a:lnTo>
                <a:lnTo>
                  <a:pt x="23096" y="11543"/>
                </a:lnTo>
                <a:lnTo>
                  <a:pt x="23078" y="11534"/>
                </a:lnTo>
                <a:lnTo>
                  <a:pt x="23069" y="11525"/>
                </a:lnTo>
                <a:lnTo>
                  <a:pt x="23061" y="11516"/>
                </a:lnTo>
                <a:lnTo>
                  <a:pt x="23052" y="11516"/>
                </a:lnTo>
                <a:lnTo>
                  <a:pt x="23043" y="11516"/>
                </a:lnTo>
                <a:lnTo>
                  <a:pt x="23034" y="11508"/>
                </a:lnTo>
                <a:lnTo>
                  <a:pt x="23025" y="11508"/>
                </a:lnTo>
                <a:lnTo>
                  <a:pt x="23017" y="11508"/>
                </a:lnTo>
                <a:lnTo>
                  <a:pt x="22999" y="11508"/>
                </a:lnTo>
                <a:lnTo>
                  <a:pt x="22999" y="11499"/>
                </a:lnTo>
                <a:lnTo>
                  <a:pt x="22990" y="11508"/>
                </a:lnTo>
                <a:lnTo>
                  <a:pt x="22990" y="11525"/>
                </a:lnTo>
                <a:lnTo>
                  <a:pt x="22990" y="11534"/>
                </a:lnTo>
                <a:lnTo>
                  <a:pt x="22990" y="11543"/>
                </a:lnTo>
                <a:lnTo>
                  <a:pt x="22999" y="11561"/>
                </a:lnTo>
                <a:lnTo>
                  <a:pt x="22999" y="11569"/>
                </a:lnTo>
                <a:lnTo>
                  <a:pt x="23008" y="11587"/>
                </a:lnTo>
                <a:lnTo>
                  <a:pt x="23017" y="11605"/>
                </a:lnTo>
                <a:lnTo>
                  <a:pt x="23034" y="11622"/>
                </a:lnTo>
                <a:lnTo>
                  <a:pt x="23034" y="11631"/>
                </a:lnTo>
                <a:lnTo>
                  <a:pt x="23043" y="11631"/>
                </a:lnTo>
                <a:lnTo>
                  <a:pt x="23043" y="11640"/>
                </a:lnTo>
                <a:lnTo>
                  <a:pt x="23052" y="11649"/>
                </a:lnTo>
                <a:lnTo>
                  <a:pt x="23052" y="11658"/>
                </a:lnTo>
                <a:lnTo>
                  <a:pt x="23052" y="11649"/>
                </a:lnTo>
                <a:lnTo>
                  <a:pt x="23043" y="11649"/>
                </a:lnTo>
                <a:lnTo>
                  <a:pt x="23034" y="11640"/>
                </a:lnTo>
                <a:lnTo>
                  <a:pt x="23034" y="11658"/>
                </a:lnTo>
                <a:lnTo>
                  <a:pt x="23034" y="11667"/>
                </a:lnTo>
                <a:lnTo>
                  <a:pt x="23052" y="11702"/>
                </a:lnTo>
                <a:lnTo>
                  <a:pt x="23061" y="11702"/>
                </a:lnTo>
                <a:lnTo>
                  <a:pt x="23069" y="11711"/>
                </a:lnTo>
                <a:lnTo>
                  <a:pt x="23078" y="11728"/>
                </a:lnTo>
                <a:lnTo>
                  <a:pt x="23087" y="11728"/>
                </a:lnTo>
                <a:lnTo>
                  <a:pt x="23096" y="11737"/>
                </a:lnTo>
                <a:lnTo>
                  <a:pt x="23105" y="11728"/>
                </a:lnTo>
                <a:lnTo>
                  <a:pt x="23105" y="11737"/>
                </a:lnTo>
                <a:lnTo>
                  <a:pt x="23096" y="11737"/>
                </a:lnTo>
                <a:lnTo>
                  <a:pt x="23087" y="11737"/>
                </a:lnTo>
                <a:lnTo>
                  <a:pt x="23087" y="11746"/>
                </a:lnTo>
                <a:lnTo>
                  <a:pt x="23096" y="11755"/>
                </a:lnTo>
                <a:lnTo>
                  <a:pt x="23105" y="11755"/>
                </a:lnTo>
                <a:lnTo>
                  <a:pt x="23122" y="11755"/>
                </a:lnTo>
                <a:lnTo>
                  <a:pt x="23131" y="11755"/>
                </a:lnTo>
                <a:lnTo>
                  <a:pt x="23140" y="11755"/>
                </a:lnTo>
                <a:lnTo>
                  <a:pt x="23149" y="11764"/>
                </a:lnTo>
                <a:lnTo>
                  <a:pt x="23158" y="11764"/>
                </a:lnTo>
                <a:lnTo>
                  <a:pt x="23158" y="11746"/>
                </a:lnTo>
                <a:lnTo>
                  <a:pt x="23167" y="11737"/>
                </a:lnTo>
                <a:lnTo>
                  <a:pt x="23167" y="11728"/>
                </a:lnTo>
                <a:lnTo>
                  <a:pt x="23158" y="11728"/>
                </a:lnTo>
                <a:lnTo>
                  <a:pt x="23158" y="11719"/>
                </a:lnTo>
                <a:lnTo>
                  <a:pt x="23167" y="11719"/>
                </a:lnTo>
                <a:lnTo>
                  <a:pt x="23175" y="11728"/>
                </a:lnTo>
                <a:lnTo>
                  <a:pt x="23184" y="11728"/>
                </a:lnTo>
                <a:lnTo>
                  <a:pt x="23184" y="11719"/>
                </a:lnTo>
                <a:lnTo>
                  <a:pt x="23184" y="11711"/>
                </a:lnTo>
                <a:lnTo>
                  <a:pt x="23184" y="11702"/>
                </a:lnTo>
                <a:lnTo>
                  <a:pt x="23184" y="11693"/>
                </a:lnTo>
                <a:lnTo>
                  <a:pt x="23184" y="11684"/>
                </a:lnTo>
                <a:lnTo>
                  <a:pt x="23193" y="11693"/>
                </a:lnTo>
                <a:lnTo>
                  <a:pt x="23193" y="11711"/>
                </a:lnTo>
                <a:lnTo>
                  <a:pt x="23202" y="11702"/>
                </a:lnTo>
                <a:lnTo>
                  <a:pt x="23202" y="11693"/>
                </a:lnTo>
                <a:lnTo>
                  <a:pt x="23211" y="11693"/>
                </a:lnTo>
                <a:lnTo>
                  <a:pt x="23219" y="11702"/>
                </a:lnTo>
                <a:lnTo>
                  <a:pt x="23211" y="11702"/>
                </a:lnTo>
                <a:lnTo>
                  <a:pt x="23211" y="11711"/>
                </a:lnTo>
                <a:lnTo>
                  <a:pt x="23211" y="11719"/>
                </a:lnTo>
                <a:lnTo>
                  <a:pt x="23219" y="11728"/>
                </a:lnTo>
                <a:lnTo>
                  <a:pt x="23228" y="11719"/>
                </a:lnTo>
                <a:lnTo>
                  <a:pt x="23237" y="11719"/>
                </a:lnTo>
                <a:lnTo>
                  <a:pt x="23237" y="11702"/>
                </a:lnTo>
                <a:lnTo>
                  <a:pt x="23228" y="11693"/>
                </a:lnTo>
                <a:lnTo>
                  <a:pt x="23228" y="11675"/>
                </a:lnTo>
                <a:lnTo>
                  <a:pt x="23228" y="11667"/>
                </a:lnTo>
                <a:lnTo>
                  <a:pt x="23237" y="11658"/>
                </a:lnTo>
                <a:lnTo>
                  <a:pt x="23237" y="11649"/>
                </a:lnTo>
                <a:lnTo>
                  <a:pt x="23237" y="11640"/>
                </a:lnTo>
                <a:lnTo>
                  <a:pt x="23237" y="11631"/>
                </a:lnTo>
                <a:lnTo>
                  <a:pt x="23246" y="11622"/>
                </a:lnTo>
                <a:lnTo>
                  <a:pt x="23246" y="11614"/>
                </a:lnTo>
                <a:lnTo>
                  <a:pt x="23255" y="11614"/>
                </a:lnTo>
                <a:lnTo>
                  <a:pt x="23255" y="11622"/>
                </a:lnTo>
                <a:lnTo>
                  <a:pt x="23246" y="11622"/>
                </a:lnTo>
                <a:lnTo>
                  <a:pt x="23255" y="11622"/>
                </a:lnTo>
                <a:lnTo>
                  <a:pt x="23255" y="11631"/>
                </a:lnTo>
                <a:lnTo>
                  <a:pt x="23255" y="11640"/>
                </a:lnTo>
                <a:lnTo>
                  <a:pt x="23264" y="11640"/>
                </a:lnTo>
                <a:lnTo>
                  <a:pt x="23264" y="11631"/>
                </a:lnTo>
                <a:close/>
                <a:moveTo>
                  <a:pt x="23246" y="11675"/>
                </a:moveTo>
                <a:lnTo>
                  <a:pt x="23246" y="11667"/>
                </a:lnTo>
                <a:lnTo>
                  <a:pt x="23237" y="11675"/>
                </a:lnTo>
                <a:lnTo>
                  <a:pt x="23237" y="11684"/>
                </a:lnTo>
                <a:close/>
                <a:moveTo>
                  <a:pt x="23193" y="11711"/>
                </a:moveTo>
                <a:lnTo>
                  <a:pt x="23184" y="11719"/>
                </a:lnTo>
                <a:lnTo>
                  <a:pt x="23184" y="11728"/>
                </a:lnTo>
                <a:lnTo>
                  <a:pt x="23193" y="11728"/>
                </a:lnTo>
                <a:lnTo>
                  <a:pt x="23193" y="11719"/>
                </a:lnTo>
                <a:close/>
                <a:moveTo>
                  <a:pt x="22999" y="11490"/>
                </a:moveTo>
                <a:lnTo>
                  <a:pt x="22999" y="11481"/>
                </a:lnTo>
                <a:lnTo>
                  <a:pt x="22990" y="11481"/>
                </a:lnTo>
                <a:close/>
                <a:moveTo>
                  <a:pt x="20670" y="10290"/>
                </a:moveTo>
                <a:lnTo>
                  <a:pt x="20670" y="10281"/>
                </a:lnTo>
                <a:lnTo>
                  <a:pt x="20661" y="10254"/>
                </a:lnTo>
                <a:lnTo>
                  <a:pt x="20661" y="10263"/>
                </a:lnTo>
                <a:lnTo>
                  <a:pt x="20661" y="10281"/>
                </a:lnTo>
                <a:lnTo>
                  <a:pt x="20679" y="10299"/>
                </a:lnTo>
                <a:lnTo>
                  <a:pt x="20679" y="10290"/>
                </a:lnTo>
                <a:close/>
                <a:moveTo>
                  <a:pt x="23184" y="11728"/>
                </a:moveTo>
                <a:lnTo>
                  <a:pt x="23184" y="11737"/>
                </a:lnTo>
                <a:lnTo>
                  <a:pt x="23175" y="11737"/>
                </a:lnTo>
                <a:lnTo>
                  <a:pt x="23175" y="11746"/>
                </a:lnTo>
                <a:lnTo>
                  <a:pt x="23167" y="11746"/>
                </a:lnTo>
                <a:lnTo>
                  <a:pt x="23175" y="11746"/>
                </a:lnTo>
                <a:lnTo>
                  <a:pt x="23184" y="11746"/>
                </a:lnTo>
                <a:lnTo>
                  <a:pt x="23193" y="11737"/>
                </a:lnTo>
                <a:lnTo>
                  <a:pt x="23184" y="11737"/>
                </a:lnTo>
                <a:close/>
                <a:moveTo>
                  <a:pt x="22496" y="11075"/>
                </a:moveTo>
                <a:lnTo>
                  <a:pt x="22487" y="11084"/>
                </a:lnTo>
                <a:lnTo>
                  <a:pt x="22470" y="11084"/>
                </a:lnTo>
                <a:lnTo>
                  <a:pt x="22470" y="11075"/>
                </a:lnTo>
                <a:lnTo>
                  <a:pt x="22478" y="11075"/>
                </a:lnTo>
                <a:lnTo>
                  <a:pt x="22470" y="11066"/>
                </a:lnTo>
                <a:lnTo>
                  <a:pt x="22452" y="11066"/>
                </a:lnTo>
                <a:lnTo>
                  <a:pt x="22434" y="11075"/>
                </a:lnTo>
                <a:lnTo>
                  <a:pt x="22399" y="11084"/>
                </a:lnTo>
                <a:lnTo>
                  <a:pt x="22390" y="11093"/>
                </a:lnTo>
                <a:lnTo>
                  <a:pt x="22399" y="11093"/>
                </a:lnTo>
                <a:lnTo>
                  <a:pt x="22408" y="11102"/>
                </a:lnTo>
                <a:lnTo>
                  <a:pt x="22425" y="11110"/>
                </a:lnTo>
                <a:lnTo>
                  <a:pt x="22425" y="11102"/>
                </a:lnTo>
                <a:lnTo>
                  <a:pt x="22434" y="11102"/>
                </a:lnTo>
                <a:lnTo>
                  <a:pt x="22443" y="11102"/>
                </a:lnTo>
                <a:lnTo>
                  <a:pt x="22452" y="11102"/>
                </a:lnTo>
                <a:lnTo>
                  <a:pt x="22461" y="11110"/>
                </a:lnTo>
                <a:lnTo>
                  <a:pt x="22470" y="11102"/>
                </a:lnTo>
                <a:lnTo>
                  <a:pt x="22470" y="11093"/>
                </a:lnTo>
                <a:lnTo>
                  <a:pt x="22478" y="11093"/>
                </a:lnTo>
                <a:lnTo>
                  <a:pt x="22487" y="11093"/>
                </a:lnTo>
                <a:lnTo>
                  <a:pt x="22505" y="11093"/>
                </a:lnTo>
                <a:lnTo>
                  <a:pt x="22514" y="11093"/>
                </a:lnTo>
                <a:lnTo>
                  <a:pt x="22505" y="11084"/>
                </a:lnTo>
                <a:close/>
                <a:moveTo>
                  <a:pt x="22955" y="11419"/>
                </a:moveTo>
                <a:lnTo>
                  <a:pt x="22946" y="11411"/>
                </a:lnTo>
                <a:lnTo>
                  <a:pt x="22946" y="11402"/>
                </a:lnTo>
                <a:lnTo>
                  <a:pt x="22937" y="11411"/>
                </a:lnTo>
                <a:lnTo>
                  <a:pt x="22937" y="11419"/>
                </a:lnTo>
                <a:lnTo>
                  <a:pt x="22928" y="11419"/>
                </a:lnTo>
                <a:lnTo>
                  <a:pt x="22928" y="11428"/>
                </a:lnTo>
                <a:lnTo>
                  <a:pt x="22928" y="11437"/>
                </a:lnTo>
                <a:lnTo>
                  <a:pt x="22937" y="11437"/>
                </a:lnTo>
                <a:lnTo>
                  <a:pt x="22937" y="11446"/>
                </a:lnTo>
                <a:lnTo>
                  <a:pt x="22937" y="11455"/>
                </a:lnTo>
                <a:lnTo>
                  <a:pt x="22946" y="11446"/>
                </a:lnTo>
                <a:lnTo>
                  <a:pt x="22955" y="11446"/>
                </a:lnTo>
                <a:lnTo>
                  <a:pt x="22955" y="11437"/>
                </a:lnTo>
                <a:lnTo>
                  <a:pt x="22946" y="11428"/>
                </a:lnTo>
                <a:close/>
                <a:moveTo>
                  <a:pt x="20837" y="8860"/>
                </a:moveTo>
                <a:lnTo>
                  <a:pt x="20846" y="8860"/>
                </a:lnTo>
                <a:lnTo>
                  <a:pt x="20846" y="8851"/>
                </a:lnTo>
                <a:lnTo>
                  <a:pt x="20837" y="8851"/>
                </a:lnTo>
                <a:lnTo>
                  <a:pt x="20829" y="8851"/>
                </a:lnTo>
                <a:lnTo>
                  <a:pt x="20829" y="8860"/>
                </a:lnTo>
                <a:close/>
                <a:moveTo>
                  <a:pt x="24455" y="3451"/>
                </a:moveTo>
                <a:lnTo>
                  <a:pt x="24463" y="3442"/>
                </a:lnTo>
                <a:lnTo>
                  <a:pt x="24455" y="3424"/>
                </a:lnTo>
                <a:lnTo>
                  <a:pt x="24455" y="3416"/>
                </a:lnTo>
                <a:lnTo>
                  <a:pt x="24428" y="3424"/>
                </a:lnTo>
                <a:lnTo>
                  <a:pt x="24393" y="3433"/>
                </a:lnTo>
                <a:lnTo>
                  <a:pt x="24393" y="3442"/>
                </a:lnTo>
                <a:lnTo>
                  <a:pt x="24393" y="3460"/>
                </a:lnTo>
                <a:lnTo>
                  <a:pt x="24384" y="3477"/>
                </a:lnTo>
                <a:lnTo>
                  <a:pt x="24366" y="3486"/>
                </a:lnTo>
                <a:lnTo>
                  <a:pt x="24375" y="3486"/>
                </a:lnTo>
                <a:lnTo>
                  <a:pt x="24384" y="3477"/>
                </a:lnTo>
                <a:lnTo>
                  <a:pt x="24410" y="3468"/>
                </a:lnTo>
                <a:lnTo>
                  <a:pt x="24437" y="3451"/>
                </a:lnTo>
                <a:close/>
                <a:moveTo>
                  <a:pt x="24287" y="9134"/>
                </a:moveTo>
                <a:lnTo>
                  <a:pt x="24278" y="9125"/>
                </a:lnTo>
                <a:lnTo>
                  <a:pt x="24269" y="9116"/>
                </a:lnTo>
                <a:lnTo>
                  <a:pt x="24261" y="9116"/>
                </a:lnTo>
                <a:lnTo>
                  <a:pt x="24252" y="9116"/>
                </a:lnTo>
                <a:lnTo>
                  <a:pt x="24243" y="9116"/>
                </a:lnTo>
                <a:lnTo>
                  <a:pt x="24243" y="9107"/>
                </a:lnTo>
                <a:lnTo>
                  <a:pt x="24225" y="9098"/>
                </a:lnTo>
                <a:lnTo>
                  <a:pt x="24216" y="9098"/>
                </a:lnTo>
                <a:lnTo>
                  <a:pt x="24216" y="9107"/>
                </a:lnTo>
                <a:lnTo>
                  <a:pt x="24225" y="9107"/>
                </a:lnTo>
                <a:lnTo>
                  <a:pt x="24225" y="9116"/>
                </a:lnTo>
                <a:lnTo>
                  <a:pt x="24234" y="9125"/>
                </a:lnTo>
                <a:lnTo>
                  <a:pt x="24252" y="9134"/>
                </a:lnTo>
                <a:lnTo>
                  <a:pt x="24261" y="9142"/>
                </a:lnTo>
                <a:lnTo>
                  <a:pt x="24269" y="9142"/>
                </a:lnTo>
                <a:lnTo>
                  <a:pt x="24278" y="9142"/>
                </a:lnTo>
                <a:lnTo>
                  <a:pt x="24287" y="9142"/>
                </a:lnTo>
                <a:lnTo>
                  <a:pt x="24296" y="9142"/>
                </a:lnTo>
                <a:lnTo>
                  <a:pt x="24287" y="9142"/>
                </a:lnTo>
                <a:close/>
                <a:moveTo>
                  <a:pt x="24340" y="7960"/>
                </a:moveTo>
                <a:lnTo>
                  <a:pt x="24331" y="7960"/>
                </a:lnTo>
                <a:lnTo>
                  <a:pt x="24340" y="7969"/>
                </a:lnTo>
                <a:close/>
                <a:moveTo>
                  <a:pt x="24172" y="9063"/>
                </a:moveTo>
                <a:lnTo>
                  <a:pt x="24163" y="9054"/>
                </a:lnTo>
                <a:lnTo>
                  <a:pt x="24155" y="9054"/>
                </a:lnTo>
                <a:lnTo>
                  <a:pt x="24146" y="9045"/>
                </a:lnTo>
                <a:lnTo>
                  <a:pt x="24119" y="9045"/>
                </a:lnTo>
                <a:lnTo>
                  <a:pt x="24102" y="9028"/>
                </a:lnTo>
                <a:lnTo>
                  <a:pt x="24093" y="9028"/>
                </a:lnTo>
                <a:lnTo>
                  <a:pt x="24093" y="9036"/>
                </a:lnTo>
                <a:lnTo>
                  <a:pt x="24093" y="9045"/>
                </a:lnTo>
                <a:lnTo>
                  <a:pt x="24093" y="9054"/>
                </a:lnTo>
                <a:lnTo>
                  <a:pt x="24102" y="9063"/>
                </a:lnTo>
                <a:lnTo>
                  <a:pt x="24111" y="9072"/>
                </a:lnTo>
                <a:lnTo>
                  <a:pt x="24119" y="9072"/>
                </a:lnTo>
                <a:lnTo>
                  <a:pt x="24146" y="9072"/>
                </a:lnTo>
                <a:lnTo>
                  <a:pt x="24155" y="9081"/>
                </a:lnTo>
                <a:lnTo>
                  <a:pt x="24163" y="9081"/>
                </a:lnTo>
                <a:lnTo>
                  <a:pt x="24172" y="9081"/>
                </a:lnTo>
                <a:lnTo>
                  <a:pt x="24181" y="9072"/>
                </a:lnTo>
                <a:lnTo>
                  <a:pt x="24181" y="9063"/>
                </a:lnTo>
                <a:close/>
                <a:moveTo>
                  <a:pt x="24137" y="9019"/>
                </a:moveTo>
                <a:lnTo>
                  <a:pt x="24146" y="9028"/>
                </a:lnTo>
                <a:lnTo>
                  <a:pt x="24146" y="9019"/>
                </a:lnTo>
                <a:lnTo>
                  <a:pt x="24137" y="9010"/>
                </a:lnTo>
                <a:lnTo>
                  <a:pt x="24128" y="9010"/>
                </a:lnTo>
                <a:lnTo>
                  <a:pt x="24128" y="9019"/>
                </a:lnTo>
                <a:close/>
                <a:moveTo>
                  <a:pt x="24605" y="10007"/>
                </a:moveTo>
                <a:lnTo>
                  <a:pt x="24613" y="10016"/>
                </a:lnTo>
                <a:lnTo>
                  <a:pt x="24622" y="10016"/>
                </a:lnTo>
                <a:lnTo>
                  <a:pt x="24631" y="10007"/>
                </a:lnTo>
                <a:lnTo>
                  <a:pt x="24631" y="9990"/>
                </a:lnTo>
                <a:lnTo>
                  <a:pt x="24622" y="9990"/>
                </a:lnTo>
                <a:lnTo>
                  <a:pt x="24613" y="9981"/>
                </a:lnTo>
                <a:lnTo>
                  <a:pt x="24605" y="9972"/>
                </a:lnTo>
                <a:lnTo>
                  <a:pt x="24596" y="9972"/>
                </a:lnTo>
                <a:lnTo>
                  <a:pt x="24578" y="9954"/>
                </a:lnTo>
                <a:lnTo>
                  <a:pt x="24560" y="9946"/>
                </a:lnTo>
                <a:lnTo>
                  <a:pt x="24552" y="9946"/>
                </a:lnTo>
                <a:lnTo>
                  <a:pt x="24552" y="9937"/>
                </a:lnTo>
                <a:lnTo>
                  <a:pt x="24543" y="9937"/>
                </a:lnTo>
                <a:lnTo>
                  <a:pt x="24543" y="9928"/>
                </a:lnTo>
                <a:lnTo>
                  <a:pt x="24534" y="9928"/>
                </a:lnTo>
                <a:lnTo>
                  <a:pt x="24525" y="9919"/>
                </a:lnTo>
                <a:lnTo>
                  <a:pt x="24516" y="9910"/>
                </a:lnTo>
                <a:lnTo>
                  <a:pt x="24516" y="9901"/>
                </a:lnTo>
                <a:lnTo>
                  <a:pt x="24508" y="9901"/>
                </a:lnTo>
                <a:lnTo>
                  <a:pt x="24508" y="9893"/>
                </a:lnTo>
                <a:lnTo>
                  <a:pt x="24499" y="9893"/>
                </a:lnTo>
                <a:lnTo>
                  <a:pt x="24490" y="9893"/>
                </a:lnTo>
                <a:lnTo>
                  <a:pt x="24481" y="9884"/>
                </a:lnTo>
                <a:lnTo>
                  <a:pt x="24455" y="9857"/>
                </a:lnTo>
                <a:lnTo>
                  <a:pt x="24446" y="9857"/>
                </a:lnTo>
                <a:lnTo>
                  <a:pt x="24437" y="9857"/>
                </a:lnTo>
                <a:lnTo>
                  <a:pt x="24428" y="9848"/>
                </a:lnTo>
                <a:lnTo>
                  <a:pt x="24419" y="9840"/>
                </a:lnTo>
                <a:lnTo>
                  <a:pt x="24419" y="9848"/>
                </a:lnTo>
                <a:lnTo>
                  <a:pt x="24419" y="9857"/>
                </a:lnTo>
                <a:lnTo>
                  <a:pt x="24428" y="9857"/>
                </a:lnTo>
                <a:lnTo>
                  <a:pt x="24419" y="9866"/>
                </a:lnTo>
                <a:lnTo>
                  <a:pt x="24428" y="9866"/>
                </a:lnTo>
                <a:lnTo>
                  <a:pt x="24437" y="9884"/>
                </a:lnTo>
                <a:lnTo>
                  <a:pt x="24437" y="9893"/>
                </a:lnTo>
                <a:lnTo>
                  <a:pt x="24446" y="9893"/>
                </a:lnTo>
                <a:lnTo>
                  <a:pt x="24455" y="9901"/>
                </a:lnTo>
                <a:lnTo>
                  <a:pt x="24463" y="9910"/>
                </a:lnTo>
                <a:lnTo>
                  <a:pt x="24472" y="9928"/>
                </a:lnTo>
                <a:lnTo>
                  <a:pt x="24481" y="9928"/>
                </a:lnTo>
                <a:lnTo>
                  <a:pt x="24490" y="9937"/>
                </a:lnTo>
                <a:lnTo>
                  <a:pt x="24508" y="9946"/>
                </a:lnTo>
                <a:lnTo>
                  <a:pt x="24508" y="9954"/>
                </a:lnTo>
                <a:lnTo>
                  <a:pt x="24516" y="9954"/>
                </a:lnTo>
                <a:lnTo>
                  <a:pt x="24534" y="9963"/>
                </a:lnTo>
                <a:lnTo>
                  <a:pt x="24543" y="9972"/>
                </a:lnTo>
                <a:lnTo>
                  <a:pt x="24552" y="9981"/>
                </a:lnTo>
                <a:lnTo>
                  <a:pt x="24569" y="9981"/>
                </a:lnTo>
                <a:lnTo>
                  <a:pt x="24569" y="9990"/>
                </a:lnTo>
                <a:lnTo>
                  <a:pt x="24578" y="9998"/>
                </a:lnTo>
                <a:lnTo>
                  <a:pt x="24587" y="9998"/>
                </a:lnTo>
                <a:lnTo>
                  <a:pt x="24596" y="9998"/>
                </a:lnTo>
                <a:lnTo>
                  <a:pt x="24596" y="10007"/>
                </a:lnTo>
                <a:close/>
                <a:moveTo>
                  <a:pt x="24225" y="9063"/>
                </a:moveTo>
                <a:lnTo>
                  <a:pt x="24234" y="9063"/>
                </a:lnTo>
                <a:lnTo>
                  <a:pt x="24234" y="9054"/>
                </a:lnTo>
                <a:lnTo>
                  <a:pt x="24225" y="9036"/>
                </a:lnTo>
                <a:lnTo>
                  <a:pt x="24216" y="9036"/>
                </a:lnTo>
                <a:lnTo>
                  <a:pt x="24225" y="9045"/>
                </a:lnTo>
                <a:lnTo>
                  <a:pt x="24225" y="9054"/>
                </a:lnTo>
                <a:close/>
                <a:moveTo>
                  <a:pt x="24216" y="9054"/>
                </a:moveTo>
                <a:lnTo>
                  <a:pt x="24216" y="9045"/>
                </a:lnTo>
                <a:lnTo>
                  <a:pt x="24208" y="9036"/>
                </a:lnTo>
                <a:lnTo>
                  <a:pt x="24208" y="9028"/>
                </a:lnTo>
                <a:lnTo>
                  <a:pt x="24208" y="9019"/>
                </a:lnTo>
                <a:lnTo>
                  <a:pt x="24208" y="9010"/>
                </a:lnTo>
                <a:lnTo>
                  <a:pt x="24199" y="9001"/>
                </a:lnTo>
                <a:lnTo>
                  <a:pt x="24190" y="9001"/>
                </a:lnTo>
                <a:lnTo>
                  <a:pt x="24190" y="8992"/>
                </a:lnTo>
                <a:lnTo>
                  <a:pt x="24190" y="8984"/>
                </a:lnTo>
                <a:lnTo>
                  <a:pt x="24172" y="8957"/>
                </a:lnTo>
                <a:lnTo>
                  <a:pt x="24172" y="8966"/>
                </a:lnTo>
                <a:lnTo>
                  <a:pt x="24163" y="8966"/>
                </a:lnTo>
                <a:lnTo>
                  <a:pt x="24163" y="8957"/>
                </a:lnTo>
                <a:lnTo>
                  <a:pt x="24163" y="8966"/>
                </a:lnTo>
                <a:lnTo>
                  <a:pt x="24172" y="8975"/>
                </a:lnTo>
                <a:lnTo>
                  <a:pt x="24163" y="8984"/>
                </a:lnTo>
                <a:lnTo>
                  <a:pt x="24172" y="9010"/>
                </a:lnTo>
                <a:lnTo>
                  <a:pt x="24181" y="9019"/>
                </a:lnTo>
                <a:lnTo>
                  <a:pt x="24190" y="9028"/>
                </a:lnTo>
                <a:lnTo>
                  <a:pt x="24199" y="9036"/>
                </a:lnTo>
                <a:lnTo>
                  <a:pt x="24208" y="9036"/>
                </a:lnTo>
                <a:close/>
                <a:moveTo>
                  <a:pt x="23864" y="4272"/>
                </a:moveTo>
                <a:lnTo>
                  <a:pt x="23855" y="4272"/>
                </a:lnTo>
                <a:lnTo>
                  <a:pt x="23837" y="4280"/>
                </a:lnTo>
                <a:lnTo>
                  <a:pt x="23846" y="4289"/>
                </a:lnTo>
                <a:lnTo>
                  <a:pt x="23855" y="4289"/>
                </a:lnTo>
                <a:lnTo>
                  <a:pt x="23864" y="4280"/>
                </a:lnTo>
                <a:close/>
                <a:moveTo>
                  <a:pt x="24719" y="9504"/>
                </a:moveTo>
                <a:lnTo>
                  <a:pt x="24719" y="9522"/>
                </a:lnTo>
                <a:lnTo>
                  <a:pt x="24719" y="9531"/>
                </a:lnTo>
                <a:lnTo>
                  <a:pt x="24728" y="9531"/>
                </a:lnTo>
                <a:lnTo>
                  <a:pt x="24728" y="9522"/>
                </a:lnTo>
                <a:lnTo>
                  <a:pt x="24719" y="9495"/>
                </a:lnTo>
                <a:lnTo>
                  <a:pt x="24719" y="9487"/>
                </a:lnTo>
                <a:close/>
                <a:moveTo>
                  <a:pt x="24719" y="9451"/>
                </a:moveTo>
                <a:lnTo>
                  <a:pt x="24710" y="9451"/>
                </a:lnTo>
                <a:lnTo>
                  <a:pt x="24710" y="9460"/>
                </a:lnTo>
                <a:lnTo>
                  <a:pt x="24719" y="9478"/>
                </a:lnTo>
                <a:lnTo>
                  <a:pt x="24719" y="9487"/>
                </a:lnTo>
                <a:lnTo>
                  <a:pt x="24719" y="9478"/>
                </a:lnTo>
                <a:lnTo>
                  <a:pt x="24719" y="9469"/>
                </a:lnTo>
                <a:close/>
                <a:moveTo>
                  <a:pt x="24605" y="9434"/>
                </a:moveTo>
                <a:lnTo>
                  <a:pt x="24605" y="9425"/>
                </a:lnTo>
                <a:lnTo>
                  <a:pt x="24596" y="9434"/>
                </a:lnTo>
                <a:lnTo>
                  <a:pt x="24596" y="9442"/>
                </a:lnTo>
                <a:lnTo>
                  <a:pt x="24605" y="9469"/>
                </a:lnTo>
                <a:lnTo>
                  <a:pt x="24605" y="9487"/>
                </a:lnTo>
                <a:lnTo>
                  <a:pt x="24613" y="9495"/>
                </a:lnTo>
                <a:lnTo>
                  <a:pt x="24613" y="9504"/>
                </a:lnTo>
                <a:lnTo>
                  <a:pt x="24622" y="9504"/>
                </a:lnTo>
                <a:lnTo>
                  <a:pt x="24631" y="9495"/>
                </a:lnTo>
                <a:lnTo>
                  <a:pt x="24640" y="9495"/>
                </a:lnTo>
                <a:lnTo>
                  <a:pt x="24649" y="9495"/>
                </a:lnTo>
                <a:lnTo>
                  <a:pt x="24649" y="9487"/>
                </a:lnTo>
                <a:lnTo>
                  <a:pt x="24640" y="9469"/>
                </a:lnTo>
                <a:lnTo>
                  <a:pt x="24640" y="9460"/>
                </a:lnTo>
                <a:lnTo>
                  <a:pt x="24640" y="9451"/>
                </a:lnTo>
                <a:lnTo>
                  <a:pt x="24631" y="9451"/>
                </a:lnTo>
                <a:lnTo>
                  <a:pt x="24631" y="9460"/>
                </a:lnTo>
                <a:lnTo>
                  <a:pt x="24631" y="9469"/>
                </a:lnTo>
                <a:lnTo>
                  <a:pt x="24622" y="9469"/>
                </a:lnTo>
                <a:lnTo>
                  <a:pt x="24613" y="9442"/>
                </a:lnTo>
                <a:close/>
                <a:moveTo>
                  <a:pt x="24702" y="9548"/>
                </a:moveTo>
                <a:lnTo>
                  <a:pt x="24710" y="9557"/>
                </a:lnTo>
                <a:lnTo>
                  <a:pt x="24719" y="9557"/>
                </a:lnTo>
                <a:lnTo>
                  <a:pt x="24728" y="9557"/>
                </a:lnTo>
                <a:lnTo>
                  <a:pt x="24728" y="9548"/>
                </a:lnTo>
                <a:lnTo>
                  <a:pt x="24719" y="9540"/>
                </a:lnTo>
                <a:lnTo>
                  <a:pt x="24710" y="9540"/>
                </a:lnTo>
                <a:close/>
                <a:moveTo>
                  <a:pt x="24578" y="3822"/>
                </a:moveTo>
                <a:lnTo>
                  <a:pt x="24552" y="3822"/>
                </a:lnTo>
                <a:lnTo>
                  <a:pt x="24543" y="3830"/>
                </a:lnTo>
                <a:lnTo>
                  <a:pt x="24560" y="3839"/>
                </a:lnTo>
                <a:lnTo>
                  <a:pt x="24560" y="3848"/>
                </a:lnTo>
                <a:lnTo>
                  <a:pt x="24569" y="3848"/>
                </a:lnTo>
                <a:lnTo>
                  <a:pt x="24569" y="3857"/>
                </a:lnTo>
                <a:lnTo>
                  <a:pt x="24578" y="3866"/>
                </a:lnTo>
                <a:lnTo>
                  <a:pt x="24587" y="3874"/>
                </a:lnTo>
                <a:lnTo>
                  <a:pt x="24596" y="3874"/>
                </a:lnTo>
                <a:lnTo>
                  <a:pt x="24596" y="3883"/>
                </a:lnTo>
                <a:lnTo>
                  <a:pt x="24605" y="3892"/>
                </a:lnTo>
                <a:lnTo>
                  <a:pt x="24605" y="3874"/>
                </a:lnTo>
                <a:lnTo>
                  <a:pt x="24605" y="3866"/>
                </a:lnTo>
                <a:lnTo>
                  <a:pt x="24596" y="3866"/>
                </a:lnTo>
                <a:lnTo>
                  <a:pt x="24587" y="3857"/>
                </a:lnTo>
                <a:lnTo>
                  <a:pt x="24578" y="3839"/>
                </a:lnTo>
                <a:lnTo>
                  <a:pt x="24578" y="3830"/>
                </a:lnTo>
                <a:close/>
                <a:moveTo>
                  <a:pt x="24613" y="9204"/>
                </a:moveTo>
                <a:lnTo>
                  <a:pt x="24622" y="9204"/>
                </a:lnTo>
                <a:lnTo>
                  <a:pt x="24631" y="9204"/>
                </a:lnTo>
                <a:lnTo>
                  <a:pt x="24622" y="9204"/>
                </a:lnTo>
                <a:close/>
                <a:moveTo>
                  <a:pt x="24622" y="7536"/>
                </a:moveTo>
                <a:close/>
                <a:moveTo>
                  <a:pt x="24631" y="8392"/>
                </a:moveTo>
                <a:lnTo>
                  <a:pt x="24631" y="8383"/>
                </a:lnTo>
                <a:lnTo>
                  <a:pt x="24622" y="8383"/>
                </a:lnTo>
                <a:lnTo>
                  <a:pt x="24622" y="8392"/>
                </a:lnTo>
                <a:close/>
                <a:moveTo>
                  <a:pt x="24578" y="12399"/>
                </a:moveTo>
                <a:lnTo>
                  <a:pt x="24569" y="12399"/>
                </a:lnTo>
                <a:lnTo>
                  <a:pt x="24569" y="12408"/>
                </a:lnTo>
                <a:lnTo>
                  <a:pt x="24560" y="12417"/>
                </a:lnTo>
                <a:lnTo>
                  <a:pt x="24552" y="12426"/>
                </a:lnTo>
                <a:lnTo>
                  <a:pt x="24552" y="12434"/>
                </a:lnTo>
                <a:lnTo>
                  <a:pt x="24560" y="12434"/>
                </a:lnTo>
                <a:lnTo>
                  <a:pt x="24560" y="12426"/>
                </a:lnTo>
                <a:lnTo>
                  <a:pt x="24560" y="12434"/>
                </a:lnTo>
                <a:lnTo>
                  <a:pt x="24569" y="12434"/>
                </a:lnTo>
                <a:lnTo>
                  <a:pt x="24578" y="12434"/>
                </a:lnTo>
                <a:lnTo>
                  <a:pt x="24578" y="12426"/>
                </a:lnTo>
                <a:lnTo>
                  <a:pt x="24569" y="12417"/>
                </a:lnTo>
                <a:lnTo>
                  <a:pt x="24578" y="12417"/>
                </a:lnTo>
                <a:lnTo>
                  <a:pt x="24578" y="12408"/>
                </a:lnTo>
                <a:close/>
                <a:moveTo>
                  <a:pt x="23978" y="8975"/>
                </a:moveTo>
                <a:lnTo>
                  <a:pt x="23969" y="8975"/>
                </a:lnTo>
                <a:lnTo>
                  <a:pt x="23961" y="8975"/>
                </a:lnTo>
                <a:lnTo>
                  <a:pt x="23961" y="8984"/>
                </a:lnTo>
                <a:lnTo>
                  <a:pt x="23969" y="8992"/>
                </a:lnTo>
                <a:lnTo>
                  <a:pt x="23978" y="8984"/>
                </a:lnTo>
                <a:close/>
                <a:moveTo>
                  <a:pt x="23943" y="8992"/>
                </a:moveTo>
                <a:lnTo>
                  <a:pt x="23934" y="8992"/>
                </a:lnTo>
                <a:close/>
                <a:moveTo>
                  <a:pt x="24155" y="9213"/>
                </a:moveTo>
                <a:lnTo>
                  <a:pt x="24128" y="9195"/>
                </a:lnTo>
                <a:lnTo>
                  <a:pt x="24119" y="9195"/>
                </a:lnTo>
                <a:lnTo>
                  <a:pt x="24119" y="9204"/>
                </a:lnTo>
                <a:lnTo>
                  <a:pt x="24128" y="9204"/>
                </a:lnTo>
                <a:lnTo>
                  <a:pt x="24137" y="9204"/>
                </a:lnTo>
                <a:lnTo>
                  <a:pt x="24146" y="9213"/>
                </a:lnTo>
                <a:lnTo>
                  <a:pt x="24155" y="9222"/>
                </a:lnTo>
                <a:lnTo>
                  <a:pt x="24163" y="9213"/>
                </a:lnTo>
                <a:close/>
                <a:moveTo>
                  <a:pt x="23961" y="8975"/>
                </a:moveTo>
                <a:lnTo>
                  <a:pt x="23961" y="8957"/>
                </a:lnTo>
                <a:lnTo>
                  <a:pt x="23952" y="8957"/>
                </a:lnTo>
                <a:lnTo>
                  <a:pt x="23943" y="8957"/>
                </a:lnTo>
                <a:lnTo>
                  <a:pt x="23943" y="8948"/>
                </a:lnTo>
                <a:lnTo>
                  <a:pt x="23943" y="8939"/>
                </a:lnTo>
                <a:lnTo>
                  <a:pt x="23934" y="8931"/>
                </a:lnTo>
                <a:lnTo>
                  <a:pt x="23925" y="8939"/>
                </a:lnTo>
                <a:lnTo>
                  <a:pt x="23925" y="8948"/>
                </a:lnTo>
                <a:lnTo>
                  <a:pt x="23916" y="8948"/>
                </a:lnTo>
                <a:lnTo>
                  <a:pt x="23916" y="8957"/>
                </a:lnTo>
                <a:lnTo>
                  <a:pt x="23925" y="8957"/>
                </a:lnTo>
                <a:lnTo>
                  <a:pt x="23934" y="8957"/>
                </a:lnTo>
                <a:lnTo>
                  <a:pt x="23943" y="8957"/>
                </a:lnTo>
                <a:lnTo>
                  <a:pt x="23943" y="8966"/>
                </a:lnTo>
                <a:lnTo>
                  <a:pt x="23943" y="8975"/>
                </a:lnTo>
                <a:lnTo>
                  <a:pt x="23952" y="8975"/>
                </a:lnTo>
                <a:lnTo>
                  <a:pt x="23961" y="8984"/>
                </a:lnTo>
                <a:close/>
                <a:moveTo>
                  <a:pt x="23908" y="8931"/>
                </a:moveTo>
                <a:lnTo>
                  <a:pt x="23899" y="8931"/>
                </a:lnTo>
                <a:lnTo>
                  <a:pt x="23899" y="8939"/>
                </a:lnTo>
                <a:lnTo>
                  <a:pt x="23899" y="8948"/>
                </a:lnTo>
                <a:lnTo>
                  <a:pt x="23908" y="8948"/>
                </a:lnTo>
                <a:lnTo>
                  <a:pt x="23908" y="8939"/>
                </a:lnTo>
                <a:lnTo>
                  <a:pt x="23916" y="8939"/>
                </a:lnTo>
                <a:close/>
                <a:moveTo>
                  <a:pt x="23864" y="8931"/>
                </a:moveTo>
                <a:lnTo>
                  <a:pt x="23864" y="8939"/>
                </a:lnTo>
                <a:lnTo>
                  <a:pt x="23864" y="8948"/>
                </a:lnTo>
                <a:lnTo>
                  <a:pt x="23872" y="8948"/>
                </a:lnTo>
                <a:close/>
                <a:moveTo>
                  <a:pt x="23872" y="8904"/>
                </a:moveTo>
                <a:lnTo>
                  <a:pt x="23864" y="8904"/>
                </a:lnTo>
                <a:lnTo>
                  <a:pt x="23864" y="8913"/>
                </a:lnTo>
                <a:lnTo>
                  <a:pt x="23872" y="8922"/>
                </a:lnTo>
                <a:lnTo>
                  <a:pt x="23872" y="8931"/>
                </a:lnTo>
                <a:lnTo>
                  <a:pt x="23881" y="8922"/>
                </a:lnTo>
                <a:lnTo>
                  <a:pt x="23881" y="8913"/>
                </a:lnTo>
                <a:close/>
                <a:moveTo>
                  <a:pt x="23916" y="8886"/>
                </a:moveTo>
                <a:lnTo>
                  <a:pt x="23925" y="8886"/>
                </a:lnTo>
                <a:lnTo>
                  <a:pt x="23925" y="8895"/>
                </a:lnTo>
                <a:lnTo>
                  <a:pt x="23934" y="8895"/>
                </a:lnTo>
                <a:lnTo>
                  <a:pt x="23934" y="8886"/>
                </a:lnTo>
                <a:lnTo>
                  <a:pt x="23925" y="8886"/>
                </a:lnTo>
                <a:lnTo>
                  <a:pt x="23908" y="8878"/>
                </a:lnTo>
                <a:lnTo>
                  <a:pt x="23908" y="8869"/>
                </a:lnTo>
                <a:lnTo>
                  <a:pt x="23908" y="8860"/>
                </a:lnTo>
                <a:lnTo>
                  <a:pt x="23899" y="8851"/>
                </a:lnTo>
                <a:lnTo>
                  <a:pt x="23881" y="8842"/>
                </a:lnTo>
                <a:lnTo>
                  <a:pt x="23872" y="8833"/>
                </a:lnTo>
                <a:lnTo>
                  <a:pt x="23864" y="8833"/>
                </a:lnTo>
                <a:lnTo>
                  <a:pt x="23855" y="8833"/>
                </a:lnTo>
                <a:lnTo>
                  <a:pt x="23855" y="8842"/>
                </a:lnTo>
                <a:lnTo>
                  <a:pt x="23864" y="8842"/>
                </a:lnTo>
                <a:lnTo>
                  <a:pt x="23872" y="8860"/>
                </a:lnTo>
                <a:lnTo>
                  <a:pt x="23890" y="8878"/>
                </a:lnTo>
                <a:lnTo>
                  <a:pt x="23908" y="8886"/>
                </a:lnTo>
                <a:close/>
                <a:moveTo>
                  <a:pt x="23925" y="8975"/>
                </a:moveTo>
                <a:lnTo>
                  <a:pt x="23925" y="8966"/>
                </a:lnTo>
                <a:lnTo>
                  <a:pt x="23916" y="8975"/>
                </a:lnTo>
                <a:lnTo>
                  <a:pt x="23925" y="8992"/>
                </a:lnTo>
                <a:lnTo>
                  <a:pt x="23925" y="8984"/>
                </a:lnTo>
                <a:close/>
                <a:moveTo>
                  <a:pt x="23987" y="8984"/>
                </a:moveTo>
                <a:lnTo>
                  <a:pt x="23987" y="8992"/>
                </a:lnTo>
                <a:lnTo>
                  <a:pt x="23987" y="9001"/>
                </a:lnTo>
                <a:lnTo>
                  <a:pt x="23987" y="8992"/>
                </a:lnTo>
                <a:close/>
                <a:moveTo>
                  <a:pt x="24111" y="9769"/>
                </a:moveTo>
                <a:lnTo>
                  <a:pt x="24111" y="9778"/>
                </a:lnTo>
                <a:lnTo>
                  <a:pt x="24119" y="9778"/>
                </a:lnTo>
                <a:lnTo>
                  <a:pt x="24119" y="9769"/>
                </a:lnTo>
                <a:close/>
                <a:moveTo>
                  <a:pt x="24102" y="8975"/>
                </a:moveTo>
                <a:lnTo>
                  <a:pt x="24111" y="8975"/>
                </a:lnTo>
                <a:lnTo>
                  <a:pt x="24102" y="8966"/>
                </a:lnTo>
                <a:lnTo>
                  <a:pt x="24111" y="8957"/>
                </a:lnTo>
                <a:lnTo>
                  <a:pt x="24075" y="8939"/>
                </a:lnTo>
                <a:lnTo>
                  <a:pt x="24066" y="8939"/>
                </a:lnTo>
                <a:lnTo>
                  <a:pt x="24058" y="8931"/>
                </a:lnTo>
                <a:lnTo>
                  <a:pt x="24049" y="8931"/>
                </a:lnTo>
                <a:lnTo>
                  <a:pt x="24049" y="8922"/>
                </a:lnTo>
                <a:lnTo>
                  <a:pt x="24040" y="8922"/>
                </a:lnTo>
                <a:lnTo>
                  <a:pt x="24031" y="8913"/>
                </a:lnTo>
                <a:lnTo>
                  <a:pt x="24022" y="8904"/>
                </a:lnTo>
                <a:lnTo>
                  <a:pt x="24005" y="8904"/>
                </a:lnTo>
                <a:lnTo>
                  <a:pt x="24013" y="8913"/>
                </a:lnTo>
                <a:lnTo>
                  <a:pt x="24013" y="8922"/>
                </a:lnTo>
                <a:lnTo>
                  <a:pt x="24022" y="8922"/>
                </a:lnTo>
                <a:lnTo>
                  <a:pt x="24031" y="8931"/>
                </a:lnTo>
                <a:lnTo>
                  <a:pt x="24040" y="8939"/>
                </a:lnTo>
                <a:lnTo>
                  <a:pt x="24049" y="8948"/>
                </a:lnTo>
                <a:lnTo>
                  <a:pt x="24066" y="8948"/>
                </a:lnTo>
                <a:lnTo>
                  <a:pt x="24075" y="8957"/>
                </a:lnTo>
                <a:lnTo>
                  <a:pt x="24093" y="8966"/>
                </a:lnTo>
                <a:close/>
                <a:moveTo>
                  <a:pt x="19249" y="6918"/>
                </a:moveTo>
                <a:lnTo>
                  <a:pt x="19249" y="6927"/>
                </a:lnTo>
                <a:lnTo>
                  <a:pt x="19258" y="6918"/>
                </a:lnTo>
                <a:lnTo>
                  <a:pt x="19267" y="6918"/>
                </a:lnTo>
                <a:lnTo>
                  <a:pt x="19267" y="6909"/>
                </a:lnTo>
                <a:lnTo>
                  <a:pt x="19258" y="6909"/>
                </a:lnTo>
                <a:lnTo>
                  <a:pt x="19249" y="6901"/>
                </a:lnTo>
                <a:lnTo>
                  <a:pt x="19241" y="6901"/>
                </a:lnTo>
                <a:lnTo>
                  <a:pt x="19241" y="6909"/>
                </a:lnTo>
                <a:close/>
                <a:moveTo>
                  <a:pt x="23996" y="7845"/>
                </a:moveTo>
                <a:lnTo>
                  <a:pt x="23987" y="7845"/>
                </a:lnTo>
                <a:lnTo>
                  <a:pt x="23978" y="7845"/>
                </a:lnTo>
                <a:lnTo>
                  <a:pt x="23987" y="7845"/>
                </a:lnTo>
                <a:lnTo>
                  <a:pt x="23987" y="7854"/>
                </a:lnTo>
                <a:lnTo>
                  <a:pt x="23996" y="7854"/>
                </a:lnTo>
                <a:close/>
                <a:moveTo>
                  <a:pt x="24031" y="12814"/>
                </a:moveTo>
                <a:lnTo>
                  <a:pt x="24031" y="12823"/>
                </a:lnTo>
                <a:lnTo>
                  <a:pt x="24040" y="12814"/>
                </a:lnTo>
                <a:lnTo>
                  <a:pt x="24040" y="12805"/>
                </a:lnTo>
                <a:lnTo>
                  <a:pt x="24040" y="12796"/>
                </a:lnTo>
                <a:close/>
                <a:moveTo>
                  <a:pt x="24058" y="9010"/>
                </a:moveTo>
                <a:lnTo>
                  <a:pt x="24049" y="9010"/>
                </a:lnTo>
                <a:lnTo>
                  <a:pt x="24049" y="9019"/>
                </a:lnTo>
                <a:lnTo>
                  <a:pt x="24058" y="9019"/>
                </a:lnTo>
                <a:lnTo>
                  <a:pt x="24066" y="9019"/>
                </a:lnTo>
                <a:close/>
                <a:moveTo>
                  <a:pt x="13921" y="2957"/>
                </a:moveTo>
                <a:lnTo>
                  <a:pt x="13903" y="2957"/>
                </a:lnTo>
                <a:lnTo>
                  <a:pt x="13912" y="2965"/>
                </a:lnTo>
                <a:lnTo>
                  <a:pt x="13921" y="2974"/>
                </a:lnTo>
                <a:lnTo>
                  <a:pt x="13921" y="2965"/>
                </a:lnTo>
                <a:lnTo>
                  <a:pt x="13930" y="2965"/>
                </a:lnTo>
                <a:lnTo>
                  <a:pt x="13930" y="2957"/>
                </a:lnTo>
                <a:lnTo>
                  <a:pt x="13921" y="2965"/>
                </a:lnTo>
                <a:close/>
                <a:moveTo>
                  <a:pt x="14344" y="5525"/>
                </a:moveTo>
                <a:lnTo>
                  <a:pt x="14344" y="5516"/>
                </a:lnTo>
                <a:lnTo>
                  <a:pt x="14335" y="5516"/>
                </a:lnTo>
                <a:lnTo>
                  <a:pt x="14335" y="5507"/>
                </a:lnTo>
                <a:lnTo>
                  <a:pt x="14335" y="5516"/>
                </a:lnTo>
                <a:lnTo>
                  <a:pt x="14335" y="5525"/>
                </a:lnTo>
                <a:close/>
                <a:moveTo>
                  <a:pt x="13189" y="3786"/>
                </a:moveTo>
                <a:lnTo>
                  <a:pt x="13181" y="3786"/>
                </a:lnTo>
                <a:lnTo>
                  <a:pt x="13172" y="3777"/>
                </a:lnTo>
                <a:lnTo>
                  <a:pt x="13163" y="3786"/>
                </a:lnTo>
                <a:lnTo>
                  <a:pt x="13163" y="3795"/>
                </a:lnTo>
                <a:lnTo>
                  <a:pt x="13172" y="3795"/>
                </a:lnTo>
                <a:lnTo>
                  <a:pt x="13172" y="3804"/>
                </a:lnTo>
                <a:lnTo>
                  <a:pt x="13181" y="3813"/>
                </a:lnTo>
                <a:lnTo>
                  <a:pt x="13181" y="3822"/>
                </a:lnTo>
                <a:lnTo>
                  <a:pt x="13189" y="3839"/>
                </a:lnTo>
                <a:lnTo>
                  <a:pt x="13198" y="3839"/>
                </a:lnTo>
                <a:lnTo>
                  <a:pt x="13215" y="3839"/>
                </a:lnTo>
                <a:lnTo>
                  <a:pt x="13215" y="3848"/>
                </a:lnTo>
                <a:lnTo>
                  <a:pt x="13215" y="3857"/>
                </a:lnTo>
                <a:lnTo>
                  <a:pt x="13224" y="3857"/>
                </a:lnTo>
                <a:lnTo>
                  <a:pt x="13224" y="3866"/>
                </a:lnTo>
                <a:lnTo>
                  <a:pt x="13233" y="3883"/>
                </a:lnTo>
                <a:lnTo>
                  <a:pt x="13241" y="3874"/>
                </a:lnTo>
                <a:lnTo>
                  <a:pt x="13241" y="3866"/>
                </a:lnTo>
                <a:lnTo>
                  <a:pt x="13241" y="3857"/>
                </a:lnTo>
                <a:lnTo>
                  <a:pt x="13241" y="3848"/>
                </a:lnTo>
                <a:lnTo>
                  <a:pt x="13241" y="3839"/>
                </a:lnTo>
                <a:lnTo>
                  <a:pt x="13259" y="3830"/>
                </a:lnTo>
                <a:lnTo>
                  <a:pt x="13268" y="3830"/>
                </a:lnTo>
                <a:lnTo>
                  <a:pt x="13268" y="3822"/>
                </a:lnTo>
                <a:lnTo>
                  <a:pt x="13259" y="3813"/>
                </a:lnTo>
                <a:lnTo>
                  <a:pt x="13259" y="3804"/>
                </a:lnTo>
                <a:lnTo>
                  <a:pt x="13259" y="3795"/>
                </a:lnTo>
                <a:lnTo>
                  <a:pt x="13268" y="3795"/>
                </a:lnTo>
                <a:lnTo>
                  <a:pt x="13277" y="3795"/>
                </a:lnTo>
                <a:lnTo>
                  <a:pt x="13277" y="3786"/>
                </a:lnTo>
                <a:lnTo>
                  <a:pt x="13277" y="3777"/>
                </a:lnTo>
                <a:lnTo>
                  <a:pt x="13277" y="3760"/>
                </a:lnTo>
                <a:lnTo>
                  <a:pt x="13285" y="3751"/>
                </a:lnTo>
                <a:lnTo>
                  <a:pt x="13277" y="3742"/>
                </a:lnTo>
                <a:lnTo>
                  <a:pt x="13268" y="3742"/>
                </a:lnTo>
                <a:lnTo>
                  <a:pt x="13259" y="3742"/>
                </a:lnTo>
                <a:lnTo>
                  <a:pt x="13241" y="3751"/>
                </a:lnTo>
                <a:lnTo>
                  <a:pt x="13233" y="3760"/>
                </a:lnTo>
                <a:lnTo>
                  <a:pt x="13233" y="3769"/>
                </a:lnTo>
                <a:lnTo>
                  <a:pt x="13233" y="3777"/>
                </a:lnTo>
                <a:lnTo>
                  <a:pt x="13224" y="3786"/>
                </a:lnTo>
                <a:lnTo>
                  <a:pt x="13215" y="3786"/>
                </a:lnTo>
                <a:lnTo>
                  <a:pt x="13215" y="3769"/>
                </a:lnTo>
                <a:lnTo>
                  <a:pt x="13215" y="3760"/>
                </a:lnTo>
                <a:lnTo>
                  <a:pt x="13198" y="3760"/>
                </a:lnTo>
                <a:lnTo>
                  <a:pt x="13198" y="3769"/>
                </a:lnTo>
                <a:lnTo>
                  <a:pt x="13189" y="3777"/>
                </a:lnTo>
                <a:close/>
                <a:moveTo>
                  <a:pt x="13277" y="3804"/>
                </a:moveTo>
                <a:lnTo>
                  <a:pt x="13285" y="3795"/>
                </a:lnTo>
                <a:lnTo>
                  <a:pt x="13285" y="3786"/>
                </a:lnTo>
                <a:lnTo>
                  <a:pt x="13277" y="3795"/>
                </a:lnTo>
                <a:close/>
                <a:moveTo>
                  <a:pt x="12978" y="3857"/>
                </a:moveTo>
                <a:lnTo>
                  <a:pt x="12978" y="3848"/>
                </a:lnTo>
                <a:lnTo>
                  <a:pt x="12969" y="3866"/>
                </a:lnTo>
                <a:lnTo>
                  <a:pt x="12969" y="3883"/>
                </a:lnTo>
                <a:lnTo>
                  <a:pt x="12969" y="3874"/>
                </a:lnTo>
                <a:lnTo>
                  <a:pt x="12987" y="3874"/>
                </a:lnTo>
                <a:lnTo>
                  <a:pt x="12995" y="3866"/>
                </a:lnTo>
                <a:lnTo>
                  <a:pt x="12978" y="3866"/>
                </a:lnTo>
                <a:lnTo>
                  <a:pt x="12969" y="3866"/>
                </a:lnTo>
                <a:close/>
                <a:moveTo>
                  <a:pt x="12819" y="4007"/>
                </a:moveTo>
                <a:lnTo>
                  <a:pt x="12810" y="4007"/>
                </a:lnTo>
                <a:lnTo>
                  <a:pt x="12810" y="4016"/>
                </a:lnTo>
                <a:lnTo>
                  <a:pt x="12828" y="4007"/>
                </a:lnTo>
                <a:close/>
                <a:moveTo>
                  <a:pt x="12792" y="4016"/>
                </a:moveTo>
                <a:lnTo>
                  <a:pt x="12775" y="4016"/>
                </a:lnTo>
                <a:close/>
                <a:moveTo>
                  <a:pt x="12854" y="3998"/>
                </a:moveTo>
                <a:lnTo>
                  <a:pt x="12845" y="3998"/>
                </a:lnTo>
                <a:close/>
                <a:moveTo>
                  <a:pt x="13277" y="3857"/>
                </a:moveTo>
                <a:lnTo>
                  <a:pt x="13268" y="3857"/>
                </a:lnTo>
                <a:lnTo>
                  <a:pt x="13259" y="3857"/>
                </a:lnTo>
                <a:lnTo>
                  <a:pt x="13259" y="3848"/>
                </a:lnTo>
                <a:lnTo>
                  <a:pt x="13259" y="3857"/>
                </a:lnTo>
                <a:lnTo>
                  <a:pt x="13250" y="3857"/>
                </a:lnTo>
                <a:lnTo>
                  <a:pt x="13250" y="3866"/>
                </a:lnTo>
                <a:lnTo>
                  <a:pt x="13268" y="3866"/>
                </a:lnTo>
                <a:lnTo>
                  <a:pt x="13277" y="3866"/>
                </a:lnTo>
                <a:close/>
                <a:moveTo>
                  <a:pt x="13084" y="3848"/>
                </a:moveTo>
                <a:lnTo>
                  <a:pt x="13075" y="3848"/>
                </a:lnTo>
                <a:lnTo>
                  <a:pt x="13075" y="3866"/>
                </a:lnTo>
                <a:lnTo>
                  <a:pt x="13084" y="3866"/>
                </a:lnTo>
                <a:lnTo>
                  <a:pt x="13092" y="3874"/>
                </a:lnTo>
                <a:lnTo>
                  <a:pt x="13101" y="3866"/>
                </a:lnTo>
                <a:lnTo>
                  <a:pt x="13092" y="3857"/>
                </a:lnTo>
                <a:close/>
                <a:moveTo>
                  <a:pt x="12766" y="4016"/>
                </a:moveTo>
                <a:lnTo>
                  <a:pt x="12757" y="4016"/>
                </a:lnTo>
                <a:lnTo>
                  <a:pt x="12740" y="4024"/>
                </a:lnTo>
                <a:lnTo>
                  <a:pt x="12748" y="4024"/>
                </a:lnTo>
                <a:close/>
                <a:moveTo>
                  <a:pt x="13119" y="3866"/>
                </a:moveTo>
                <a:lnTo>
                  <a:pt x="13110" y="3866"/>
                </a:lnTo>
                <a:lnTo>
                  <a:pt x="13119" y="3874"/>
                </a:lnTo>
                <a:lnTo>
                  <a:pt x="13128" y="3874"/>
                </a:lnTo>
                <a:lnTo>
                  <a:pt x="13128" y="3866"/>
                </a:lnTo>
                <a:close/>
                <a:moveTo>
                  <a:pt x="13128" y="3777"/>
                </a:moveTo>
                <a:lnTo>
                  <a:pt x="13137" y="3777"/>
                </a:lnTo>
                <a:lnTo>
                  <a:pt x="13137" y="3769"/>
                </a:lnTo>
                <a:lnTo>
                  <a:pt x="13145" y="3769"/>
                </a:lnTo>
                <a:lnTo>
                  <a:pt x="13137" y="3760"/>
                </a:lnTo>
                <a:lnTo>
                  <a:pt x="13128" y="3760"/>
                </a:lnTo>
                <a:lnTo>
                  <a:pt x="13137" y="3769"/>
                </a:lnTo>
                <a:lnTo>
                  <a:pt x="13128" y="3769"/>
                </a:lnTo>
                <a:close/>
                <a:moveTo>
                  <a:pt x="13145" y="3883"/>
                </a:moveTo>
                <a:lnTo>
                  <a:pt x="13145" y="3874"/>
                </a:lnTo>
                <a:lnTo>
                  <a:pt x="13163" y="3848"/>
                </a:lnTo>
                <a:lnTo>
                  <a:pt x="13163" y="3839"/>
                </a:lnTo>
                <a:lnTo>
                  <a:pt x="13154" y="3848"/>
                </a:lnTo>
                <a:lnTo>
                  <a:pt x="13145" y="3866"/>
                </a:lnTo>
                <a:lnTo>
                  <a:pt x="13137" y="3874"/>
                </a:lnTo>
                <a:close/>
                <a:moveTo>
                  <a:pt x="13321" y="3919"/>
                </a:moveTo>
                <a:lnTo>
                  <a:pt x="13330" y="3927"/>
                </a:lnTo>
                <a:lnTo>
                  <a:pt x="13338" y="3936"/>
                </a:lnTo>
                <a:lnTo>
                  <a:pt x="13347" y="3936"/>
                </a:lnTo>
                <a:lnTo>
                  <a:pt x="13347" y="3927"/>
                </a:lnTo>
                <a:lnTo>
                  <a:pt x="13356" y="3927"/>
                </a:lnTo>
                <a:lnTo>
                  <a:pt x="13365" y="3927"/>
                </a:lnTo>
                <a:lnTo>
                  <a:pt x="13365" y="3919"/>
                </a:lnTo>
                <a:lnTo>
                  <a:pt x="13356" y="3919"/>
                </a:lnTo>
                <a:lnTo>
                  <a:pt x="13356" y="3910"/>
                </a:lnTo>
                <a:lnTo>
                  <a:pt x="13365" y="3901"/>
                </a:lnTo>
                <a:lnTo>
                  <a:pt x="13356" y="3901"/>
                </a:lnTo>
                <a:lnTo>
                  <a:pt x="13347" y="3901"/>
                </a:lnTo>
                <a:lnTo>
                  <a:pt x="13347" y="3892"/>
                </a:lnTo>
                <a:lnTo>
                  <a:pt x="13338" y="3892"/>
                </a:lnTo>
                <a:lnTo>
                  <a:pt x="13330" y="3892"/>
                </a:lnTo>
                <a:lnTo>
                  <a:pt x="13330" y="3901"/>
                </a:lnTo>
                <a:lnTo>
                  <a:pt x="13330" y="3910"/>
                </a:lnTo>
                <a:close/>
                <a:moveTo>
                  <a:pt x="13207" y="3892"/>
                </a:moveTo>
                <a:lnTo>
                  <a:pt x="13215" y="3892"/>
                </a:lnTo>
                <a:lnTo>
                  <a:pt x="13224" y="3892"/>
                </a:lnTo>
                <a:lnTo>
                  <a:pt x="13224" y="3883"/>
                </a:lnTo>
                <a:lnTo>
                  <a:pt x="13224" y="3874"/>
                </a:lnTo>
                <a:lnTo>
                  <a:pt x="13215" y="3874"/>
                </a:lnTo>
                <a:lnTo>
                  <a:pt x="13207" y="3874"/>
                </a:lnTo>
                <a:lnTo>
                  <a:pt x="13189" y="3866"/>
                </a:lnTo>
                <a:lnTo>
                  <a:pt x="13172" y="3866"/>
                </a:lnTo>
                <a:lnTo>
                  <a:pt x="13172" y="3883"/>
                </a:lnTo>
                <a:lnTo>
                  <a:pt x="13198" y="3892"/>
                </a:lnTo>
                <a:close/>
                <a:moveTo>
                  <a:pt x="13172" y="3901"/>
                </a:moveTo>
                <a:lnTo>
                  <a:pt x="13172" y="3910"/>
                </a:lnTo>
                <a:lnTo>
                  <a:pt x="13163" y="3910"/>
                </a:lnTo>
                <a:lnTo>
                  <a:pt x="13172" y="3910"/>
                </a:lnTo>
                <a:lnTo>
                  <a:pt x="13172" y="3919"/>
                </a:lnTo>
                <a:lnTo>
                  <a:pt x="13189" y="3919"/>
                </a:lnTo>
                <a:lnTo>
                  <a:pt x="13181" y="3910"/>
                </a:lnTo>
                <a:close/>
                <a:moveTo>
                  <a:pt x="13163" y="3619"/>
                </a:moveTo>
                <a:lnTo>
                  <a:pt x="13154" y="3619"/>
                </a:lnTo>
                <a:lnTo>
                  <a:pt x="13163" y="3627"/>
                </a:lnTo>
                <a:lnTo>
                  <a:pt x="13172" y="3627"/>
                </a:lnTo>
                <a:lnTo>
                  <a:pt x="13172" y="3619"/>
                </a:lnTo>
                <a:lnTo>
                  <a:pt x="13181" y="3619"/>
                </a:lnTo>
                <a:lnTo>
                  <a:pt x="13172" y="3619"/>
                </a:lnTo>
                <a:close/>
                <a:moveTo>
                  <a:pt x="13154" y="3848"/>
                </a:moveTo>
                <a:lnTo>
                  <a:pt x="13154" y="3839"/>
                </a:lnTo>
                <a:lnTo>
                  <a:pt x="13154" y="3830"/>
                </a:lnTo>
                <a:lnTo>
                  <a:pt x="13154" y="3822"/>
                </a:lnTo>
                <a:lnTo>
                  <a:pt x="13145" y="3813"/>
                </a:lnTo>
                <a:lnTo>
                  <a:pt x="13145" y="3804"/>
                </a:lnTo>
                <a:lnTo>
                  <a:pt x="13137" y="3795"/>
                </a:lnTo>
                <a:lnTo>
                  <a:pt x="13128" y="3804"/>
                </a:lnTo>
                <a:lnTo>
                  <a:pt x="13119" y="3795"/>
                </a:lnTo>
                <a:lnTo>
                  <a:pt x="13110" y="3795"/>
                </a:lnTo>
                <a:lnTo>
                  <a:pt x="13092" y="3804"/>
                </a:lnTo>
                <a:lnTo>
                  <a:pt x="13084" y="3804"/>
                </a:lnTo>
                <a:lnTo>
                  <a:pt x="13084" y="3822"/>
                </a:lnTo>
                <a:lnTo>
                  <a:pt x="13084" y="3830"/>
                </a:lnTo>
                <a:lnTo>
                  <a:pt x="13092" y="3839"/>
                </a:lnTo>
                <a:lnTo>
                  <a:pt x="13110" y="3848"/>
                </a:lnTo>
                <a:lnTo>
                  <a:pt x="13128" y="3857"/>
                </a:lnTo>
                <a:lnTo>
                  <a:pt x="13137" y="3848"/>
                </a:lnTo>
                <a:close/>
                <a:moveTo>
                  <a:pt x="13638" y="5013"/>
                </a:moveTo>
                <a:lnTo>
                  <a:pt x="13630" y="5013"/>
                </a:lnTo>
                <a:lnTo>
                  <a:pt x="13665" y="5022"/>
                </a:lnTo>
                <a:lnTo>
                  <a:pt x="13647" y="5022"/>
                </a:lnTo>
                <a:close/>
                <a:moveTo>
                  <a:pt x="14891" y="5631"/>
                </a:moveTo>
                <a:lnTo>
                  <a:pt x="14900" y="5631"/>
                </a:lnTo>
                <a:lnTo>
                  <a:pt x="14882" y="5631"/>
                </a:lnTo>
                <a:lnTo>
                  <a:pt x="14874" y="5640"/>
                </a:lnTo>
                <a:lnTo>
                  <a:pt x="14865" y="5648"/>
                </a:lnTo>
                <a:lnTo>
                  <a:pt x="14829" y="5657"/>
                </a:lnTo>
                <a:lnTo>
                  <a:pt x="14821" y="5657"/>
                </a:lnTo>
                <a:lnTo>
                  <a:pt x="14803" y="5657"/>
                </a:lnTo>
                <a:lnTo>
                  <a:pt x="14794" y="5657"/>
                </a:lnTo>
                <a:lnTo>
                  <a:pt x="14776" y="5648"/>
                </a:lnTo>
                <a:lnTo>
                  <a:pt x="14776" y="5657"/>
                </a:lnTo>
                <a:lnTo>
                  <a:pt x="14776" y="5666"/>
                </a:lnTo>
                <a:lnTo>
                  <a:pt x="14768" y="5675"/>
                </a:lnTo>
                <a:lnTo>
                  <a:pt x="14759" y="5666"/>
                </a:lnTo>
                <a:lnTo>
                  <a:pt x="14750" y="5675"/>
                </a:lnTo>
                <a:lnTo>
                  <a:pt x="14741" y="5675"/>
                </a:lnTo>
                <a:lnTo>
                  <a:pt x="14741" y="5684"/>
                </a:lnTo>
                <a:lnTo>
                  <a:pt x="14732" y="5675"/>
                </a:lnTo>
                <a:lnTo>
                  <a:pt x="14732" y="5693"/>
                </a:lnTo>
                <a:lnTo>
                  <a:pt x="14741" y="5701"/>
                </a:lnTo>
                <a:lnTo>
                  <a:pt x="14741" y="5710"/>
                </a:lnTo>
                <a:lnTo>
                  <a:pt x="14750" y="5710"/>
                </a:lnTo>
                <a:lnTo>
                  <a:pt x="14759" y="5710"/>
                </a:lnTo>
                <a:lnTo>
                  <a:pt x="14768" y="5710"/>
                </a:lnTo>
                <a:lnTo>
                  <a:pt x="14776" y="5710"/>
                </a:lnTo>
                <a:lnTo>
                  <a:pt x="14776" y="5719"/>
                </a:lnTo>
                <a:lnTo>
                  <a:pt x="14785" y="5719"/>
                </a:lnTo>
                <a:lnTo>
                  <a:pt x="14785" y="5710"/>
                </a:lnTo>
                <a:lnTo>
                  <a:pt x="14794" y="5710"/>
                </a:lnTo>
                <a:lnTo>
                  <a:pt x="14803" y="5710"/>
                </a:lnTo>
                <a:lnTo>
                  <a:pt x="14812" y="5701"/>
                </a:lnTo>
                <a:lnTo>
                  <a:pt x="14821" y="5701"/>
                </a:lnTo>
                <a:lnTo>
                  <a:pt x="14838" y="5684"/>
                </a:lnTo>
                <a:lnTo>
                  <a:pt x="14847" y="5684"/>
                </a:lnTo>
                <a:lnTo>
                  <a:pt x="14856" y="5684"/>
                </a:lnTo>
                <a:lnTo>
                  <a:pt x="14856" y="5675"/>
                </a:lnTo>
                <a:lnTo>
                  <a:pt x="14847" y="5675"/>
                </a:lnTo>
                <a:lnTo>
                  <a:pt x="14847" y="5666"/>
                </a:lnTo>
                <a:lnTo>
                  <a:pt x="14856" y="5657"/>
                </a:lnTo>
                <a:close/>
                <a:moveTo>
                  <a:pt x="14688" y="4704"/>
                </a:moveTo>
                <a:lnTo>
                  <a:pt x="14706" y="4713"/>
                </a:lnTo>
                <a:lnTo>
                  <a:pt x="14724" y="4713"/>
                </a:lnTo>
                <a:lnTo>
                  <a:pt x="14706" y="4713"/>
                </a:lnTo>
                <a:lnTo>
                  <a:pt x="14679" y="4704"/>
                </a:lnTo>
                <a:lnTo>
                  <a:pt x="14679" y="4695"/>
                </a:lnTo>
                <a:lnTo>
                  <a:pt x="14671" y="4695"/>
                </a:lnTo>
                <a:lnTo>
                  <a:pt x="14679" y="4704"/>
                </a:lnTo>
                <a:close/>
                <a:moveTo>
                  <a:pt x="12272" y="4748"/>
                </a:moveTo>
                <a:lnTo>
                  <a:pt x="12272" y="4739"/>
                </a:lnTo>
                <a:lnTo>
                  <a:pt x="12263" y="4731"/>
                </a:lnTo>
                <a:lnTo>
                  <a:pt x="12254" y="4722"/>
                </a:lnTo>
                <a:lnTo>
                  <a:pt x="12254" y="4731"/>
                </a:lnTo>
                <a:lnTo>
                  <a:pt x="12263" y="4739"/>
                </a:lnTo>
                <a:close/>
                <a:moveTo>
                  <a:pt x="14406" y="5551"/>
                </a:moveTo>
                <a:lnTo>
                  <a:pt x="14397" y="5551"/>
                </a:lnTo>
                <a:lnTo>
                  <a:pt x="14406" y="5560"/>
                </a:lnTo>
                <a:close/>
                <a:moveTo>
                  <a:pt x="14344" y="5454"/>
                </a:moveTo>
                <a:lnTo>
                  <a:pt x="14335" y="5454"/>
                </a:lnTo>
                <a:lnTo>
                  <a:pt x="14327" y="5445"/>
                </a:lnTo>
                <a:lnTo>
                  <a:pt x="14318" y="5454"/>
                </a:lnTo>
                <a:lnTo>
                  <a:pt x="14309" y="5454"/>
                </a:lnTo>
                <a:lnTo>
                  <a:pt x="14318" y="5454"/>
                </a:lnTo>
                <a:lnTo>
                  <a:pt x="14327" y="5463"/>
                </a:lnTo>
                <a:close/>
                <a:moveTo>
                  <a:pt x="13594" y="4978"/>
                </a:moveTo>
                <a:lnTo>
                  <a:pt x="13594" y="4969"/>
                </a:lnTo>
                <a:lnTo>
                  <a:pt x="13577" y="4960"/>
                </a:lnTo>
                <a:lnTo>
                  <a:pt x="13568" y="4960"/>
                </a:lnTo>
                <a:lnTo>
                  <a:pt x="13568" y="4969"/>
                </a:lnTo>
                <a:lnTo>
                  <a:pt x="13577" y="4978"/>
                </a:lnTo>
                <a:close/>
                <a:moveTo>
                  <a:pt x="14397" y="5604"/>
                </a:moveTo>
                <a:lnTo>
                  <a:pt x="14397" y="5613"/>
                </a:lnTo>
                <a:lnTo>
                  <a:pt x="14406" y="5604"/>
                </a:lnTo>
                <a:lnTo>
                  <a:pt x="14415" y="5595"/>
                </a:lnTo>
                <a:lnTo>
                  <a:pt x="14424" y="5595"/>
                </a:lnTo>
                <a:lnTo>
                  <a:pt x="14424" y="5587"/>
                </a:lnTo>
                <a:lnTo>
                  <a:pt x="14432" y="5569"/>
                </a:lnTo>
                <a:lnTo>
                  <a:pt x="14424" y="5569"/>
                </a:lnTo>
                <a:lnTo>
                  <a:pt x="14406" y="5569"/>
                </a:lnTo>
                <a:lnTo>
                  <a:pt x="14397" y="5578"/>
                </a:lnTo>
                <a:lnTo>
                  <a:pt x="14397" y="5587"/>
                </a:lnTo>
                <a:lnTo>
                  <a:pt x="14397" y="5595"/>
                </a:lnTo>
                <a:close/>
                <a:moveTo>
                  <a:pt x="13559" y="4978"/>
                </a:moveTo>
                <a:lnTo>
                  <a:pt x="13577" y="4986"/>
                </a:lnTo>
                <a:lnTo>
                  <a:pt x="13585" y="4986"/>
                </a:lnTo>
                <a:lnTo>
                  <a:pt x="13612" y="4986"/>
                </a:lnTo>
                <a:lnTo>
                  <a:pt x="13621" y="4986"/>
                </a:lnTo>
                <a:lnTo>
                  <a:pt x="13612" y="4986"/>
                </a:lnTo>
                <a:lnTo>
                  <a:pt x="13585" y="4986"/>
                </a:lnTo>
                <a:lnTo>
                  <a:pt x="13585" y="4978"/>
                </a:lnTo>
                <a:lnTo>
                  <a:pt x="13568" y="4978"/>
                </a:lnTo>
                <a:close/>
                <a:moveTo>
                  <a:pt x="13471" y="4916"/>
                </a:moveTo>
                <a:lnTo>
                  <a:pt x="13453" y="4898"/>
                </a:lnTo>
                <a:lnTo>
                  <a:pt x="13453" y="4889"/>
                </a:lnTo>
                <a:lnTo>
                  <a:pt x="13453" y="4898"/>
                </a:lnTo>
                <a:close/>
                <a:moveTo>
                  <a:pt x="13453" y="4863"/>
                </a:moveTo>
                <a:lnTo>
                  <a:pt x="13462" y="4872"/>
                </a:lnTo>
                <a:lnTo>
                  <a:pt x="13471" y="4881"/>
                </a:lnTo>
                <a:lnTo>
                  <a:pt x="13480" y="4881"/>
                </a:lnTo>
                <a:lnTo>
                  <a:pt x="13471" y="4872"/>
                </a:lnTo>
                <a:lnTo>
                  <a:pt x="13462" y="4863"/>
                </a:lnTo>
                <a:lnTo>
                  <a:pt x="13453" y="4854"/>
                </a:lnTo>
                <a:lnTo>
                  <a:pt x="13444" y="4854"/>
                </a:lnTo>
                <a:lnTo>
                  <a:pt x="13444" y="4845"/>
                </a:lnTo>
                <a:close/>
                <a:moveTo>
                  <a:pt x="13480" y="4907"/>
                </a:moveTo>
                <a:lnTo>
                  <a:pt x="13462" y="4898"/>
                </a:lnTo>
                <a:lnTo>
                  <a:pt x="13471" y="4898"/>
                </a:lnTo>
                <a:close/>
                <a:moveTo>
                  <a:pt x="13585" y="5004"/>
                </a:moveTo>
                <a:lnTo>
                  <a:pt x="13594" y="5004"/>
                </a:lnTo>
                <a:lnTo>
                  <a:pt x="13603" y="5004"/>
                </a:lnTo>
                <a:lnTo>
                  <a:pt x="13612" y="5004"/>
                </a:lnTo>
                <a:lnTo>
                  <a:pt x="13621" y="5004"/>
                </a:lnTo>
                <a:lnTo>
                  <a:pt x="13612" y="5004"/>
                </a:lnTo>
                <a:lnTo>
                  <a:pt x="13603" y="4995"/>
                </a:lnTo>
                <a:lnTo>
                  <a:pt x="13594" y="5004"/>
                </a:lnTo>
                <a:lnTo>
                  <a:pt x="13577" y="4995"/>
                </a:lnTo>
                <a:close/>
                <a:moveTo>
                  <a:pt x="13444" y="4836"/>
                </a:moveTo>
                <a:lnTo>
                  <a:pt x="13453" y="4845"/>
                </a:lnTo>
                <a:lnTo>
                  <a:pt x="13444" y="4836"/>
                </a:lnTo>
                <a:lnTo>
                  <a:pt x="13435" y="4836"/>
                </a:lnTo>
                <a:close/>
                <a:moveTo>
                  <a:pt x="13427" y="4819"/>
                </a:moveTo>
                <a:lnTo>
                  <a:pt x="13435" y="4819"/>
                </a:lnTo>
                <a:lnTo>
                  <a:pt x="13444" y="4819"/>
                </a:lnTo>
                <a:lnTo>
                  <a:pt x="13444" y="4810"/>
                </a:lnTo>
                <a:lnTo>
                  <a:pt x="13435" y="4810"/>
                </a:lnTo>
                <a:lnTo>
                  <a:pt x="13435" y="4801"/>
                </a:lnTo>
                <a:lnTo>
                  <a:pt x="13427" y="4801"/>
                </a:lnTo>
                <a:lnTo>
                  <a:pt x="13418" y="4810"/>
                </a:lnTo>
                <a:close/>
                <a:moveTo>
                  <a:pt x="13480" y="4916"/>
                </a:moveTo>
                <a:lnTo>
                  <a:pt x="13488" y="4916"/>
                </a:lnTo>
                <a:lnTo>
                  <a:pt x="13488" y="4907"/>
                </a:lnTo>
                <a:lnTo>
                  <a:pt x="13480" y="4907"/>
                </a:lnTo>
                <a:close/>
                <a:moveTo>
                  <a:pt x="13409" y="4828"/>
                </a:moveTo>
                <a:lnTo>
                  <a:pt x="13418" y="4836"/>
                </a:lnTo>
                <a:lnTo>
                  <a:pt x="13418" y="4845"/>
                </a:lnTo>
                <a:lnTo>
                  <a:pt x="13418" y="4854"/>
                </a:lnTo>
                <a:lnTo>
                  <a:pt x="13418" y="4845"/>
                </a:lnTo>
                <a:lnTo>
                  <a:pt x="13418" y="4828"/>
                </a:lnTo>
                <a:lnTo>
                  <a:pt x="13418" y="4819"/>
                </a:lnTo>
                <a:lnTo>
                  <a:pt x="13409" y="4810"/>
                </a:lnTo>
                <a:lnTo>
                  <a:pt x="13409" y="4801"/>
                </a:lnTo>
                <a:lnTo>
                  <a:pt x="13409" y="4819"/>
                </a:lnTo>
                <a:close/>
                <a:moveTo>
                  <a:pt x="12978" y="3883"/>
                </a:moveTo>
                <a:lnTo>
                  <a:pt x="12978" y="3892"/>
                </a:lnTo>
                <a:lnTo>
                  <a:pt x="12987" y="3892"/>
                </a:lnTo>
                <a:lnTo>
                  <a:pt x="12987" y="3883"/>
                </a:lnTo>
                <a:close/>
                <a:moveTo>
                  <a:pt x="17511" y="2551"/>
                </a:moveTo>
                <a:lnTo>
                  <a:pt x="17494" y="2551"/>
                </a:lnTo>
                <a:lnTo>
                  <a:pt x="17485" y="2542"/>
                </a:lnTo>
                <a:lnTo>
                  <a:pt x="17476" y="2542"/>
                </a:lnTo>
                <a:lnTo>
                  <a:pt x="17467" y="2542"/>
                </a:lnTo>
                <a:lnTo>
                  <a:pt x="17476" y="2568"/>
                </a:lnTo>
                <a:lnTo>
                  <a:pt x="17494" y="2577"/>
                </a:lnTo>
                <a:lnTo>
                  <a:pt x="17503" y="2568"/>
                </a:lnTo>
                <a:lnTo>
                  <a:pt x="17511" y="2568"/>
                </a:lnTo>
                <a:lnTo>
                  <a:pt x="17503" y="2559"/>
                </a:lnTo>
                <a:close/>
                <a:moveTo>
                  <a:pt x="26210" y="9381"/>
                </a:moveTo>
                <a:lnTo>
                  <a:pt x="26201" y="9372"/>
                </a:lnTo>
                <a:lnTo>
                  <a:pt x="26184" y="9363"/>
                </a:lnTo>
                <a:lnTo>
                  <a:pt x="26175" y="9372"/>
                </a:lnTo>
                <a:lnTo>
                  <a:pt x="26184" y="9381"/>
                </a:lnTo>
                <a:lnTo>
                  <a:pt x="26193" y="9381"/>
                </a:lnTo>
                <a:lnTo>
                  <a:pt x="26219" y="9381"/>
                </a:lnTo>
                <a:close/>
                <a:moveTo>
                  <a:pt x="26237" y="9036"/>
                </a:moveTo>
                <a:close/>
                <a:moveTo>
                  <a:pt x="13956" y="3310"/>
                </a:moveTo>
                <a:lnTo>
                  <a:pt x="13956" y="3318"/>
                </a:lnTo>
                <a:lnTo>
                  <a:pt x="13965" y="3310"/>
                </a:lnTo>
                <a:close/>
                <a:moveTo>
                  <a:pt x="26201" y="8560"/>
                </a:moveTo>
                <a:lnTo>
                  <a:pt x="26201" y="8551"/>
                </a:lnTo>
                <a:lnTo>
                  <a:pt x="26193" y="8551"/>
                </a:lnTo>
                <a:lnTo>
                  <a:pt x="26201" y="8551"/>
                </a:lnTo>
                <a:close/>
                <a:moveTo>
                  <a:pt x="14185" y="2754"/>
                </a:moveTo>
                <a:lnTo>
                  <a:pt x="14194" y="2754"/>
                </a:lnTo>
                <a:lnTo>
                  <a:pt x="14194" y="2745"/>
                </a:lnTo>
                <a:lnTo>
                  <a:pt x="14177" y="2745"/>
                </a:lnTo>
                <a:lnTo>
                  <a:pt x="14168" y="2745"/>
                </a:lnTo>
                <a:lnTo>
                  <a:pt x="14168" y="2754"/>
                </a:lnTo>
                <a:lnTo>
                  <a:pt x="14177" y="2762"/>
                </a:lnTo>
                <a:close/>
                <a:moveTo>
                  <a:pt x="14988" y="2736"/>
                </a:moveTo>
                <a:lnTo>
                  <a:pt x="14979" y="2727"/>
                </a:lnTo>
                <a:lnTo>
                  <a:pt x="14971" y="2736"/>
                </a:lnTo>
                <a:lnTo>
                  <a:pt x="14971" y="2745"/>
                </a:lnTo>
                <a:lnTo>
                  <a:pt x="14979" y="2745"/>
                </a:lnTo>
                <a:lnTo>
                  <a:pt x="14988" y="2754"/>
                </a:lnTo>
                <a:lnTo>
                  <a:pt x="14997" y="2745"/>
                </a:lnTo>
                <a:close/>
                <a:moveTo>
                  <a:pt x="17300" y="2198"/>
                </a:moveTo>
                <a:lnTo>
                  <a:pt x="17308" y="2189"/>
                </a:lnTo>
                <a:lnTo>
                  <a:pt x="17308" y="2180"/>
                </a:lnTo>
                <a:lnTo>
                  <a:pt x="17300" y="2180"/>
                </a:lnTo>
                <a:lnTo>
                  <a:pt x="17282" y="2198"/>
                </a:lnTo>
                <a:lnTo>
                  <a:pt x="17291" y="2198"/>
                </a:lnTo>
                <a:close/>
                <a:moveTo>
                  <a:pt x="26228" y="8675"/>
                </a:moveTo>
                <a:lnTo>
                  <a:pt x="26237" y="8675"/>
                </a:lnTo>
                <a:close/>
                <a:moveTo>
                  <a:pt x="26246" y="8578"/>
                </a:moveTo>
                <a:close/>
                <a:moveTo>
                  <a:pt x="26360" y="3689"/>
                </a:moveTo>
                <a:lnTo>
                  <a:pt x="26351" y="3689"/>
                </a:lnTo>
                <a:lnTo>
                  <a:pt x="26343" y="3689"/>
                </a:lnTo>
                <a:lnTo>
                  <a:pt x="26351" y="3698"/>
                </a:lnTo>
                <a:close/>
                <a:moveTo>
                  <a:pt x="26396" y="2948"/>
                </a:moveTo>
                <a:lnTo>
                  <a:pt x="26378" y="2948"/>
                </a:lnTo>
                <a:lnTo>
                  <a:pt x="26369" y="2948"/>
                </a:lnTo>
                <a:lnTo>
                  <a:pt x="26360" y="2948"/>
                </a:lnTo>
                <a:lnTo>
                  <a:pt x="26351" y="2939"/>
                </a:lnTo>
                <a:lnTo>
                  <a:pt x="26343" y="2939"/>
                </a:lnTo>
                <a:lnTo>
                  <a:pt x="26325" y="2930"/>
                </a:lnTo>
                <a:lnTo>
                  <a:pt x="26316" y="2930"/>
                </a:lnTo>
                <a:lnTo>
                  <a:pt x="26316" y="2921"/>
                </a:lnTo>
                <a:lnTo>
                  <a:pt x="26307" y="2912"/>
                </a:lnTo>
                <a:lnTo>
                  <a:pt x="26298" y="2912"/>
                </a:lnTo>
                <a:lnTo>
                  <a:pt x="26290" y="2912"/>
                </a:lnTo>
                <a:lnTo>
                  <a:pt x="26281" y="2912"/>
                </a:lnTo>
                <a:lnTo>
                  <a:pt x="26272" y="2912"/>
                </a:lnTo>
                <a:lnTo>
                  <a:pt x="26263" y="2921"/>
                </a:lnTo>
                <a:lnTo>
                  <a:pt x="26246" y="2921"/>
                </a:lnTo>
                <a:lnTo>
                  <a:pt x="26237" y="2921"/>
                </a:lnTo>
                <a:lnTo>
                  <a:pt x="26228" y="2921"/>
                </a:lnTo>
                <a:lnTo>
                  <a:pt x="26219" y="2921"/>
                </a:lnTo>
                <a:lnTo>
                  <a:pt x="26219" y="2912"/>
                </a:lnTo>
                <a:lnTo>
                  <a:pt x="26201" y="2904"/>
                </a:lnTo>
                <a:lnTo>
                  <a:pt x="26193" y="2904"/>
                </a:lnTo>
                <a:lnTo>
                  <a:pt x="26193" y="2921"/>
                </a:lnTo>
                <a:lnTo>
                  <a:pt x="26193" y="2930"/>
                </a:lnTo>
                <a:lnTo>
                  <a:pt x="26193" y="2939"/>
                </a:lnTo>
                <a:lnTo>
                  <a:pt x="26193" y="2948"/>
                </a:lnTo>
                <a:lnTo>
                  <a:pt x="26201" y="2948"/>
                </a:lnTo>
                <a:lnTo>
                  <a:pt x="26210" y="2948"/>
                </a:lnTo>
                <a:lnTo>
                  <a:pt x="26219" y="2948"/>
                </a:lnTo>
                <a:lnTo>
                  <a:pt x="26228" y="2948"/>
                </a:lnTo>
                <a:lnTo>
                  <a:pt x="26237" y="2939"/>
                </a:lnTo>
                <a:lnTo>
                  <a:pt x="26246" y="2939"/>
                </a:lnTo>
                <a:lnTo>
                  <a:pt x="26254" y="2939"/>
                </a:lnTo>
                <a:lnTo>
                  <a:pt x="26263" y="2939"/>
                </a:lnTo>
                <a:lnTo>
                  <a:pt x="26281" y="2948"/>
                </a:lnTo>
                <a:lnTo>
                  <a:pt x="26290" y="2948"/>
                </a:lnTo>
                <a:lnTo>
                  <a:pt x="26298" y="2957"/>
                </a:lnTo>
                <a:lnTo>
                  <a:pt x="26307" y="2957"/>
                </a:lnTo>
                <a:lnTo>
                  <a:pt x="26307" y="2965"/>
                </a:lnTo>
                <a:lnTo>
                  <a:pt x="26316" y="2965"/>
                </a:lnTo>
                <a:lnTo>
                  <a:pt x="26325" y="2965"/>
                </a:lnTo>
                <a:lnTo>
                  <a:pt x="26334" y="2974"/>
                </a:lnTo>
                <a:lnTo>
                  <a:pt x="26343" y="2983"/>
                </a:lnTo>
                <a:lnTo>
                  <a:pt x="26343" y="2992"/>
                </a:lnTo>
                <a:lnTo>
                  <a:pt x="26351" y="2992"/>
                </a:lnTo>
                <a:lnTo>
                  <a:pt x="26360" y="2983"/>
                </a:lnTo>
                <a:lnTo>
                  <a:pt x="26360" y="2974"/>
                </a:lnTo>
                <a:lnTo>
                  <a:pt x="26369" y="2974"/>
                </a:lnTo>
                <a:lnTo>
                  <a:pt x="26387" y="2965"/>
                </a:lnTo>
                <a:lnTo>
                  <a:pt x="26404" y="2974"/>
                </a:lnTo>
                <a:lnTo>
                  <a:pt x="26413" y="2965"/>
                </a:lnTo>
                <a:lnTo>
                  <a:pt x="26422" y="2957"/>
                </a:lnTo>
                <a:close/>
                <a:moveTo>
                  <a:pt x="26334" y="9751"/>
                </a:moveTo>
                <a:lnTo>
                  <a:pt x="26325" y="9760"/>
                </a:lnTo>
                <a:lnTo>
                  <a:pt x="26334" y="9769"/>
                </a:lnTo>
                <a:lnTo>
                  <a:pt x="26334" y="9760"/>
                </a:lnTo>
                <a:lnTo>
                  <a:pt x="26343" y="9760"/>
                </a:lnTo>
                <a:close/>
                <a:moveTo>
                  <a:pt x="26343" y="4069"/>
                </a:moveTo>
                <a:lnTo>
                  <a:pt x="26334" y="4069"/>
                </a:lnTo>
                <a:lnTo>
                  <a:pt x="26325" y="4077"/>
                </a:lnTo>
                <a:lnTo>
                  <a:pt x="26334" y="4077"/>
                </a:lnTo>
                <a:lnTo>
                  <a:pt x="26343" y="4077"/>
                </a:lnTo>
                <a:close/>
                <a:moveTo>
                  <a:pt x="26272" y="9398"/>
                </a:moveTo>
                <a:lnTo>
                  <a:pt x="26263" y="9407"/>
                </a:lnTo>
                <a:lnTo>
                  <a:pt x="26272" y="9407"/>
                </a:lnTo>
                <a:lnTo>
                  <a:pt x="26281" y="9398"/>
                </a:lnTo>
                <a:close/>
                <a:moveTo>
                  <a:pt x="26263" y="4104"/>
                </a:moveTo>
                <a:lnTo>
                  <a:pt x="26272" y="4104"/>
                </a:lnTo>
                <a:lnTo>
                  <a:pt x="26281" y="4095"/>
                </a:lnTo>
                <a:lnTo>
                  <a:pt x="26281" y="4086"/>
                </a:lnTo>
                <a:lnTo>
                  <a:pt x="26272" y="4086"/>
                </a:lnTo>
                <a:lnTo>
                  <a:pt x="26263" y="4095"/>
                </a:lnTo>
                <a:close/>
                <a:moveTo>
                  <a:pt x="26298" y="3627"/>
                </a:moveTo>
                <a:lnTo>
                  <a:pt x="26298" y="3636"/>
                </a:lnTo>
                <a:lnTo>
                  <a:pt x="26307" y="3636"/>
                </a:lnTo>
                <a:lnTo>
                  <a:pt x="26316" y="3627"/>
                </a:lnTo>
                <a:close/>
                <a:moveTo>
                  <a:pt x="13727" y="3380"/>
                </a:moveTo>
                <a:lnTo>
                  <a:pt x="13718" y="3380"/>
                </a:lnTo>
                <a:lnTo>
                  <a:pt x="13718" y="3389"/>
                </a:lnTo>
                <a:lnTo>
                  <a:pt x="13727" y="3389"/>
                </a:lnTo>
                <a:lnTo>
                  <a:pt x="13727" y="3380"/>
                </a:lnTo>
                <a:lnTo>
                  <a:pt x="13735" y="3380"/>
                </a:lnTo>
                <a:close/>
                <a:moveTo>
                  <a:pt x="13762" y="3557"/>
                </a:moveTo>
                <a:lnTo>
                  <a:pt x="13780" y="3548"/>
                </a:lnTo>
                <a:lnTo>
                  <a:pt x="13771" y="3548"/>
                </a:lnTo>
                <a:lnTo>
                  <a:pt x="13762" y="3548"/>
                </a:lnTo>
                <a:lnTo>
                  <a:pt x="13753" y="3557"/>
                </a:lnTo>
                <a:close/>
                <a:moveTo>
                  <a:pt x="13797" y="3310"/>
                </a:moveTo>
                <a:lnTo>
                  <a:pt x="13806" y="3310"/>
                </a:lnTo>
                <a:lnTo>
                  <a:pt x="13797" y="3301"/>
                </a:lnTo>
                <a:lnTo>
                  <a:pt x="13788" y="3310"/>
                </a:lnTo>
                <a:close/>
                <a:moveTo>
                  <a:pt x="13815" y="3301"/>
                </a:moveTo>
                <a:lnTo>
                  <a:pt x="13815" y="3292"/>
                </a:lnTo>
                <a:lnTo>
                  <a:pt x="13806" y="3301"/>
                </a:lnTo>
                <a:lnTo>
                  <a:pt x="13806" y="3318"/>
                </a:lnTo>
                <a:lnTo>
                  <a:pt x="13815" y="3318"/>
                </a:lnTo>
                <a:lnTo>
                  <a:pt x="13832" y="3318"/>
                </a:lnTo>
                <a:lnTo>
                  <a:pt x="13832" y="3310"/>
                </a:lnTo>
                <a:lnTo>
                  <a:pt x="13841" y="3310"/>
                </a:lnTo>
                <a:lnTo>
                  <a:pt x="13850" y="3301"/>
                </a:lnTo>
                <a:lnTo>
                  <a:pt x="13841" y="3301"/>
                </a:lnTo>
                <a:lnTo>
                  <a:pt x="13841" y="3292"/>
                </a:lnTo>
                <a:lnTo>
                  <a:pt x="13832" y="3292"/>
                </a:lnTo>
                <a:lnTo>
                  <a:pt x="13824" y="3292"/>
                </a:lnTo>
                <a:lnTo>
                  <a:pt x="13815" y="3283"/>
                </a:lnTo>
                <a:lnTo>
                  <a:pt x="13815" y="3292"/>
                </a:lnTo>
                <a:close/>
                <a:moveTo>
                  <a:pt x="13462" y="3857"/>
                </a:moveTo>
                <a:lnTo>
                  <a:pt x="13471" y="3848"/>
                </a:lnTo>
                <a:lnTo>
                  <a:pt x="13471" y="3839"/>
                </a:lnTo>
                <a:lnTo>
                  <a:pt x="13444" y="3830"/>
                </a:lnTo>
                <a:lnTo>
                  <a:pt x="13435" y="3830"/>
                </a:lnTo>
                <a:lnTo>
                  <a:pt x="13435" y="3848"/>
                </a:lnTo>
                <a:lnTo>
                  <a:pt x="13453" y="3857"/>
                </a:lnTo>
                <a:close/>
                <a:moveTo>
                  <a:pt x="13691" y="3627"/>
                </a:moveTo>
                <a:lnTo>
                  <a:pt x="13691" y="3636"/>
                </a:lnTo>
                <a:lnTo>
                  <a:pt x="13700" y="3645"/>
                </a:lnTo>
                <a:lnTo>
                  <a:pt x="13691" y="3645"/>
                </a:lnTo>
                <a:lnTo>
                  <a:pt x="13691" y="3663"/>
                </a:lnTo>
                <a:lnTo>
                  <a:pt x="13700" y="3654"/>
                </a:lnTo>
                <a:lnTo>
                  <a:pt x="13709" y="3654"/>
                </a:lnTo>
                <a:lnTo>
                  <a:pt x="13709" y="3645"/>
                </a:lnTo>
                <a:lnTo>
                  <a:pt x="13718" y="3636"/>
                </a:lnTo>
                <a:lnTo>
                  <a:pt x="13718" y="3627"/>
                </a:lnTo>
                <a:lnTo>
                  <a:pt x="13735" y="3627"/>
                </a:lnTo>
                <a:lnTo>
                  <a:pt x="13735" y="3619"/>
                </a:lnTo>
                <a:lnTo>
                  <a:pt x="13735" y="3610"/>
                </a:lnTo>
                <a:lnTo>
                  <a:pt x="13744" y="3610"/>
                </a:lnTo>
                <a:lnTo>
                  <a:pt x="13735" y="3601"/>
                </a:lnTo>
                <a:lnTo>
                  <a:pt x="13735" y="3574"/>
                </a:lnTo>
                <a:lnTo>
                  <a:pt x="13744" y="3574"/>
                </a:lnTo>
                <a:lnTo>
                  <a:pt x="13753" y="3574"/>
                </a:lnTo>
                <a:lnTo>
                  <a:pt x="13753" y="3566"/>
                </a:lnTo>
                <a:lnTo>
                  <a:pt x="13762" y="3566"/>
                </a:lnTo>
                <a:lnTo>
                  <a:pt x="13753" y="3557"/>
                </a:lnTo>
                <a:lnTo>
                  <a:pt x="13744" y="3557"/>
                </a:lnTo>
                <a:lnTo>
                  <a:pt x="13735" y="3566"/>
                </a:lnTo>
                <a:lnTo>
                  <a:pt x="13735" y="3557"/>
                </a:lnTo>
                <a:lnTo>
                  <a:pt x="13718" y="3566"/>
                </a:lnTo>
                <a:lnTo>
                  <a:pt x="13709" y="3574"/>
                </a:lnTo>
                <a:lnTo>
                  <a:pt x="13700" y="3583"/>
                </a:lnTo>
                <a:lnTo>
                  <a:pt x="13691" y="3583"/>
                </a:lnTo>
                <a:lnTo>
                  <a:pt x="13691" y="3592"/>
                </a:lnTo>
                <a:lnTo>
                  <a:pt x="13691" y="3601"/>
                </a:lnTo>
                <a:lnTo>
                  <a:pt x="13691" y="3619"/>
                </a:lnTo>
                <a:close/>
                <a:moveTo>
                  <a:pt x="13612" y="3619"/>
                </a:moveTo>
                <a:lnTo>
                  <a:pt x="13612" y="3610"/>
                </a:lnTo>
                <a:lnTo>
                  <a:pt x="13603" y="3619"/>
                </a:lnTo>
                <a:lnTo>
                  <a:pt x="13603" y="3627"/>
                </a:lnTo>
                <a:lnTo>
                  <a:pt x="13603" y="3636"/>
                </a:lnTo>
                <a:lnTo>
                  <a:pt x="13594" y="3645"/>
                </a:lnTo>
                <a:lnTo>
                  <a:pt x="13585" y="3663"/>
                </a:lnTo>
                <a:lnTo>
                  <a:pt x="13577" y="3663"/>
                </a:lnTo>
                <a:lnTo>
                  <a:pt x="13559" y="3698"/>
                </a:lnTo>
                <a:lnTo>
                  <a:pt x="13559" y="3707"/>
                </a:lnTo>
                <a:lnTo>
                  <a:pt x="13559" y="3724"/>
                </a:lnTo>
                <a:lnTo>
                  <a:pt x="13568" y="3733"/>
                </a:lnTo>
                <a:lnTo>
                  <a:pt x="13568" y="3724"/>
                </a:lnTo>
                <a:lnTo>
                  <a:pt x="13594" y="3671"/>
                </a:lnTo>
                <a:lnTo>
                  <a:pt x="13594" y="3654"/>
                </a:lnTo>
                <a:lnTo>
                  <a:pt x="13612" y="3627"/>
                </a:lnTo>
                <a:close/>
                <a:moveTo>
                  <a:pt x="13868" y="3327"/>
                </a:moveTo>
                <a:lnTo>
                  <a:pt x="13868" y="3318"/>
                </a:lnTo>
                <a:lnTo>
                  <a:pt x="13859" y="3318"/>
                </a:lnTo>
                <a:lnTo>
                  <a:pt x="13859" y="3327"/>
                </a:lnTo>
                <a:close/>
                <a:moveTo>
                  <a:pt x="13718" y="3424"/>
                </a:moveTo>
                <a:lnTo>
                  <a:pt x="13709" y="3424"/>
                </a:lnTo>
                <a:lnTo>
                  <a:pt x="13709" y="3433"/>
                </a:lnTo>
                <a:close/>
                <a:moveTo>
                  <a:pt x="13982" y="3451"/>
                </a:moveTo>
                <a:lnTo>
                  <a:pt x="14000" y="3451"/>
                </a:lnTo>
                <a:lnTo>
                  <a:pt x="14009" y="3460"/>
                </a:lnTo>
                <a:lnTo>
                  <a:pt x="14009" y="3468"/>
                </a:lnTo>
                <a:lnTo>
                  <a:pt x="14018" y="3468"/>
                </a:lnTo>
                <a:lnTo>
                  <a:pt x="14027" y="3468"/>
                </a:lnTo>
                <a:lnTo>
                  <a:pt x="14027" y="3460"/>
                </a:lnTo>
                <a:lnTo>
                  <a:pt x="14035" y="3460"/>
                </a:lnTo>
                <a:lnTo>
                  <a:pt x="14044" y="3460"/>
                </a:lnTo>
                <a:lnTo>
                  <a:pt x="14044" y="3451"/>
                </a:lnTo>
                <a:lnTo>
                  <a:pt x="14044" y="3442"/>
                </a:lnTo>
                <a:lnTo>
                  <a:pt x="14027" y="3433"/>
                </a:lnTo>
                <a:lnTo>
                  <a:pt x="14018" y="3424"/>
                </a:lnTo>
                <a:lnTo>
                  <a:pt x="14009" y="3433"/>
                </a:lnTo>
                <a:lnTo>
                  <a:pt x="14009" y="3442"/>
                </a:lnTo>
                <a:lnTo>
                  <a:pt x="13982" y="3442"/>
                </a:lnTo>
                <a:close/>
                <a:moveTo>
                  <a:pt x="14009" y="3292"/>
                </a:moveTo>
                <a:lnTo>
                  <a:pt x="14000" y="3292"/>
                </a:lnTo>
                <a:lnTo>
                  <a:pt x="13991" y="3283"/>
                </a:lnTo>
                <a:lnTo>
                  <a:pt x="13982" y="3292"/>
                </a:lnTo>
                <a:lnTo>
                  <a:pt x="13982" y="3301"/>
                </a:lnTo>
                <a:lnTo>
                  <a:pt x="13991" y="3301"/>
                </a:lnTo>
                <a:lnTo>
                  <a:pt x="13991" y="3310"/>
                </a:lnTo>
                <a:lnTo>
                  <a:pt x="14000" y="3310"/>
                </a:lnTo>
                <a:lnTo>
                  <a:pt x="14000" y="3301"/>
                </a:lnTo>
                <a:close/>
                <a:moveTo>
                  <a:pt x="14071" y="3486"/>
                </a:moveTo>
                <a:lnTo>
                  <a:pt x="14071" y="3477"/>
                </a:lnTo>
                <a:lnTo>
                  <a:pt x="14062" y="3468"/>
                </a:lnTo>
                <a:lnTo>
                  <a:pt x="14053" y="3477"/>
                </a:lnTo>
                <a:close/>
                <a:moveTo>
                  <a:pt x="13965" y="3486"/>
                </a:moveTo>
                <a:lnTo>
                  <a:pt x="13965" y="3495"/>
                </a:lnTo>
                <a:lnTo>
                  <a:pt x="13974" y="3504"/>
                </a:lnTo>
                <a:lnTo>
                  <a:pt x="13965" y="3513"/>
                </a:lnTo>
                <a:lnTo>
                  <a:pt x="13974" y="3521"/>
                </a:lnTo>
                <a:lnTo>
                  <a:pt x="13982" y="3530"/>
                </a:lnTo>
                <a:lnTo>
                  <a:pt x="13991" y="3530"/>
                </a:lnTo>
                <a:lnTo>
                  <a:pt x="13982" y="3530"/>
                </a:lnTo>
                <a:lnTo>
                  <a:pt x="13974" y="3548"/>
                </a:lnTo>
                <a:lnTo>
                  <a:pt x="13982" y="3548"/>
                </a:lnTo>
                <a:lnTo>
                  <a:pt x="13991" y="3539"/>
                </a:lnTo>
                <a:lnTo>
                  <a:pt x="13991" y="3530"/>
                </a:lnTo>
                <a:lnTo>
                  <a:pt x="14000" y="3521"/>
                </a:lnTo>
                <a:lnTo>
                  <a:pt x="14009" y="3521"/>
                </a:lnTo>
                <a:lnTo>
                  <a:pt x="14027" y="3521"/>
                </a:lnTo>
                <a:lnTo>
                  <a:pt x="14027" y="3513"/>
                </a:lnTo>
                <a:lnTo>
                  <a:pt x="14035" y="3513"/>
                </a:lnTo>
                <a:lnTo>
                  <a:pt x="14044" y="3504"/>
                </a:lnTo>
                <a:lnTo>
                  <a:pt x="14053" y="3504"/>
                </a:lnTo>
                <a:lnTo>
                  <a:pt x="14053" y="3495"/>
                </a:lnTo>
                <a:lnTo>
                  <a:pt x="14071" y="3495"/>
                </a:lnTo>
                <a:lnTo>
                  <a:pt x="14044" y="3477"/>
                </a:lnTo>
                <a:lnTo>
                  <a:pt x="14035" y="3477"/>
                </a:lnTo>
                <a:lnTo>
                  <a:pt x="14027" y="3477"/>
                </a:lnTo>
                <a:lnTo>
                  <a:pt x="14018" y="3477"/>
                </a:lnTo>
                <a:lnTo>
                  <a:pt x="14009" y="3477"/>
                </a:lnTo>
                <a:lnTo>
                  <a:pt x="14000" y="3486"/>
                </a:lnTo>
                <a:lnTo>
                  <a:pt x="13991" y="3486"/>
                </a:lnTo>
                <a:lnTo>
                  <a:pt x="13982" y="3486"/>
                </a:lnTo>
                <a:lnTo>
                  <a:pt x="13982" y="3495"/>
                </a:lnTo>
                <a:lnTo>
                  <a:pt x="13974" y="3486"/>
                </a:lnTo>
                <a:close/>
                <a:moveTo>
                  <a:pt x="20846" y="8992"/>
                </a:moveTo>
                <a:lnTo>
                  <a:pt x="20855" y="8992"/>
                </a:lnTo>
                <a:lnTo>
                  <a:pt x="20855" y="8984"/>
                </a:lnTo>
                <a:lnTo>
                  <a:pt x="20846" y="8984"/>
                </a:lnTo>
                <a:close/>
                <a:moveTo>
                  <a:pt x="13930" y="3274"/>
                </a:moveTo>
                <a:lnTo>
                  <a:pt x="13930" y="3265"/>
                </a:lnTo>
                <a:lnTo>
                  <a:pt x="13921" y="3265"/>
                </a:lnTo>
                <a:lnTo>
                  <a:pt x="13921" y="3257"/>
                </a:lnTo>
                <a:lnTo>
                  <a:pt x="13912" y="3265"/>
                </a:lnTo>
                <a:lnTo>
                  <a:pt x="13921" y="3265"/>
                </a:lnTo>
                <a:lnTo>
                  <a:pt x="13921" y="3274"/>
                </a:lnTo>
                <a:close/>
                <a:moveTo>
                  <a:pt x="13965" y="3283"/>
                </a:moveTo>
                <a:lnTo>
                  <a:pt x="13965" y="3292"/>
                </a:lnTo>
                <a:lnTo>
                  <a:pt x="13974" y="3292"/>
                </a:lnTo>
                <a:lnTo>
                  <a:pt x="13965" y="3283"/>
                </a:lnTo>
                <a:lnTo>
                  <a:pt x="13974" y="3283"/>
                </a:lnTo>
                <a:lnTo>
                  <a:pt x="13965" y="3283"/>
                </a:lnTo>
                <a:lnTo>
                  <a:pt x="13965" y="3274"/>
                </a:lnTo>
                <a:lnTo>
                  <a:pt x="13965" y="3283"/>
                </a:lnTo>
                <a:lnTo>
                  <a:pt x="13956" y="3283"/>
                </a:lnTo>
                <a:close/>
                <a:moveTo>
                  <a:pt x="13947" y="3310"/>
                </a:moveTo>
                <a:lnTo>
                  <a:pt x="13938" y="3310"/>
                </a:lnTo>
                <a:lnTo>
                  <a:pt x="13938" y="3318"/>
                </a:lnTo>
                <a:lnTo>
                  <a:pt x="13947" y="3318"/>
                </a:lnTo>
                <a:close/>
                <a:moveTo>
                  <a:pt x="13418" y="5604"/>
                </a:moveTo>
                <a:lnTo>
                  <a:pt x="13409" y="5604"/>
                </a:lnTo>
                <a:lnTo>
                  <a:pt x="13409" y="5613"/>
                </a:lnTo>
                <a:lnTo>
                  <a:pt x="13418" y="5613"/>
                </a:lnTo>
                <a:lnTo>
                  <a:pt x="13427" y="5613"/>
                </a:lnTo>
                <a:close/>
                <a:moveTo>
                  <a:pt x="12969" y="5172"/>
                </a:moveTo>
                <a:lnTo>
                  <a:pt x="12969" y="5163"/>
                </a:lnTo>
                <a:lnTo>
                  <a:pt x="12960" y="5172"/>
                </a:lnTo>
                <a:close/>
                <a:moveTo>
                  <a:pt x="12669" y="5278"/>
                </a:moveTo>
                <a:lnTo>
                  <a:pt x="12678" y="5278"/>
                </a:lnTo>
                <a:lnTo>
                  <a:pt x="12678" y="5269"/>
                </a:lnTo>
                <a:lnTo>
                  <a:pt x="12669" y="5260"/>
                </a:lnTo>
                <a:lnTo>
                  <a:pt x="12660" y="5251"/>
                </a:lnTo>
                <a:lnTo>
                  <a:pt x="12642" y="5251"/>
                </a:lnTo>
                <a:lnTo>
                  <a:pt x="12642" y="5260"/>
                </a:lnTo>
                <a:lnTo>
                  <a:pt x="12642" y="5269"/>
                </a:lnTo>
                <a:lnTo>
                  <a:pt x="12651" y="5269"/>
                </a:lnTo>
                <a:close/>
                <a:moveTo>
                  <a:pt x="12960" y="5198"/>
                </a:moveTo>
                <a:lnTo>
                  <a:pt x="12960" y="5207"/>
                </a:lnTo>
                <a:lnTo>
                  <a:pt x="12969" y="5216"/>
                </a:lnTo>
                <a:lnTo>
                  <a:pt x="12978" y="5225"/>
                </a:lnTo>
                <a:lnTo>
                  <a:pt x="12978" y="5234"/>
                </a:lnTo>
                <a:lnTo>
                  <a:pt x="12978" y="5251"/>
                </a:lnTo>
                <a:lnTo>
                  <a:pt x="12978" y="5260"/>
                </a:lnTo>
                <a:lnTo>
                  <a:pt x="12978" y="5269"/>
                </a:lnTo>
                <a:lnTo>
                  <a:pt x="12987" y="5269"/>
                </a:lnTo>
                <a:lnTo>
                  <a:pt x="12987" y="5278"/>
                </a:lnTo>
                <a:lnTo>
                  <a:pt x="12987" y="5287"/>
                </a:lnTo>
                <a:lnTo>
                  <a:pt x="12978" y="5287"/>
                </a:lnTo>
                <a:lnTo>
                  <a:pt x="12978" y="5295"/>
                </a:lnTo>
                <a:lnTo>
                  <a:pt x="12978" y="5304"/>
                </a:lnTo>
                <a:lnTo>
                  <a:pt x="12978" y="5322"/>
                </a:lnTo>
                <a:lnTo>
                  <a:pt x="12978" y="5331"/>
                </a:lnTo>
                <a:lnTo>
                  <a:pt x="12978" y="5340"/>
                </a:lnTo>
                <a:lnTo>
                  <a:pt x="12987" y="5348"/>
                </a:lnTo>
                <a:lnTo>
                  <a:pt x="12995" y="5357"/>
                </a:lnTo>
                <a:lnTo>
                  <a:pt x="13004" y="5357"/>
                </a:lnTo>
                <a:lnTo>
                  <a:pt x="13013" y="5357"/>
                </a:lnTo>
                <a:lnTo>
                  <a:pt x="13013" y="5348"/>
                </a:lnTo>
                <a:lnTo>
                  <a:pt x="13022" y="5340"/>
                </a:lnTo>
                <a:lnTo>
                  <a:pt x="13022" y="5331"/>
                </a:lnTo>
                <a:lnTo>
                  <a:pt x="13031" y="5331"/>
                </a:lnTo>
                <a:lnTo>
                  <a:pt x="13039" y="5331"/>
                </a:lnTo>
                <a:lnTo>
                  <a:pt x="13048" y="5331"/>
                </a:lnTo>
                <a:lnTo>
                  <a:pt x="13057" y="5340"/>
                </a:lnTo>
                <a:lnTo>
                  <a:pt x="13057" y="5331"/>
                </a:lnTo>
                <a:lnTo>
                  <a:pt x="13066" y="5322"/>
                </a:lnTo>
                <a:lnTo>
                  <a:pt x="13066" y="5313"/>
                </a:lnTo>
                <a:lnTo>
                  <a:pt x="13066" y="5269"/>
                </a:lnTo>
                <a:lnTo>
                  <a:pt x="13075" y="5260"/>
                </a:lnTo>
                <a:lnTo>
                  <a:pt x="13075" y="5251"/>
                </a:lnTo>
                <a:lnTo>
                  <a:pt x="13066" y="5251"/>
                </a:lnTo>
                <a:lnTo>
                  <a:pt x="13066" y="5234"/>
                </a:lnTo>
                <a:lnTo>
                  <a:pt x="13075" y="5225"/>
                </a:lnTo>
                <a:lnTo>
                  <a:pt x="13075" y="5216"/>
                </a:lnTo>
                <a:lnTo>
                  <a:pt x="13066" y="5189"/>
                </a:lnTo>
                <a:lnTo>
                  <a:pt x="13066" y="5181"/>
                </a:lnTo>
                <a:lnTo>
                  <a:pt x="13057" y="5181"/>
                </a:lnTo>
                <a:lnTo>
                  <a:pt x="13066" y="5172"/>
                </a:lnTo>
                <a:lnTo>
                  <a:pt x="13057" y="5172"/>
                </a:lnTo>
                <a:lnTo>
                  <a:pt x="13057" y="5163"/>
                </a:lnTo>
                <a:lnTo>
                  <a:pt x="13048" y="5154"/>
                </a:lnTo>
                <a:lnTo>
                  <a:pt x="13039" y="5154"/>
                </a:lnTo>
                <a:lnTo>
                  <a:pt x="13031" y="5154"/>
                </a:lnTo>
                <a:lnTo>
                  <a:pt x="13031" y="5163"/>
                </a:lnTo>
                <a:lnTo>
                  <a:pt x="13022" y="5163"/>
                </a:lnTo>
                <a:lnTo>
                  <a:pt x="13004" y="5181"/>
                </a:lnTo>
                <a:lnTo>
                  <a:pt x="12995" y="5181"/>
                </a:lnTo>
                <a:lnTo>
                  <a:pt x="12987" y="5189"/>
                </a:lnTo>
                <a:lnTo>
                  <a:pt x="12978" y="5189"/>
                </a:lnTo>
                <a:lnTo>
                  <a:pt x="12969" y="5189"/>
                </a:lnTo>
                <a:lnTo>
                  <a:pt x="12960" y="5181"/>
                </a:lnTo>
                <a:lnTo>
                  <a:pt x="12960" y="5189"/>
                </a:lnTo>
                <a:close/>
                <a:moveTo>
                  <a:pt x="13039" y="5022"/>
                </a:moveTo>
                <a:lnTo>
                  <a:pt x="13031" y="5022"/>
                </a:lnTo>
                <a:lnTo>
                  <a:pt x="13022" y="5022"/>
                </a:lnTo>
                <a:lnTo>
                  <a:pt x="13022" y="5031"/>
                </a:lnTo>
                <a:lnTo>
                  <a:pt x="13004" y="5031"/>
                </a:lnTo>
                <a:lnTo>
                  <a:pt x="12995" y="5039"/>
                </a:lnTo>
                <a:lnTo>
                  <a:pt x="12995" y="5048"/>
                </a:lnTo>
                <a:lnTo>
                  <a:pt x="12987" y="5048"/>
                </a:lnTo>
                <a:lnTo>
                  <a:pt x="12987" y="5057"/>
                </a:lnTo>
                <a:lnTo>
                  <a:pt x="12995" y="5057"/>
                </a:lnTo>
                <a:lnTo>
                  <a:pt x="12995" y="5066"/>
                </a:lnTo>
                <a:lnTo>
                  <a:pt x="12987" y="5066"/>
                </a:lnTo>
                <a:lnTo>
                  <a:pt x="12987" y="5075"/>
                </a:lnTo>
                <a:lnTo>
                  <a:pt x="12995" y="5075"/>
                </a:lnTo>
                <a:lnTo>
                  <a:pt x="12995" y="5084"/>
                </a:lnTo>
                <a:lnTo>
                  <a:pt x="12995" y="5092"/>
                </a:lnTo>
                <a:lnTo>
                  <a:pt x="13004" y="5092"/>
                </a:lnTo>
                <a:lnTo>
                  <a:pt x="13004" y="5101"/>
                </a:lnTo>
                <a:lnTo>
                  <a:pt x="12995" y="5101"/>
                </a:lnTo>
                <a:lnTo>
                  <a:pt x="12995" y="5110"/>
                </a:lnTo>
                <a:lnTo>
                  <a:pt x="13004" y="5110"/>
                </a:lnTo>
                <a:lnTo>
                  <a:pt x="13013" y="5110"/>
                </a:lnTo>
                <a:lnTo>
                  <a:pt x="13013" y="5119"/>
                </a:lnTo>
                <a:lnTo>
                  <a:pt x="13004" y="5119"/>
                </a:lnTo>
                <a:lnTo>
                  <a:pt x="13004" y="5128"/>
                </a:lnTo>
                <a:lnTo>
                  <a:pt x="13013" y="5128"/>
                </a:lnTo>
                <a:lnTo>
                  <a:pt x="13022" y="5137"/>
                </a:lnTo>
                <a:lnTo>
                  <a:pt x="13031" y="5137"/>
                </a:lnTo>
                <a:lnTo>
                  <a:pt x="13039" y="5137"/>
                </a:lnTo>
                <a:lnTo>
                  <a:pt x="13039" y="5119"/>
                </a:lnTo>
                <a:lnTo>
                  <a:pt x="13048" y="5119"/>
                </a:lnTo>
                <a:lnTo>
                  <a:pt x="13048" y="5110"/>
                </a:lnTo>
                <a:lnTo>
                  <a:pt x="13048" y="5092"/>
                </a:lnTo>
                <a:lnTo>
                  <a:pt x="13057" y="5075"/>
                </a:lnTo>
                <a:lnTo>
                  <a:pt x="13057" y="5039"/>
                </a:lnTo>
                <a:lnTo>
                  <a:pt x="13057" y="5031"/>
                </a:lnTo>
                <a:lnTo>
                  <a:pt x="13057" y="5013"/>
                </a:lnTo>
                <a:lnTo>
                  <a:pt x="13057" y="5004"/>
                </a:lnTo>
                <a:lnTo>
                  <a:pt x="13048" y="4995"/>
                </a:lnTo>
                <a:lnTo>
                  <a:pt x="13039" y="5004"/>
                </a:lnTo>
                <a:lnTo>
                  <a:pt x="13039" y="5013"/>
                </a:lnTo>
                <a:lnTo>
                  <a:pt x="13048" y="5022"/>
                </a:lnTo>
                <a:close/>
                <a:moveTo>
                  <a:pt x="12475" y="5340"/>
                </a:moveTo>
                <a:lnTo>
                  <a:pt x="12457" y="5340"/>
                </a:lnTo>
                <a:lnTo>
                  <a:pt x="12457" y="5348"/>
                </a:lnTo>
                <a:lnTo>
                  <a:pt x="12448" y="5348"/>
                </a:lnTo>
                <a:lnTo>
                  <a:pt x="12448" y="5357"/>
                </a:lnTo>
                <a:lnTo>
                  <a:pt x="12457" y="5357"/>
                </a:lnTo>
                <a:lnTo>
                  <a:pt x="12466" y="5357"/>
                </a:lnTo>
                <a:close/>
                <a:moveTo>
                  <a:pt x="12590" y="5260"/>
                </a:moveTo>
                <a:lnTo>
                  <a:pt x="12572" y="5269"/>
                </a:lnTo>
                <a:lnTo>
                  <a:pt x="12563" y="5278"/>
                </a:lnTo>
                <a:lnTo>
                  <a:pt x="12528" y="5295"/>
                </a:lnTo>
                <a:lnTo>
                  <a:pt x="12537" y="5304"/>
                </a:lnTo>
                <a:lnTo>
                  <a:pt x="12545" y="5304"/>
                </a:lnTo>
                <a:lnTo>
                  <a:pt x="12554" y="5295"/>
                </a:lnTo>
                <a:lnTo>
                  <a:pt x="12554" y="5304"/>
                </a:lnTo>
                <a:lnTo>
                  <a:pt x="12563" y="5304"/>
                </a:lnTo>
                <a:lnTo>
                  <a:pt x="12563" y="5313"/>
                </a:lnTo>
                <a:lnTo>
                  <a:pt x="12572" y="5313"/>
                </a:lnTo>
                <a:lnTo>
                  <a:pt x="12581" y="5322"/>
                </a:lnTo>
                <a:lnTo>
                  <a:pt x="12590" y="5322"/>
                </a:lnTo>
                <a:lnTo>
                  <a:pt x="12598" y="5313"/>
                </a:lnTo>
                <a:lnTo>
                  <a:pt x="12598" y="5304"/>
                </a:lnTo>
                <a:lnTo>
                  <a:pt x="12607" y="5295"/>
                </a:lnTo>
                <a:lnTo>
                  <a:pt x="12616" y="5287"/>
                </a:lnTo>
                <a:lnTo>
                  <a:pt x="12607" y="5278"/>
                </a:lnTo>
                <a:lnTo>
                  <a:pt x="12598" y="5278"/>
                </a:lnTo>
                <a:lnTo>
                  <a:pt x="12590" y="5278"/>
                </a:lnTo>
                <a:lnTo>
                  <a:pt x="12590" y="5269"/>
                </a:lnTo>
                <a:close/>
                <a:moveTo>
                  <a:pt x="12969" y="5340"/>
                </a:moveTo>
                <a:lnTo>
                  <a:pt x="12978" y="5348"/>
                </a:lnTo>
                <a:lnTo>
                  <a:pt x="12978" y="5340"/>
                </a:lnTo>
                <a:close/>
                <a:moveTo>
                  <a:pt x="12466" y="5366"/>
                </a:moveTo>
                <a:lnTo>
                  <a:pt x="12457" y="5375"/>
                </a:lnTo>
                <a:lnTo>
                  <a:pt x="12466" y="5375"/>
                </a:lnTo>
                <a:lnTo>
                  <a:pt x="12475" y="5375"/>
                </a:lnTo>
                <a:lnTo>
                  <a:pt x="12466" y="5375"/>
                </a:lnTo>
                <a:close/>
                <a:moveTo>
                  <a:pt x="13241" y="5534"/>
                </a:moveTo>
                <a:lnTo>
                  <a:pt x="13233" y="5534"/>
                </a:lnTo>
                <a:lnTo>
                  <a:pt x="13241" y="5543"/>
                </a:lnTo>
                <a:close/>
                <a:moveTo>
                  <a:pt x="16435" y="6354"/>
                </a:moveTo>
                <a:lnTo>
                  <a:pt x="16426" y="6354"/>
                </a:lnTo>
                <a:lnTo>
                  <a:pt x="16417" y="6354"/>
                </a:lnTo>
                <a:lnTo>
                  <a:pt x="16426" y="6363"/>
                </a:lnTo>
                <a:lnTo>
                  <a:pt x="16435" y="6363"/>
                </a:lnTo>
                <a:lnTo>
                  <a:pt x="16444" y="6363"/>
                </a:lnTo>
                <a:lnTo>
                  <a:pt x="16453" y="6354"/>
                </a:lnTo>
                <a:lnTo>
                  <a:pt x="16462" y="6354"/>
                </a:lnTo>
                <a:lnTo>
                  <a:pt x="16470" y="6354"/>
                </a:lnTo>
                <a:lnTo>
                  <a:pt x="16479" y="6346"/>
                </a:lnTo>
                <a:lnTo>
                  <a:pt x="16488" y="6337"/>
                </a:lnTo>
                <a:lnTo>
                  <a:pt x="16497" y="6337"/>
                </a:lnTo>
                <a:lnTo>
                  <a:pt x="16488" y="6328"/>
                </a:lnTo>
                <a:lnTo>
                  <a:pt x="16479" y="6328"/>
                </a:lnTo>
                <a:lnTo>
                  <a:pt x="16470" y="6337"/>
                </a:lnTo>
                <a:lnTo>
                  <a:pt x="16453" y="6337"/>
                </a:lnTo>
                <a:lnTo>
                  <a:pt x="16462" y="6346"/>
                </a:lnTo>
                <a:lnTo>
                  <a:pt x="16453" y="6346"/>
                </a:lnTo>
                <a:close/>
                <a:moveTo>
                  <a:pt x="13365" y="5437"/>
                </a:moveTo>
                <a:lnTo>
                  <a:pt x="13347" y="5428"/>
                </a:lnTo>
                <a:lnTo>
                  <a:pt x="13347" y="5419"/>
                </a:lnTo>
                <a:lnTo>
                  <a:pt x="13338" y="5419"/>
                </a:lnTo>
                <a:lnTo>
                  <a:pt x="13330" y="5419"/>
                </a:lnTo>
                <a:lnTo>
                  <a:pt x="13321" y="5419"/>
                </a:lnTo>
                <a:lnTo>
                  <a:pt x="13312" y="5428"/>
                </a:lnTo>
                <a:lnTo>
                  <a:pt x="13303" y="5428"/>
                </a:lnTo>
                <a:lnTo>
                  <a:pt x="13294" y="5419"/>
                </a:lnTo>
                <a:lnTo>
                  <a:pt x="13285" y="5419"/>
                </a:lnTo>
                <a:lnTo>
                  <a:pt x="13285" y="5428"/>
                </a:lnTo>
                <a:lnTo>
                  <a:pt x="13277" y="5428"/>
                </a:lnTo>
                <a:lnTo>
                  <a:pt x="13277" y="5437"/>
                </a:lnTo>
                <a:lnTo>
                  <a:pt x="13268" y="5445"/>
                </a:lnTo>
                <a:lnTo>
                  <a:pt x="13277" y="5454"/>
                </a:lnTo>
                <a:lnTo>
                  <a:pt x="13277" y="5463"/>
                </a:lnTo>
                <a:lnTo>
                  <a:pt x="13285" y="5463"/>
                </a:lnTo>
                <a:lnTo>
                  <a:pt x="13294" y="5472"/>
                </a:lnTo>
                <a:lnTo>
                  <a:pt x="13303" y="5472"/>
                </a:lnTo>
                <a:lnTo>
                  <a:pt x="13312" y="5472"/>
                </a:lnTo>
                <a:lnTo>
                  <a:pt x="13321" y="5481"/>
                </a:lnTo>
                <a:lnTo>
                  <a:pt x="13330" y="5481"/>
                </a:lnTo>
                <a:lnTo>
                  <a:pt x="13338" y="5490"/>
                </a:lnTo>
                <a:lnTo>
                  <a:pt x="13356" y="5498"/>
                </a:lnTo>
                <a:lnTo>
                  <a:pt x="13374" y="5507"/>
                </a:lnTo>
                <a:lnTo>
                  <a:pt x="13383" y="5507"/>
                </a:lnTo>
                <a:lnTo>
                  <a:pt x="13391" y="5507"/>
                </a:lnTo>
                <a:lnTo>
                  <a:pt x="13400" y="5507"/>
                </a:lnTo>
                <a:lnTo>
                  <a:pt x="13409" y="5516"/>
                </a:lnTo>
                <a:lnTo>
                  <a:pt x="13427" y="5534"/>
                </a:lnTo>
                <a:lnTo>
                  <a:pt x="13435" y="5534"/>
                </a:lnTo>
                <a:lnTo>
                  <a:pt x="13444" y="5543"/>
                </a:lnTo>
                <a:lnTo>
                  <a:pt x="13453" y="5543"/>
                </a:lnTo>
                <a:lnTo>
                  <a:pt x="13462" y="5543"/>
                </a:lnTo>
                <a:lnTo>
                  <a:pt x="13471" y="5543"/>
                </a:lnTo>
                <a:lnTo>
                  <a:pt x="13471" y="5534"/>
                </a:lnTo>
                <a:lnTo>
                  <a:pt x="13471" y="5525"/>
                </a:lnTo>
                <a:lnTo>
                  <a:pt x="13480" y="5516"/>
                </a:lnTo>
                <a:lnTo>
                  <a:pt x="13480" y="5507"/>
                </a:lnTo>
                <a:lnTo>
                  <a:pt x="13471" y="5498"/>
                </a:lnTo>
                <a:lnTo>
                  <a:pt x="13480" y="5498"/>
                </a:lnTo>
                <a:lnTo>
                  <a:pt x="13471" y="5490"/>
                </a:lnTo>
                <a:lnTo>
                  <a:pt x="13471" y="5481"/>
                </a:lnTo>
                <a:lnTo>
                  <a:pt x="13471" y="5472"/>
                </a:lnTo>
                <a:lnTo>
                  <a:pt x="13471" y="5463"/>
                </a:lnTo>
                <a:lnTo>
                  <a:pt x="13471" y="5454"/>
                </a:lnTo>
                <a:lnTo>
                  <a:pt x="13480" y="5454"/>
                </a:lnTo>
                <a:lnTo>
                  <a:pt x="13497" y="5428"/>
                </a:lnTo>
                <a:lnTo>
                  <a:pt x="13506" y="5410"/>
                </a:lnTo>
                <a:lnTo>
                  <a:pt x="13497" y="5410"/>
                </a:lnTo>
                <a:lnTo>
                  <a:pt x="13488" y="5410"/>
                </a:lnTo>
                <a:lnTo>
                  <a:pt x="13480" y="5410"/>
                </a:lnTo>
                <a:lnTo>
                  <a:pt x="13480" y="5419"/>
                </a:lnTo>
                <a:lnTo>
                  <a:pt x="13471" y="5419"/>
                </a:lnTo>
                <a:lnTo>
                  <a:pt x="13462" y="5419"/>
                </a:lnTo>
                <a:lnTo>
                  <a:pt x="13444" y="5419"/>
                </a:lnTo>
                <a:lnTo>
                  <a:pt x="13435" y="5428"/>
                </a:lnTo>
                <a:lnTo>
                  <a:pt x="13427" y="5428"/>
                </a:lnTo>
                <a:lnTo>
                  <a:pt x="13418" y="5428"/>
                </a:lnTo>
                <a:lnTo>
                  <a:pt x="13409" y="5428"/>
                </a:lnTo>
                <a:lnTo>
                  <a:pt x="13391" y="5428"/>
                </a:lnTo>
                <a:lnTo>
                  <a:pt x="13383" y="5428"/>
                </a:lnTo>
                <a:lnTo>
                  <a:pt x="13374" y="5437"/>
                </a:lnTo>
                <a:close/>
                <a:moveTo>
                  <a:pt x="13128" y="5013"/>
                </a:moveTo>
                <a:lnTo>
                  <a:pt x="13119" y="5013"/>
                </a:lnTo>
                <a:lnTo>
                  <a:pt x="13110" y="5013"/>
                </a:lnTo>
                <a:lnTo>
                  <a:pt x="13101" y="5013"/>
                </a:lnTo>
                <a:lnTo>
                  <a:pt x="13101" y="5022"/>
                </a:lnTo>
                <a:lnTo>
                  <a:pt x="13110" y="5022"/>
                </a:lnTo>
                <a:lnTo>
                  <a:pt x="13119" y="5022"/>
                </a:lnTo>
                <a:lnTo>
                  <a:pt x="13128" y="5022"/>
                </a:lnTo>
                <a:lnTo>
                  <a:pt x="13119" y="5022"/>
                </a:lnTo>
                <a:close/>
                <a:moveTo>
                  <a:pt x="13824" y="5287"/>
                </a:moveTo>
                <a:lnTo>
                  <a:pt x="13824" y="5278"/>
                </a:lnTo>
                <a:lnTo>
                  <a:pt x="13815" y="5278"/>
                </a:lnTo>
                <a:lnTo>
                  <a:pt x="13806" y="5278"/>
                </a:lnTo>
                <a:lnTo>
                  <a:pt x="13797" y="5278"/>
                </a:lnTo>
                <a:lnTo>
                  <a:pt x="13797" y="5287"/>
                </a:lnTo>
                <a:lnTo>
                  <a:pt x="13815" y="5295"/>
                </a:lnTo>
                <a:lnTo>
                  <a:pt x="13815" y="5304"/>
                </a:lnTo>
                <a:lnTo>
                  <a:pt x="13824" y="5313"/>
                </a:lnTo>
                <a:lnTo>
                  <a:pt x="13832" y="5313"/>
                </a:lnTo>
                <a:lnTo>
                  <a:pt x="13824" y="5304"/>
                </a:lnTo>
                <a:lnTo>
                  <a:pt x="13824" y="5295"/>
                </a:lnTo>
                <a:lnTo>
                  <a:pt x="13815" y="5287"/>
                </a:lnTo>
                <a:close/>
                <a:moveTo>
                  <a:pt x="13383" y="5198"/>
                </a:moveTo>
                <a:lnTo>
                  <a:pt x="13374" y="5198"/>
                </a:lnTo>
                <a:close/>
                <a:moveTo>
                  <a:pt x="13189" y="5701"/>
                </a:moveTo>
                <a:lnTo>
                  <a:pt x="13181" y="5701"/>
                </a:lnTo>
                <a:lnTo>
                  <a:pt x="13172" y="5710"/>
                </a:lnTo>
                <a:close/>
                <a:moveTo>
                  <a:pt x="13163" y="5772"/>
                </a:moveTo>
                <a:lnTo>
                  <a:pt x="13145" y="5772"/>
                </a:lnTo>
                <a:lnTo>
                  <a:pt x="13145" y="5781"/>
                </a:lnTo>
                <a:lnTo>
                  <a:pt x="13145" y="5790"/>
                </a:lnTo>
                <a:lnTo>
                  <a:pt x="13154" y="5790"/>
                </a:lnTo>
                <a:lnTo>
                  <a:pt x="13163" y="5790"/>
                </a:lnTo>
                <a:lnTo>
                  <a:pt x="13172" y="5781"/>
                </a:lnTo>
                <a:close/>
                <a:moveTo>
                  <a:pt x="11151" y="6901"/>
                </a:moveTo>
                <a:lnTo>
                  <a:pt x="11151" y="6892"/>
                </a:lnTo>
                <a:lnTo>
                  <a:pt x="11160" y="6883"/>
                </a:lnTo>
                <a:lnTo>
                  <a:pt x="11151" y="6883"/>
                </a:lnTo>
                <a:lnTo>
                  <a:pt x="11143" y="6892"/>
                </a:lnTo>
                <a:close/>
                <a:moveTo>
                  <a:pt x="13400" y="5595"/>
                </a:moveTo>
                <a:lnTo>
                  <a:pt x="13400" y="5604"/>
                </a:lnTo>
                <a:lnTo>
                  <a:pt x="13409" y="5595"/>
                </a:lnTo>
                <a:close/>
                <a:moveTo>
                  <a:pt x="15897" y="6116"/>
                </a:moveTo>
                <a:lnTo>
                  <a:pt x="15897" y="6125"/>
                </a:lnTo>
                <a:lnTo>
                  <a:pt x="15906" y="6125"/>
                </a:lnTo>
                <a:lnTo>
                  <a:pt x="15915" y="6116"/>
                </a:lnTo>
                <a:lnTo>
                  <a:pt x="15915" y="6107"/>
                </a:lnTo>
                <a:lnTo>
                  <a:pt x="15906" y="6099"/>
                </a:lnTo>
                <a:lnTo>
                  <a:pt x="15897" y="6090"/>
                </a:lnTo>
                <a:lnTo>
                  <a:pt x="15897" y="6099"/>
                </a:lnTo>
                <a:lnTo>
                  <a:pt x="15897" y="6107"/>
                </a:lnTo>
                <a:lnTo>
                  <a:pt x="15888" y="6107"/>
                </a:lnTo>
                <a:close/>
                <a:moveTo>
                  <a:pt x="16223" y="6540"/>
                </a:moveTo>
                <a:lnTo>
                  <a:pt x="16223" y="6531"/>
                </a:lnTo>
                <a:close/>
                <a:moveTo>
                  <a:pt x="16073" y="6425"/>
                </a:moveTo>
                <a:lnTo>
                  <a:pt x="16073" y="6416"/>
                </a:lnTo>
                <a:lnTo>
                  <a:pt x="16073" y="6407"/>
                </a:lnTo>
                <a:lnTo>
                  <a:pt x="16073" y="6399"/>
                </a:lnTo>
                <a:lnTo>
                  <a:pt x="16073" y="6390"/>
                </a:lnTo>
                <a:lnTo>
                  <a:pt x="16065" y="6390"/>
                </a:lnTo>
                <a:lnTo>
                  <a:pt x="16065" y="6407"/>
                </a:lnTo>
                <a:close/>
                <a:moveTo>
                  <a:pt x="15500" y="7315"/>
                </a:moveTo>
                <a:lnTo>
                  <a:pt x="15491" y="7324"/>
                </a:lnTo>
                <a:lnTo>
                  <a:pt x="15500" y="7324"/>
                </a:lnTo>
                <a:close/>
                <a:moveTo>
                  <a:pt x="16356" y="6522"/>
                </a:moveTo>
                <a:lnTo>
                  <a:pt x="16347" y="6531"/>
                </a:lnTo>
                <a:lnTo>
                  <a:pt x="16356" y="6531"/>
                </a:lnTo>
                <a:lnTo>
                  <a:pt x="16364" y="6531"/>
                </a:lnTo>
                <a:lnTo>
                  <a:pt x="16356" y="6531"/>
                </a:lnTo>
                <a:close/>
                <a:moveTo>
                  <a:pt x="15500" y="7342"/>
                </a:moveTo>
                <a:lnTo>
                  <a:pt x="15491" y="7342"/>
                </a:lnTo>
                <a:close/>
                <a:moveTo>
                  <a:pt x="16276" y="6540"/>
                </a:moveTo>
                <a:lnTo>
                  <a:pt x="16267" y="6540"/>
                </a:lnTo>
                <a:lnTo>
                  <a:pt x="16267" y="6549"/>
                </a:lnTo>
                <a:lnTo>
                  <a:pt x="16276" y="6549"/>
                </a:lnTo>
                <a:lnTo>
                  <a:pt x="16285" y="6540"/>
                </a:lnTo>
                <a:lnTo>
                  <a:pt x="16285" y="6531"/>
                </a:lnTo>
                <a:close/>
                <a:moveTo>
                  <a:pt x="16312" y="6549"/>
                </a:moveTo>
                <a:lnTo>
                  <a:pt x="16303" y="6549"/>
                </a:lnTo>
                <a:lnTo>
                  <a:pt x="16303" y="6557"/>
                </a:lnTo>
                <a:lnTo>
                  <a:pt x="16312" y="6557"/>
                </a:lnTo>
                <a:lnTo>
                  <a:pt x="16312" y="6549"/>
                </a:lnTo>
                <a:lnTo>
                  <a:pt x="16320" y="6557"/>
                </a:lnTo>
                <a:lnTo>
                  <a:pt x="16320" y="6549"/>
                </a:lnTo>
                <a:close/>
                <a:moveTo>
                  <a:pt x="15041" y="6434"/>
                </a:moveTo>
                <a:lnTo>
                  <a:pt x="15041" y="6443"/>
                </a:lnTo>
                <a:lnTo>
                  <a:pt x="15059" y="6443"/>
                </a:lnTo>
                <a:lnTo>
                  <a:pt x="15059" y="6452"/>
                </a:lnTo>
                <a:lnTo>
                  <a:pt x="15068" y="6460"/>
                </a:lnTo>
                <a:lnTo>
                  <a:pt x="15076" y="6452"/>
                </a:lnTo>
                <a:lnTo>
                  <a:pt x="15068" y="6452"/>
                </a:lnTo>
                <a:lnTo>
                  <a:pt x="15059" y="6443"/>
                </a:lnTo>
                <a:lnTo>
                  <a:pt x="15050" y="6443"/>
                </a:lnTo>
                <a:close/>
                <a:moveTo>
                  <a:pt x="15244" y="8807"/>
                </a:moveTo>
                <a:lnTo>
                  <a:pt x="15253" y="8816"/>
                </a:lnTo>
                <a:lnTo>
                  <a:pt x="15253" y="8825"/>
                </a:lnTo>
                <a:lnTo>
                  <a:pt x="15262" y="8825"/>
                </a:lnTo>
                <a:lnTo>
                  <a:pt x="15262" y="8816"/>
                </a:lnTo>
                <a:lnTo>
                  <a:pt x="15262" y="8807"/>
                </a:lnTo>
                <a:lnTo>
                  <a:pt x="15262" y="8798"/>
                </a:lnTo>
                <a:lnTo>
                  <a:pt x="15253" y="8798"/>
                </a:lnTo>
                <a:lnTo>
                  <a:pt x="15253" y="8789"/>
                </a:lnTo>
                <a:lnTo>
                  <a:pt x="15253" y="8781"/>
                </a:lnTo>
                <a:lnTo>
                  <a:pt x="15244" y="8772"/>
                </a:lnTo>
                <a:lnTo>
                  <a:pt x="15244" y="8781"/>
                </a:lnTo>
                <a:lnTo>
                  <a:pt x="15235" y="8781"/>
                </a:lnTo>
                <a:lnTo>
                  <a:pt x="15235" y="8798"/>
                </a:lnTo>
                <a:lnTo>
                  <a:pt x="15235" y="8807"/>
                </a:lnTo>
                <a:close/>
                <a:moveTo>
                  <a:pt x="15271" y="8745"/>
                </a:moveTo>
                <a:lnTo>
                  <a:pt x="15279" y="8745"/>
                </a:lnTo>
                <a:lnTo>
                  <a:pt x="15288" y="8736"/>
                </a:lnTo>
                <a:lnTo>
                  <a:pt x="15288" y="8728"/>
                </a:lnTo>
                <a:lnTo>
                  <a:pt x="15288" y="8719"/>
                </a:lnTo>
                <a:lnTo>
                  <a:pt x="15288" y="8710"/>
                </a:lnTo>
                <a:lnTo>
                  <a:pt x="15279" y="8710"/>
                </a:lnTo>
                <a:lnTo>
                  <a:pt x="15271" y="8710"/>
                </a:lnTo>
                <a:lnTo>
                  <a:pt x="15279" y="8728"/>
                </a:lnTo>
                <a:close/>
                <a:moveTo>
                  <a:pt x="15271" y="8939"/>
                </a:moveTo>
                <a:lnTo>
                  <a:pt x="15279" y="8939"/>
                </a:lnTo>
                <a:lnTo>
                  <a:pt x="15279" y="8931"/>
                </a:lnTo>
                <a:lnTo>
                  <a:pt x="15288" y="8931"/>
                </a:lnTo>
                <a:lnTo>
                  <a:pt x="15288" y="8913"/>
                </a:lnTo>
                <a:lnTo>
                  <a:pt x="15279" y="8922"/>
                </a:lnTo>
                <a:lnTo>
                  <a:pt x="15271" y="8931"/>
                </a:lnTo>
                <a:close/>
                <a:moveTo>
                  <a:pt x="15041" y="6425"/>
                </a:moveTo>
                <a:lnTo>
                  <a:pt x="15050" y="6434"/>
                </a:lnTo>
                <a:lnTo>
                  <a:pt x="15050" y="6425"/>
                </a:lnTo>
                <a:lnTo>
                  <a:pt x="15050" y="6416"/>
                </a:lnTo>
                <a:close/>
                <a:moveTo>
                  <a:pt x="15306" y="7165"/>
                </a:moveTo>
                <a:lnTo>
                  <a:pt x="15297" y="7165"/>
                </a:lnTo>
                <a:lnTo>
                  <a:pt x="15297" y="7174"/>
                </a:lnTo>
                <a:lnTo>
                  <a:pt x="15306" y="7174"/>
                </a:lnTo>
                <a:close/>
                <a:moveTo>
                  <a:pt x="15429" y="7104"/>
                </a:moveTo>
                <a:lnTo>
                  <a:pt x="15429" y="7112"/>
                </a:lnTo>
                <a:lnTo>
                  <a:pt x="15438" y="7121"/>
                </a:lnTo>
                <a:lnTo>
                  <a:pt x="15447" y="7121"/>
                </a:lnTo>
                <a:lnTo>
                  <a:pt x="15456" y="7121"/>
                </a:lnTo>
                <a:lnTo>
                  <a:pt x="15456" y="7130"/>
                </a:lnTo>
                <a:lnTo>
                  <a:pt x="15456" y="7121"/>
                </a:lnTo>
                <a:lnTo>
                  <a:pt x="15447" y="7112"/>
                </a:lnTo>
                <a:lnTo>
                  <a:pt x="15447" y="7121"/>
                </a:lnTo>
                <a:lnTo>
                  <a:pt x="15438" y="7112"/>
                </a:lnTo>
                <a:lnTo>
                  <a:pt x="15438" y="7104"/>
                </a:lnTo>
                <a:lnTo>
                  <a:pt x="15438" y="7095"/>
                </a:lnTo>
                <a:lnTo>
                  <a:pt x="15438" y="7104"/>
                </a:lnTo>
                <a:close/>
                <a:moveTo>
                  <a:pt x="15297" y="7201"/>
                </a:moveTo>
                <a:lnTo>
                  <a:pt x="15297" y="7192"/>
                </a:lnTo>
                <a:lnTo>
                  <a:pt x="15297" y="7201"/>
                </a:lnTo>
                <a:lnTo>
                  <a:pt x="15306" y="7201"/>
                </a:lnTo>
                <a:lnTo>
                  <a:pt x="15315" y="7201"/>
                </a:lnTo>
                <a:lnTo>
                  <a:pt x="15323" y="7201"/>
                </a:lnTo>
                <a:lnTo>
                  <a:pt x="15315" y="7192"/>
                </a:lnTo>
                <a:lnTo>
                  <a:pt x="15315" y="7201"/>
                </a:lnTo>
                <a:lnTo>
                  <a:pt x="15306" y="7192"/>
                </a:lnTo>
                <a:lnTo>
                  <a:pt x="15306" y="7183"/>
                </a:lnTo>
                <a:lnTo>
                  <a:pt x="15297" y="7183"/>
                </a:lnTo>
                <a:lnTo>
                  <a:pt x="15297" y="7192"/>
                </a:lnTo>
                <a:lnTo>
                  <a:pt x="15306" y="7201"/>
                </a:lnTo>
                <a:close/>
                <a:moveTo>
                  <a:pt x="15482" y="7227"/>
                </a:moveTo>
                <a:lnTo>
                  <a:pt x="15491" y="7227"/>
                </a:lnTo>
                <a:lnTo>
                  <a:pt x="15491" y="7218"/>
                </a:lnTo>
                <a:lnTo>
                  <a:pt x="15482" y="7218"/>
                </a:lnTo>
                <a:close/>
                <a:moveTo>
                  <a:pt x="14168" y="5516"/>
                </a:moveTo>
                <a:lnTo>
                  <a:pt x="14168" y="5525"/>
                </a:lnTo>
                <a:lnTo>
                  <a:pt x="14177" y="5525"/>
                </a:lnTo>
                <a:lnTo>
                  <a:pt x="14177" y="5516"/>
                </a:lnTo>
                <a:close/>
                <a:moveTo>
                  <a:pt x="14256" y="5534"/>
                </a:moveTo>
                <a:lnTo>
                  <a:pt x="14247" y="5534"/>
                </a:lnTo>
                <a:lnTo>
                  <a:pt x="14256" y="5534"/>
                </a:lnTo>
                <a:lnTo>
                  <a:pt x="14265" y="5525"/>
                </a:lnTo>
                <a:lnTo>
                  <a:pt x="14274" y="5525"/>
                </a:lnTo>
                <a:lnTo>
                  <a:pt x="14265" y="5525"/>
                </a:lnTo>
                <a:close/>
                <a:moveTo>
                  <a:pt x="14274" y="5384"/>
                </a:moveTo>
                <a:lnTo>
                  <a:pt x="14265" y="5384"/>
                </a:lnTo>
                <a:lnTo>
                  <a:pt x="14256" y="5384"/>
                </a:lnTo>
                <a:lnTo>
                  <a:pt x="14256" y="5392"/>
                </a:lnTo>
                <a:lnTo>
                  <a:pt x="14265" y="5401"/>
                </a:lnTo>
                <a:lnTo>
                  <a:pt x="14265" y="5410"/>
                </a:lnTo>
                <a:lnTo>
                  <a:pt x="14256" y="5410"/>
                </a:lnTo>
                <a:lnTo>
                  <a:pt x="14265" y="5419"/>
                </a:lnTo>
                <a:lnTo>
                  <a:pt x="14274" y="5410"/>
                </a:lnTo>
                <a:lnTo>
                  <a:pt x="14282" y="5410"/>
                </a:lnTo>
                <a:lnTo>
                  <a:pt x="14282" y="5392"/>
                </a:lnTo>
                <a:lnTo>
                  <a:pt x="14282" y="5384"/>
                </a:lnTo>
                <a:close/>
                <a:moveTo>
                  <a:pt x="14256" y="5242"/>
                </a:moveTo>
                <a:lnTo>
                  <a:pt x="14247" y="5242"/>
                </a:lnTo>
                <a:lnTo>
                  <a:pt x="14247" y="5251"/>
                </a:lnTo>
                <a:lnTo>
                  <a:pt x="14265" y="5251"/>
                </a:lnTo>
                <a:lnTo>
                  <a:pt x="14265" y="5242"/>
                </a:lnTo>
                <a:close/>
                <a:moveTo>
                  <a:pt x="14238" y="5216"/>
                </a:moveTo>
                <a:lnTo>
                  <a:pt x="14229" y="5216"/>
                </a:lnTo>
                <a:lnTo>
                  <a:pt x="14238" y="5225"/>
                </a:lnTo>
                <a:lnTo>
                  <a:pt x="14247" y="5225"/>
                </a:lnTo>
                <a:close/>
                <a:moveTo>
                  <a:pt x="14282" y="5463"/>
                </a:moveTo>
                <a:lnTo>
                  <a:pt x="14274" y="5463"/>
                </a:lnTo>
                <a:lnTo>
                  <a:pt x="14265" y="5472"/>
                </a:lnTo>
                <a:lnTo>
                  <a:pt x="14274" y="5472"/>
                </a:lnTo>
                <a:lnTo>
                  <a:pt x="14282" y="5472"/>
                </a:lnTo>
                <a:lnTo>
                  <a:pt x="14291" y="5463"/>
                </a:lnTo>
                <a:close/>
                <a:moveTo>
                  <a:pt x="14212" y="5507"/>
                </a:moveTo>
                <a:lnTo>
                  <a:pt x="14203" y="5507"/>
                </a:lnTo>
                <a:lnTo>
                  <a:pt x="14203" y="5516"/>
                </a:lnTo>
                <a:lnTo>
                  <a:pt x="14212" y="5516"/>
                </a:lnTo>
                <a:close/>
                <a:moveTo>
                  <a:pt x="14291" y="5313"/>
                </a:moveTo>
                <a:lnTo>
                  <a:pt x="14282" y="5313"/>
                </a:lnTo>
                <a:lnTo>
                  <a:pt x="14282" y="5322"/>
                </a:lnTo>
                <a:lnTo>
                  <a:pt x="14274" y="5322"/>
                </a:lnTo>
                <a:lnTo>
                  <a:pt x="14265" y="5322"/>
                </a:lnTo>
                <a:lnTo>
                  <a:pt x="14256" y="5331"/>
                </a:lnTo>
                <a:lnTo>
                  <a:pt x="14265" y="5340"/>
                </a:lnTo>
                <a:lnTo>
                  <a:pt x="14274" y="5340"/>
                </a:lnTo>
                <a:lnTo>
                  <a:pt x="14282" y="5331"/>
                </a:lnTo>
                <a:lnTo>
                  <a:pt x="14291" y="5331"/>
                </a:lnTo>
                <a:lnTo>
                  <a:pt x="14282" y="5331"/>
                </a:lnTo>
                <a:lnTo>
                  <a:pt x="14274" y="5340"/>
                </a:lnTo>
                <a:lnTo>
                  <a:pt x="14282" y="5348"/>
                </a:lnTo>
                <a:lnTo>
                  <a:pt x="14300" y="5348"/>
                </a:lnTo>
                <a:lnTo>
                  <a:pt x="14309" y="5348"/>
                </a:lnTo>
                <a:lnTo>
                  <a:pt x="14300" y="5340"/>
                </a:lnTo>
                <a:lnTo>
                  <a:pt x="14309" y="5340"/>
                </a:lnTo>
                <a:lnTo>
                  <a:pt x="14309" y="5348"/>
                </a:lnTo>
                <a:lnTo>
                  <a:pt x="14309" y="5340"/>
                </a:lnTo>
                <a:lnTo>
                  <a:pt x="14309" y="5331"/>
                </a:lnTo>
                <a:lnTo>
                  <a:pt x="14300" y="5322"/>
                </a:lnTo>
                <a:close/>
                <a:moveTo>
                  <a:pt x="14159" y="5543"/>
                </a:moveTo>
                <a:lnTo>
                  <a:pt x="14159" y="5534"/>
                </a:lnTo>
                <a:lnTo>
                  <a:pt x="14159" y="5543"/>
                </a:lnTo>
                <a:lnTo>
                  <a:pt x="14150" y="5543"/>
                </a:lnTo>
                <a:lnTo>
                  <a:pt x="14141" y="5543"/>
                </a:lnTo>
                <a:close/>
                <a:moveTo>
                  <a:pt x="14291" y="5551"/>
                </a:moveTo>
                <a:lnTo>
                  <a:pt x="14291" y="5560"/>
                </a:lnTo>
                <a:lnTo>
                  <a:pt x="14300" y="5551"/>
                </a:lnTo>
                <a:lnTo>
                  <a:pt x="14291" y="5551"/>
                </a:lnTo>
                <a:lnTo>
                  <a:pt x="14300" y="5551"/>
                </a:lnTo>
                <a:close/>
                <a:moveTo>
                  <a:pt x="14088" y="5437"/>
                </a:moveTo>
                <a:lnTo>
                  <a:pt x="14080" y="5437"/>
                </a:lnTo>
                <a:close/>
                <a:moveTo>
                  <a:pt x="14194" y="5463"/>
                </a:moveTo>
                <a:lnTo>
                  <a:pt x="14203" y="5472"/>
                </a:lnTo>
                <a:lnTo>
                  <a:pt x="14212" y="5472"/>
                </a:lnTo>
                <a:lnTo>
                  <a:pt x="14212" y="5463"/>
                </a:lnTo>
                <a:lnTo>
                  <a:pt x="14203" y="5463"/>
                </a:lnTo>
                <a:close/>
                <a:moveTo>
                  <a:pt x="14353" y="5648"/>
                </a:moveTo>
                <a:lnTo>
                  <a:pt x="14362" y="5648"/>
                </a:lnTo>
                <a:lnTo>
                  <a:pt x="14353" y="5640"/>
                </a:lnTo>
                <a:lnTo>
                  <a:pt x="14353" y="5631"/>
                </a:lnTo>
                <a:lnTo>
                  <a:pt x="14353" y="5622"/>
                </a:lnTo>
                <a:lnTo>
                  <a:pt x="14362" y="5613"/>
                </a:lnTo>
                <a:lnTo>
                  <a:pt x="14353" y="5622"/>
                </a:lnTo>
                <a:lnTo>
                  <a:pt x="14344" y="5631"/>
                </a:lnTo>
                <a:lnTo>
                  <a:pt x="14353" y="5640"/>
                </a:lnTo>
                <a:close/>
                <a:moveTo>
                  <a:pt x="14221" y="5260"/>
                </a:moveTo>
                <a:lnTo>
                  <a:pt x="14212" y="5269"/>
                </a:lnTo>
                <a:lnTo>
                  <a:pt x="14212" y="5260"/>
                </a:lnTo>
                <a:lnTo>
                  <a:pt x="14203" y="5260"/>
                </a:lnTo>
                <a:lnTo>
                  <a:pt x="14194" y="5260"/>
                </a:lnTo>
                <a:lnTo>
                  <a:pt x="14203" y="5269"/>
                </a:lnTo>
                <a:lnTo>
                  <a:pt x="14203" y="5278"/>
                </a:lnTo>
                <a:lnTo>
                  <a:pt x="14212" y="5278"/>
                </a:lnTo>
                <a:lnTo>
                  <a:pt x="14212" y="5269"/>
                </a:lnTo>
                <a:lnTo>
                  <a:pt x="14212" y="5278"/>
                </a:lnTo>
                <a:lnTo>
                  <a:pt x="14221" y="5278"/>
                </a:lnTo>
                <a:lnTo>
                  <a:pt x="14221" y="5269"/>
                </a:lnTo>
                <a:lnTo>
                  <a:pt x="14229" y="5260"/>
                </a:lnTo>
                <a:close/>
                <a:moveTo>
                  <a:pt x="20008" y="8286"/>
                </a:moveTo>
                <a:lnTo>
                  <a:pt x="20017" y="8295"/>
                </a:lnTo>
                <a:lnTo>
                  <a:pt x="20017" y="8286"/>
                </a:lnTo>
                <a:close/>
                <a:moveTo>
                  <a:pt x="14221" y="5543"/>
                </a:moveTo>
                <a:lnTo>
                  <a:pt x="14221" y="5534"/>
                </a:lnTo>
                <a:lnTo>
                  <a:pt x="14212" y="5534"/>
                </a:lnTo>
                <a:lnTo>
                  <a:pt x="14212" y="5543"/>
                </a:lnTo>
                <a:close/>
                <a:moveTo>
                  <a:pt x="14238" y="5516"/>
                </a:moveTo>
                <a:lnTo>
                  <a:pt x="14238" y="5507"/>
                </a:lnTo>
                <a:lnTo>
                  <a:pt x="14238" y="5498"/>
                </a:lnTo>
                <a:lnTo>
                  <a:pt x="14229" y="5498"/>
                </a:lnTo>
                <a:lnTo>
                  <a:pt x="14221" y="5507"/>
                </a:lnTo>
                <a:lnTo>
                  <a:pt x="14221" y="5516"/>
                </a:lnTo>
                <a:lnTo>
                  <a:pt x="14229" y="5525"/>
                </a:lnTo>
                <a:close/>
                <a:moveTo>
                  <a:pt x="14229" y="5481"/>
                </a:moveTo>
                <a:lnTo>
                  <a:pt x="14221" y="5472"/>
                </a:lnTo>
                <a:lnTo>
                  <a:pt x="14221" y="5481"/>
                </a:lnTo>
                <a:close/>
                <a:moveTo>
                  <a:pt x="14080" y="5357"/>
                </a:moveTo>
                <a:lnTo>
                  <a:pt x="14080" y="5348"/>
                </a:lnTo>
                <a:lnTo>
                  <a:pt x="14071" y="5348"/>
                </a:lnTo>
                <a:lnTo>
                  <a:pt x="14062" y="5348"/>
                </a:lnTo>
                <a:lnTo>
                  <a:pt x="14044" y="5357"/>
                </a:lnTo>
                <a:lnTo>
                  <a:pt x="14035" y="5357"/>
                </a:lnTo>
                <a:lnTo>
                  <a:pt x="14044" y="5357"/>
                </a:lnTo>
                <a:lnTo>
                  <a:pt x="14053" y="5357"/>
                </a:lnTo>
                <a:lnTo>
                  <a:pt x="14062" y="5357"/>
                </a:lnTo>
                <a:lnTo>
                  <a:pt x="14062" y="5366"/>
                </a:lnTo>
                <a:lnTo>
                  <a:pt x="14071" y="5366"/>
                </a:lnTo>
                <a:lnTo>
                  <a:pt x="14080" y="5375"/>
                </a:lnTo>
                <a:lnTo>
                  <a:pt x="14088" y="5384"/>
                </a:lnTo>
                <a:lnTo>
                  <a:pt x="14097" y="5384"/>
                </a:lnTo>
                <a:lnTo>
                  <a:pt x="14097" y="5392"/>
                </a:lnTo>
                <a:lnTo>
                  <a:pt x="14106" y="5401"/>
                </a:lnTo>
                <a:lnTo>
                  <a:pt x="14115" y="5401"/>
                </a:lnTo>
                <a:lnTo>
                  <a:pt x="14124" y="5401"/>
                </a:lnTo>
                <a:lnTo>
                  <a:pt x="14132" y="5401"/>
                </a:lnTo>
                <a:lnTo>
                  <a:pt x="14132" y="5410"/>
                </a:lnTo>
                <a:lnTo>
                  <a:pt x="14132" y="5419"/>
                </a:lnTo>
                <a:lnTo>
                  <a:pt x="14141" y="5428"/>
                </a:lnTo>
                <a:lnTo>
                  <a:pt x="14150" y="5428"/>
                </a:lnTo>
                <a:lnTo>
                  <a:pt x="14159" y="5437"/>
                </a:lnTo>
                <a:lnTo>
                  <a:pt x="14168" y="5428"/>
                </a:lnTo>
                <a:lnTo>
                  <a:pt x="14168" y="5419"/>
                </a:lnTo>
                <a:lnTo>
                  <a:pt x="14159" y="5419"/>
                </a:lnTo>
                <a:lnTo>
                  <a:pt x="14150" y="5419"/>
                </a:lnTo>
                <a:lnTo>
                  <a:pt x="14141" y="5410"/>
                </a:lnTo>
                <a:lnTo>
                  <a:pt x="14141" y="5401"/>
                </a:lnTo>
                <a:lnTo>
                  <a:pt x="14132" y="5392"/>
                </a:lnTo>
                <a:lnTo>
                  <a:pt x="14132" y="5384"/>
                </a:lnTo>
                <a:lnTo>
                  <a:pt x="14132" y="5375"/>
                </a:lnTo>
                <a:lnTo>
                  <a:pt x="14115" y="5375"/>
                </a:lnTo>
                <a:lnTo>
                  <a:pt x="14097" y="5366"/>
                </a:lnTo>
                <a:lnTo>
                  <a:pt x="14088" y="5366"/>
                </a:lnTo>
                <a:close/>
                <a:moveTo>
                  <a:pt x="13877" y="5392"/>
                </a:moveTo>
                <a:lnTo>
                  <a:pt x="13877" y="5401"/>
                </a:lnTo>
                <a:lnTo>
                  <a:pt x="13885" y="5401"/>
                </a:lnTo>
                <a:lnTo>
                  <a:pt x="13877" y="5401"/>
                </a:lnTo>
                <a:close/>
                <a:moveTo>
                  <a:pt x="14097" y="5640"/>
                </a:moveTo>
                <a:lnTo>
                  <a:pt x="14088" y="5640"/>
                </a:lnTo>
                <a:lnTo>
                  <a:pt x="14088" y="5648"/>
                </a:lnTo>
                <a:lnTo>
                  <a:pt x="14088" y="5657"/>
                </a:lnTo>
                <a:lnTo>
                  <a:pt x="14088" y="5666"/>
                </a:lnTo>
                <a:lnTo>
                  <a:pt x="14097" y="5666"/>
                </a:lnTo>
                <a:lnTo>
                  <a:pt x="14115" y="5666"/>
                </a:lnTo>
                <a:lnTo>
                  <a:pt x="14124" y="5666"/>
                </a:lnTo>
                <a:lnTo>
                  <a:pt x="14159" y="5675"/>
                </a:lnTo>
                <a:lnTo>
                  <a:pt x="14168" y="5675"/>
                </a:lnTo>
                <a:lnTo>
                  <a:pt x="14177" y="5675"/>
                </a:lnTo>
                <a:lnTo>
                  <a:pt x="14177" y="5684"/>
                </a:lnTo>
                <a:lnTo>
                  <a:pt x="14177" y="5693"/>
                </a:lnTo>
                <a:lnTo>
                  <a:pt x="14212" y="5684"/>
                </a:lnTo>
                <a:lnTo>
                  <a:pt x="14238" y="5684"/>
                </a:lnTo>
                <a:lnTo>
                  <a:pt x="14256" y="5684"/>
                </a:lnTo>
                <a:lnTo>
                  <a:pt x="14274" y="5684"/>
                </a:lnTo>
                <a:lnTo>
                  <a:pt x="14282" y="5684"/>
                </a:lnTo>
                <a:lnTo>
                  <a:pt x="14282" y="5675"/>
                </a:lnTo>
                <a:lnTo>
                  <a:pt x="14291" y="5675"/>
                </a:lnTo>
                <a:lnTo>
                  <a:pt x="14291" y="5666"/>
                </a:lnTo>
                <a:lnTo>
                  <a:pt x="14291" y="5657"/>
                </a:lnTo>
                <a:lnTo>
                  <a:pt x="14282" y="5666"/>
                </a:lnTo>
                <a:lnTo>
                  <a:pt x="14274" y="5666"/>
                </a:lnTo>
                <a:lnTo>
                  <a:pt x="14256" y="5666"/>
                </a:lnTo>
                <a:lnTo>
                  <a:pt x="14256" y="5675"/>
                </a:lnTo>
                <a:lnTo>
                  <a:pt x="14247" y="5675"/>
                </a:lnTo>
                <a:lnTo>
                  <a:pt x="14247" y="5666"/>
                </a:lnTo>
                <a:lnTo>
                  <a:pt x="14247" y="5657"/>
                </a:lnTo>
                <a:lnTo>
                  <a:pt x="14238" y="5657"/>
                </a:lnTo>
                <a:lnTo>
                  <a:pt x="14229" y="5657"/>
                </a:lnTo>
                <a:lnTo>
                  <a:pt x="14221" y="5657"/>
                </a:lnTo>
                <a:lnTo>
                  <a:pt x="14203" y="5657"/>
                </a:lnTo>
                <a:lnTo>
                  <a:pt x="14194" y="5648"/>
                </a:lnTo>
                <a:lnTo>
                  <a:pt x="14177" y="5648"/>
                </a:lnTo>
                <a:lnTo>
                  <a:pt x="14168" y="5648"/>
                </a:lnTo>
                <a:lnTo>
                  <a:pt x="14159" y="5648"/>
                </a:lnTo>
                <a:lnTo>
                  <a:pt x="14150" y="5657"/>
                </a:lnTo>
                <a:lnTo>
                  <a:pt x="14141" y="5657"/>
                </a:lnTo>
                <a:lnTo>
                  <a:pt x="14141" y="5648"/>
                </a:lnTo>
                <a:lnTo>
                  <a:pt x="14132" y="5648"/>
                </a:lnTo>
                <a:lnTo>
                  <a:pt x="14132" y="5640"/>
                </a:lnTo>
                <a:lnTo>
                  <a:pt x="14132" y="5631"/>
                </a:lnTo>
                <a:lnTo>
                  <a:pt x="14124" y="5631"/>
                </a:lnTo>
                <a:lnTo>
                  <a:pt x="14124" y="5640"/>
                </a:lnTo>
                <a:lnTo>
                  <a:pt x="14115" y="5640"/>
                </a:lnTo>
                <a:lnTo>
                  <a:pt x="14106" y="5640"/>
                </a:lnTo>
                <a:lnTo>
                  <a:pt x="14106" y="5631"/>
                </a:lnTo>
                <a:lnTo>
                  <a:pt x="14097" y="5631"/>
                </a:lnTo>
                <a:close/>
                <a:moveTo>
                  <a:pt x="14097" y="5340"/>
                </a:moveTo>
                <a:lnTo>
                  <a:pt x="14106" y="5340"/>
                </a:lnTo>
                <a:lnTo>
                  <a:pt x="14088" y="5331"/>
                </a:lnTo>
                <a:close/>
                <a:moveTo>
                  <a:pt x="14115" y="5331"/>
                </a:moveTo>
                <a:lnTo>
                  <a:pt x="14115" y="5322"/>
                </a:lnTo>
                <a:lnTo>
                  <a:pt x="14115" y="5331"/>
                </a:lnTo>
                <a:lnTo>
                  <a:pt x="14106" y="5331"/>
                </a:lnTo>
                <a:close/>
                <a:moveTo>
                  <a:pt x="14053" y="5587"/>
                </a:moveTo>
                <a:lnTo>
                  <a:pt x="14053" y="5578"/>
                </a:lnTo>
                <a:lnTo>
                  <a:pt x="14044" y="5578"/>
                </a:lnTo>
                <a:lnTo>
                  <a:pt x="14044" y="5569"/>
                </a:lnTo>
                <a:lnTo>
                  <a:pt x="14044" y="5578"/>
                </a:lnTo>
                <a:lnTo>
                  <a:pt x="14044" y="5587"/>
                </a:lnTo>
                <a:close/>
                <a:moveTo>
                  <a:pt x="13877" y="5366"/>
                </a:moveTo>
                <a:lnTo>
                  <a:pt x="13868" y="5366"/>
                </a:lnTo>
                <a:lnTo>
                  <a:pt x="13868" y="5375"/>
                </a:lnTo>
                <a:lnTo>
                  <a:pt x="13868" y="5384"/>
                </a:lnTo>
                <a:lnTo>
                  <a:pt x="13877" y="5384"/>
                </a:lnTo>
                <a:lnTo>
                  <a:pt x="13877" y="5375"/>
                </a:lnTo>
                <a:lnTo>
                  <a:pt x="13877" y="5366"/>
                </a:lnTo>
                <a:lnTo>
                  <a:pt x="13877" y="5357"/>
                </a:lnTo>
                <a:close/>
                <a:moveTo>
                  <a:pt x="13877" y="5437"/>
                </a:moveTo>
                <a:lnTo>
                  <a:pt x="13877" y="5445"/>
                </a:lnTo>
                <a:lnTo>
                  <a:pt x="13877" y="5454"/>
                </a:lnTo>
                <a:lnTo>
                  <a:pt x="13885" y="5463"/>
                </a:lnTo>
                <a:lnTo>
                  <a:pt x="13894" y="5454"/>
                </a:lnTo>
                <a:lnTo>
                  <a:pt x="13903" y="5454"/>
                </a:lnTo>
                <a:lnTo>
                  <a:pt x="13894" y="5445"/>
                </a:lnTo>
                <a:lnTo>
                  <a:pt x="13885" y="5445"/>
                </a:lnTo>
                <a:close/>
                <a:moveTo>
                  <a:pt x="13868" y="5401"/>
                </a:moveTo>
                <a:lnTo>
                  <a:pt x="13859" y="5401"/>
                </a:lnTo>
                <a:lnTo>
                  <a:pt x="13850" y="5410"/>
                </a:lnTo>
                <a:lnTo>
                  <a:pt x="13850" y="5419"/>
                </a:lnTo>
                <a:lnTo>
                  <a:pt x="13859" y="5419"/>
                </a:lnTo>
                <a:lnTo>
                  <a:pt x="13859" y="5410"/>
                </a:lnTo>
                <a:lnTo>
                  <a:pt x="13868" y="5419"/>
                </a:lnTo>
                <a:lnTo>
                  <a:pt x="13868" y="5428"/>
                </a:lnTo>
                <a:lnTo>
                  <a:pt x="13868" y="5419"/>
                </a:lnTo>
                <a:lnTo>
                  <a:pt x="13885" y="5428"/>
                </a:lnTo>
                <a:lnTo>
                  <a:pt x="13885" y="5419"/>
                </a:lnTo>
                <a:lnTo>
                  <a:pt x="13877" y="5410"/>
                </a:lnTo>
                <a:lnTo>
                  <a:pt x="13868" y="5401"/>
                </a:lnTo>
                <a:lnTo>
                  <a:pt x="13868" y="5392"/>
                </a:lnTo>
                <a:close/>
                <a:moveTo>
                  <a:pt x="14362" y="5525"/>
                </a:moveTo>
                <a:lnTo>
                  <a:pt x="14353" y="5525"/>
                </a:lnTo>
                <a:lnTo>
                  <a:pt x="14344" y="5534"/>
                </a:lnTo>
                <a:lnTo>
                  <a:pt x="14335" y="5534"/>
                </a:lnTo>
                <a:lnTo>
                  <a:pt x="14335" y="5543"/>
                </a:lnTo>
                <a:lnTo>
                  <a:pt x="14344" y="5534"/>
                </a:lnTo>
                <a:lnTo>
                  <a:pt x="14353" y="5534"/>
                </a:lnTo>
                <a:lnTo>
                  <a:pt x="14371" y="5525"/>
                </a:lnTo>
                <a:close/>
                <a:moveTo>
                  <a:pt x="14150" y="5481"/>
                </a:moveTo>
                <a:lnTo>
                  <a:pt x="14150" y="5490"/>
                </a:lnTo>
                <a:lnTo>
                  <a:pt x="14159" y="5481"/>
                </a:lnTo>
                <a:close/>
                <a:moveTo>
                  <a:pt x="14159" y="5507"/>
                </a:moveTo>
                <a:lnTo>
                  <a:pt x="14159" y="5498"/>
                </a:lnTo>
                <a:lnTo>
                  <a:pt x="14150" y="5498"/>
                </a:lnTo>
                <a:lnTo>
                  <a:pt x="14150" y="5507"/>
                </a:lnTo>
                <a:close/>
                <a:moveTo>
                  <a:pt x="14159" y="5348"/>
                </a:moveTo>
                <a:lnTo>
                  <a:pt x="14159" y="5357"/>
                </a:lnTo>
                <a:lnTo>
                  <a:pt x="14159" y="5366"/>
                </a:lnTo>
                <a:lnTo>
                  <a:pt x="14168" y="5366"/>
                </a:lnTo>
                <a:lnTo>
                  <a:pt x="14168" y="5357"/>
                </a:lnTo>
                <a:close/>
                <a:moveTo>
                  <a:pt x="14177" y="5198"/>
                </a:moveTo>
                <a:lnTo>
                  <a:pt x="14177" y="5189"/>
                </a:lnTo>
                <a:lnTo>
                  <a:pt x="14168" y="5189"/>
                </a:lnTo>
                <a:lnTo>
                  <a:pt x="14168" y="5198"/>
                </a:lnTo>
                <a:lnTo>
                  <a:pt x="14159" y="5198"/>
                </a:lnTo>
                <a:lnTo>
                  <a:pt x="14159" y="5207"/>
                </a:lnTo>
                <a:lnTo>
                  <a:pt x="14168" y="5207"/>
                </a:lnTo>
                <a:lnTo>
                  <a:pt x="14177" y="5207"/>
                </a:lnTo>
                <a:close/>
                <a:moveTo>
                  <a:pt x="14185" y="5481"/>
                </a:moveTo>
                <a:lnTo>
                  <a:pt x="14194" y="5481"/>
                </a:lnTo>
                <a:lnTo>
                  <a:pt x="14194" y="5472"/>
                </a:lnTo>
                <a:lnTo>
                  <a:pt x="14185" y="5472"/>
                </a:lnTo>
                <a:close/>
                <a:moveTo>
                  <a:pt x="14141" y="5463"/>
                </a:moveTo>
                <a:lnTo>
                  <a:pt x="14141" y="5472"/>
                </a:lnTo>
                <a:lnTo>
                  <a:pt x="14150" y="5472"/>
                </a:lnTo>
                <a:lnTo>
                  <a:pt x="14150" y="5463"/>
                </a:lnTo>
                <a:close/>
                <a:moveTo>
                  <a:pt x="14185" y="5437"/>
                </a:moveTo>
                <a:lnTo>
                  <a:pt x="14177" y="5437"/>
                </a:lnTo>
                <a:lnTo>
                  <a:pt x="14177" y="5445"/>
                </a:lnTo>
                <a:lnTo>
                  <a:pt x="14185" y="5454"/>
                </a:lnTo>
                <a:lnTo>
                  <a:pt x="14194" y="5454"/>
                </a:lnTo>
                <a:lnTo>
                  <a:pt x="14194" y="5445"/>
                </a:lnTo>
                <a:lnTo>
                  <a:pt x="14194" y="5437"/>
                </a:lnTo>
                <a:close/>
                <a:moveTo>
                  <a:pt x="14229" y="5569"/>
                </a:moveTo>
                <a:lnTo>
                  <a:pt x="14221" y="5560"/>
                </a:lnTo>
                <a:lnTo>
                  <a:pt x="14221" y="5569"/>
                </a:lnTo>
                <a:close/>
                <a:moveTo>
                  <a:pt x="22884" y="8966"/>
                </a:moveTo>
                <a:lnTo>
                  <a:pt x="22884" y="8975"/>
                </a:lnTo>
                <a:lnTo>
                  <a:pt x="22893" y="8975"/>
                </a:lnTo>
                <a:lnTo>
                  <a:pt x="22902" y="8984"/>
                </a:lnTo>
                <a:lnTo>
                  <a:pt x="22911" y="8984"/>
                </a:lnTo>
                <a:lnTo>
                  <a:pt x="22902" y="8975"/>
                </a:lnTo>
                <a:lnTo>
                  <a:pt x="22893" y="8975"/>
                </a:lnTo>
                <a:close/>
                <a:moveTo>
                  <a:pt x="23308" y="9840"/>
                </a:moveTo>
                <a:lnTo>
                  <a:pt x="23299" y="9840"/>
                </a:lnTo>
                <a:close/>
                <a:moveTo>
                  <a:pt x="23105" y="9698"/>
                </a:moveTo>
                <a:lnTo>
                  <a:pt x="23096" y="9698"/>
                </a:lnTo>
                <a:lnTo>
                  <a:pt x="23105" y="9707"/>
                </a:lnTo>
                <a:lnTo>
                  <a:pt x="23105" y="9716"/>
                </a:lnTo>
                <a:lnTo>
                  <a:pt x="23114" y="9716"/>
                </a:lnTo>
                <a:lnTo>
                  <a:pt x="23114" y="9707"/>
                </a:lnTo>
                <a:lnTo>
                  <a:pt x="23114" y="9698"/>
                </a:lnTo>
                <a:close/>
                <a:moveTo>
                  <a:pt x="22911" y="8975"/>
                </a:moveTo>
                <a:lnTo>
                  <a:pt x="22911" y="8966"/>
                </a:lnTo>
                <a:lnTo>
                  <a:pt x="22893" y="8966"/>
                </a:lnTo>
                <a:close/>
                <a:moveTo>
                  <a:pt x="23308" y="9857"/>
                </a:moveTo>
                <a:lnTo>
                  <a:pt x="23317" y="9857"/>
                </a:lnTo>
                <a:lnTo>
                  <a:pt x="23308" y="9848"/>
                </a:lnTo>
                <a:lnTo>
                  <a:pt x="23308" y="9840"/>
                </a:lnTo>
                <a:close/>
                <a:moveTo>
                  <a:pt x="22805" y="9142"/>
                </a:moveTo>
                <a:lnTo>
                  <a:pt x="22814" y="9134"/>
                </a:lnTo>
                <a:lnTo>
                  <a:pt x="22814" y="9125"/>
                </a:lnTo>
                <a:lnTo>
                  <a:pt x="22805" y="9134"/>
                </a:lnTo>
                <a:close/>
                <a:moveTo>
                  <a:pt x="23422" y="10007"/>
                </a:moveTo>
                <a:lnTo>
                  <a:pt x="23414" y="10007"/>
                </a:lnTo>
                <a:lnTo>
                  <a:pt x="23422" y="10007"/>
                </a:lnTo>
                <a:lnTo>
                  <a:pt x="23422" y="9998"/>
                </a:lnTo>
                <a:close/>
                <a:moveTo>
                  <a:pt x="23378" y="9990"/>
                </a:moveTo>
                <a:lnTo>
                  <a:pt x="23369" y="9998"/>
                </a:lnTo>
                <a:lnTo>
                  <a:pt x="23378" y="9998"/>
                </a:lnTo>
                <a:close/>
                <a:moveTo>
                  <a:pt x="23431" y="9107"/>
                </a:moveTo>
                <a:lnTo>
                  <a:pt x="23449" y="9098"/>
                </a:lnTo>
                <a:lnTo>
                  <a:pt x="23431" y="9107"/>
                </a:lnTo>
                <a:lnTo>
                  <a:pt x="23422" y="9098"/>
                </a:lnTo>
                <a:lnTo>
                  <a:pt x="23414" y="9098"/>
                </a:lnTo>
                <a:lnTo>
                  <a:pt x="23405" y="9098"/>
                </a:lnTo>
                <a:lnTo>
                  <a:pt x="23396" y="9089"/>
                </a:lnTo>
                <a:lnTo>
                  <a:pt x="23387" y="9089"/>
                </a:lnTo>
                <a:lnTo>
                  <a:pt x="23378" y="9089"/>
                </a:lnTo>
                <a:lnTo>
                  <a:pt x="23369" y="9081"/>
                </a:lnTo>
                <a:lnTo>
                  <a:pt x="23369" y="9072"/>
                </a:lnTo>
                <a:lnTo>
                  <a:pt x="23369" y="9063"/>
                </a:lnTo>
                <a:lnTo>
                  <a:pt x="23378" y="9063"/>
                </a:lnTo>
                <a:lnTo>
                  <a:pt x="23387" y="9063"/>
                </a:lnTo>
                <a:lnTo>
                  <a:pt x="23378" y="9063"/>
                </a:lnTo>
                <a:lnTo>
                  <a:pt x="23369" y="9054"/>
                </a:lnTo>
                <a:lnTo>
                  <a:pt x="23343" y="9054"/>
                </a:lnTo>
                <a:lnTo>
                  <a:pt x="23325" y="9045"/>
                </a:lnTo>
                <a:lnTo>
                  <a:pt x="23325" y="9036"/>
                </a:lnTo>
                <a:lnTo>
                  <a:pt x="23325" y="9028"/>
                </a:lnTo>
                <a:lnTo>
                  <a:pt x="23325" y="9019"/>
                </a:lnTo>
                <a:lnTo>
                  <a:pt x="23325" y="9010"/>
                </a:lnTo>
                <a:lnTo>
                  <a:pt x="23317" y="9010"/>
                </a:lnTo>
                <a:lnTo>
                  <a:pt x="23290" y="9019"/>
                </a:lnTo>
                <a:lnTo>
                  <a:pt x="23281" y="9010"/>
                </a:lnTo>
                <a:lnTo>
                  <a:pt x="23272" y="9010"/>
                </a:lnTo>
                <a:lnTo>
                  <a:pt x="23272" y="8984"/>
                </a:lnTo>
                <a:lnTo>
                  <a:pt x="23264" y="8984"/>
                </a:lnTo>
                <a:lnTo>
                  <a:pt x="23255" y="8975"/>
                </a:lnTo>
                <a:lnTo>
                  <a:pt x="23255" y="8966"/>
                </a:lnTo>
                <a:lnTo>
                  <a:pt x="23246" y="8948"/>
                </a:lnTo>
                <a:lnTo>
                  <a:pt x="23228" y="8939"/>
                </a:lnTo>
                <a:lnTo>
                  <a:pt x="23219" y="8931"/>
                </a:lnTo>
                <a:lnTo>
                  <a:pt x="23202" y="8913"/>
                </a:lnTo>
                <a:lnTo>
                  <a:pt x="23193" y="8913"/>
                </a:lnTo>
                <a:lnTo>
                  <a:pt x="23193" y="8904"/>
                </a:lnTo>
                <a:lnTo>
                  <a:pt x="23184" y="8895"/>
                </a:lnTo>
                <a:lnTo>
                  <a:pt x="23175" y="8895"/>
                </a:lnTo>
                <a:lnTo>
                  <a:pt x="23167" y="8878"/>
                </a:lnTo>
                <a:lnTo>
                  <a:pt x="23158" y="8860"/>
                </a:lnTo>
                <a:lnTo>
                  <a:pt x="23158" y="8851"/>
                </a:lnTo>
                <a:lnTo>
                  <a:pt x="23175" y="8842"/>
                </a:lnTo>
                <a:lnTo>
                  <a:pt x="23193" y="8842"/>
                </a:lnTo>
                <a:lnTo>
                  <a:pt x="23211" y="8842"/>
                </a:lnTo>
                <a:lnTo>
                  <a:pt x="23219" y="8842"/>
                </a:lnTo>
                <a:lnTo>
                  <a:pt x="23228" y="8842"/>
                </a:lnTo>
                <a:lnTo>
                  <a:pt x="23228" y="8833"/>
                </a:lnTo>
                <a:lnTo>
                  <a:pt x="23219" y="8816"/>
                </a:lnTo>
                <a:lnTo>
                  <a:pt x="23219" y="8807"/>
                </a:lnTo>
                <a:lnTo>
                  <a:pt x="23211" y="8798"/>
                </a:lnTo>
                <a:lnTo>
                  <a:pt x="23202" y="8798"/>
                </a:lnTo>
                <a:lnTo>
                  <a:pt x="23202" y="8789"/>
                </a:lnTo>
                <a:lnTo>
                  <a:pt x="23193" y="8789"/>
                </a:lnTo>
                <a:lnTo>
                  <a:pt x="23184" y="8789"/>
                </a:lnTo>
                <a:lnTo>
                  <a:pt x="23175" y="8789"/>
                </a:lnTo>
                <a:lnTo>
                  <a:pt x="23167" y="8781"/>
                </a:lnTo>
                <a:lnTo>
                  <a:pt x="23122" y="8763"/>
                </a:lnTo>
                <a:lnTo>
                  <a:pt x="23105" y="8754"/>
                </a:lnTo>
                <a:lnTo>
                  <a:pt x="23087" y="8754"/>
                </a:lnTo>
                <a:lnTo>
                  <a:pt x="23078" y="8754"/>
                </a:lnTo>
                <a:lnTo>
                  <a:pt x="23069" y="8745"/>
                </a:lnTo>
                <a:lnTo>
                  <a:pt x="23078" y="8728"/>
                </a:lnTo>
                <a:lnTo>
                  <a:pt x="23069" y="8710"/>
                </a:lnTo>
                <a:lnTo>
                  <a:pt x="23069" y="8701"/>
                </a:lnTo>
                <a:lnTo>
                  <a:pt x="23043" y="8675"/>
                </a:lnTo>
                <a:lnTo>
                  <a:pt x="23034" y="8675"/>
                </a:lnTo>
                <a:lnTo>
                  <a:pt x="23025" y="8666"/>
                </a:lnTo>
                <a:lnTo>
                  <a:pt x="23017" y="8666"/>
                </a:lnTo>
                <a:lnTo>
                  <a:pt x="23008" y="8657"/>
                </a:lnTo>
                <a:lnTo>
                  <a:pt x="23008" y="8648"/>
                </a:lnTo>
                <a:lnTo>
                  <a:pt x="22999" y="8648"/>
                </a:lnTo>
                <a:lnTo>
                  <a:pt x="22990" y="8639"/>
                </a:lnTo>
                <a:lnTo>
                  <a:pt x="22981" y="8639"/>
                </a:lnTo>
                <a:lnTo>
                  <a:pt x="22981" y="8630"/>
                </a:lnTo>
                <a:lnTo>
                  <a:pt x="22972" y="8630"/>
                </a:lnTo>
                <a:lnTo>
                  <a:pt x="22964" y="8630"/>
                </a:lnTo>
                <a:lnTo>
                  <a:pt x="22955" y="8630"/>
                </a:lnTo>
                <a:lnTo>
                  <a:pt x="22946" y="8630"/>
                </a:lnTo>
                <a:lnTo>
                  <a:pt x="22937" y="8622"/>
                </a:lnTo>
                <a:lnTo>
                  <a:pt x="22928" y="8613"/>
                </a:lnTo>
                <a:lnTo>
                  <a:pt x="22920" y="8613"/>
                </a:lnTo>
                <a:lnTo>
                  <a:pt x="22902" y="8604"/>
                </a:lnTo>
                <a:lnTo>
                  <a:pt x="22893" y="8595"/>
                </a:lnTo>
                <a:lnTo>
                  <a:pt x="22875" y="8595"/>
                </a:lnTo>
                <a:lnTo>
                  <a:pt x="22867" y="8595"/>
                </a:lnTo>
                <a:lnTo>
                  <a:pt x="22858" y="8595"/>
                </a:lnTo>
                <a:lnTo>
                  <a:pt x="22831" y="8586"/>
                </a:lnTo>
                <a:lnTo>
                  <a:pt x="22814" y="8578"/>
                </a:lnTo>
                <a:lnTo>
                  <a:pt x="22796" y="8569"/>
                </a:lnTo>
                <a:lnTo>
                  <a:pt x="22787" y="8569"/>
                </a:lnTo>
                <a:lnTo>
                  <a:pt x="22770" y="8560"/>
                </a:lnTo>
                <a:lnTo>
                  <a:pt x="22734" y="8542"/>
                </a:lnTo>
                <a:lnTo>
                  <a:pt x="22725" y="8542"/>
                </a:lnTo>
                <a:lnTo>
                  <a:pt x="22699" y="8542"/>
                </a:lnTo>
                <a:lnTo>
                  <a:pt x="22699" y="8533"/>
                </a:lnTo>
                <a:lnTo>
                  <a:pt x="22690" y="8533"/>
                </a:lnTo>
                <a:lnTo>
                  <a:pt x="22672" y="8525"/>
                </a:lnTo>
                <a:lnTo>
                  <a:pt x="22664" y="8525"/>
                </a:lnTo>
                <a:lnTo>
                  <a:pt x="22637" y="8525"/>
                </a:lnTo>
                <a:lnTo>
                  <a:pt x="22628" y="8525"/>
                </a:lnTo>
                <a:lnTo>
                  <a:pt x="22611" y="8516"/>
                </a:lnTo>
                <a:lnTo>
                  <a:pt x="22593" y="8507"/>
                </a:lnTo>
                <a:lnTo>
                  <a:pt x="22584" y="8498"/>
                </a:lnTo>
                <a:lnTo>
                  <a:pt x="22575" y="8498"/>
                </a:lnTo>
                <a:lnTo>
                  <a:pt x="22567" y="8498"/>
                </a:lnTo>
                <a:lnTo>
                  <a:pt x="22558" y="8489"/>
                </a:lnTo>
                <a:lnTo>
                  <a:pt x="22549" y="8480"/>
                </a:lnTo>
                <a:lnTo>
                  <a:pt x="22505" y="8472"/>
                </a:lnTo>
                <a:lnTo>
                  <a:pt x="22505" y="8463"/>
                </a:lnTo>
                <a:lnTo>
                  <a:pt x="22496" y="8463"/>
                </a:lnTo>
                <a:lnTo>
                  <a:pt x="22487" y="8463"/>
                </a:lnTo>
                <a:lnTo>
                  <a:pt x="22470" y="8463"/>
                </a:lnTo>
                <a:lnTo>
                  <a:pt x="22452" y="8472"/>
                </a:lnTo>
                <a:lnTo>
                  <a:pt x="22443" y="8480"/>
                </a:lnTo>
                <a:lnTo>
                  <a:pt x="22434" y="8489"/>
                </a:lnTo>
                <a:lnTo>
                  <a:pt x="22443" y="8498"/>
                </a:lnTo>
                <a:lnTo>
                  <a:pt x="22434" y="8507"/>
                </a:lnTo>
                <a:lnTo>
                  <a:pt x="22417" y="8516"/>
                </a:lnTo>
                <a:lnTo>
                  <a:pt x="22399" y="8516"/>
                </a:lnTo>
                <a:lnTo>
                  <a:pt x="22381" y="8516"/>
                </a:lnTo>
                <a:lnTo>
                  <a:pt x="22381" y="8525"/>
                </a:lnTo>
                <a:lnTo>
                  <a:pt x="22373" y="8525"/>
                </a:lnTo>
                <a:lnTo>
                  <a:pt x="22373" y="8533"/>
                </a:lnTo>
                <a:lnTo>
                  <a:pt x="22373" y="8542"/>
                </a:lnTo>
                <a:lnTo>
                  <a:pt x="22355" y="8551"/>
                </a:lnTo>
                <a:lnTo>
                  <a:pt x="22346" y="8560"/>
                </a:lnTo>
                <a:lnTo>
                  <a:pt x="22346" y="8569"/>
                </a:lnTo>
                <a:lnTo>
                  <a:pt x="22328" y="8586"/>
                </a:lnTo>
                <a:lnTo>
                  <a:pt x="22320" y="8586"/>
                </a:lnTo>
                <a:lnTo>
                  <a:pt x="22320" y="8595"/>
                </a:lnTo>
                <a:lnTo>
                  <a:pt x="22311" y="8595"/>
                </a:lnTo>
                <a:lnTo>
                  <a:pt x="22302" y="8595"/>
                </a:lnTo>
                <a:lnTo>
                  <a:pt x="22284" y="8595"/>
                </a:lnTo>
                <a:lnTo>
                  <a:pt x="22275" y="8586"/>
                </a:lnTo>
                <a:lnTo>
                  <a:pt x="22267" y="8578"/>
                </a:lnTo>
                <a:lnTo>
                  <a:pt x="22267" y="8569"/>
                </a:lnTo>
                <a:lnTo>
                  <a:pt x="22267" y="8560"/>
                </a:lnTo>
                <a:lnTo>
                  <a:pt x="22267" y="8569"/>
                </a:lnTo>
                <a:lnTo>
                  <a:pt x="22258" y="8569"/>
                </a:lnTo>
                <a:lnTo>
                  <a:pt x="22258" y="8551"/>
                </a:lnTo>
                <a:lnTo>
                  <a:pt x="22258" y="8542"/>
                </a:lnTo>
                <a:lnTo>
                  <a:pt x="22249" y="8533"/>
                </a:lnTo>
                <a:lnTo>
                  <a:pt x="22240" y="8542"/>
                </a:lnTo>
                <a:lnTo>
                  <a:pt x="22240" y="8551"/>
                </a:lnTo>
                <a:lnTo>
                  <a:pt x="22240" y="8560"/>
                </a:lnTo>
                <a:lnTo>
                  <a:pt x="22231" y="8542"/>
                </a:lnTo>
                <a:lnTo>
                  <a:pt x="22223" y="8516"/>
                </a:lnTo>
                <a:lnTo>
                  <a:pt x="22214" y="8507"/>
                </a:lnTo>
                <a:lnTo>
                  <a:pt x="22214" y="8498"/>
                </a:lnTo>
                <a:lnTo>
                  <a:pt x="22214" y="8489"/>
                </a:lnTo>
                <a:lnTo>
                  <a:pt x="22214" y="8480"/>
                </a:lnTo>
                <a:lnTo>
                  <a:pt x="22214" y="8472"/>
                </a:lnTo>
                <a:lnTo>
                  <a:pt x="22223" y="8463"/>
                </a:lnTo>
                <a:lnTo>
                  <a:pt x="22223" y="8454"/>
                </a:lnTo>
                <a:lnTo>
                  <a:pt x="22223" y="8445"/>
                </a:lnTo>
                <a:lnTo>
                  <a:pt x="22223" y="8436"/>
                </a:lnTo>
                <a:lnTo>
                  <a:pt x="22214" y="8427"/>
                </a:lnTo>
                <a:lnTo>
                  <a:pt x="22214" y="8419"/>
                </a:lnTo>
                <a:lnTo>
                  <a:pt x="22214" y="8410"/>
                </a:lnTo>
                <a:lnTo>
                  <a:pt x="22205" y="8410"/>
                </a:lnTo>
                <a:lnTo>
                  <a:pt x="22196" y="8401"/>
                </a:lnTo>
                <a:lnTo>
                  <a:pt x="22187" y="8401"/>
                </a:lnTo>
                <a:lnTo>
                  <a:pt x="22170" y="8401"/>
                </a:lnTo>
                <a:lnTo>
                  <a:pt x="22152" y="8401"/>
                </a:lnTo>
                <a:lnTo>
                  <a:pt x="22143" y="8392"/>
                </a:lnTo>
                <a:lnTo>
                  <a:pt x="22126" y="8383"/>
                </a:lnTo>
                <a:lnTo>
                  <a:pt x="22108" y="8375"/>
                </a:lnTo>
                <a:lnTo>
                  <a:pt x="22099" y="8375"/>
                </a:lnTo>
                <a:lnTo>
                  <a:pt x="22090" y="8375"/>
                </a:lnTo>
                <a:lnTo>
                  <a:pt x="22073" y="8383"/>
                </a:lnTo>
                <a:lnTo>
                  <a:pt x="22064" y="8383"/>
                </a:lnTo>
                <a:lnTo>
                  <a:pt x="22064" y="8392"/>
                </a:lnTo>
                <a:lnTo>
                  <a:pt x="22055" y="8392"/>
                </a:lnTo>
                <a:lnTo>
                  <a:pt x="22055" y="8401"/>
                </a:lnTo>
                <a:lnTo>
                  <a:pt x="22046" y="8401"/>
                </a:lnTo>
                <a:lnTo>
                  <a:pt x="22020" y="8410"/>
                </a:lnTo>
                <a:lnTo>
                  <a:pt x="22011" y="8410"/>
                </a:lnTo>
                <a:lnTo>
                  <a:pt x="22002" y="8410"/>
                </a:lnTo>
                <a:lnTo>
                  <a:pt x="22002" y="8419"/>
                </a:lnTo>
                <a:lnTo>
                  <a:pt x="22002" y="8427"/>
                </a:lnTo>
                <a:lnTo>
                  <a:pt x="22002" y="8436"/>
                </a:lnTo>
                <a:lnTo>
                  <a:pt x="21993" y="8445"/>
                </a:lnTo>
                <a:lnTo>
                  <a:pt x="21984" y="8454"/>
                </a:lnTo>
                <a:lnTo>
                  <a:pt x="21993" y="8454"/>
                </a:lnTo>
                <a:lnTo>
                  <a:pt x="22002" y="8454"/>
                </a:lnTo>
                <a:lnTo>
                  <a:pt x="22011" y="8454"/>
                </a:lnTo>
                <a:lnTo>
                  <a:pt x="22037" y="8463"/>
                </a:lnTo>
                <a:lnTo>
                  <a:pt x="22046" y="8463"/>
                </a:lnTo>
                <a:lnTo>
                  <a:pt x="22055" y="8463"/>
                </a:lnTo>
                <a:lnTo>
                  <a:pt x="22055" y="8480"/>
                </a:lnTo>
                <a:lnTo>
                  <a:pt x="22064" y="8489"/>
                </a:lnTo>
                <a:lnTo>
                  <a:pt x="22064" y="8498"/>
                </a:lnTo>
                <a:lnTo>
                  <a:pt x="22073" y="8507"/>
                </a:lnTo>
                <a:lnTo>
                  <a:pt x="22081" y="8516"/>
                </a:lnTo>
                <a:lnTo>
                  <a:pt x="22090" y="8516"/>
                </a:lnTo>
                <a:lnTo>
                  <a:pt x="22099" y="8516"/>
                </a:lnTo>
                <a:lnTo>
                  <a:pt x="22108" y="8516"/>
                </a:lnTo>
                <a:lnTo>
                  <a:pt x="22126" y="8516"/>
                </a:lnTo>
                <a:lnTo>
                  <a:pt x="22134" y="8516"/>
                </a:lnTo>
                <a:lnTo>
                  <a:pt x="22152" y="8516"/>
                </a:lnTo>
                <a:lnTo>
                  <a:pt x="22161" y="8516"/>
                </a:lnTo>
                <a:lnTo>
                  <a:pt x="22170" y="8516"/>
                </a:lnTo>
                <a:lnTo>
                  <a:pt x="22187" y="8507"/>
                </a:lnTo>
                <a:lnTo>
                  <a:pt x="22205" y="8507"/>
                </a:lnTo>
                <a:lnTo>
                  <a:pt x="22196" y="8507"/>
                </a:lnTo>
                <a:lnTo>
                  <a:pt x="22196" y="8516"/>
                </a:lnTo>
                <a:lnTo>
                  <a:pt x="22196" y="8525"/>
                </a:lnTo>
                <a:lnTo>
                  <a:pt x="22187" y="8533"/>
                </a:lnTo>
                <a:lnTo>
                  <a:pt x="22187" y="8542"/>
                </a:lnTo>
                <a:lnTo>
                  <a:pt x="22178" y="8542"/>
                </a:lnTo>
                <a:lnTo>
                  <a:pt x="22178" y="8533"/>
                </a:lnTo>
                <a:lnTo>
                  <a:pt x="22170" y="8533"/>
                </a:lnTo>
                <a:lnTo>
                  <a:pt x="22161" y="8533"/>
                </a:lnTo>
                <a:lnTo>
                  <a:pt x="22152" y="8533"/>
                </a:lnTo>
                <a:lnTo>
                  <a:pt x="22143" y="8533"/>
                </a:lnTo>
                <a:lnTo>
                  <a:pt x="22134" y="8533"/>
                </a:lnTo>
                <a:lnTo>
                  <a:pt x="22126" y="8542"/>
                </a:lnTo>
                <a:lnTo>
                  <a:pt x="22117" y="8551"/>
                </a:lnTo>
                <a:lnTo>
                  <a:pt x="22108" y="8551"/>
                </a:lnTo>
                <a:lnTo>
                  <a:pt x="22099" y="8551"/>
                </a:lnTo>
                <a:lnTo>
                  <a:pt x="22081" y="8551"/>
                </a:lnTo>
                <a:lnTo>
                  <a:pt x="22064" y="8551"/>
                </a:lnTo>
                <a:lnTo>
                  <a:pt x="22055" y="8551"/>
                </a:lnTo>
                <a:lnTo>
                  <a:pt x="22064" y="8560"/>
                </a:lnTo>
                <a:lnTo>
                  <a:pt x="22064" y="8569"/>
                </a:lnTo>
                <a:lnTo>
                  <a:pt x="22081" y="8569"/>
                </a:lnTo>
                <a:lnTo>
                  <a:pt x="22099" y="8578"/>
                </a:lnTo>
                <a:lnTo>
                  <a:pt x="22117" y="8595"/>
                </a:lnTo>
                <a:lnTo>
                  <a:pt x="22117" y="8604"/>
                </a:lnTo>
                <a:lnTo>
                  <a:pt x="22126" y="8613"/>
                </a:lnTo>
                <a:lnTo>
                  <a:pt x="22117" y="8622"/>
                </a:lnTo>
                <a:lnTo>
                  <a:pt x="22117" y="8630"/>
                </a:lnTo>
                <a:lnTo>
                  <a:pt x="22126" y="8639"/>
                </a:lnTo>
                <a:lnTo>
                  <a:pt x="22126" y="8648"/>
                </a:lnTo>
                <a:lnTo>
                  <a:pt x="22134" y="8648"/>
                </a:lnTo>
                <a:lnTo>
                  <a:pt x="22143" y="8648"/>
                </a:lnTo>
                <a:lnTo>
                  <a:pt x="22152" y="8648"/>
                </a:lnTo>
                <a:lnTo>
                  <a:pt x="22161" y="8639"/>
                </a:lnTo>
                <a:lnTo>
                  <a:pt x="22161" y="8630"/>
                </a:lnTo>
                <a:lnTo>
                  <a:pt x="22161" y="8622"/>
                </a:lnTo>
                <a:lnTo>
                  <a:pt x="22170" y="8613"/>
                </a:lnTo>
                <a:lnTo>
                  <a:pt x="22170" y="8604"/>
                </a:lnTo>
                <a:lnTo>
                  <a:pt x="22178" y="8604"/>
                </a:lnTo>
                <a:lnTo>
                  <a:pt x="22178" y="8595"/>
                </a:lnTo>
                <a:lnTo>
                  <a:pt x="22178" y="8586"/>
                </a:lnTo>
                <a:lnTo>
                  <a:pt x="22187" y="8578"/>
                </a:lnTo>
                <a:lnTo>
                  <a:pt x="22196" y="8578"/>
                </a:lnTo>
                <a:lnTo>
                  <a:pt x="22187" y="8578"/>
                </a:lnTo>
                <a:lnTo>
                  <a:pt x="22187" y="8586"/>
                </a:lnTo>
                <a:lnTo>
                  <a:pt x="22187" y="8595"/>
                </a:lnTo>
                <a:lnTo>
                  <a:pt x="22187" y="8604"/>
                </a:lnTo>
                <a:lnTo>
                  <a:pt x="22187" y="8613"/>
                </a:lnTo>
                <a:lnTo>
                  <a:pt x="22196" y="8622"/>
                </a:lnTo>
                <a:lnTo>
                  <a:pt x="22205" y="8630"/>
                </a:lnTo>
                <a:lnTo>
                  <a:pt x="22214" y="8630"/>
                </a:lnTo>
                <a:lnTo>
                  <a:pt x="22223" y="8630"/>
                </a:lnTo>
                <a:lnTo>
                  <a:pt x="22223" y="8639"/>
                </a:lnTo>
                <a:lnTo>
                  <a:pt x="22240" y="8639"/>
                </a:lnTo>
                <a:lnTo>
                  <a:pt x="22249" y="8639"/>
                </a:lnTo>
                <a:lnTo>
                  <a:pt x="22258" y="8639"/>
                </a:lnTo>
                <a:lnTo>
                  <a:pt x="22267" y="8639"/>
                </a:lnTo>
                <a:lnTo>
                  <a:pt x="22275" y="8639"/>
                </a:lnTo>
                <a:lnTo>
                  <a:pt x="22258" y="8639"/>
                </a:lnTo>
                <a:lnTo>
                  <a:pt x="22258" y="8648"/>
                </a:lnTo>
                <a:lnTo>
                  <a:pt x="22267" y="8657"/>
                </a:lnTo>
                <a:lnTo>
                  <a:pt x="22293" y="8675"/>
                </a:lnTo>
                <a:lnTo>
                  <a:pt x="22302" y="8675"/>
                </a:lnTo>
                <a:lnTo>
                  <a:pt x="22311" y="8675"/>
                </a:lnTo>
                <a:lnTo>
                  <a:pt x="22337" y="8675"/>
                </a:lnTo>
                <a:lnTo>
                  <a:pt x="22355" y="8683"/>
                </a:lnTo>
                <a:lnTo>
                  <a:pt x="22364" y="8683"/>
                </a:lnTo>
                <a:lnTo>
                  <a:pt x="22373" y="8692"/>
                </a:lnTo>
                <a:lnTo>
                  <a:pt x="22381" y="8692"/>
                </a:lnTo>
                <a:lnTo>
                  <a:pt x="22399" y="8701"/>
                </a:lnTo>
                <a:lnTo>
                  <a:pt x="22417" y="8710"/>
                </a:lnTo>
                <a:lnTo>
                  <a:pt x="22425" y="8710"/>
                </a:lnTo>
                <a:lnTo>
                  <a:pt x="22434" y="8710"/>
                </a:lnTo>
                <a:lnTo>
                  <a:pt x="22443" y="8719"/>
                </a:lnTo>
                <a:lnTo>
                  <a:pt x="22452" y="8710"/>
                </a:lnTo>
                <a:lnTo>
                  <a:pt x="22452" y="8719"/>
                </a:lnTo>
                <a:lnTo>
                  <a:pt x="22487" y="8736"/>
                </a:lnTo>
                <a:lnTo>
                  <a:pt x="22487" y="8745"/>
                </a:lnTo>
                <a:lnTo>
                  <a:pt x="22496" y="8745"/>
                </a:lnTo>
                <a:lnTo>
                  <a:pt x="22505" y="8754"/>
                </a:lnTo>
                <a:lnTo>
                  <a:pt x="22505" y="8763"/>
                </a:lnTo>
                <a:lnTo>
                  <a:pt x="22505" y="8772"/>
                </a:lnTo>
                <a:lnTo>
                  <a:pt x="22514" y="8772"/>
                </a:lnTo>
                <a:lnTo>
                  <a:pt x="22523" y="8763"/>
                </a:lnTo>
                <a:lnTo>
                  <a:pt x="22523" y="8772"/>
                </a:lnTo>
                <a:lnTo>
                  <a:pt x="22514" y="8772"/>
                </a:lnTo>
                <a:lnTo>
                  <a:pt x="22523" y="8781"/>
                </a:lnTo>
                <a:lnTo>
                  <a:pt x="22531" y="8781"/>
                </a:lnTo>
                <a:lnTo>
                  <a:pt x="22523" y="8781"/>
                </a:lnTo>
                <a:lnTo>
                  <a:pt x="22523" y="8789"/>
                </a:lnTo>
                <a:lnTo>
                  <a:pt x="22531" y="8798"/>
                </a:lnTo>
                <a:lnTo>
                  <a:pt x="22531" y="8816"/>
                </a:lnTo>
                <a:lnTo>
                  <a:pt x="22540" y="8825"/>
                </a:lnTo>
                <a:lnTo>
                  <a:pt x="22549" y="8833"/>
                </a:lnTo>
                <a:lnTo>
                  <a:pt x="22558" y="8842"/>
                </a:lnTo>
                <a:lnTo>
                  <a:pt x="22558" y="8851"/>
                </a:lnTo>
                <a:lnTo>
                  <a:pt x="22567" y="8851"/>
                </a:lnTo>
                <a:lnTo>
                  <a:pt x="22549" y="8851"/>
                </a:lnTo>
                <a:lnTo>
                  <a:pt x="22549" y="8860"/>
                </a:lnTo>
                <a:lnTo>
                  <a:pt x="22558" y="8869"/>
                </a:lnTo>
                <a:lnTo>
                  <a:pt x="22567" y="8878"/>
                </a:lnTo>
                <a:lnTo>
                  <a:pt x="22575" y="8878"/>
                </a:lnTo>
                <a:lnTo>
                  <a:pt x="22584" y="8878"/>
                </a:lnTo>
                <a:lnTo>
                  <a:pt x="22575" y="8878"/>
                </a:lnTo>
                <a:lnTo>
                  <a:pt x="22567" y="8878"/>
                </a:lnTo>
                <a:lnTo>
                  <a:pt x="22558" y="8878"/>
                </a:lnTo>
                <a:lnTo>
                  <a:pt x="22558" y="8886"/>
                </a:lnTo>
                <a:lnTo>
                  <a:pt x="22567" y="8886"/>
                </a:lnTo>
                <a:lnTo>
                  <a:pt x="22567" y="8895"/>
                </a:lnTo>
                <a:lnTo>
                  <a:pt x="22575" y="8904"/>
                </a:lnTo>
                <a:lnTo>
                  <a:pt x="22584" y="8904"/>
                </a:lnTo>
                <a:lnTo>
                  <a:pt x="22584" y="8913"/>
                </a:lnTo>
                <a:lnTo>
                  <a:pt x="22575" y="8913"/>
                </a:lnTo>
                <a:lnTo>
                  <a:pt x="22575" y="8922"/>
                </a:lnTo>
                <a:lnTo>
                  <a:pt x="22567" y="8931"/>
                </a:lnTo>
                <a:lnTo>
                  <a:pt x="22567" y="8939"/>
                </a:lnTo>
                <a:lnTo>
                  <a:pt x="22567" y="8948"/>
                </a:lnTo>
                <a:lnTo>
                  <a:pt x="22567" y="8957"/>
                </a:lnTo>
                <a:lnTo>
                  <a:pt x="22584" y="8948"/>
                </a:lnTo>
                <a:lnTo>
                  <a:pt x="22593" y="8939"/>
                </a:lnTo>
                <a:lnTo>
                  <a:pt x="22593" y="8948"/>
                </a:lnTo>
                <a:lnTo>
                  <a:pt x="22602" y="8948"/>
                </a:lnTo>
                <a:lnTo>
                  <a:pt x="22611" y="8948"/>
                </a:lnTo>
                <a:lnTo>
                  <a:pt x="22620" y="8948"/>
                </a:lnTo>
                <a:lnTo>
                  <a:pt x="22628" y="8948"/>
                </a:lnTo>
                <a:lnTo>
                  <a:pt x="22646" y="8948"/>
                </a:lnTo>
                <a:lnTo>
                  <a:pt x="22655" y="8939"/>
                </a:lnTo>
                <a:lnTo>
                  <a:pt x="22655" y="8931"/>
                </a:lnTo>
                <a:lnTo>
                  <a:pt x="22655" y="8939"/>
                </a:lnTo>
                <a:lnTo>
                  <a:pt x="22646" y="8948"/>
                </a:lnTo>
                <a:lnTo>
                  <a:pt x="22655" y="8957"/>
                </a:lnTo>
                <a:lnTo>
                  <a:pt x="22681" y="8984"/>
                </a:lnTo>
                <a:lnTo>
                  <a:pt x="22690" y="8992"/>
                </a:lnTo>
                <a:lnTo>
                  <a:pt x="22699" y="9001"/>
                </a:lnTo>
                <a:lnTo>
                  <a:pt x="22708" y="9010"/>
                </a:lnTo>
                <a:lnTo>
                  <a:pt x="22717" y="9019"/>
                </a:lnTo>
                <a:lnTo>
                  <a:pt x="22734" y="9028"/>
                </a:lnTo>
                <a:lnTo>
                  <a:pt x="22743" y="9019"/>
                </a:lnTo>
                <a:lnTo>
                  <a:pt x="22752" y="9019"/>
                </a:lnTo>
                <a:lnTo>
                  <a:pt x="22761" y="9028"/>
                </a:lnTo>
                <a:lnTo>
                  <a:pt x="22770" y="9028"/>
                </a:lnTo>
                <a:lnTo>
                  <a:pt x="22778" y="9028"/>
                </a:lnTo>
                <a:lnTo>
                  <a:pt x="22796" y="9028"/>
                </a:lnTo>
                <a:lnTo>
                  <a:pt x="22814" y="9019"/>
                </a:lnTo>
                <a:lnTo>
                  <a:pt x="22814" y="9028"/>
                </a:lnTo>
                <a:lnTo>
                  <a:pt x="22822" y="9028"/>
                </a:lnTo>
                <a:lnTo>
                  <a:pt x="22831" y="9028"/>
                </a:lnTo>
                <a:lnTo>
                  <a:pt x="22831" y="9036"/>
                </a:lnTo>
                <a:lnTo>
                  <a:pt x="22840" y="9036"/>
                </a:lnTo>
                <a:lnTo>
                  <a:pt x="22858" y="9028"/>
                </a:lnTo>
                <a:lnTo>
                  <a:pt x="22875" y="9019"/>
                </a:lnTo>
                <a:lnTo>
                  <a:pt x="22884" y="9010"/>
                </a:lnTo>
                <a:lnTo>
                  <a:pt x="22893" y="9010"/>
                </a:lnTo>
                <a:lnTo>
                  <a:pt x="22893" y="9001"/>
                </a:lnTo>
                <a:lnTo>
                  <a:pt x="22902" y="8992"/>
                </a:lnTo>
                <a:lnTo>
                  <a:pt x="22893" y="8992"/>
                </a:lnTo>
                <a:lnTo>
                  <a:pt x="22893" y="8984"/>
                </a:lnTo>
                <a:lnTo>
                  <a:pt x="22884" y="8975"/>
                </a:lnTo>
                <a:lnTo>
                  <a:pt x="22875" y="8975"/>
                </a:lnTo>
                <a:lnTo>
                  <a:pt x="22867" y="8966"/>
                </a:lnTo>
                <a:lnTo>
                  <a:pt x="22858" y="8966"/>
                </a:lnTo>
                <a:lnTo>
                  <a:pt x="22840" y="8966"/>
                </a:lnTo>
                <a:lnTo>
                  <a:pt x="22831" y="8966"/>
                </a:lnTo>
                <a:lnTo>
                  <a:pt x="22822" y="8957"/>
                </a:lnTo>
                <a:lnTo>
                  <a:pt x="22822" y="8948"/>
                </a:lnTo>
                <a:lnTo>
                  <a:pt x="22814" y="8948"/>
                </a:lnTo>
                <a:lnTo>
                  <a:pt x="22822" y="8948"/>
                </a:lnTo>
                <a:lnTo>
                  <a:pt x="22822" y="8957"/>
                </a:lnTo>
                <a:lnTo>
                  <a:pt x="22831" y="8957"/>
                </a:lnTo>
                <a:lnTo>
                  <a:pt x="22840" y="8957"/>
                </a:lnTo>
                <a:lnTo>
                  <a:pt x="22849" y="8957"/>
                </a:lnTo>
                <a:lnTo>
                  <a:pt x="22858" y="8957"/>
                </a:lnTo>
                <a:lnTo>
                  <a:pt x="22875" y="8957"/>
                </a:lnTo>
                <a:lnTo>
                  <a:pt x="22893" y="8957"/>
                </a:lnTo>
                <a:lnTo>
                  <a:pt x="22902" y="8957"/>
                </a:lnTo>
                <a:lnTo>
                  <a:pt x="22911" y="8948"/>
                </a:lnTo>
                <a:lnTo>
                  <a:pt x="22911" y="8939"/>
                </a:lnTo>
                <a:lnTo>
                  <a:pt x="22920" y="8939"/>
                </a:lnTo>
                <a:lnTo>
                  <a:pt x="22928" y="8939"/>
                </a:lnTo>
                <a:lnTo>
                  <a:pt x="22937" y="8939"/>
                </a:lnTo>
                <a:lnTo>
                  <a:pt x="22928" y="8931"/>
                </a:lnTo>
                <a:lnTo>
                  <a:pt x="22937" y="8931"/>
                </a:lnTo>
                <a:lnTo>
                  <a:pt x="22920" y="8904"/>
                </a:lnTo>
                <a:lnTo>
                  <a:pt x="22920" y="8895"/>
                </a:lnTo>
                <a:lnTo>
                  <a:pt x="22920" y="8904"/>
                </a:lnTo>
                <a:lnTo>
                  <a:pt x="22928" y="8904"/>
                </a:lnTo>
                <a:lnTo>
                  <a:pt x="22928" y="8913"/>
                </a:lnTo>
                <a:lnTo>
                  <a:pt x="22937" y="8913"/>
                </a:lnTo>
                <a:lnTo>
                  <a:pt x="22955" y="8922"/>
                </a:lnTo>
                <a:lnTo>
                  <a:pt x="22964" y="8913"/>
                </a:lnTo>
                <a:lnTo>
                  <a:pt x="22972" y="8913"/>
                </a:lnTo>
                <a:lnTo>
                  <a:pt x="22972" y="8904"/>
                </a:lnTo>
                <a:lnTo>
                  <a:pt x="22981" y="8904"/>
                </a:lnTo>
                <a:lnTo>
                  <a:pt x="22990" y="8904"/>
                </a:lnTo>
                <a:lnTo>
                  <a:pt x="22990" y="8913"/>
                </a:lnTo>
                <a:lnTo>
                  <a:pt x="22999" y="8913"/>
                </a:lnTo>
                <a:lnTo>
                  <a:pt x="23008" y="8913"/>
                </a:lnTo>
                <a:lnTo>
                  <a:pt x="23008" y="8922"/>
                </a:lnTo>
                <a:lnTo>
                  <a:pt x="23017" y="8922"/>
                </a:lnTo>
                <a:lnTo>
                  <a:pt x="23025" y="8922"/>
                </a:lnTo>
                <a:lnTo>
                  <a:pt x="23034" y="8922"/>
                </a:lnTo>
                <a:lnTo>
                  <a:pt x="23034" y="8931"/>
                </a:lnTo>
                <a:lnTo>
                  <a:pt x="23052" y="8931"/>
                </a:lnTo>
                <a:lnTo>
                  <a:pt x="23061" y="8931"/>
                </a:lnTo>
                <a:lnTo>
                  <a:pt x="23069" y="8931"/>
                </a:lnTo>
                <a:lnTo>
                  <a:pt x="23078" y="8939"/>
                </a:lnTo>
                <a:lnTo>
                  <a:pt x="23096" y="8939"/>
                </a:lnTo>
                <a:lnTo>
                  <a:pt x="23096" y="8948"/>
                </a:lnTo>
                <a:lnTo>
                  <a:pt x="23105" y="8957"/>
                </a:lnTo>
                <a:lnTo>
                  <a:pt x="23105" y="8966"/>
                </a:lnTo>
                <a:lnTo>
                  <a:pt x="23114" y="8975"/>
                </a:lnTo>
                <a:lnTo>
                  <a:pt x="23122" y="8984"/>
                </a:lnTo>
                <a:lnTo>
                  <a:pt x="23131" y="8992"/>
                </a:lnTo>
                <a:lnTo>
                  <a:pt x="23131" y="9010"/>
                </a:lnTo>
                <a:lnTo>
                  <a:pt x="23140" y="9010"/>
                </a:lnTo>
                <a:lnTo>
                  <a:pt x="23149" y="9019"/>
                </a:lnTo>
                <a:lnTo>
                  <a:pt x="23158" y="9019"/>
                </a:lnTo>
                <a:lnTo>
                  <a:pt x="23158" y="9028"/>
                </a:lnTo>
                <a:lnTo>
                  <a:pt x="23167" y="9036"/>
                </a:lnTo>
                <a:lnTo>
                  <a:pt x="23167" y="9045"/>
                </a:lnTo>
                <a:lnTo>
                  <a:pt x="23184" y="9054"/>
                </a:lnTo>
                <a:lnTo>
                  <a:pt x="23193" y="9063"/>
                </a:lnTo>
                <a:lnTo>
                  <a:pt x="23202" y="9072"/>
                </a:lnTo>
                <a:lnTo>
                  <a:pt x="23202" y="9081"/>
                </a:lnTo>
                <a:lnTo>
                  <a:pt x="23211" y="9081"/>
                </a:lnTo>
                <a:lnTo>
                  <a:pt x="23211" y="9089"/>
                </a:lnTo>
                <a:lnTo>
                  <a:pt x="23219" y="9089"/>
                </a:lnTo>
                <a:lnTo>
                  <a:pt x="23228" y="9089"/>
                </a:lnTo>
                <a:lnTo>
                  <a:pt x="23237" y="9089"/>
                </a:lnTo>
                <a:lnTo>
                  <a:pt x="23246" y="9089"/>
                </a:lnTo>
                <a:lnTo>
                  <a:pt x="23255" y="9089"/>
                </a:lnTo>
                <a:lnTo>
                  <a:pt x="23264" y="9098"/>
                </a:lnTo>
                <a:lnTo>
                  <a:pt x="23281" y="9098"/>
                </a:lnTo>
                <a:lnTo>
                  <a:pt x="23290" y="9098"/>
                </a:lnTo>
                <a:lnTo>
                  <a:pt x="23299" y="9098"/>
                </a:lnTo>
                <a:lnTo>
                  <a:pt x="23308" y="9107"/>
                </a:lnTo>
                <a:lnTo>
                  <a:pt x="23334" y="9107"/>
                </a:lnTo>
                <a:lnTo>
                  <a:pt x="23352" y="9107"/>
                </a:lnTo>
                <a:lnTo>
                  <a:pt x="23361" y="9107"/>
                </a:lnTo>
                <a:lnTo>
                  <a:pt x="23369" y="9107"/>
                </a:lnTo>
                <a:lnTo>
                  <a:pt x="23369" y="9116"/>
                </a:lnTo>
                <a:lnTo>
                  <a:pt x="23378" y="9116"/>
                </a:lnTo>
                <a:lnTo>
                  <a:pt x="23378" y="9125"/>
                </a:lnTo>
                <a:lnTo>
                  <a:pt x="23387" y="9125"/>
                </a:lnTo>
                <a:lnTo>
                  <a:pt x="23396" y="9134"/>
                </a:lnTo>
                <a:lnTo>
                  <a:pt x="23405" y="9134"/>
                </a:lnTo>
                <a:lnTo>
                  <a:pt x="23414" y="9134"/>
                </a:lnTo>
                <a:lnTo>
                  <a:pt x="23422" y="9134"/>
                </a:lnTo>
                <a:lnTo>
                  <a:pt x="23431" y="9125"/>
                </a:lnTo>
                <a:lnTo>
                  <a:pt x="23431" y="9116"/>
                </a:lnTo>
                <a:lnTo>
                  <a:pt x="23422" y="9116"/>
                </a:lnTo>
                <a:lnTo>
                  <a:pt x="23414" y="9107"/>
                </a:lnTo>
                <a:close/>
                <a:moveTo>
                  <a:pt x="22549" y="8966"/>
                </a:moveTo>
                <a:lnTo>
                  <a:pt x="22567" y="8966"/>
                </a:lnTo>
                <a:lnTo>
                  <a:pt x="22558" y="8948"/>
                </a:lnTo>
                <a:lnTo>
                  <a:pt x="22549" y="8948"/>
                </a:lnTo>
                <a:lnTo>
                  <a:pt x="22549" y="8957"/>
                </a:lnTo>
                <a:lnTo>
                  <a:pt x="22540" y="8957"/>
                </a:lnTo>
                <a:close/>
                <a:moveTo>
                  <a:pt x="22390" y="9495"/>
                </a:moveTo>
                <a:lnTo>
                  <a:pt x="22390" y="9504"/>
                </a:lnTo>
                <a:lnTo>
                  <a:pt x="22399" y="9504"/>
                </a:lnTo>
                <a:lnTo>
                  <a:pt x="22399" y="9495"/>
                </a:lnTo>
                <a:close/>
                <a:moveTo>
                  <a:pt x="22425" y="9398"/>
                </a:moveTo>
                <a:lnTo>
                  <a:pt x="22417" y="9398"/>
                </a:lnTo>
                <a:lnTo>
                  <a:pt x="22408" y="9389"/>
                </a:lnTo>
                <a:lnTo>
                  <a:pt x="22408" y="9381"/>
                </a:lnTo>
                <a:lnTo>
                  <a:pt x="22417" y="9372"/>
                </a:lnTo>
                <a:lnTo>
                  <a:pt x="22417" y="9363"/>
                </a:lnTo>
                <a:lnTo>
                  <a:pt x="22417" y="9372"/>
                </a:lnTo>
                <a:lnTo>
                  <a:pt x="22408" y="9372"/>
                </a:lnTo>
                <a:lnTo>
                  <a:pt x="22408" y="9363"/>
                </a:lnTo>
                <a:lnTo>
                  <a:pt x="22408" y="9354"/>
                </a:lnTo>
                <a:lnTo>
                  <a:pt x="22399" y="9354"/>
                </a:lnTo>
                <a:lnTo>
                  <a:pt x="22399" y="9363"/>
                </a:lnTo>
                <a:lnTo>
                  <a:pt x="22390" y="9363"/>
                </a:lnTo>
                <a:lnTo>
                  <a:pt x="22381" y="9372"/>
                </a:lnTo>
                <a:lnTo>
                  <a:pt x="22381" y="9381"/>
                </a:lnTo>
                <a:lnTo>
                  <a:pt x="22381" y="9389"/>
                </a:lnTo>
                <a:lnTo>
                  <a:pt x="22381" y="9398"/>
                </a:lnTo>
                <a:lnTo>
                  <a:pt x="22390" y="9398"/>
                </a:lnTo>
                <a:lnTo>
                  <a:pt x="22399" y="9398"/>
                </a:lnTo>
                <a:lnTo>
                  <a:pt x="22408" y="9398"/>
                </a:lnTo>
                <a:lnTo>
                  <a:pt x="22417" y="9398"/>
                </a:lnTo>
                <a:close/>
                <a:moveTo>
                  <a:pt x="22417" y="9504"/>
                </a:moveTo>
                <a:lnTo>
                  <a:pt x="22417" y="9495"/>
                </a:lnTo>
                <a:close/>
                <a:moveTo>
                  <a:pt x="22822" y="9098"/>
                </a:moveTo>
                <a:lnTo>
                  <a:pt x="22814" y="9098"/>
                </a:lnTo>
                <a:lnTo>
                  <a:pt x="22814" y="9107"/>
                </a:lnTo>
                <a:close/>
                <a:moveTo>
                  <a:pt x="22805" y="9098"/>
                </a:moveTo>
                <a:lnTo>
                  <a:pt x="22814" y="9089"/>
                </a:lnTo>
                <a:lnTo>
                  <a:pt x="22805" y="9089"/>
                </a:lnTo>
                <a:close/>
                <a:moveTo>
                  <a:pt x="22611" y="9610"/>
                </a:moveTo>
                <a:lnTo>
                  <a:pt x="22602" y="9610"/>
                </a:lnTo>
                <a:lnTo>
                  <a:pt x="22602" y="9619"/>
                </a:lnTo>
                <a:lnTo>
                  <a:pt x="22611" y="9610"/>
                </a:lnTo>
                <a:lnTo>
                  <a:pt x="22620" y="9610"/>
                </a:lnTo>
                <a:lnTo>
                  <a:pt x="22611" y="9601"/>
                </a:lnTo>
                <a:close/>
                <a:moveTo>
                  <a:pt x="22620" y="9557"/>
                </a:moveTo>
                <a:lnTo>
                  <a:pt x="22611" y="9566"/>
                </a:lnTo>
                <a:lnTo>
                  <a:pt x="22593" y="9566"/>
                </a:lnTo>
                <a:lnTo>
                  <a:pt x="22584" y="9575"/>
                </a:lnTo>
                <a:lnTo>
                  <a:pt x="22584" y="9584"/>
                </a:lnTo>
                <a:lnTo>
                  <a:pt x="22593" y="9584"/>
                </a:lnTo>
                <a:lnTo>
                  <a:pt x="22602" y="9584"/>
                </a:lnTo>
                <a:lnTo>
                  <a:pt x="22602" y="9575"/>
                </a:lnTo>
                <a:lnTo>
                  <a:pt x="22602" y="9584"/>
                </a:lnTo>
                <a:lnTo>
                  <a:pt x="22611" y="9575"/>
                </a:lnTo>
                <a:lnTo>
                  <a:pt x="22620" y="9566"/>
                </a:lnTo>
                <a:lnTo>
                  <a:pt x="22628" y="9566"/>
                </a:lnTo>
                <a:close/>
                <a:moveTo>
                  <a:pt x="22567" y="8931"/>
                </a:moveTo>
                <a:lnTo>
                  <a:pt x="22575" y="8913"/>
                </a:lnTo>
                <a:lnTo>
                  <a:pt x="22575" y="8904"/>
                </a:lnTo>
                <a:lnTo>
                  <a:pt x="22567" y="8904"/>
                </a:lnTo>
                <a:lnTo>
                  <a:pt x="22558" y="8895"/>
                </a:lnTo>
                <a:lnTo>
                  <a:pt x="22540" y="8895"/>
                </a:lnTo>
                <a:lnTo>
                  <a:pt x="22523" y="8895"/>
                </a:lnTo>
                <a:lnTo>
                  <a:pt x="22514" y="8904"/>
                </a:lnTo>
                <a:lnTo>
                  <a:pt x="22505" y="8904"/>
                </a:lnTo>
                <a:lnTo>
                  <a:pt x="22505" y="8913"/>
                </a:lnTo>
                <a:lnTo>
                  <a:pt x="22487" y="8931"/>
                </a:lnTo>
                <a:lnTo>
                  <a:pt x="22478" y="8957"/>
                </a:lnTo>
                <a:lnTo>
                  <a:pt x="22478" y="8966"/>
                </a:lnTo>
                <a:lnTo>
                  <a:pt x="22496" y="8966"/>
                </a:lnTo>
                <a:lnTo>
                  <a:pt x="22523" y="8966"/>
                </a:lnTo>
                <a:lnTo>
                  <a:pt x="22540" y="8957"/>
                </a:lnTo>
                <a:lnTo>
                  <a:pt x="22549" y="8948"/>
                </a:lnTo>
                <a:lnTo>
                  <a:pt x="22558" y="8939"/>
                </a:lnTo>
                <a:close/>
                <a:moveTo>
                  <a:pt x="23440" y="8551"/>
                </a:moveTo>
                <a:lnTo>
                  <a:pt x="23449" y="8551"/>
                </a:lnTo>
                <a:lnTo>
                  <a:pt x="23458" y="8551"/>
                </a:lnTo>
                <a:lnTo>
                  <a:pt x="23458" y="8560"/>
                </a:lnTo>
                <a:lnTo>
                  <a:pt x="23484" y="8569"/>
                </a:lnTo>
                <a:lnTo>
                  <a:pt x="23493" y="8578"/>
                </a:lnTo>
                <a:lnTo>
                  <a:pt x="23502" y="8578"/>
                </a:lnTo>
                <a:lnTo>
                  <a:pt x="23519" y="8595"/>
                </a:lnTo>
                <a:lnTo>
                  <a:pt x="23519" y="8604"/>
                </a:lnTo>
                <a:lnTo>
                  <a:pt x="23528" y="8604"/>
                </a:lnTo>
                <a:lnTo>
                  <a:pt x="23537" y="8604"/>
                </a:lnTo>
                <a:lnTo>
                  <a:pt x="23546" y="8604"/>
                </a:lnTo>
                <a:lnTo>
                  <a:pt x="23555" y="8613"/>
                </a:lnTo>
                <a:lnTo>
                  <a:pt x="23555" y="8622"/>
                </a:lnTo>
                <a:lnTo>
                  <a:pt x="23572" y="8639"/>
                </a:lnTo>
                <a:lnTo>
                  <a:pt x="23581" y="8657"/>
                </a:lnTo>
                <a:lnTo>
                  <a:pt x="23581" y="8666"/>
                </a:lnTo>
                <a:lnTo>
                  <a:pt x="23581" y="8675"/>
                </a:lnTo>
                <a:lnTo>
                  <a:pt x="23581" y="8683"/>
                </a:lnTo>
                <a:lnTo>
                  <a:pt x="23581" y="8692"/>
                </a:lnTo>
                <a:lnTo>
                  <a:pt x="23590" y="8692"/>
                </a:lnTo>
                <a:lnTo>
                  <a:pt x="23590" y="8701"/>
                </a:lnTo>
                <a:lnTo>
                  <a:pt x="23599" y="8701"/>
                </a:lnTo>
                <a:lnTo>
                  <a:pt x="23608" y="8692"/>
                </a:lnTo>
                <a:lnTo>
                  <a:pt x="23608" y="8683"/>
                </a:lnTo>
                <a:lnTo>
                  <a:pt x="23608" y="8675"/>
                </a:lnTo>
                <a:lnTo>
                  <a:pt x="23616" y="8666"/>
                </a:lnTo>
                <a:lnTo>
                  <a:pt x="23608" y="8648"/>
                </a:lnTo>
                <a:lnTo>
                  <a:pt x="23555" y="8613"/>
                </a:lnTo>
                <a:lnTo>
                  <a:pt x="23546" y="8604"/>
                </a:lnTo>
                <a:lnTo>
                  <a:pt x="23537" y="8595"/>
                </a:lnTo>
                <a:lnTo>
                  <a:pt x="23528" y="8586"/>
                </a:lnTo>
                <a:lnTo>
                  <a:pt x="23519" y="8586"/>
                </a:lnTo>
                <a:lnTo>
                  <a:pt x="23511" y="8578"/>
                </a:lnTo>
                <a:lnTo>
                  <a:pt x="23502" y="8569"/>
                </a:lnTo>
                <a:lnTo>
                  <a:pt x="23493" y="8569"/>
                </a:lnTo>
                <a:lnTo>
                  <a:pt x="23484" y="8560"/>
                </a:lnTo>
                <a:lnTo>
                  <a:pt x="23475" y="8560"/>
                </a:lnTo>
                <a:lnTo>
                  <a:pt x="23467" y="8551"/>
                </a:lnTo>
                <a:lnTo>
                  <a:pt x="23458" y="8551"/>
                </a:lnTo>
                <a:lnTo>
                  <a:pt x="23440" y="8542"/>
                </a:lnTo>
                <a:lnTo>
                  <a:pt x="23449" y="8542"/>
                </a:lnTo>
                <a:close/>
                <a:moveTo>
                  <a:pt x="23352" y="8454"/>
                </a:moveTo>
                <a:lnTo>
                  <a:pt x="23352" y="8463"/>
                </a:lnTo>
                <a:lnTo>
                  <a:pt x="23361" y="8463"/>
                </a:lnTo>
                <a:lnTo>
                  <a:pt x="23369" y="8472"/>
                </a:lnTo>
                <a:lnTo>
                  <a:pt x="23369" y="8463"/>
                </a:lnTo>
                <a:lnTo>
                  <a:pt x="23361" y="8454"/>
                </a:lnTo>
                <a:close/>
                <a:moveTo>
                  <a:pt x="23325" y="8763"/>
                </a:moveTo>
                <a:lnTo>
                  <a:pt x="23317" y="8754"/>
                </a:lnTo>
                <a:lnTo>
                  <a:pt x="23308" y="8754"/>
                </a:lnTo>
                <a:lnTo>
                  <a:pt x="23290" y="8754"/>
                </a:lnTo>
                <a:lnTo>
                  <a:pt x="23281" y="8754"/>
                </a:lnTo>
                <a:lnTo>
                  <a:pt x="23264" y="8754"/>
                </a:lnTo>
                <a:lnTo>
                  <a:pt x="23264" y="8763"/>
                </a:lnTo>
                <a:lnTo>
                  <a:pt x="23264" y="8772"/>
                </a:lnTo>
                <a:lnTo>
                  <a:pt x="23272" y="8772"/>
                </a:lnTo>
                <a:lnTo>
                  <a:pt x="23281" y="8781"/>
                </a:lnTo>
                <a:lnTo>
                  <a:pt x="23290" y="8781"/>
                </a:lnTo>
                <a:lnTo>
                  <a:pt x="23299" y="8781"/>
                </a:lnTo>
                <a:lnTo>
                  <a:pt x="23317" y="8798"/>
                </a:lnTo>
                <a:lnTo>
                  <a:pt x="23334" y="8798"/>
                </a:lnTo>
                <a:lnTo>
                  <a:pt x="23343" y="8798"/>
                </a:lnTo>
                <a:lnTo>
                  <a:pt x="23352" y="8807"/>
                </a:lnTo>
                <a:lnTo>
                  <a:pt x="23361" y="8807"/>
                </a:lnTo>
                <a:lnTo>
                  <a:pt x="23361" y="8816"/>
                </a:lnTo>
                <a:lnTo>
                  <a:pt x="23369" y="8816"/>
                </a:lnTo>
                <a:lnTo>
                  <a:pt x="23396" y="8807"/>
                </a:lnTo>
                <a:lnTo>
                  <a:pt x="23414" y="8807"/>
                </a:lnTo>
                <a:lnTo>
                  <a:pt x="23422" y="8807"/>
                </a:lnTo>
                <a:lnTo>
                  <a:pt x="23431" y="8798"/>
                </a:lnTo>
                <a:lnTo>
                  <a:pt x="23440" y="8798"/>
                </a:lnTo>
                <a:lnTo>
                  <a:pt x="23449" y="8789"/>
                </a:lnTo>
                <a:lnTo>
                  <a:pt x="23458" y="8789"/>
                </a:lnTo>
                <a:lnTo>
                  <a:pt x="23467" y="8789"/>
                </a:lnTo>
                <a:lnTo>
                  <a:pt x="23475" y="8781"/>
                </a:lnTo>
                <a:lnTo>
                  <a:pt x="23484" y="8781"/>
                </a:lnTo>
                <a:lnTo>
                  <a:pt x="23484" y="8772"/>
                </a:lnTo>
                <a:lnTo>
                  <a:pt x="23493" y="8772"/>
                </a:lnTo>
                <a:lnTo>
                  <a:pt x="23493" y="8763"/>
                </a:lnTo>
                <a:lnTo>
                  <a:pt x="23493" y="8754"/>
                </a:lnTo>
                <a:lnTo>
                  <a:pt x="23511" y="8754"/>
                </a:lnTo>
                <a:lnTo>
                  <a:pt x="23519" y="8754"/>
                </a:lnTo>
                <a:lnTo>
                  <a:pt x="23528" y="8754"/>
                </a:lnTo>
                <a:lnTo>
                  <a:pt x="23537" y="8754"/>
                </a:lnTo>
                <a:lnTo>
                  <a:pt x="23537" y="8745"/>
                </a:lnTo>
                <a:lnTo>
                  <a:pt x="23537" y="8736"/>
                </a:lnTo>
                <a:lnTo>
                  <a:pt x="23528" y="8728"/>
                </a:lnTo>
                <a:lnTo>
                  <a:pt x="23528" y="8719"/>
                </a:lnTo>
                <a:lnTo>
                  <a:pt x="23546" y="8719"/>
                </a:lnTo>
                <a:lnTo>
                  <a:pt x="23546" y="8710"/>
                </a:lnTo>
                <a:lnTo>
                  <a:pt x="23555" y="8701"/>
                </a:lnTo>
                <a:lnTo>
                  <a:pt x="23564" y="8701"/>
                </a:lnTo>
                <a:lnTo>
                  <a:pt x="23564" y="8692"/>
                </a:lnTo>
                <a:lnTo>
                  <a:pt x="23555" y="8683"/>
                </a:lnTo>
                <a:lnTo>
                  <a:pt x="23564" y="8666"/>
                </a:lnTo>
                <a:lnTo>
                  <a:pt x="23555" y="8666"/>
                </a:lnTo>
                <a:lnTo>
                  <a:pt x="23546" y="8666"/>
                </a:lnTo>
                <a:lnTo>
                  <a:pt x="23537" y="8657"/>
                </a:lnTo>
                <a:lnTo>
                  <a:pt x="23528" y="8666"/>
                </a:lnTo>
                <a:lnTo>
                  <a:pt x="23519" y="8666"/>
                </a:lnTo>
                <a:lnTo>
                  <a:pt x="23519" y="8657"/>
                </a:lnTo>
                <a:lnTo>
                  <a:pt x="23511" y="8657"/>
                </a:lnTo>
                <a:lnTo>
                  <a:pt x="23502" y="8657"/>
                </a:lnTo>
                <a:lnTo>
                  <a:pt x="23502" y="8666"/>
                </a:lnTo>
                <a:lnTo>
                  <a:pt x="23493" y="8666"/>
                </a:lnTo>
                <a:lnTo>
                  <a:pt x="23502" y="8692"/>
                </a:lnTo>
                <a:lnTo>
                  <a:pt x="23511" y="8701"/>
                </a:lnTo>
                <a:lnTo>
                  <a:pt x="23502" y="8710"/>
                </a:lnTo>
                <a:lnTo>
                  <a:pt x="23493" y="8710"/>
                </a:lnTo>
                <a:lnTo>
                  <a:pt x="23484" y="8710"/>
                </a:lnTo>
                <a:lnTo>
                  <a:pt x="23467" y="8728"/>
                </a:lnTo>
                <a:lnTo>
                  <a:pt x="23458" y="8728"/>
                </a:lnTo>
                <a:lnTo>
                  <a:pt x="23458" y="8736"/>
                </a:lnTo>
                <a:lnTo>
                  <a:pt x="23458" y="8745"/>
                </a:lnTo>
                <a:lnTo>
                  <a:pt x="23449" y="8745"/>
                </a:lnTo>
                <a:lnTo>
                  <a:pt x="23449" y="8754"/>
                </a:lnTo>
                <a:lnTo>
                  <a:pt x="23440" y="8754"/>
                </a:lnTo>
                <a:lnTo>
                  <a:pt x="23431" y="8754"/>
                </a:lnTo>
                <a:lnTo>
                  <a:pt x="23422" y="8754"/>
                </a:lnTo>
                <a:lnTo>
                  <a:pt x="23414" y="8754"/>
                </a:lnTo>
                <a:lnTo>
                  <a:pt x="23405" y="8754"/>
                </a:lnTo>
                <a:lnTo>
                  <a:pt x="23396" y="8754"/>
                </a:lnTo>
                <a:lnTo>
                  <a:pt x="23387" y="8745"/>
                </a:lnTo>
                <a:lnTo>
                  <a:pt x="23387" y="8736"/>
                </a:lnTo>
                <a:lnTo>
                  <a:pt x="23387" y="8728"/>
                </a:lnTo>
                <a:lnTo>
                  <a:pt x="23396" y="8719"/>
                </a:lnTo>
                <a:lnTo>
                  <a:pt x="23387" y="8719"/>
                </a:lnTo>
                <a:lnTo>
                  <a:pt x="23387" y="8728"/>
                </a:lnTo>
                <a:lnTo>
                  <a:pt x="23378" y="8745"/>
                </a:lnTo>
                <a:lnTo>
                  <a:pt x="23369" y="8754"/>
                </a:lnTo>
                <a:lnTo>
                  <a:pt x="23361" y="8754"/>
                </a:lnTo>
                <a:lnTo>
                  <a:pt x="23352" y="8754"/>
                </a:lnTo>
                <a:lnTo>
                  <a:pt x="23343" y="8763"/>
                </a:lnTo>
                <a:lnTo>
                  <a:pt x="23334" y="8763"/>
                </a:lnTo>
                <a:close/>
                <a:moveTo>
                  <a:pt x="23502" y="7810"/>
                </a:moveTo>
                <a:lnTo>
                  <a:pt x="23502" y="7819"/>
                </a:lnTo>
                <a:close/>
                <a:moveTo>
                  <a:pt x="23396" y="8525"/>
                </a:moveTo>
                <a:lnTo>
                  <a:pt x="23387" y="8525"/>
                </a:lnTo>
                <a:lnTo>
                  <a:pt x="23378" y="8533"/>
                </a:lnTo>
                <a:lnTo>
                  <a:pt x="23387" y="8533"/>
                </a:lnTo>
                <a:lnTo>
                  <a:pt x="23387" y="8542"/>
                </a:lnTo>
                <a:lnTo>
                  <a:pt x="23396" y="8542"/>
                </a:lnTo>
                <a:lnTo>
                  <a:pt x="23405" y="8551"/>
                </a:lnTo>
                <a:lnTo>
                  <a:pt x="23414" y="8542"/>
                </a:lnTo>
                <a:lnTo>
                  <a:pt x="23414" y="8533"/>
                </a:lnTo>
                <a:close/>
                <a:moveTo>
                  <a:pt x="23405" y="4713"/>
                </a:moveTo>
                <a:lnTo>
                  <a:pt x="23378" y="4722"/>
                </a:lnTo>
                <a:lnTo>
                  <a:pt x="23369" y="4739"/>
                </a:lnTo>
                <a:lnTo>
                  <a:pt x="23361" y="4739"/>
                </a:lnTo>
                <a:lnTo>
                  <a:pt x="23343" y="4766"/>
                </a:lnTo>
                <a:lnTo>
                  <a:pt x="23352" y="4766"/>
                </a:lnTo>
                <a:lnTo>
                  <a:pt x="23361" y="4757"/>
                </a:lnTo>
                <a:lnTo>
                  <a:pt x="23378" y="4748"/>
                </a:lnTo>
                <a:lnTo>
                  <a:pt x="23378" y="4739"/>
                </a:lnTo>
                <a:lnTo>
                  <a:pt x="23387" y="4739"/>
                </a:lnTo>
                <a:lnTo>
                  <a:pt x="23396" y="4731"/>
                </a:lnTo>
                <a:lnTo>
                  <a:pt x="23405" y="4731"/>
                </a:lnTo>
                <a:lnTo>
                  <a:pt x="23422" y="4704"/>
                </a:lnTo>
                <a:lnTo>
                  <a:pt x="23405" y="4704"/>
                </a:lnTo>
                <a:close/>
                <a:moveTo>
                  <a:pt x="23422" y="3433"/>
                </a:moveTo>
                <a:lnTo>
                  <a:pt x="23440" y="3424"/>
                </a:lnTo>
                <a:lnTo>
                  <a:pt x="23431" y="3424"/>
                </a:lnTo>
                <a:lnTo>
                  <a:pt x="23431" y="3416"/>
                </a:lnTo>
                <a:lnTo>
                  <a:pt x="23422" y="3424"/>
                </a:lnTo>
                <a:lnTo>
                  <a:pt x="23414" y="3433"/>
                </a:lnTo>
                <a:close/>
                <a:moveTo>
                  <a:pt x="23537" y="8569"/>
                </a:moveTo>
                <a:lnTo>
                  <a:pt x="23528" y="8560"/>
                </a:lnTo>
                <a:close/>
                <a:moveTo>
                  <a:pt x="23546" y="4625"/>
                </a:moveTo>
                <a:lnTo>
                  <a:pt x="23537" y="4633"/>
                </a:lnTo>
                <a:lnTo>
                  <a:pt x="23519" y="4651"/>
                </a:lnTo>
                <a:lnTo>
                  <a:pt x="23511" y="4651"/>
                </a:lnTo>
                <a:lnTo>
                  <a:pt x="23519" y="4651"/>
                </a:lnTo>
                <a:lnTo>
                  <a:pt x="23528" y="4642"/>
                </a:lnTo>
                <a:lnTo>
                  <a:pt x="23555" y="4625"/>
                </a:lnTo>
                <a:close/>
                <a:moveTo>
                  <a:pt x="23616" y="10219"/>
                </a:moveTo>
                <a:lnTo>
                  <a:pt x="23608" y="10228"/>
                </a:lnTo>
                <a:lnTo>
                  <a:pt x="23608" y="10237"/>
                </a:lnTo>
                <a:lnTo>
                  <a:pt x="23608" y="10246"/>
                </a:lnTo>
                <a:lnTo>
                  <a:pt x="23608" y="10254"/>
                </a:lnTo>
                <a:lnTo>
                  <a:pt x="23599" y="10263"/>
                </a:lnTo>
                <a:lnTo>
                  <a:pt x="23608" y="10272"/>
                </a:lnTo>
                <a:lnTo>
                  <a:pt x="23608" y="10281"/>
                </a:lnTo>
                <a:lnTo>
                  <a:pt x="23608" y="10272"/>
                </a:lnTo>
                <a:lnTo>
                  <a:pt x="23616" y="10254"/>
                </a:lnTo>
                <a:lnTo>
                  <a:pt x="23625" y="10219"/>
                </a:lnTo>
                <a:lnTo>
                  <a:pt x="23634" y="10219"/>
                </a:lnTo>
                <a:lnTo>
                  <a:pt x="23625" y="10210"/>
                </a:lnTo>
                <a:lnTo>
                  <a:pt x="23625" y="10193"/>
                </a:lnTo>
                <a:lnTo>
                  <a:pt x="23616" y="10193"/>
                </a:lnTo>
                <a:lnTo>
                  <a:pt x="23616" y="10201"/>
                </a:lnTo>
                <a:lnTo>
                  <a:pt x="23625" y="10210"/>
                </a:lnTo>
                <a:close/>
                <a:moveTo>
                  <a:pt x="23608" y="4563"/>
                </a:moveTo>
                <a:lnTo>
                  <a:pt x="23599" y="4572"/>
                </a:lnTo>
                <a:lnTo>
                  <a:pt x="23608" y="4572"/>
                </a:lnTo>
                <a:close/>
                <a:moveTo>
                  <a:pt x="23608" y="9019"/>
                </a:moveTo>
                <a:lnTo>
                  <a:pt x="23599" y="9019"/>
                </a:lnTo>
                <a:lnTo>
                  <a:pt x="23599" y="9010"/>
                </a:lnTo>
                <a:lnTo>
                  <a:pt x="23590" y="9010"/>
                </a:lnTo>
                <a:lnTo>
                  <a:pt x="23581" y="9010"/>
                </a:lnTo>
                <a:lnTo>
                  <a:pt x="23572" y="9010"/>
                </a:lnTo>
                <a:lnTo>
                  <a:pt x="23581" y="9019"/>
                </a:lnTo>
                <a:lnTo>
                  <a:pt x="23590" y="9028"/>
                </a:lnTo>
                <a:lnTo>
                  <a:pt x="23599" y="9028"/>
                </a:lnTo>
                <a:lnTo>
                  <a:pt x="23599" y="9019"/>
                </a:lnTo>
                <a:close/>
                <a:moveTo>
                  <a:pt x="23475" y="10104"/>
                </a:moveTo>
                <a:lnTo>
                  <a:pt x="23467" y="10104"/>
                </a:lnTo>
                <a:lnTo>
                  <a:pt x="23467" y="10096"/>
                </a:lnTo>
                <a:lnTo>
                  <a:pt x="23458" y="10096"/>
                </a:lnTo>
                <a:lnTo>
                  <a:pt x="23458" y="10104"/>
                </a:lnTo>
                <a:lnTo>
                  <a:pt x="23467" y="10122"/>
                </a:lnTo>
                <a:lnTo>
                  <a:pt x="23475" y="10122"/>
                </a:lnTo>
                <a:lnTo>
                  <a:pt x="23475" y="10113"/>
                </a:lnTo>
                <a:close/>
                <a:moveTo>
                  <a:pt x="23528" y="8551"/>
                </a:moveTo>
                <a:lnTo>
                  <a:pt x="23528" y="8560"/>
                </a:lnTo>
                <a:close/>
                <a:moveTo>
                  <a:pt x="23581" y="8578"/>
                </a:moveTo>
                <a:lnTo>
                  <a:pt x="23572" y="8578"/>
                </a:lnTo>
                <a:lnTo>
                  <a:pt x="23572" y="8586"/>
                </a:lnTo>
                <a:lnTo>
                  <a:pt x="23581" y="8586"/>
                </a:lnTo>
                <a:close/>
                <a:moveTo>
                  <a:pt x="23211" y="4810"/>
                </a:moveTo>
                <a:lnTo>
                  <a:pt x="23202" y="4810"/>
                </a:lnTo>
                <a:lnTo>
                  <a:pt x="23193" y="4828"/>
                </a:lnTo>
                <a:lnTo>
                  <a:pt x="23184" y="4828"/>
                </a:lnTo>
                <a:lnTo>
                  <a:pt x="23175" y="4836"/>
                </a:lnTo>
                <a:lnTo>
                  <a:pt x="23175" y="4845"/>
                </a:lnTo>
                <a:lnTo>
                  <a:pt x="23158" y="4854"/>
                </a:lnTo>
                <a:lnTo>
                  <a:pt x="23158" y="4863"/>
                </a:lnTo>
                <a:lnTo>
                  <a:pt x="23158" y="4872"/>
                </a:lnTo>
                <a:lnTo>
                  <a:pt x="23167" y="4863"/>
                </a:lnTo>
                <a:lnTo>
                  <a:pt x="23175" y="4863"/>
                </a:lnTo>
                <a:lnTo>
                  <a:pt x="23184" y="4845"/>
                </a:lnTo>
                <a:lnTo>
                  <a:pt x="23202" y="4836"/>
                </a:lnTo>
                <a:lnTo>
                  <a:pt x="23211" y="4828"/>
                </a:lnTo>
                <a:lnTo>
                  <a:pt x="23211" y="4819"/>
                </a:lnTo>
                <a:lnTo>
                  <a:pt x="23219" y="4819"/>
                </a:lnTo>
                <a:lnTo>
                  <a:pt x="23228" y="4819"/>
                </a:lnTo>
                <a:lnTo>
                  <a:pt x="23237" y="4810"/>
                </a:lnTo>
                <a:lnTo>
                  <a:pt x="23255" y="4801"/>
                </a:lnTo>
                <a:lnTo>
                  <a:pt x="23264" y="4792"/>
                </a:lnTo>
                <a:lnTo>
                  <a:pt x="23281" y="4792"/>
                </a:lnTo>
                <a:lnTo>
                  <a:pt x="23290" y="4792"/>
                </a:lnTo>
                <a:lnTo>
                  <a:pt x="23299" y="4784"/>
                </a:lnTo>
                <a:lnTo>
                  <a:pt x="23299" y="4775"/>
                </a:lnTo>
                <a:lnTo>
                  <a:pt x="23290" y="4775"/>
                </a:lnTo>
                <a:lnTo>
                  <a:pt x="23281" y="4775"/>
                </a:lnTo>
                <a:lnTo>
                  <a:pt x="23264" y="4792"/>
                </a:lnTo>
                <a:lnTo>
                  <a:pt x="23246" y="4792"/>
                </a:lnTo>
                <a:lnTo>
                  <a:pt x="23237" y="4792"/>
                </a:lnTo>
                <a:lnTo>
                  <a:pt x="23237" y="4784"/>
                </a:lnTo>
                <a:lnTo>
                  <a:pt x="23228" y="4784"/>
                </a:lnTo>
                <a:lnTo>
                  <a:pt x="23228" y="4792"/>
                </a:lnTo>
                <a:lnTo>
                  <a:pt x="23228" y="4801"/>
                </a:lnTo>
                <a:lnTo>
                  <a:pt x="23219" y="4801"/>
                </a:lnTo>
                <a:close/>
                <a:moveTo>
                  <a:pt x="23519" y="7801"/>
                </a:moveTo>
                <a:lnTo>
                  <a:pt x="23519" y="7810"/>
                </a:lnTo>
                <a:close/>
                <a:moveTo>
                  <a:pt x="23475" y="9081"/>
                </a:moveTo>
                <a:lnTo>
                  <a:pt x="23467" y="9089"/>
                </a:lnTo>
                <a:lnTo>
                  <a:pt x="23458" y="9081"/>
                </a:lnTo>
                <a:lnTo>
                  <a:pt x="23449" y="9072"/>
                </a:lnTo>
                <a:lnTo>
                  <a:pt x="23440" y="9063"/>
                </a:lnTo>
                <a:lnTo>
                  <a:pt x="23440" y="9072"/>
                </a:lnTo>
                <a:lnTo>
                  <a:pt x="23449" y="9072"/>
                </a:lnTo>
                <a:lnTo>
                  <a:pt x="23449" y="9081"/>
                </a:lnTo>
                <a:lnTo>
                  <a:pt x="23458" y="9089"/>
                </a:lnTo>
                <a:lnTo>
                  <a:pt x="23467" y="9098"/>
                </a:lnTo>
                <a:lnTo>
                  <a:pt x="23475" y="9098"/>
                </a:lnTo>
                <a:close/>
                <a:moveTo>
                  <a:pt x="21561" y="9416"/>
                </a:moveTo>
                <a:lnTo>
                  <a:pt x="21552" y="9416"/>
                </a:lnTo>
                <a:lnTo>
                  <a:pt x="21552" y="9425"/>
                </a:lnTo>
                <a:lnTo>
                  <a:pt x="21561" y="9425"/>
                </a:lnTo>
                <a:close/>
                <a:moveTo>
                  <a:pt x="21446" y="8966"/>
                </a:moveTo>
                <a:lnTo>
                  <a:pt x="21455" y="8957"/>
                </a:lnTo>
                <a:lnTo>
                  <a:pt x="21464" y="8957"/>
                </a:lnTo>
                <a:lnTo>
                  <a:pt x="21464" y="8948"/>
                </a:lnTo>
                <a:lnTo>
                  <a:pt x="21455" y="8948"/>
                </a:lnTo>
                <a:lnTo>
                  <a:pt x="21446" y="8957"/>
                </a:lnTo>
                <a:lnTo>
                  <a:pt x="21437" y="8957"/>
                </a:lnTo>
                <a:lnTo>
                  <a:pt x="21429" y="8957"/>
                </a:lnTo>
                <a:lnTo>
                  <a:pt x="21437" y="8957"/>
                </a:lnTo>
                <a:lnTo>
                  <a:pt x="21429" y="8966"/>
                </a:lnTo>
                <a:lnTo>
                  <a:pt x="21420" y="8966"/>
                </a:lnTo>
                <a:lnTo>
                  <a:pt x="21420" y="8975"/>
                </a:lnTo>
                <a:lnTo>
                  <a:pt x="21429" y="8984"/>
                </a:lnTo>
                <a:lnTo>
                  <a:pt x="21437" y="8975"/>
                </a:lnTo>
                <a:lnTo>
                  <a:pt x="21446" y="8975"/>
                </a:lnTo>
                <a:close/>
                <a:moveTo>
                  <a:pt x="21799" y="8604"/>
                </a:moveTo>
                <a:lnTo>
                  <a:pt x="21799" y="8613"/>
                </a:lnTo>
                <a:lnTo>
                  <a:pt x="21808" y="8613"/>
                </a:lnTo>
                <a:close/>
                <a:moveTo>
                  <a:pt x="21517" y="9478"/>
                </a:moveTo>
                <a:lnTo>
                  <a:pt x="21508" y="9478"/>
                </a:lnTo>
                <a:lnTo>
                  <a:pt x="21508" y="9487"/>
                </a:lnTo>
                <a:lnTo>
                  <a:pt x="21517" y="9487"/>
                </a:lnTo>
                <a:close/>
                <a:moveTo>
                  <a:pt x="22425" y="9513"/>
                </a:moveTo>
                <a:lnTo>
                  <a:pt x="22434" y="9513"/>
                </a:lnTo>
                <a:lnTo>
                  <a:pt x="22434" y="9504"/>
                </a:lnTo>
                <a:lnTo>
                  <a:pt x="22425" y="9495"/>
                </a:lnTo>
                <a:lnTo>
                  <a:pt x="22425" y="9504"/>
                </a:lnTo>
                <a:close/>
                <a:moveTo>
                  <a:pt x="21817" y="8613"/>
                </a:moveTo>
                <a:lnTo>
                  <a:pt x="21817" y="8604"/>
                </a:lnTo>
                <a:lnTo>
                  <a:pt x="21808" y="8604"/>
                </a:lnTo>
                <a:lnTo>
                  <a:pt x="21808" y="8613"/>
                </a:lnTo>
                <a:close/>
                <a:moveTo>
                  <a:pt x="21764" y="8472"/>
                </a:moveTo>
                <a:lnTo>
                  <a:pt x="21773" y="8480"/>
                </a:lnTo>
                <a:lnTo>
                  <a:pt x="21773" y="8472"/>
                </a:lnTo>
                <a:lnTo>
                  <a:pt x="21781" y="8472"/>
                </a:lnTo>
                <a:lnTo>
                  <a:pt x="21773" y="8472"/>
                </a:lnTo>
                <a:lnTo>
                  <a:pt x="21773" y="8463"/>
                </a:lnTo>
                <a:lnTo>
                  <a:pt x="21755" y="8454"/>
                </a:lnTo>
                <a:lnTo>
                  <a:pt x="21746" y="8454"/>
                </a:lnTo>
                <a:lnTo>
                  <a:pt x="21737" y="8445"/>
                </a:lnTo>
                <a:lnTo>
                  <a:pt x="21737" y="8454"/>
                </a:lnTo>
                <a:lnTo>
                  <a:pt x="21728" y="8454"/>
                </a:lnTo>
                <a:lnTo>
                  <a:pt x="21720" y="8472"/>
                </a:lnTo>
                <a:lnTo>
                  <a:pt x="21728" y="8472"/>
                </a:lnTo>
                <a:lnTo>
                  <a:pt x="21737" y="8480"/>
                </a:lnTo>
                <a:lnTo>
                  <a:pt x="21746" y="8472"/>
                </a:lnTo>
                <a:close/>
                <a:moveTo>
                  <a:pt x="21781" y="8622"/>
                </a:moveTo>
                <a:lnTo>
                  <a:pt x="21790" y="8622"/>
                </a:lnTo>
                <a:lnTo>
                  <a:pt x="21790" y="8613"/>
                </a:lnTo>
                <a:lnTo>
                  <a:pt x="21790" y="8604"/>
                </a:lnTo>
                <a:lnTo>
                  <a:pt x="21781" y="8604"/>
                </a:lnTo>
                <a:lnTo>
                  <a:pt x="21773" y="8613"/>
                </a:lnTo>
                <a:lnTo>
                  <a:pt x="21764" y="8613"/>
                </a:lnTo>
                <a:lnTo>
                  <a:pt x="21764" y="8622"/>
                </a:lnTo>
                <a:lnTo>
                  <a:pt x="21764" y="8630"/>
                </a:lnTo>
                <a:lnTo>
                  <a:pt x="21773" y="8622"/>
                </a:lnTo>
                <a:lnTo>
                  <a:pt x="21781" y="8622"/>
                </a:lnTo>
                <a:lnTo>
                  <a:pt x="21773" y="8622"/>
                </a:lnTo>
                <a:close/>
                <a:moveTo>
                  <a:pt x="21728" y="8586"/>
                </a:moveTo>
                <a:lnTo>
                  <a:pt x="21728" y="8595"/>
                </a:lnTo>
                <a:lnTo>
                  <a:pt x="21737" y="8595"/>
                </a:lnTo>
                <a:lnTo>
                  <a:pt x="21737" y="8586"/>
                </a:lnTo>
                <a:close/>
                <a:moveTo>
                  <a:pt x="21340" y="8992"/>
                </a:moveTo>
                <a:lnTo>
                  <a:pt x="21349" y="8992"/>
                </a:lnTo>
                <a:lnTo>
                  <a:pt x="21358" y="8992"/>
                </a:lnTo>
                <a:lnTo>
                  <a:pt x="21367" y="8984"/>
                </a:lnTo>
                <a:lnTo>
                  <a:pt x="21376" y="8984"/>
                </a:lnTo>
                <a:lnTo>
                  <a:pt x="21384" y="8984"/>
                </a:lnTo>
                <a:lnTo>
                  <a:pt x="21384" y="8975"/>
                </a:lnTo>
                <a:lnTo>
                  <a:pt x="21393" y="8966"/>
                </a:lnTo>
                <a:lnTo>
                  <a:pt x="21402" y="8957"/>
                </a:lnTo>
                <a:lnTo>
                  <a:pt x="21393" y="8948"/>
                </a:lnTo>
                <a:lnTo>
                  <a:pt x="21384" y="8939"/>
                </a:lnTo>
                <a:lnTo>
                  <a:pt x="21384" y="8948"/>
                </a:lnTo>
                <a:lnTo>
                  <a:pt x="21393" y="8957"/>
                </a:lnTo>
                <a:lnTo>
                  <a:pt x="21384" y="8957"/>
                </a:lnTo>
                <a:lnTo>
                  <a:pt x="21384" y="8966"/>
                </a:lnTo>
                <a:lnTo>
                  <a:pt x="21367" y="8966"/>
                </a:lnTo>
                <a:lnTo>
                  <a:pt x="21367" y="8975"/>
                </a:lnTo>
                <a:lnTo>
                  <a:pt x="21358" y="8975"/>
                </a:lnTo>
                <a:lnTo>
                  <a:pt x="21358" y="8984"/>
                </a:lnTo>
                <a:lnTo>
                  <a:pt x="21349" y="8984"/>
                </a:lnTo>
                <a:lnTo>
                  <a:pt x="21340" y="8984"/>
                </a:lnTo>
                <a:lnTo>
                  <a:pt x="21331" y="8975"/>
                </a:lnTo>
                <a:lnTo>
                  <a:pt x="21323" y="8975"/>
                </a:lnTo>
                <a:lnTo>
                  <a:pt x="21314" y="8975"/>
                </a:lnTo>
                <a:lnTo>
                  <a:pt x="21305" y="8975"/>
                </a:lnTo>
                <a:lnTo>
                  <a:pt x="21296" y="8975"/>
                </a:lnTo>
                <a:lnTo>
                  <a:pt x="21287" y="8984"/>
                </a:lnTo>
                <a:lnTo>
                  <a:pt x="21279" y="8975"/>
                </a:lnTo>
                <a:lnTo>
                  <a:pt x="21270" y="8975"/>
                </a:lnTo>
                <a:lnTo>
                  <a:pt x="21261" y="8966"/>
                </a:lnTo>
                <a:lnTo>
                  <a:pt x="21252" y="8966"/>
                </a:lnTo>
                <a:lnTo>
                  <a:pt x="21243" y="8957"/>
                </a:lnTo>
                <a:lnTo>
                  <a:pt x="21234" y="8957"/>
                </a:lnTo>
                <a:lnTo>
                  <a:pt x="21226" y="8957"/>
                </a:lnTo>
                <a:lnTo>
                  <a:pt x="21217" y="8957"/>
                </a:lnTo>
                <a:lnTo>
                  <a:pt x="21208" y="8957"/>
                </a:lnTo>
                <a:lnTo>
                  <a:pt x="21199" y="8957"/>
                </a:lnTo>
                <a:lnTo>
                  <a:pt x="21182" y="8966"/>
                </a:lnTo>
                <a:lnTo>
                  <a:pt x="21173" y="8966"/>
                </a:lnTo>
                <a:lnTo>
                  <a:pt x="21164" y="8975"/>
                </a:lnTo>
                <a:lnTo>
                  <a:pt x="21164" y="8984"/>
                </a:lnTo>
                <a:lnTo>
                  <a:pt x="21164" y="8992"/>
                </a:lnTo>
                <a:lnTo>
                  <a:pt x="21173" y="8992"/>
                </a:lnTo>
                <a:lnTo>
                  <a:pt x="21173" y="9001"/>
                </a:lnTo>
                <a:lnTo>
                  <a:pt x="21182" y="8992"/>
                </a:lnTo>
                <a:lnTo>
                  <a:pt x="21190" y="8992"/>
                </a:lnTo>
                <a:lnTo>
                  <a:pt x="21199" y="9001"/>
                </a:lnTo>
                <a:lnTo>
                  <a:pt x="21217" y="8992"/>
                </a:lnTo>
                <a:lnTo>
                  <a:pt x="21234" y="9001"/>
                </a:lnTo>
                <a:lnTo>
                  <a:pt x="21252" y="9001"/>
                </a:lnTo>
                <a:lnTo>
                  <a:pt x="21252" y="9010"/>
                </a:lnTo>
                <a:lnTo>
                  <a:pt x="21261" y="9001"/>
                </a:lnTo>
                <a:lnTo>
                  <a:pt x="21270" y="9001"/>
                </a:lnTo>
                <a:lnTo>
                  <a:pt x="21279" y="9001"/>
                </a:lnTo>
                <a:lnTo>
                  <a:pt x="21279" y="8992"/>
                </a:lnTo>
                <a:lnTo>
                  <a:pt x="21287" y="8992"/>
                </a:lnTo>
                <a:lnTo>
                  <a:pt x="21296" y="9001"/>
                </a:lnTo>
                <a:lnTo>
                  <a:pt x="21305" y="9001"/>
                </a:lnTo>
                <a:lnTo>
                  <a:pt x="21314" y="9001"/>
                </a:lnTo>
                <a:lnTo>
                  <a:pt x="21331" y="8992"/>
                </a:lnTo>
                <a:close/>
                <a:moveTo>
                  <a:pt x="21111" y="8957"/>
                </a:moveTo>
                <a:lnTo>
                  <a:pt x="21111" y="8948"/>
                </a:lnTo>
                <a:lnTo>
                  <a:pt x="21102" y="8948"/>
                </a:lnTo>
                <a:close/>
                <a:moveTo>
                  <a:pt x="21102" y="9054"/>
                </a:moveTo>
                <a:lnTo>
                  <a:pt x="21111" y="9063"/>
                </a:lnTo>
                <a:lnTo>
                  <a:pt x="21129" y="9063"/>
                </a:lnTo>
                <a:lnTo>
                  <a:pt x="21137" y="9063"/>
                </a:lnTo>
                <a:lnTo>
                  <a:pt x="21146" y="9072"/>
                </a:lnTo>
                <a:lnTo>
                  <a:pt x="21164" y="9081"/>
                </a:lnTo>
                <a:lnTo>
                  <a:pt x="21173" y="9081"/>
                </a:lnTo>
                <a:lnTo>
                  <a:pt x="21182" y="9089"/>
                </a:lnTo>
                <a:lnTo>
                  <a:pt x="21190" y="9098"/>
                </a:lnTo>
                <a:lnTo>
                  <a:pt x="21199" y="9098"/>
                </a:lnTo>
                <a:lnTo>
                  <a:pt x="21208" y="9107"/>
                </a:lnTo>
                <a:lnTo>
                  <a:pt x="21217" y="9098"/>
                </a:lnTo>
                <a:lnTo>
                  <a:pt x="21226" y="9098"/>
                </a:lnTo>
                <a:lnTo>
                  <a:pt x="21234" y="9089"/>
                </a:lnTo>
                <a:lnTo>
                  <a:pt x="21243" y="9089"/>
                </a:lnTo>
                <a:lnTo>
                  <a:pt x="21234" y="9081"/>
                </a:lnTo>
                <a:lnTo>
                  <a:pt x="21226" y="9081"/>
                </a:lnTo>
                <a:lnTo>
                  <a:pt x="21226" y="9072"/>
                </a:lnTo>
                <a:lnTo>
                  <a:pt x="21217" y="9063"/>
                </a:lnTo>
                <a:lnTo>
                  <a:pt x="21208" y="9054"/>
                </a:lnTo>
                <a:lnTo>
                  <a:pt x="21208" y="9063"/>
                </a:lnTo>
                <a:lnTo>
                  <a:pt x="21199" y="9054"/>
                </a:lnTo>
                <a:lnTo>
                  <a:pt x="21190" y="9045"/>
                </a:lnTo>
                <a:lnTo>
                  <a:pt x="21182" y="9045"/>
                </a:lnTo>
                <a:lnTo>
                  <a:pt x="21182" y="9036"/>
                </a:lnTo>
                <a:lnTo>
                  <a:pt x="21173" y="9036"/>
                </a:lnTo>
                <a:lnTo>
                  <a:pt x="21164" y="9036"/>
                </a:lnTo>
                <a:lnTo>
                  <a:pt x="21146" y="9036"/>
                </a:lnTo>
                <a:lnTo>
                  <a:pt x="21137" y="9036"/>
                </a:lnTo>
                <a:lnTo>
                  <a:pt x="21129" y="9036"/>
                </a:lnTo>
                <a:lnTo>
                  <a:pt x="21120" y="9036"/>
                </a:lnTo>
                <a:lnTo>
                  <a:pt x="21111" y="9045"/>
                </a:lnTo>
                <a:lnTo>
                  <a:pt x="21102" y="9045"/>
                </a:lnTo>
                <a:close/>
                <a:moveTo>
                  <a:pt x="21208" y="8807"/>
                </a:moveTo>
                <a:lnTo>
                  <a:pt x="21208" y="8816"/>
                </a:lnTo>
                <a:lnTo>
                  <a:pt x="21217" y="8825"/>
                </a:lnTo>
                <a:lnTo>
                  <a:pt x="21217" y="8816"/>
                </a:lnTo>
                <a:lnTo>
                  <a:pt x="21217" y="8789"/>
                </a:lnTo>
                <a:lnTo>
                  <a:pt x="21217" y="8781"/>
                </a:lnTo>
                <a:lnTo>
                  <a:pt x="21217" y="8772"/>
                </a:lnTo>
                <a:lnTo>
                  <a:pt x="21208" y="8781"/>
                </a:lnTo>
                <a:lnTo>
                  <a:pt x="21208" y="8798"/>
                </a:lnTo>
                <a:close/>
                <a:moveTo>
                  <a:pt x="21146" y="8984"/>
                </a:moveTo>
                <a:lnTo>
                  <a:pt x="21146" y="8975"/>
                </a:lnTo>
                <a:lnTo>
                  <a:pt x="21137" y="8975"/>
                </a:lnTo>
                <a:lnTo>
                  <a:pt x="21137" y="8966"/>
                </a:lnTo>
                <a:lnTo>
                  <a:pt x="21137" y="8975"/>
                </a:lnTo>
                <a:lnTo>
                  <a:pt x="21129" y="8984"/>
                </a:lnTo>
                <a:lnTo>
                  <a:pt x="21137" y="8984"/>
                </a:lnTo>
                <a:lnTo>
                  <a:pt x="21129" y="8992"/>
                </a:lnTo>
                <a:lnTo>
                  <a:pt x="21137" y="8992"/>
                </a:lnTo>
                <a:lnTo>
                  <a:pt x="21137" y="8984"/>
                </a:lnTo>
                <a:close/>
                <a:moveTo>
                  <a:pt x="21314" y="9125"/>
                </a:moveTo>
                <a:lnTo>
                  <a:pt x="21305" y="9125"/>
                </a:lnTo>
                <a:lnTo>
                  <a:pt x="21314" y="9125"/>
                </a:lnTo>
                <a:lnTo>
                  <a:pt x="21323" y="9125"/>
                </a:lnTo>
                <a:lnTo>
                  <a:pt x="21323" y="9116"/>
                </a:lnTo>
                <a:lnTo>
                  <a:pt x="21314" y="9116"/>
                </a:lnTo>
                <a:close/>
                <a:moveTo>
                  <a:pt x="21093" y="8992"/>
                </a:moveTo>
                <a:lnTo>
                  <a:pt x="21102" y="8992"/>
                </a:lnTo>
                <a:lnTo>
                  <a:pt x="21111" y="8992"/>
                </a:lnTo>
                <a:lnTo>
                  <a:pt x="21111" y="8984"/>
                </a:lnTo>
                <a:lnTo>
                  <a:pt x="21111" y="8975"/>
                </a:lnTo>
                <a:lnTo>
                  <a:pt x="21102" y="8966"/>
                </a:lnTo>
                <a:lnTo>
                  <a:pt x="21102" y="8957"/>
                </a:lnTo>
                <a:lnTo>
                  <a:pt x="21093" y="8957"/>
                </a:lnTo>
                <a:lnTo>
                  <a:pt x="21084" y="8957"/>
                </a:lnTo>
                <a:lnTo>
                  <a:pt x="21084" y="8966"/>
                </a:lnTo>
                <a:lnTo>
                  <a:pt x="21084" y="8957"/>
                </a:lnTo>
                <a:lnTo>
                  <a:pt x="21076" y="8957"/>
                </a:lnTo>
                <a:lnTo>
                  <a:pt x="21067" y="8957"/>
                </a:lnTo>
                <a:lnTo>
                  <a:pt x="21058" y="8966"/>
                </a:lnTo>
                <a:lnTo>
                  <a:pt x="21049" y="8966"/>
                </a:lnTo>
                <a:lnTo>
                  <a:pt x="21049" y="8957"/>
                </a:lnTo>
                <a:lnTo>
                  <a:pt x="21040" y="8948"/>
                </a:lnTo>
                <a:lnTo>
                  <a:pt x="21023" y="8939"/>
                </a:lnTo>
                <a:lnTo>
                  <a:pt x="21023" y="8948"/>
                </a:lnTo>
                <a:lnTo>
                  <a:pt x="21014" y="8948"/>
                </a:lnTo>
                <a:lnTo>
                  <a:pt x="21014" y="8957"/>
                </a:lnTo>
                <a:lnTo>
                  <a:pt x="21014" y="8966"/>
                </a:lnTo>
                <a:lnTo>
                  <a:pt x="21032" y="8975"/>
                </a:lnTo>
                <a:lnTo>
                  <a:pt x="21040" y="8975"/>
                </a:lnTo>
                <a:lnTo>
                  <a:pt x="21049" y="8984"/>
                </a:lnTo>
                <a:lnTo>
                  <a:pt x="21040" y="8984"/>
                </a:lnTo>
                <a:lnTo>
                  <a:pt x="21032" y="8992"/>
                </a:lnTo>
                <a:lnTo>
                  <a:pt x="21023" y="8992"/>
                </a:lnTo>
                <a:lnTo>
                  <a:pt x="21014" y="8992"/>
                </a:lnTo>
                <a:lnTo>
                  <a:pt x="21014" y="8984"/>
                </a:lnTo>
                <a:lnTo>
                  <a:pt x="21005" y="8975"/>
                </a:lnTo>
                <a:lnTo>
                  <a:pt x="20996" y="8966"/>
                </a:lnTo>
                <a:lnTo>
                  <a:pt x="20987" y="8966"/>
                </a:lnTo>
                <a:lnTo>
                  <a:pt x="20970" y="8966"/>
                </a:lnTo>
                <a:lnTo>
                  <a:pt x="20961" y="8966"/>
                </a:lnTo>
                <a:lnTo>
                  <a:pt x="20952" y="8975"/>
                </a:lnTo>
                <a:lnTo>
                  <a:pt x="20943" y="8975"/>
                </a:lnTo>
                <a:lnTo>
                  <a:pt x="20943" y="8984"/>
                </a:lnTo>
                <a:lnTo>
                  <a:pt x="20943" y="8992"/>
                </a:lnTo>
                <a:lnTo>
                  <a:pt x="20943" y="9001"/>
                </a:lnTo>
                <a:lnTo>
                  <a:pt x="20943" y="9010"/>
                </a:lnTo>
                <a:lnTo>
                  <a:pt x="20952" y="9010"/>
                </a:lnTo>
                <a:lnTo>
                  <a:pt x="20952" y="9019"/>
                </a:lnTo>
                <a:lnTo>
                  <a:pt x="20961" y="9019"/>
                </a:lnTo>
                <a:lnTo>
                  <a:pt x="20970" y="9019"/>
                </a:lnTo>
                <a:lnTo>
                  <a:pt x="20970" y="9010"/>
                </a:lnTo>
                <a:lnTo>
                  <a:pt x="20979" y="9010"/>
                </a:lnTo>
                <a:lnTo>
                  <a:pt x="20987" y="9010"/>
                </a:lnTo>
                <a:lnTo>
                  <a:pt x="20996" y="9010"/>
                </a:lnTo>
                <a:lnTo>
                  <a:pt x="21014" y="9001"/>
                </a:lnTo>
                <a:lnTo>
                  <a:pt x="21023" y="9001"/>
                </a:lnTo>
                <a:lnTo>
                  <a:pt x="21040" y="9001"/>
                </a:lnTo>
                <a:lnTo>
                  <a:pt x="21049" y="9001"/>
                </a:lnTo>
                <a:lnTo>
                  <a:pt x="21049" y="8992"/>
                </a:lnTo>
                <a:lnTo>
                  <a:pt x="21058" y="8984"/>
                </a:lnTo>
                <a:lnTo>
                  <a:pt x="21058" y="8992"/>
                </a:lnTo>
                <a:lnTo>
                  <a:pt x="21058" y="9001"/>
                </a:lnTo>
                <a:lnTo>
                  <a:pt x="21067" y="9001"/>
                </a:lnTo>
                <a:lnTo>
                  <a:pt x="21084" y="8992"/>
                </a:lnTo>
                <a:lnTo>
                  <a:pt x="21093" y="9001"/>
                </a:lnTo>
                <a:lnTo>
                  <a:pt x="21093" y="8992"/>
                </a:lnTo>
                <a:lnTo>
                  <a:pt x="21084" y="8992"/>
                </a:lnTo>
                <a:close/>
                <a:moveTo>
                  <a:pt x="20996" y="8966"/>
                </a:moveTo>
                <a:lnTo>
                  <a:pt x="21005" y="8948"/>
                </a:lnTo>
                <a:lnTo>
                  <a:pt x="20996" y="8948"/>
                </a:lnTo>
                <a:lnTo>
                  <a:pt x="20996" y="8957"/>
                </a:lnTo>
                <a:close/>
                <a:moveTo>
                  <a:pt x="21579" y="9028"/>
                </a:moveTo>
                <a:lnTo>
                  <a:pt x="21596" y="9019"/>
                </a:lnTo>
                <a:lnTo>
                  <a:pt x="21605" y="9019"/>
                </a:lnTo>
                <a:lnTo>
                  <a:pt x="21614" y="9019"/>
                </a:lnTo>
                <a:lnTo>
                  <a:pt x="21623" y="9010"/>
                </a:lnTo>
                <a:lnTo>
                  <a:pt x="21631" y="9010"/>
                </a:lnTo>
                <a:lnTo>
                  <a:pt x="21640" y="9010"/>
                </a:lnTo>
                <a:lnTo>
                  <a:pt x="21649" y="9010"/>
                </a:lnTo>
                <a:lnTo>
                  <a:pt x="21658" y="9001"/>
                </a:lnTo>
                <a:lnTo>
                  <a:pt x="21667" y="8992"/>
                </a:lnTo>
                <a:lnTo>
                  <a:pt x="21676" y="8992"/>
                </a:lnTo>
                <a:lnTo>
                  <a:pt x="21684" y="8992"/>
                </a:lnTo>
                <a:lnTo>
                  <a:pt x="21702" y="8984"/>
                </a:lnTo>
                <a:lnTo>
                  <a:pt x="21711" y="8966"/>
                </a:lnTo>
                <a:lnTo>
                  <a:pt x="21693" y="8966"/>
                </a:lnTo>
                <a:lnTo>
                  <a:pt x="21693" y="8957"/>
                </a:lnTo>
                <a:lnTo>
                  <a:pt x="21684" y="8966"/>
                </a:lnTo>
                <a:lnTo>
                  <a:pt x="21676" y="8966"/>
                </a:lnTo>
                <a:lnTo>
                  <a:pt x="21667" y="8975"/>
                </a:lnTo>
                <a:lnTo>
                  <a:pt x="21658" y="8975"/>
                </a:lnTo>
                <a:lnTo>
                  <a:pt x="21631" y="8975"/>
                </a:lnTo>
                <a:lnTo>
                  <a:pt x="21614" y="8975"/>
                </a:lnTo>
                <a:lnTo>
                  <a:pt x="21605" y="8975"/>
                </a:lnTo>
                <a:lnTo>
                  <a:pt x="21570" y="8984"/>
                </a:lnTo>
                <a:lnTo>
                  <a:pt x="21561" y="8984"/>
                </a:lnTo>
                <a:lnTo>
                  <a:pt x="21552" y="8992"/>
                </a:lnTo>
                <a:lnTo>
                  <a:pt x="21543" y="9001"/>
                </a:lnTo>
                <a:lnTo>
                  <a:pt x="21534" y="9010"/>
                </a:lnTo>
                <a:lnTo>
                  <a:pt x="21526" y="9019"/>
                </a:lnTo>
                <a:lnTo>
                  <a:pt x="21517" y="9019"/>
                </a:lnTo>
                <a:lnTo>
                  <a:pt x="21490" y="9028"/>
                </a:lnTo>
                <a:lnTo>
                  <a:pt x="21473" y="9036"/>
                </a:lnTo>
                <a:lnTo>
                  <a:pt x="21464" y="9045"/>
                </a:lnTo>
                <a:lnTo>
                  <a:pt x="21455" y="9054"/>
                </a:lnTo>
                <a:lnTo>
                  <a:pt x="21446" y="9063"/>
                </a:lnTo>
                <a:lnTo>
                  <a:pt x="21446" y="9072"/>
                </a:lnTo>
                <a:lnTo>
                  <a:pt x="21446" y="9081"/>
                </a:lnTo>
                <a:lnTo>
                  <a:pt x="21446" y="9089"/>
                </a:lnTo>
                <a:lnTo>
                  <a:pt x="21455" y="9089"/>
                </a:lnTo>
                <a:lnTo>
                  <a:pt x="21446" y="9089"/>
                </a:lnTo>
                <a:lnTo>
                  <a:pt x="21446" y="9098"/>
                </a:lnTo>
                <a:lnTo>
                  <a:pt x="21446" y="9107"/>
                </a:lnTo>
                <a:lnTo>
                  <a:pt x="21455" y="9107"/>
                </a:lnTo>
                <a:lnTo>
                  <a:pt x="21464" y="9107"/>
                </a:lnTo>
                <a:lnTo>
                  <a:pt x="21473" y="9107"/>
                </a:lnTo>
                <a:lnTo>
                  <a:pt x="21481" y="9098"/>
                </a:lnTo>
                <a:lnTo>
                  <a:pt x="21499" y="9098"/>
                </a:lnTo>
                <a:lnTo>
                  <a:pt x="21508" y="9089"/>
                </a:lnTo>
                <a:lnTo>
                  <a:pt x="21517" y="9081"/>
                </a:lnTo>
                <a:lnTo>
                  <a:pt x="21526" y="9081"/>
                </a:lnTo>
                <a:lnTo>
                  <a:pt x="21534" y="9063"/>
                </a:lnTo>
                <a:lnTo>
                  <a:pt x="21543" y="9063"/>
                </a:lnTo>
                <a:lnTo>
                  <a:pt x="21543" y="9054"/>
                </a:lnTo>
                <a:lnTo>
                  <a:pt x="21561" y="9036"/>
                </a:lnTo>
                <a:close/>
                <a:moveTo>
                  <a:pt x="22258" y="8825"/>
                </a:moveTo>
                <a:lnTo>
                  <a:pt x="22258" y="8833"/>
                </a:lnTo>
                <a:close/>
                <a:moveTo>
                  <a:pt x="22170" y="8657"/>
                </a:moveTo>
                <a:lnTo>
                  <a:pt x="22161" y="8648"/>
                </a:lnTo>
                <a:lnTo>
                  <a:pt x="22161" y="8657"/>
                </a:lnTo>
                <a:lnTo>
                  <a:pt x="22170" y="8666"/>
                </a:lnTo>
                <a:lnTo>
                  <a:pt x="22178" y="8666"/>
                </a:lnTo>
                <a:close/>
                <a:moveTo>
                  <a:pt x="22223" y="8825"/>
                </a:moveTo>
                <a:lnTo>
                  <a:pt x="22214" y="8825"/>
                </a:lnTo>
                <a:lnTo>
                  <a:pt x="22214" y="8842"/>
                </a:lnTo>
                <a:lnTo>
                  <a:pt x="22214" y="8851"/>
                </a:lnTo>
                <a:lnTo>
                  <a:pt x="22223" y="8860"/>
                </a:lnTo>
                <a:lnTo>
                  <a:pt x="22231" y="8851"/>
                </a:lnTo>
                <a:lnTo>
                  <a:pt x="22240" y="8842"/>
                </a:lnTo>
                <a:lnTo>
                  <a:pt x="22240" y="8833"/>
                </a:lnTo>
                <a:lnTo>
                  <a:pt x="22249" y="8825"/>
                </a:lnTo>
                <a:lnTo>
                  <a:pt x="22240" y="8816"/>
                </a:lnTo>
                <a:lnTo>
                  <a:pt x="22231" y="8816"/>
                </a:lnTo>
                <a:lnTo>
                  <a:pt x="22223" y="8807"/>
                </a:lnTo>
                <a:lnTo>
                  <a:pt x="22214" y="8807"/>
                </a:lnTo>
                <a:lnTo>
                  <a:pt x="22214" y="8825"/>
                </a:lnTo>
                <a:close/>
                <a:moveTo>
                  <a:pt x="22258" y="8842"/>
                </a:moveTo>
                <a:lnTo>
                  <a:pt x="22258" y="8833"/>
                </a:lnTo>
                <a:lnTo>
                  <a:pt x="22258" y="8842"/>
                </a:lnTo>
                <a:lnTo>
                  <a:pt x="22249" y="8842"/>
                </a:lnTo>
                <a:close/>
                <a:moveTo>
                  <a:pt x="22267" y="8798"/>
                </a:moveTo>
                <a:lnTo>
                  <a:pt x="22267" y="8789"/>
                </a:lnTo>
                <a:lnTo>
                  <a:pt x="22258" y="8789"/>
                </a:lnTo>
                <a:lnTo>
                  <a:pt x="22267" y="8781"/>
                </a:lnTo>
                <a:lnTo>
                  <a:pt x="22258" y="8781"/>
                </a:lnTo>
                <a:lnTo>
                  <a:pt x="22258" y="8772"/>
                </a:lnTo>
                <a:lnTo>
                  <a:pt x="22258" y="8763"/>
                </a:lnTo>
                <a:lnTo>
                  <a:pt x="22258" y="8754"/>
                </a:lnTo>
                <a:lnTo>
                  <a:pt x="22249" y="8745"/>
                </a:lnTo>
                <a:lnTo>
                  <a:pt x="22240" y="8745"/>
                </a:lnTo>
                <a:lnTo>
                  <a:pt x="22240" y="8754"/>
                </a:lnTo>
                <a:lnTo>
                  <a:pt x="22231" y="8772"/>
                </a:lnTo>
                <a:lnTo>
                  <a:pt x="22223" y="8763"/>
                </a:lnTo>
                <a:lnTo>
                  <a:pt x="22223" y="8772"/>
                </a:lnTo>
                <a:lnTo>
                  <a:pt x="22231" y="8781"/>
                </a:lnTo>
                <a:lnTo>
                  <a:pt x="22231" y="8789"/>
                </a:lnTo>
                <a:lnTo>
                  <a:pt x="22223" y="8789"/>
                </a:lnTo>
                <a:lnTo>
                  <a:pt x="22223" y="8798"/>
                </a:lnTo>
                <a:lnTo>
                  <a:pt x="22231" y="8807"/>
                </a:lnTo>
                <a:lnTo>
                  <a:pt x="22240" y="8816"/>
                </a:lnTo>
                <a:lnTo>
                  <a:pt x="22258" y="8816"/>
                </a:lnTo>
                <a:lnTo>
                  <a:pt x="22258" y="8807"/>
                </a:lnTo>
                <a:close/>
                <a:moveTo>
                  <a:pt x="22408" y="9169"/>
                </a:moveTo>
                <a:lnTo>
                  <a:pt x="22399" y="9178"/>
                </a:lnTo>
                <a:lnTo>
                  <a:pt x="22399" y="9187"/>
                </a:lnTo>
                <a:lnTo>
                  <a:pt x="22390" y="9187"/>
                </a:lnTo>
                <a:lnTo>
                  <a:pt x="22399" y="9187"/>
                </a:lnTo>
                <a:lnTo>
                  <a:pt x="22408" y="9169"/>
                </a:lnTo>
                <a:lnTo>
                  <a:pt x="22408" y="9160"/>
                </a:lnTo>
                <a:close/>
                <a:moveTo>
                  <a:pt x="22267" y="8816"/>
                </a:moveTo>
                <a:lnTo>
                  <a:pt x="22267" y="8825"/>
                </a:lnTo>
                <a:lnTo>
                  <a:pt x="22275" y="8816"/>
                </a:lnTo>
                <a:close/>
                <a:moveTo>
                  <a:pt x="22364" y="9204"/>
                </a:moveTo>
                <a:lnTo>
                  <a:pt x="22381" y="9204"/>
                </a:lnTo>
                <a:lnTo>
                  <a:pt x="22390" y="9195"/>
                </a:lnTo>
                <a:lnTo>
                  <a:pt x="22373" y="9204"/>
                </a:lnTo>
                <a:close/>
                <a:moveTo>
                  <a:pt x="22099" y="9178"/>
                </a:moveTo>
                <a:lnTo>
                  <a:pt x="22108" y="9178"/>
                </a:lnTo>
                <a:lnTo>
                  <a:pt x="22108" y="9169"/>
                </a:lnTo>
                <a:lnTo>
                  <a:pt x="22108" y="9160"/>
                </a:lnTo>
                <a:lnTo>
                  <a:pt x="22099" y="9160"/>
                </a:lnTo>
                <a:lnTo>
                  <a:pt x="22099" y="9169"/>
                </a:lnTo>
                <a:close/>
                <a:moveTo>
                  <a:pt x="22037" y="8878"/>
                </a:moveTo>
                <a:lnTo>
                  <a:pt x="22037" y="8869"/>
                </a:lnTo>
                <a:lnTo>
                  <a:pt x="22028" y="8878"/>
                </a:lnTo>
                <a:lnTo>
                  <a:pt x="22020" y="8878"/>
                </a:lnTo>
                <a:lnTo>
                  <a:pt x="22020" y="8886"/>
                </a:lnTo>
                <a:lnTo>
                  <a:pt x="22011" y="8895"/>
                </a:lnTo>
                <a:lnTo>
                  <a:pt x="22002" y="8895"/>
                </a:lnTo>
                <a:lnTo>
                  <a:pt x="22002" y="8913"/>
                </a:lnTo>
                <a:lnTo>
                  <a:pt x="21993" y="8913"/>
                </a:lnTo>
                <a:lnTo>
                  <a:pt x="21993" y="8922"/>
                </a:lnTo>
                <a:lnTo>
                  <a:pt x="21993" y="8931"/>
                </a:lnTo>
                <a:lnTo>
                  <a:pt x="21993" y="8939"/>
                </a:lnTo>
                <a:lnTo>
                  <a:pt x="22002" y="8939"/>
                </a:lnTo>
                <a:lnTo>
                  <a:pt x="22011" y="8939"/>
                </a:lnTo>
                <a:lnTo>
                  <a:pt x="22011" y="8931"/>
                </a:lnTo>
                <a:lnTo>
                  <a:pt x="22020" y="8922"/>
                </a:lnTo>
                <a:lnTo>
                  <a:pt x="22020" y="8913"/>
                </a:lnTo>
                <a:lnTo>
                  <a:pt x="22028" y="8913"/>
                </a:lnTo>
                <a:lnTo>
                  <a:pt x="22037" y="8895"/>
                </a:lnTo>
                <a:lnTo>
                  <a:pt x="22037" y="8886"/>
                </a:lnTo>
                <a:close/>
                <a:moveTo>
                  <a:pt x="21914" y="8595"/>
                </a:moveTo>
                <a:lnTo>
                  <a:pt x="21914" y="8604"/>
                </a:lnTo>
                <a:lnTo>
                  <a:pt x="21931" y="8613"/>
                </a:lnTo>
                <a:lnTo>
                  <a:pt x="21940" y="8613"/>
                </a:lnTo>
                <a:lnTo>
                  <a:pt x="21958" y="8622"/>
                </a:lnTo>
                <a:lnTo>
                  <a:pt x="21976" y="8630"/>
                </a:lnTo>
                <a:lnTo>
                  <a:pt x="21976" y="8613"/>
                </a:lnTo>
                <a:lnTo>
                  <a:pt x="21967" y="8604"/>
                </a:lnTo>
                <a:lnTo>
                  <a:pt x="21967" y="8595"/>
                </a:lnTo>
                <a:lnTo>
                  <a:pt x="21958" y="8595"/>
                </a:lnTo>
                <a:lnTo>
                  <a:pt x="21958" y="8586"/>
                </a:lnTo>
                <a:lnTo>
                  <a:pt x="21958" y="8578"/>
                </a:lnTo>
                <a:lnTo>
                  <a:pt x="21940" y="8569"/>
                </a:lnTo>
                <a:lnTo>
                  <a:pt x="21931" y="8569"/>
                </a:lnTo>
                <a:lnTo>
                  <a:pt x="21923" y="8569"/>
                </a:lnTo>
                <a:lnTo>
                  <a:pt x="21914" y="8569"/>
                </a:lnTo>
                <a:lnTo>
                  <a:pt x="21896" y="8560"/>
                </a:lnTo>
                <a:lnTo>
                  <a:pt x="21887" y="8560"/>
                </a:lnTo>
                <a:lnTo>
                  <a:pt x="21878" y="8551"/>
                </a:lnTo>
                <a:lnTo>
                  <a:pt x="21870" y="8551"/>
                </a:lnTo>
                <a:lnTo>
                  <a:pt x="21870" y="8560"/>
                </a:lnTo>
                <a:lnTo>
                  <a:pt x="21861" y="8560"/>
                </a:lnTo>
                <a:lnTo>
                  <a:pt x="21852" y="8569"/>
                </a:lnTo>
                <a:lnTo>
                  <a:pt x="21843" y="8560"/>
                </a:lnTo>
                <a:lnTo>
                  <a:pt x="21834" y="8560"/>
                </a:lnTo>
                <a:lnTo>
                  <a:pt x="21826" y="8560"/>
                </a:lnTo>
                <a:lnTo>
                  <a:pt x="21808" y="8560"/>
                </a:lnTo>
                <a:lnTo>
                  <a:pt x="21781" y="8560"/>
                </a:lnTo>
                <a:lnTo>
                  <a:pt x="21773" y="8569"/>
                </a:lnTo>
                <a:lnTo>
                  <a:pt x="21755" y="8586"/>
                </a:lnTo>
                <a:lnTo>
                  <a:pt x="21755" y="8595"/>
                </a:lnTo>
                <a:lnTo>
                  <a:pt x="21764" y="8595"/>
                </a:lnTo>
                <a:lnTo>
                  <a:pt x="21755" y="8604"/>
                </a:lnTo>
                <a:lnTo>
                  <a:pt x="21764" y="8604"/>
                </a:lnTo>
                <a:lnTo>
                  <a:pt x="21773" y="8595"/>
                </a:lnTo>
                <a:lnTo>
                  <a:pt x="21773" y="8586"/>
                </a:lnTo>
                <a:lnTo>
                  <a:pt x="21773" y="8578"/>
                </a:lnTo>
                <a:lnTo>
                  <a:pt x="21781" y="8586"/>
                </a:lnTo>
                <a:lnTo>
                  <a:pt x="21790" y="8586"/>
                </a:lnTo>
                <a:lnTo>
                  <a:pt x="21799" y="8604"/>
                </a:lnTo>
                <a:lnTo>
                  <a:pt x="21808" y="8604"/>
                </a:lnTo>
                <a:lnTo>
                  <a:pt x="21817" y="8604"/>
                </a:lnTo>
                <a:lnTo>
                  <a:pt x="21817" y="8595"/>
                </a:lnTo>
                <a:lnTo>
                  <a:pt x="21826" y="8595"/>
                </a:lnTo>
                <a:lnTo>
                  <a:pt x="21826" y="8586"/>
                </a:lnTo>
                <a:lnTo>
                  <a:pt x="21834" y="8586"/>
                </a:lnTo>
                <a:lnTo>
                  <a:pt x="21834" y="8595"/>
                </a:lnTo>
                <a:lnTo>
                  <a:pt x="21843" y="8595"/>
                </a:lnTo>
                <a:lnTo>
                  <a:pt x="21852" y="8595"/>
                </a:lnTo>
                <a:lnTo>
                  <a:pt x="21861" y="8604"/>
                </a:lnTo>
                <a:lnTo>
                  <a:pt x="21870" y="8604"/>
                </a:lnTo>
                <a:lnTo>
                  <a:pt x="21878" y="8604"/>
                </a:lnTo>
                <a:lnTo>
                  <a:pt x="21878" y="8595"/>
                </a:lnTo>
                <a:lnTo>
                  <a:pt x="21887" y="8595"/>
                </a:lnTo>
                <a:lnTo>
                  <a:pt x="21905" y="8595"/>
                </a:lnTo>
                <a:close/>
                <a:moveTo>
                  <a:pt x="21887" y="8922"/>
                </a:moveTo>
                <a:lnTo>
                  <a:pt x="21887" y="8931"/>
                </a:lnTo>
                <a:lnTo>
                  <a:pt x="21896" y="8939"/>
                </a:lnTo>
                <a:lnTo>
                  <a:pt x="21905" y="8931"/>
                </a:lnTo>
                <a:lnTo>
                  <a:pt x="21896" y="8922"/>
                </a:lnTo>
                <a:close/>
                <a:moveTo>
                  <a:pt x="20864" y="8966"/>
                </a:moveTo>
                <a:lnTo>
                  <a:pt x="20855" y="8948"/>
                </a:lnTo>
                <a:lnTo>
                  <a:pt x="20846" y="8948"/>
                </a:lnTo>
                <a:lnTo>
                  <a:pt x="20837" y="8948"/>
                </a:lnTo>
                <a:lnTo>
                  <a:pt x="20829" y="8939"/>
                </a:lnTo>
                <a:lnTo>
                  <a:pt x="20820" y="8939"/>
                </a:lnTo>
                <a:lnTo>
                  <a:pt x="20811" y="8948"/>
                </a:lnTo>
                <a:lnTo>
                  <a:pt x="20802" y="8948"/>
                </a:lnTo>
                <a:lnTo>
                  <a:pt x="20785" y="8948"/>
                </a:lnTo>
                <a:lnTo>
                  <a:pt x="20776" y="8948"/>
                </a:lnTo>
                <a:lnTo>
                  <a:pt x="20767" y="8948"/>
                </a:lnTo>
                <a:lnTo>
                  <a:pt x="20776" y="8948"/>
                </a:lnTo>
                <a:lnTo>
                  <a:pt x="20776" y="8957"/>
                </a:lnTo>
                <a:lnTo>
                  <a:pt x="20776" y="8966"/>
                </a:lnTo>
                <a:lnTo>
                  <a:pt x="20785" y="8966"/>
                </a:lnTo>
                <a:lnTo>
                  <a:pt x="20793" y="8966"/>
                </a:lnTo>
                <a:lnTo>
                  <a:pt x="20802" y="8966"/>
                </a:lnTo>
                <a:lnTo>
                  <a:pt x="20811" y="8975"/>
                </a:lnTo>
                <a:lnTo>
                  <a:pt x="20820" y="8984"/>
                </a:lnTo>
                <a:lnTo>
                  <a:pt x="20820" y="8992"/>
                </a:lnTo>
                <a:lnTo>
                  <a:pt x="20820" y="9001"/>
                </a:lnTo>
                <a:lnTo>
                  <a:pt x="20829" y="9001"/>
                </a:lnTo>
                <a:lnTo>
                  <a:pt x="20829" y="8992"/>
                </a:lnTo>
                <a:lnTo>
                  <a:pt x="20829" y="8984"/>
                </a:lnTo>
                <a:lnTo>
                  <a:pt x="20837" y="8984"/>
                </a:lnTo>
                <a:lnTo>
                  <a:pt x="20855" y="8975"/>
                </a:lnTo>
                <a:lnTo>
                  <a:pt x="20855" y="8966"/>
                </a:lnTo>
                <a:close/>
                <a:moveTo>
                  <a:pt x="22108" y="8781"/>
                </a:moveTo>
                <a:lnTo>
                  <a:pt x="22117" y="8789"/>
                </a:lnTo>
                <a:lnTo>
                  <a:pt x="22117" y="8781"/>
                </a:lnTo>
                <a:lnTo>
                  <a:pt x="22117" y="8772"/>
                </a:lnTo>
                <a:lnTo>
                  <a:pt x="22117" y="8763"/>
                </a:lnTo>
                <a:lnTo>
                  <a:pt x="22108" y="8763"/>
                </a:lnTo>
                <a:lnTo>
                  <a:pt x="22108" y="8772"/>
                </a:lnTo>
                <a:close/>
                <a:moveTo>
                  <a:pt x="21817" y="8869"/>
                </a:moveTo>
                <a:lnTo>
                  <a:pt x="21808" y="8869"/>
                </a:lnTo>
                <a:lnTo>
                  <a:pt x="21808" y="8878"/>
                </a:lnTo>
                <a:lnTo>
                  <a:pt x="21817" y="8878"/>
                </a:lnTo>
                <a:close/>
                <a:moveTo>
                  <a:pt x="22046" y="8869"/>
                </a:moveTo>
                <a:lnTo>
                  <a:pt x="22046" y="8878"/>
                </a:lnTo>
                <a:lnTo>
                  <a:pt x="22055" y="8878"/>
                </a:lnTo>
                <a:lnTo>
                  <a:pt x="22055" y="8869"/>
                </a:lnTo>
                <a:close/>
                <a:moveTo>
                  <a:pt x="21358" y="6107"/>
                </a:moveTo>
                <a:lnTo>
                  <a:pt x="21358" y="6099"/>
                </a:lnTo>
                <a:lnTo>
                  <a:pt x="21349" y="6099"/>
                </a:lnTo>
                <a:lnTo>
                  <a:pt x="21349" y="6107"/>
                </a:lnTo>
                <a:close/>
                <a:moveTo>
                  <a:pt x="20546" y="8145"/>
                </a:moveTo>
                <a:lnTo>
                  <a:pt x="20537" y="8145"/>
                </a:lnTo>
                <a:lnTo>
                  <a:pt x="20537" y="8154"/>
                </a:lnTo>
                <a:lnTo>
                  <a:pt x="20537" y="8172"/>
                </a:lnTo>
                <a:lnTo>
                  <a:pt x="20546" y="8172"/>
                </a:lnTo>
                <a:lnTo>
                  <a:pt x="20546" y="8163"/>
                </a:lnTo>
                <a:lnTo>
                  <a:pt x="20546" y="8154"/>
                </a:lnTo>
                <a:close/>
                <a:moveTo>
                  <a:pt x="20476" y="6786"/>
                </a:moveTo>
                <a:lnTo>
                  <a:pt x="20467" y="6786"/>
                </a:lnTo>
                <a:lnTo>
                  <a:pt x="20458" y="6795"/>
                </a:lnTo>
                <a:lnTo>
                  <a:pt x="20467" y="6795"/>
                </a:lnTo>
                <a:lnTo>
                  <a:pt x="20476" y="6795"/>
                </a:lnTo>
                <a:lnTo>
                  <a:pt x="20485" y="6795"/>
                </a:lnTo>
                <a:lnTo>
                  <a:pt x="20485" y="6786"/>
                </a:lnTo>
                <a:close/>
                <a:moveTo>
                  <a:pt x="20635" y="6742"/>
                </a:moveTo>
                <a:lnTo>
                  <a:pt x="20626" y="6751"/>
                </a:lnTo>
                <a:close/>
                <a:moveTo>
                  <a:pt x="20740" y="6698"/>
                </a:moveTo>
                <a:lnTo>
                  <a:pt x="20740" y="6689"/>
                </a:lnTo>
                <a:lnTo>
                  <a:pt x="20732" y="6698"/>
                </a:lnTo>
                <a:lnTo>
                  <a:pt x="20723" y="6698"/>
                </a:lnTo>
                <a:lnTo>
                  <a:pt x="20732" y="6698"/>
                </a:lnTo>
                <a:close/>
                <a:moveTo>
                  <a:pt x="20643" y="6751"/>
                </a:moveTo>
                <a:lnTo>
                  <a:pt x="20652" y="6751"/>
                </a:lnTo>
                <a:lnTo>
                  <a:pt x="20652" y="6742"/>
                </a:lnTo>
                <a:lnTo>
                  <a:pt x="20652" y="6733"/>
                </a:lnTo>
                <a:lnTo>
                  <a:pt x="20643" y="6733"/>
                </a:lnTo>
                <a:lnTo>
                  <a:pt x="20643" y="6742"/>
                </a:lnTo>
                <a:close/>
                <a:moveTo>
                  <a:pt x="20308" y="8074"/>
                </a:moveTo>
                <a:lnTo>
                  <a:pt x="20299" y="8083"/>
                </a:lnTo>
                <a:lnTo>
                  <a:pt x="20308" y="8083"/>
                </a:lnTo>
                <a:lnTo>
                  <a:pt x="20317" y="8083"/>
                </a:lnTo>
                <a:lnTo>
                  <a:pt x="20326" y="8074"/>
                </a:lnTo>
                <a:lnTo>
                  <a:pt x="20326" y="8066"/>
                </a:lnTo>
                <a:lnTo>
                  <a:pt x="20326" y="8057"/>
                </a:lnTo>
                <a:lnTo>
                  <a:pt x="20317" y="8048"/>
                </a:lnTo>
                <a:lnTo>
                  <a:pt x="20317" y="8039"/>
                </a:lnTo>
                <a:lnTo>
                  <a:pt x="20308" y="8048"/>
                </a:lnTo>
                <a:lnTo>
                  <a:pt x="20299" y="8057"/>
                </a:lnTo>
                <a:lnTo>
                  <a:pt x="20299" y="8066"/>
                </a:lnTo>
                <a:lnTo>
                  <a:pt x="20317" y="8074"/>
                </a:lnTo>
                <a:close/>
                <a:moveTo>
                  <a:pt x="20370" y="8260"/>
                </a:moveTo>
                <a:lnTo>
                  <a:pt x="20370" y="8269"/>
                </a:lnTo>
                <a:lnTo>
                  <a:pt x="20361" y="8286"/>
                </a:lnTo>
                <a:lnTo>
                  <a:pt x="20361" y="8295"/>
                </a:lnTo>
                <a:lnTo>
                  <a:pt x="20361" y="8313"/>
                </a:lnTo>
                <a:lnTo>
                  <a:pt x="20361" y="8322"/>
                </a:lnTo>
                <a:lnTo>
                  <a:pt x="20379" y="8330"/>
                </a:lnTo>
                <a:lnTo>
                  <a:pt x="20379" y="8339"/>
                </a:lnTo>
                <a:lnTo>
                  <a:pt x="20387" y="8348"/>
                </a:lnTo>
                <a:lnTo>
                  <a:pt x="20379" y="8366"/>
                </a:lnTo>
                <a:lnTo>
                  <a:pt x="20379" y="8375"/>
                </a:lnTo>
                <a:lnTo>
                  <a:pt x="20379" y="8383"/>
                </a:lnTo>
                <a:lnTo>
                  <a:pt x="20387" y="8392"/>
                </a:lnTo>
                <a:lnTo>
                  <a:pt x="20396" y="8401"/>
                </a:lnTo>
                <a:lnTo>
                  <a:pt x="20387" y="8401"/>
                </a:lnTo>
                <a:lnTo>
                  <a:pt x="20387" y="8410"/>
                </a:lnTo>
                <a:lnTo>
                  <a:pt x="20396" y="8419"/>
                </a:lnTo>
                <a:lnTo>
                  <a:pt x="20405" y="8419"/>
                </a:lnTo>
                <a:lnTo>
                  <a:pt x="20423" y="8419"/>
                </a:lnTo>
                <a:lnTo>
                  <a:pt x="20432" y="8427"/>
                </a:lnTo>
                <a:lnTo>
                  <a:pt x="20440" y="8436"/>
                </a:lnTo>
                <a:lnTo>
                  <a:pt x="20440" y="8445"/>
                </a:lnTo>
                <a:lnTo>
                  <a:pt x="20440" y="8454"/>
                </a:lnTo>
                <a:lnTo>
                  <a:pt x="20449" y="8463"/>
                </a:lnTo>
                <a:lnTo>
                  <a:pt x="20440" y="8472"/>
                </a:lnTo>
                <a:lnTo>
                  <a:pt x="20440" y="8480"/>
                </a:lnTo>
                <a:lnTo>
                  <a:pt x="20440" y="8489"/>
                </a:lnTo>
                <a:lnTo>
                  <a:pt x="20449" y="8489"/>
                </a:lnTo>
                <a:lnTo>
                  <a:pt x="20449" y="8498"/>
                </a:lnTo>
                <a:lnTo>
                  <a:pt x="20449" y="8516"/>
                </a:lnTo>
                <a:lnTo>
                  <a:pt x="20458" y="8551"/>
                </a:lnTo>
                <a:lnTo>
                  <a:pt x="20458" y="8569"/>
                </a:lnTo>
                <a:lnTo>
                  <a:pt x="20467" y="8569"/>
                </a:lnTo>
                <a:lnTo>
                  <a:pt x="20485" y="8560"/>
                </a:lnTo>
                <a:lnTo>
                  <a:pt x="20493" y="8569"/>
                </a:lnTo>
                <a:lnTo>
                  <a:pt x="20502" y="8569"/>
                </a:lnTo>
                <a:lnTo>
                  <a:pt x="20511" y="8560"/>
                </a:lnTo>
                <a:lnTo>
                  <a:pt x="20502" y="8569"/>
                </a:lnTo>
                <a:lnTo>
                  <a:pt x="20511" y="8578"/>
                </a:lnTo>
                <a:lnTo>
                  <a:pt x="20520" y="8578"/>
                </a:lnTo>
                <a:lnTo>
                  <a:pt x="20537" y="8569"/>
                </a:lnTo>
                <a:lnTo>
                  <a:pt x="20546" y="8569"/>
                </a:lnTo>
                <a:lnTo>
                  <a:pt x="20555" y="8569"/>
                </a:lnTo>
                <a:lnTo>
                  <a:pt x="20564" y="8569"/>
                </a:lnTo>
                <a:lnTo>
                  <a:pt x="20564" y="8560"/>
                </a:lnTo>
                <a:lnTo>
                  <a:pt x="20573" y="8569"/>
                </a:lnTo>
                <a:lnTo>
                  <a:pt x="20573" y="8578"/>
                </a:lnTo>
                <a:lnTo>
                  <a:pt x="20582" y="8595"/>
                </a:lnTo>
                <a:lnTo>
                  <a:pt x="20582" y="8604"/>
                </a:lnTo>
                <a:lnTo>
                  <a:pt x="20573" y="8613"/>
                </a:lnTo>
                <a:lnTo>
                  <a:pt x="20582" y="8613"/>
                </a:lnTo>
                <a:lnTo>
                  <a:pt x="20590" y="8613"/>
                </a:lnTo>
                <a:lnTo>
                  <a:pt x="20599" y="8595"/>
                </a:lnTo>
                <a:lnTo>
                  <a:pt x="20608" y="8595"/>
                </a:lnTo>
                <a:lnTo>
                  <a:pt x="20626" y="8595"/>
                </a:lnTo>
                <a:lnTo>
                  <a:pt x="20635" y="8604"/>
                </a:lnTo>
                <a:lnTo>
                  <a:pt x="20643" y="8595"/>
                </a:lnTo>
                <a:lnTo>
                  <a:pt x="20661" y="8586"/>
                </a:lnTo>
                <a:lnTo>
                  <a:pt x="20670" y="8569"/>
                </a:lnTo>
                <a:lnTo>
                  <a:pt x="20687" y="8586"/>
                </a:lnTo>
                <a:lnTo>
                  <a:pt x="20696" y="8586"/>
                </a:lnTo>
                <a:lnTo>
                  <a:pt x="20705" y="8586"/>
                </a:lnTo>
                <a:lnTo>
                  <a:pt x="20714" y="8586"/>
                </a:lnTo>
                <a:lnTo>
                  <a:pt x="20714" y="8595"/>
                </a:lnTo>
                <a:lnTo>
                  <a:pt x="20714" y="8604"/>
                </a:lnTo>
                <a:lnTo>
                  <a:pt x="20723" y="8604"/>
                </a:lnTo>
                <a:lnTo>
                  <a:pt x="20732" y="8595"/>
                </a:lnTo>
                <a:lnTo>
                  <a:pt x="20740" y="8595"/>
                </a:lnTo>
                <a:lnTo>
                  <a:pt x="20749" y="8595"/>
                </a:lnTo>
                <a:lnTo>
                  <a:pt x="20758" y="8595"/>
                </a:lnTo>
                <a:lnTo>
                  <a:pt x="20758" y="8586"/>
                </a:lnTo>
                <a:lnTo>
                  <a:pt x="20758" y="8595"/>
                </a:lnTo>
                <a:lnTo>
                  <a:pt x="20758" y="8604"/>
                </a:lnTo>
                <a:lnTo>
                  <a:pt x="20767" y="8604"/>
                </a:lnTo>
                <a:lnTo>
                  <a:pt x="20776" y="8595"/>
                </a:lnTo>
                <a:lnTo>
                  <a:pt x="20776" y="8604"/>
                </a:lnTo>
                <a:lnTo>
                  <a:pt x="20785" y="8622"/>
                </a:lnTo>
                <a:lnTo>
                  <a:pt x="20785" y="8648"/>
                </a:lnTo>
                <a:lnTo>
                  <a:pt x="20785" y="8657"/>
                </a:lnTo>
                <a:lnTo>
                  <a:pt x="20829" y="8639"/>
                </a:lnTo>
                <a:lnTo>
                  <a:pt x="20882" y="8613"/>
                </a:lnTo>
                <a:lnTo>
                  <a:pt x="20882" y="8604"/>
                </a:lnTo>
                <a:lnTo>
                  <a:pt x="20890" y="8595"/>
                </a:lnTo>
                <a:lnTo>
                  <a:pt x="20899" y="8586"/>
                </a:lnTo>
                <a:lnTo>
                  <a:pt x="20899" y="8578"/>
                </a:lnTo>
                <a:lnTo>
                  <a:pt x="20899" y="8569"/>
                </a:lnTo>
                <a:lnTo>
                  <a:pt x="20908" y="8569"/>
                </a:lnTo>
                <a:lnTo>
                  <a:pt x="20908" y="8560"/>
                </a:lnTo>
                <a:lnTo>
                  <a:pt x="20908" y="8551"/>
                </a:lnTo>
                <a:lnTo>
                  <a:pt x="20908" y="8542"/>
                </a:lnTo>
                <a:lnTo>
                  <a:pt x="20908" y="8533"/>
                </a:lnTo>
                <a:lnTo>
                  <a:pt x="20917" y="8533"/>
                </a:lnTo>
                <a:lnTo>
                  <a:pt x="20926" y="8533"/>
                </a:lnTo>
                <a:lnTo>
                  <a:pt x="20926" y="8525"/>
                </a:lnTo>
                <a:lnTo>
                  <a:pt x="20926" y="8516"/>
                </a:lnTo>
                <a:lnTo>
                  <a:pt x="20917" y="8507"/>
                </a:lnTo>
                <a:lnTo>
                  <a:pt x="20908" y="8507"/>
                </a:lnTo>
                <a:lnTo>
                  <a:pt x="20917" y="8498"/>
                </a:lnTo>
                <a:lnTo>
                  <a:pt x="20917" y="8489"/>
                </a:lnTo>
                <a:lnTo>
                  <a:pt x="20917" y="8480"/>
                </a:lnTo>
                <a:lnTo>
                  <a:pt x="20908" y="8480"/>
                </a:lnTo>
                <a:lnTo>
                  <a:pt x="20917" y="8472"/>
                </a:lnTo>
                <a:lnTo>
                  <a:pt x="20926" y="8472"/>
                </a:lnTo>
                <a:lnTo>
                  <a:pt x="20926" y="8463"/>
                </a:lnTo>
                <a:lnTo>
                  <a:pt x="20926" y="8454"/>
                </a:lnTo>
                <a:lnTo>
                  <a:pt x="20934" y="8454"/>
                </a:lnTo>
                <a:lnTo>
                  <a:pt x="20943" y="8445"/>
                </a:lnTo>
                <a:lnTo>
                  <a:pt x="20943" y="8436"/>
                </a:lnTo>
                <a:lnTo>
                  <a:pt x="20934" y="8436"/>
                </a:lnTo>
                <a:lnTo>
                  <a:pt x="20934" y="8427"/>
                </a:lnTo>
                <a:lnTo>
                  <a:pt x="20943" y="8436"/>
                </a:lnTo>
                <a:lnTo>
                  <a:pt x="20952" y="8436"/>
                </a:lnTo>
                <a:lnTo>
                  <a:pt x="20961" y="8436"/>
                </a:lnTo>
                <a:lnTo>
                  <a:pt x="20970" y="8427"/>
                </a:lnTo>
                <a:lnTo>
                  <a:pt x="20979" y="8419"/>
                </a:lnTo>
                <a:lnTo>
                  <a:pt x="20987" y="8419"/>
                </a:lnTo>
                <a:lnTo>
                  <a:pt x="20996" y="8410"/>
                </a:lnTo>
                <a:lnTo>
                  <a:pt x="20996" y="8401"/>
                </a:lnTo>
                <a:lnTo>
                  <a:pt x="20996" y="8392"/>
                </a:lnTo>
                <a:lnTo>
                  <a:pt x="20987" y="8375"/>
                </a:lnTo>
                <a:lnTo>
                  <a:pt x="20987" y="8366"/>
                </a:lnTo>
                <a:lnTo>
                  <a:pt x="20996" y="8330"/>
                </a:lnTo>
                <a:lnTo>
                  <a:pt x="21014" y="8295"/>
                </a:lnTo>
                <a:lnTo>
                  <a:pt x="21023" y="8295"/>
                </a:lnTo>
                <a:lnTo>
                  <a:pt x="21023" y="8286"/>
                </a:lnTo>
                <a:lnTo>
                  <a:pt x="21032" y="8286"/>
                </a:lnTo>
                <a:lnTo>
                  <a:pt x="21032" y="8277"/>
                </a:lnTo>
                <a:lnTo>
                  <a:pt x="21023" y="8269"/>
                </a:lnTo>
                <a:lnTo>
                  <a:pt x="21032" y="8277"/>
                </a:lnTo>
                <a:lnTo>
                  <a:pt x="21040" y="8286"/>
                </a:lnTo>
                <a:lnTo>
                  <a:pt x="21049" y="8286"/>
                </a:lnTo>
                <a:lnTo>
                  <a:pt x="21058" y="8286"/>
                </a:lnTo>
                <a:lnTo>
                  <a:pt x="21067" y="8295"/>
                </a:lnTo>
                <a:lnTo>
                  <a:pt x="21084" y="8286"/>
                </a:lnTo>
                <a:lnTo>
                  <a:pt x="21093" y="8286"/>
                </a:lnTo>
                <a:lnTo>
                  <a:pt x="21102" y="8277"/>
                </a:lnTo>
                <a:lnTo>
                  <a:pt x="21093" y="8269"/>
                </a:lnTo>
                <a:lnTo>
                  <a:pt x="21076" y="8251"/>
                </a:lnTo>
                <a:lnTo>
                  <a:pt x="21067" y="8251"/>
                </a:lnTo>
                <a:lnTo>
                  <a:pt x="21040" y="8233"/>
                </a:lnTo>
                <a:lnTo>
                  <a:pt x="21040" y="8225"/>
                </a:lnTo>
                <a:lnTo>
                  <a:pt x="21023" y="8216"/>
                </a:lnTo>
                <a:lnTo>
                  <a:pt x="21023" y="8207"/>
                </a:lnTo>
                <a:lnTo>
                  <a:pt x="21014" y="8207"/>
                </a:lnTo>
                <a:lnTo>
                  <a:pt x="21023" y="8198"/>
                </a:lnTo>
                <a:lnTo>
                  <a:pt x="21032" y="8189"/>
                </a:lnTo>
                <a:lnTo>
                  <a:pt x="21032" y="8180"/>
                </a:lnTo>
                <a:lnTo>
                  <a:pt x="21023" y="8163"/>
                </a:lnTo>
                <a:lnTo>
                  <a:pt x="21014" y="8154"/>
                </a:lnTo>
                <a:lnTo>
                  <a:pt x="21014" y="8145"/>
                </a:lnTo>
                <a:lnTo>
                  <a:pt x="21005" y="8145"/>
                </a:lnTo>
                <a:lnTo>
                  <a:pt x="21005" y="8136"/>
                </a:lnTo>
                <a:lnTo>
                  <a:pt x="20996" y="8136"/>
                </a:lnTo>
                <a:lnTo>
                  <a:pt x="21005" y="8136"/>
                </a:lnTo>
                <a:lnTo>
                  <a:pt x="21005" y="8127"/>
                </a:lnTo>
                <a:lnTo>
                  <a:pt x="20996" y="8127"/>
                </a:lnTo>
                <a:lnTo>
                  <a:pt x="20987" y="8119"/>
                </a:lnTo>
                <a:lnTo>
                  <a:pt x="20979" y="8110"/>
                </a:lnTo>
                <a:lnTo>
                  <a:pt x="20987" y="8101"/>
                </a:lnTo>
                <a:lnTo>
                  <a:pt x="20979" y="8101"/>
                </a:lnTo>
                <a:lnTo>
                  <a:pt x="20970" y="8092"/>
                </a:lnTo>
                <a:lnTo>
                  <a:pt x="20970" y="8083"/>
                </a:lnTo>
                <a:lnTo>
                  <a:pt x="20961" y="8083"/>
                </a:lnTo>
                <a:lnTo>
                  <a:pt x="20970" y="8083"/>
                </a:lnTo>
                <a:lnTo>
                  <a:pt x="20979" y="8083"/>
                </a:lnTo>
                <a:lnTo>
                  <a:pt x="20987" y="8083"/>
                </a:lnTo>
                <a:lnTo>
                  <a:pt x="20996" y="8083"/>
                </a:lnTo>
                <a:lnTo>
                  <a:pt x="20996" y="8074"/>
                </a:lnTo>
                <a:lnTo>
                  <a:pt x="20996" y="8083"/>
                </a:lnTo>
                <a:lnTo>
                  <a:pt x="21005" y="8083"/>
                </a:lnTo>
                <a:lnTo>
                  <a:pt x="21014" y="8083"/>
                </a:lnTo>
                <a:lnTo>
                  <a:pt x="21014" y="8074"/>
                </a:lnTo>
                <a:lnTo>
                  <a:pt x="21005" y="8066"/>
                </a:lnTo>
                <a:lnTo>
                  <a:pt x="20996" y="8066"/>
                </a:lnTo>
                <a:lnTo>
                  <a:pt x="20996" y="8057"/>
                </a:lnTo>
                <a:lnTo>
                  <a:pt x="20987" y="8057"/>
                </a:lnTo>
                <a:lnTo>
                  <a:pt x="20996" y="8048"/>
                </a:lnTo>
                <a:lnTo>
                  <a:pt x="21005" y="8048"/>
                </a:lnTo>
                <a:lnTo>
                  <a:pt x="21005" y="8039"/>
                </a:lnTo>
                <a:lnTo>
                  <a:pt x="21005" y="8030"/>
                </a:lnTo>
                <a:lnTo>
                  <a:pt x="21014" y="8030"/>
                </a:lnTo>
                <a:lnTo>
                  <a:pt x="21023" y="8039"/>
                </a:lnTo>
                <a:lnTo>
                  <a:pt x="21032" y="8039"/>
                </a:lnTo>
                <a:lnTo>
                  <a:pt x="21040" y="8039"/>
                </a:lnTo>
                <a:lnTo>
                  <a:pt x="21049" y="8039"/>
                </a:lnTo>
                <a:lnTo>
                  <a:pt x="21058" y="8030"/>
                </a:lnTo>
                <a:lnTo>
                  <a:pt x="21067" y="8030"/>
                </a:lnTo>
                <a:lnTo>
                  <a:pt x="21076" y="8030"/>
                </a:lnTo>
                <a:lnTo>
                  <a:pt x="21076" y="8022"/>
                </a:lnTo>
                <a:lnTo>
                  <a:pt x="21058" y="8013"/>
                </a:lnTo>
                <a:lnTo>
                  <a:pt x="21040" y="7995"/>
                </a:lnTo>
                <a:lnTo>
                  <a:pt x="21049" y="7986"/>
                </a:lnTo>
                <a:lnTo>
                  <a:pt x="21058" y="7986"/>
                </a:lnTo>
                <a:lnTo>
                  <a:pt x="21076" y="7986"/>
                </a:lnTo>
                <a:lnTo>
                  <a:pt x="21084" y="7986"/>
                </a:lnTo>
                <a:lnTo>
                  <a:pt x="21102" y="7986"/>
                </a:lnTo>
                <a:lnTo>
                  <a:pt x="21111" y="7977"/>
                </a:lnTo>
                <a:lnTo>
                  <a:pt x="21120" y="7977"/>
                </a:lnTo>
                <a:lnTo>
                  <a:pt x="21120" y="7969"/>
                </a:lnTo>
                <a:lnTo>
                  <a:pt x="21120" y="7960"/>
                </a:lnTo>
                <a:lnTo>
                  <a:pt x="21120" y="7951"/>
                </a:lnTo>
                <a:lnTo>
                  <a:pt x="21111" y="7951"/>
                </a:lnTo>
                <a:lnTo>
                  <a:pt x="21102" y="7951"/>
                </a:lnTo>
                <a:lnTo>
                  <a:pt x="21084" y="7942"/>
                </a:lnTo>
                <a:lnTo>
                  <a:pt x="21076" y="7942"/>
                </a:lnTo>
                <a:lnTo>
                  <a:pt x="21076" y="7933"/>
                </a:lnTo>
                <a:lnTo>
                  <a:pt x="21067" y="7933"/>
                </a:lnTo>
                <a:lnTo>
                  <a:pt x="21058" y="7924"/>
                </a:lnTo>
                <a:lnTo>
                  <a:pt x="21049" y="7924"/>
                </a:lnTo>
                <a:lnTo>
                  <a:pt x="21040" y="7933"/>
                </a:lnTo>
                <a:lnTo>
                  <a:pt x="21032" y="7933"/>
                </a:lnTo>
                <a:lnTo>
                  <a:pt x="21023" y="7933"/>
                </a:lnTo>
                <a:lnTo>
                  <a:pt x="21023" y="7924"/>
                </a:lnTo>
                <a:lnTo>
                  <a:pt x="21040" y="7924"/>
                </a:lnTo>
                <a:lnTo>
                  <a:pt x="21032" y="7916"/>
                </a:lnTo>
                <a:lnTo>
                  <a:pt x="21032" y="7907"/>
                </a:lnTo>
                <a:lnTo>
                  <a:pt x="21023" y="7916"/>
                </a:lnTo>
                <a:lnTo>
                  <a:pt x="21014" y="7916"/>
                </a:lnTo>
                <a:lnTo>
                  <a:pt x="20996" y="7924"/>
                </a:lnTo>
                <a:lnTo>
                  <a:pt x="21005" y="7916"/>
                </a:lnTo>
                <a:lnTo>
                  <a:pt x="21005" y="7907"/>
                </a:lnTo>
                <a:lnTo>
                  <a:pt x="21005" y="7898"/>
                </a:lnTo>
                <a:lnTo>
                  <a:pt x="21005" y="7889"/>
                </a:lnTo>
                <a:lnTo>
                  <a:pt x="21005" y="7880"/>
                </a:lnTo>
                <a:lnTo>
                  <a:pt x="21005" y="7871"/>
                </a:lnTo>
                <a:lnTo>
                  <a:pt x="20996" y="7871"/>
                </a:lnTo>
                <a:lnTo>
                  <a:pt x="20987" y="7871"/>
                </a:lnTo>
                <a:lnTo>
                  <a:pt x="20979" y="7863"/>
                </a:lnTo>
                <a:lnTo>
                  <a:pt x="20979" y="7854"/>
                </a:lnTo>
                <a:lnTo>
                  <a:pt x="20979" y="7845"/>
                </a:lnTo>
                <a:lnTo>
                  <a:pt x="20970" y="7845"/>
                </a:lnTo>
                <a:lnTo>
                  <a:pt x="20961" y="7845"/>
                </a:lnTo>
                <a:lnTo>
                  <a:pt x="20961" y="7854"/>
                </a:lnTo>
                <a:lnTo>
                  <a:pt x="20952" y="7863"/>
                </a:lnTo>
                <a:lnTo>
                  <a:pt x="20943" y="7871"/>
                </a:lnTo>
                <a:lnTo>
                  <a:pt x="20943" y="7863"/>
                </a:lnTo>
                <a:lnTo>
                  <a:pt x="20943" y="7854"/>
                </a:lnTo>
                <a:lnTo>
                  <a:pt x="20943" y="7845"/>
                </a:lnTo>
                <a:lnTo>
                  <a:pt x="20943" y="7836"/>
                </a:lnTo>
                <a:lnTo>
                  <a:pt x="20943" y="7845"/>
                </a:lnTo>
                <a:lnTo>
                  <a:pt x="20926" y="7871"/>
                </a:lnTo>
                <a:lnTo>
                  <a:pt x="20917" y="7871"/>
                </a:lnTo>
                <a:lnTo>
                  <a:pt x="20890" y="7907"/>
                </a:lnTo>
                <a:lnTo>
                  <a:pt x="20890" y="7916"/>
                </a:lnTo>
                <a:lnTo>
                  <a:pt x="20890" y="7924"/>
                </a:lnTo>
                <a:lnTo>
                  <a:pt x="20882" y="7933"/>
                </a:lnTo>
                <a:lnTo>
                  <a:pt x="20873" y="7942"/>
                </a:lnTo>
                <a:lnTo>
                  <a:pt x="20864" y="7951"/>
                </a:lnTo>
                <a:lnTo>
                  <a:pt x="20864" y="7942"/>
                </a:lnTo>
                <a:lnTo>
                  <a:pt x="20855" y="7942"/>
                </a:lnTo>
                <a:lnTo>
                  <a:pt x="20837" y="7960"/>
                </a:lnTo>
                <a:lnTo>
                  <a:pt x="20846" y="7969"/>
                </a:lnTo>
                <a:lnTo>
                  <a:pt x="20855" y="7969"/>
                </a:lnTo>
                <a:lnTo>
                  <a:pt x="20855" y="7977"/>
                </a:lnTo>
                <a:lnTo>
                  <a:pt x="20846" y="7986"/>
                </a:lnTo>
                <a:lnTo>
                  <a:pt x="20837" y="7986"/>
                </a:lnTo>
                <a:lnTo>
                  <a:pt x="20820" y="7995"/>
                </a:lnTo>
                <a:lnTo>
                  <a:pt x="20811" y="7995"/>
                </a:lnTo>
                <a:lnTo>
                  <a:pt x="20811" y="7986"/>
                </a:lnTo>
                <a:lnTo>
                  <a:pt x="20802" y="7986"/>
                </a:lnTo>
                <a:lnTo>
                  <a:pt x="20793" y="7995"/>
                </a:lnTo>
                <a:lnTo>
                  <a:pt x="20785" y="8004"/>
                </a:lnTo>
                <a:lnTo>
                  <a:pt x="20776" y="8004"/>
                </a:lnTo>
                <a:lnTo>
                  <a:pt x="20767" y="8013"/>
                </a:lnTo>
                <a:lnTo>
                  <a:pt x="20758" y="8013"/>
                </a:lnTo>
                <a:lnTo>
                  <a:pt x="20749" y="8013"/>
                </a:lnTo>
                <a:lnTo>
                  <a:pt x="20740" y="8013"/>
                </a:lnTo>
                <a:lnTo>
                  <a:pt x="20732" y="8022"/>
                </a:lnTo>
                <a:lnTo>
                  <a:pt x="20740" y="8022"/>
                </a:lnTo>
                <a:lnTo>
                  <a:pt x="20740" y="8030"/>
                </a:lnTo>
                <a:lnTo>
                  <a:pt x="20732" y="8039"/>
                </a:lnTo>
                <a:lnTo>
                  <a:pt x="20714" y="8057"/>
                </a:lnTo>
                <a:lnTo>
                  <a:pt x="20696" y="8074"/>
                </a:lnTo>
                <a:lnTo>
                  <a:pt x="20687" y="8092"/>
                </a:lnTo>
                <a:lnTo>
                  <a:pt x="20670" y="8110"/>
                </a:lnTo>
                <a:lnTo>
                  <a:pt x="20670" y="8119"/>
                </a:lnTo>
                <a:lnTo>
                  <a:pt x="20661" y="8119"/>
                </a:lnTo>
                <a:lnTo>
                  <a:pt x="20643" y="8127"/>
                </a:lnTo>
                <a:lnTo>
                  <a:pt x="20599" y="8136"/>
                </a:lnTo>
                <a:lnTo>
                  <a:pt x="20573" y="8145"/>
                </a:lnTo>
                <a:lnTo>
                  <a:pt x="20564" y="8145"/>
                </a:lnTo>
                <a:lnTo>
                  <a:pt x="20555" y="8154"/>
                </a:lnTo>
                <a:lnTo>
                  <a:pt x="20546" y="8163"/>
                </a:lnTo>
                <a:lnTo>
                  <a:pt x="20546" y="8172"/>
                </a:lnTo>
                <a:lnTo>
                  <a:pt x="20546" y="8180"/>
                </a:lnTo>
                <a:lnTo>
                  <a:pt x="20537" y="8172"/>
                </a:lnTo>
                <a:lnTo>
                  <a:pt x="20529" y="8180"/>
                </a:lnTo>
                <a:lnTo>
                  <a:pt x="20529" y="8189"/>
                </a:lnTo>
                <a:lnTo>
                  <a:pt x="20537" y="8198"/>
                </a:lnTo>
                <a:lnTo>
                  <a:pt x="20529" y="8207"/>
                </a:lnTo>
                <a:lnTo>
                  <a:pt x="20529" y="8216"/>
                </a:lnTo>
                <a:lnTo>
                  <a:pt x="20529" y="8225"/>
                </a:lnTo>
                <a:lnTo>
                  <a:pt x="20520" y="8233"/>
                </a:lnTo>
                <a:lnTo>
                  <a:pt x="20520" y="8242"/>
                </a:lnTo>
                <a:lnTo>
                  <a:pt x="20529" y="8242"/>
                </a:lnTo>
                <a:lnTo>
                  <a:pt x="20529" y="8251"/>
                </a:lnTo>
                <a:lnTo>
                  <a:pt x="20520" y="8251"/>
                </a:lnTo>
                <a:lnTo>
                  <a:pt x="20511" y="8242"/>
                </a:lnTo>
                <a:lnTo>
                  <a:pt x="20502" y="8242"/>
                </a:lnTo>
                <a:lnTo>
                  <a:pt x="20493" y="8242"/>
                </a:lnTo>
                <a:lnTo>
                  <a:pt x="20476" y="8225"/>
                </a:lnTo>
                <a:lnTo>
                  <a:pt x="20467" y="8225"/>
                </a:lnTo>
                <a:lnTo>
                  <a:pt x="20458" y="8225"/>
                </a:lnTo>
                <a:lnTo>
                  <a:pt x="20449" y="8225"/>
                </a:lnTo>
                <a:lnTo>
                  <a:pt x="20440" y="8225"/>
                </a:lnTo>
                <a:lnTo>
                  <a:pt x="20432" y="8225"/>
                </a:lnTo>
                <a:lnTo>
                  <a:pt x="20423" y="8216"/>
                </a:lnTo>
                <a:lnTo>
                  <a:pt x="20414" y="8207"/>
                </a:lnTo>
                <a:lnTo>
                  <a:pt x="20396" y="8207"/>
                </a:lnTo>
                <a:lnTo>
                  <a:pt x="20396" y="8216"/>
                </a:lnTo>
                <a:lnTo>
                  <a:pt x="20387" y="8225"/>
                </a:lnTo>
                <a:lnTo>
                  <a:pt x="20379" y="8233"/>
                </a:lnTo>
                <a:lnTo>
                  <a:pt x="20379" y="8242"/>
                </a:lnTo>
                <a:lnTo>
                  <a:pt x="20370" y="8242"/>
                </a:lnTo>
                <a:lnTo>
                  <a:pt x="20370" y="8260"/>
                </a:lnTo>
                <a:lnTo>
                  <a:pt x="20379" y="8260"/>
                </a:lnTo>
                <a:close/>
                <a:moveTo>
                  <a:pt x="20370" y="6901"/>
                </a:moveTo>
                <a:lnTo>
                  <a:pt x="20361" y="6909"/>
                </a:lnTo>
                <a:lnTo>
                  <a:pt x="20352" y="6918"/>
                </a:lnTo>
                <a:lnTo>
                  <a:pt x="20343" y="6918"/>
                </a:lnTo>
                <a:lnTo>
                  <a:pt x="20343" y="6927"/>
                </a:lnTo>
                <a:lnTo>
                  <a:pt x="20343" y="6954"/>
                </a:lnTo>
                <a:lnTo>
                  <a:pt x="20343" y="6962"/>
                </a:lnTo>
                <a:lnTo>
                  <a:pt x="20343" y="6980"/>
                </a:lnTo>
                <a:lnTo>
                  <a:pt x="20361" y="6989"/>
                </a:lnTo>
                <a:lnTo>
                  <a:pt x="20370" y="6998"/>
                </a:lnTo>
                <a:lnTo>
                  <a:pt x="20379" y="6998"/>
                </a:lnTo>
                <a:lnTo>
                  <a:pt x="20396" y="6998"/>
                </a:lnTo>
                <a:lnTo>
                  <a:pt x="20405" y="7007"/>
                </a:lnTo>
                <a:lnTo>
                  <a:pt x="20414" y="7007"/>
                </a:lnTo>
                <a:lnTo>
                  <a:pt x="20423" y="7007"/>
                </a:lnTo>
                <a:lnTo>
                  <a:pt x="20423" y="6998"/>
                </a:lnTo>
                <a:lnTo>
                  <a:pt x="20432" y="6989"/>
                </a:lnTo>
                <a:lnTo>
                  <a:pt x="20440" y="6989"/>
                </a:lnTo>
                <a:lnTo>
                  <a:pt x="20449" y="6989"/>
                </a:lnTo>
                <a:lnTo>
                  <a:pt x="20449" y="6980"/>
                </a:lnTo>
                <a:lnTo>
                  <a:pt x="20458" y="6980"/>
                </a:lnTo>
                <a:lnTo>
                  <a:pt x="20458" y="6971"/>
                </a:lnTo>
                <a:lnTo>
                  <a:pt x="20467" y="6971"/>
                </a:lnTo>
                <a:lnTo>
                  <a:pt x="20476" y="6971"/>
                </a:lnTo>
                <a:lnTo>
                  <a:pt x="20476" y="6962"/>
                </a:lnTo>
                <a:lnTo>
                  <a:pt x="20485" y="6945"/>
                </a:lnTo>
                <a:lnTo>
                  <a:pt x="20485" y="6936"/>
                </a:lnTo>
                <a:lnTo>
                  <a:pt x="20485" y="6927"/>
                </a:lnTo>
                <a:lnTo>
                  <a:pt x="20493" y="6927"/>
                </a:lnTo>
                <a:lnTo>
                  <a:pt x="20502" y="6901"/>
                </a:lnTo>
                <a:lnTo>
                  <a:pt x="20511" y="6901"/>
                </a:lnTo>
                <a:lnTo>
                  <a:pt x="20520" y="6901"/>
                </a:lnTo>
                <a:lnTo>
                  <a:pt x="20520" y="6892"/>
                </a:lnTo>
                <a:lnTo>
                  <a:pt x="20511" y="6883"/>
                </a:lnTo>
                <a:lnTo>
                  <a:pt x="20511" y="6874"/>
                </a:lnTo>
                <a:lnTo>
                  <a:pt x="20502" y="6865"/>
                </a:lnTo>
                <a:lnTo>
                  <a:pt x="20493" y="6865"/>
                </a:lnTo>
                <a:lnTo>
                  <a:pt x="20493" y="6857"/>
                </a:lnTo>
                <a:lnTo>
                  <a:pt x="20485" y="6865"/>
                </a:lnTo>
                <a:lnTo>
                  <a:pt x="20485" y="6874"/>
                </a:lnTo>
                <a:lnTo>
                  <a:pt x="20476" y="6865"/>
                </a:lnTo>
                <a:lnTo>
                  <a:pt x="20476" y="6874"/>
                </a:lnTo>
                <a:lnTo>
                  <a:pt x="20467" y="6865"/>
                </a:lnTo>
                <a:lnTo>
                  <a:pt x="20458" y="6865"/>
                </a:lnTo>
                <a:lnTo>
                  <a:pt x="20449" y="6874"/>
                </a:lnTo>
                <a:lnTo>
                  <a:pt x="20432" y="6874"/>
                </a:lnTo>
                <a:lnTo>
                  <a:pt x="20414" y="6874"/>
                </a:lnTo>
                <a:lnTo>
                  <a:pt x="20405" y="6874"/>
                </a:lnTo>
                <a:lnTo>
                  <a:pt x="20396" y="6883"/>
                </a:lnTo>
                <a:lnTo>
                  <a:pt x="20396" y="6874"/>
                </a:lnTo>
                <a:lnTo>
                  <a:pt x="20387" y="6883"/>
                </a:lnTo>
                <a:lnTo>
                  <a:pt x="20379" y="6892"/>
                </a:lnTo>
                <a:lnTo>
                  <a:pt x="20387" y="6892"/>
                </a:lnTo>
                <a:lnTo>
                  <a:pt x="20379" y="6892"/>
                </a:lnTo>
                <a:close/>
                <a:moveTo>
                  <a:pt x="20264" y="8569"/>
                </a:moveTo>
                <a:lnTo>
                  <a:pt x="20264" y="8578"/>
                </a:lnTo>
                <a:lnTo>
                  <a:pt x="20273" y="8578"/>
                </a:lnTo>
                <a:lnTo>
                  <a:pt x="20264" y="8586"/>
                </a:lnTo>
                <a:lnTo>
                  <a:pt x="20273" y="8586"/>
                </a:lnTo>
                <a:lnTo>
                  <a:pt x="20282" y="8586"/>
                </a:lnTo>
                <a:lnTo>
                  <a:pt x="20282" y="8578"/>
                </a:lnTo>
                <a:lnTo>
                  <a:pt x="20290" y="8578"/>
                </a:lnTo>
                <a:lnTo>
                  <a:pt x="20290" y="8586"/>
                </a:lnTo>
                <a:lnTo>
                  <a:pt x="20299" y="8586"/>
                </a:lnTo>
                <a:lnTo>
                  <a:pt x="20308" y="8578"/>
                </a:lnTo>
                <a:lnTo>
                  <a:pt x="20308" y="8569"/>
                </a:lnTo>
                <a:lnTo>
                  <a:pt x="20317" y="8560"/>
                </a:lnTo>
                <a:lnTo>
                  <a:pt x="20308" y="8551"/>
                </a:lnTo>
                <a:lnTo>
                  <a:pt x="20299" y="8542"/>
                </a:lnTo>
                <a:lnTo>
                  <a:pt x="20290" y="8542"/>
                </a:lnTo>
                <a:lnTo>
                  <a:pt x="20282" y="8533"/>
                </a:lnTo>
                <a:lnTo>
                  <a:pt x="20273" y="8542"/>
                </a:lnTo>
                <a:lnTo>
                  <a:pt x="20273" y="8551"/>
                </a:lnTo>
                <a:lnTo>
                  <a:pt x="20264" y="8560"/>
                </a:lnTo>
                <a:close/>
                <a:moveTo>
                  <a:pt x="21323" y="6954"/>
                </a:moveTo>
                <a:lnTo>
                  <a:pt x="21323" y="6945"/>
                </a:lnTo>
                <a:lnTo>
                  <a:pt x="21314" y="6945"/>
                </a:lnTo>
                <a:lnTo>
                  <a:pt x="21314" y="6954"/>
                </a:lnTo>
                <a:lnTo>
                  <a:pt x="21314" y="6962"/>
                </a:lnTo>
                <a:close/>
                <a:moveTo>
                  <a:pt x="21270" y="6240"/>
                </a:moveTo>
                <a:lnTo>
                  <a:pt x="21270" y="6231"/>
                </a:lnTo>
                <a:lnTo>
                  <a:pt x="21261" y="6240"/>
                </a:lnTo>
                <a:lnTo>
                  <a:pt x="21261" y="6249"/>
                </a:lnTo>
                <a:lnTo>
                  <a:pt x="21270" y="6249"/>
                </a:lnTo>
                <a:close/>
                <a:moveTo>
                  <a:pt x="21182" y="6627"/>
                </a:moveTo>
                <a:lnTo>
                  <a:pt x="21182" y="6636"/>
                </a:lnTo>
                <a:lnTo>
                  <a:pt x="21190" y="6636"/>
                </a:lnTo>
                <a:lnTo>
                  <a:pt x="21190" y="6645"/>
                </a:lnTo>
                <a:lnTo>
                  <a:pt x="21199" y="6662"/>
                </a:lnTo>
                <a:lnTo>
                  <a:pt x="21199" y="6671"/>
                </a:lnTo>
                <a:lnTo>
                  <a:pt x="21199" y="6680"/>
                </a:lnTo>
                <a:lnTo>
                  <a:pt x="21199" y="6671"/>
                </a:lnTo>
                <a:lnTo>
                  <a:pt x="21208" y="6680"/>
                </a:lnTo>
                <a:lnTo>
                  <a:pt x="21217" y="6680"/>
                </a:lnTo>
                <a:lnTo>
                  <a:pt x="21217" y="6689"/>
                </a:lnTo>
                <a:lnTo>
                  <a:pt x="21226" y="6698"/>
                </a:lnTo>
                <a:lnTo>
                  <a:pt x="21226" y="6706"/>
                </a:lnTo>
                <a:lnTo>
                  <a:pt x="21226" y="6715"/>
                </a:lnTo>
                <a:lnTo>
                  <a:pt x="21234" y="6724"/>
                </a:lnTo>
                <a:lnTo>
                  <a:pt x="21243" y="6724"/>
                </a:lnTo>
                <a:lnTo>
                  <a:pt x="21243" y="6715"/>
                </a:lnTo>
                <a:lnTo>
                  <a:pt x="21243" y="6706"/>
                </a:lnTo>
                <a:lnTo>
                  <a:pt x="21243" y="6698"/>
                </a:lnTo>
                <a:lnTo>
                  <a:pt x="21243" y="6689"/>
                </a:lnTo>
                <a:lnTo>
                  <a:pt x="21243" y="6680"/>
                </a:lnTo>
                <a:lnTo>
                  <a:pt x="21252" y="6671"/>
                </a:lnTo>
                <a:lnTo>
                  <a:pt x="21261" y="6654"/>
                </a:lnTo>
                <a:lnTo>
                  <a:pt x="21270" y="6645"/>
                </a:lnTo>
                <a:lnTo>
                  <a:pt x="21279" y="6636"/>
                </a:lnTo>
                <a:lnTo>
                  <a:pt x="21279" y="6627"/>
                </a:lnTo>
                <a:lnTo>
                  <a:pt x="21287" y="6609"/>
                </a:lnTo>
                <a:lnTo>
                  <a:pt x="21287" y="6593"/>
                </a:lnTo>
                <a:lnTo>
                  <a:pt x="21296" y="6575"/>
                </a:lnTo>
                <a:lnTo>
                  <a:pt x="21296" y="6557"/>
                </a:lnTo>
                <a:lnTo>
                  <a:pt x="21305" y="6540"/>
                </a:lnTo>
                <a:lnTo>
                  <a:pt x="21314" y="6522"/>
                </a:lnTo>
                <a:lnTo>
                  <a:pt x="21314" y="6513"/>
                </a:lnTo>
                <a:lnTo>
                  <a:pt x="21314" y="6505"/>
                </a:lnTo>
                <a:lnTo>
                  <a:pt x="21314" y="6496"/>
                </a:lnTo>
                <a:lnTo>
                  <a:pt x="21323" y="6487"/>
                </a:lnTo>
                <a:lnTo>
                  <a:pt x="21314" y="6478"/>
                </a:lnTo>
                <a:lnTo>
                  <a:pt x="21305" y="6478"/>
                </a:lnTo>
                <a:lnTo>
                  <a:pt x="21305" y="6469"/>
                </a:lnTo>
                <a:lnTo>
                  <a:pt x="21296" y="6469"/>
                </a:lnTo>
                <a:lnTo>
                  <a:pt x="21287" y="6469"/>
                </a:lnTo>
                <a:lnTo>
                  <a:pt x="21279" y="6478"/>
                </a:lnTo>
                <a:lnTo>
                  <a:pt x="21261" y="6478"/>
                </a:lnTo>
                <a:lnTo>
                  <a:pt x="21252" y="6487"/>
                </a:lnTo>
                <a:lnTo>
                  <a:pt x="21252" y="6496"/>
                </a:lnTo>
                <a:lnTo>
                  <a:pt x="21243" y="6505"/>
                </a:lnTo>
                <a:lnTo>
                  <a:pt x="21234" y="6513"/>
                </a:lnTo>
                <a:lnTo>
                  <a:pt x="21226" y="6531"/>
                </a:lnTo>
                <a:lnTo>
                  <a:pt x="21190" y="6584"/>
                </a:lnTo>
                <a:lnTo>
                  <a:pt x="21190" y="6593"/>
                </a:lnTo>
                <a:lnTo>
                  <a:pt x="21190" y="6602"/>
                </a:lnTo>
                <a:lnTo>
                  <a:pt x="21190" y="6609"/>
                </a:lnTo>
                <a:lnTo>
                  <a:pt x="21190" y="6618"/>
                </a:lnTo>
                <a:close/>
                <a:moveTo>
                  <a:pt x="21314" y="6804"/>
                </a:moveTo>
                <a:lnTo>
                  <a:pt x="21314" y="6812"/>
                </a:lnTo>
                <a:lnTo>
                  <a:pt x="21314" y="6821"/>
                </a:lnTo>
                <a:lnTo>
                  <a:pt x="21314" y="6812"/>
                </a:lnTo>
                <a:close/>
                <a:moveTo>
                  <a:pt x="20758" y="6698"/>
                </a:moveTo>
                <a:lnTo>
                  <a:pt x="20749" y="6698"/>
                </a:lnTo>
                <a:lnTo>
                  <a:pt x="20749" y="6706"/>
                </a:lnTo>
                <a:close/>
                <a:moveTo>
                  <a:pt x="21323" y="6830"/>
                </a:moveTo>
                <a:lnTo>
                  <a:pt x="21323" y="6839"/>
                </a:lnTo>
                <a:lnTo>
                  <a:pt x="21323" y="6848"/>
                </a:lnTo>
                <a:lnTo>
                  <a:pt x="21323" y="6839"/>
                </a:lnTo>
                <a:lnTo>
                  <a:pt x="21331" y="6839"/>
                </a:lnTo>
                <a:close/>
                <a:moveTo>
                  <a:pt x="21067" y="6531"/>
                </a:moveTo>
                <a:lnTo>
                  <a:pt x="21058" y="6522"/>
                </a:lnTo>
                <a:lnTo>
                  <a:pt x="21058" y="6531"/>
                </a:lnTo>
                <a:lnTo>
                  <a:pt x="21049" y="6531"/>
                </a:lnTo>
                <a:close/>
                <a:moveTo>
                  <a:pt x="21040" y="6531"/>
                </a:moveTo>
                <a:lnTo>
                  <a:pt x="21040" y="6522"/>
                </a:lnTo>
                <a:close/>
                <a:moveTo>
                  <a:pt x="21032" y="7677"/>
                </a:moveTo>
                <a:lnTo>
                  <a:pt x="21023" y="7677"/>
                </a:lnTo>
                <a:lnTo>
                  <a:pt x="21014" y="7686"/>
                </a:lnTo>
                <a:lnTo>
                  <a:pt x="21005" y="7695"/>
                </a:lnTo>
                <a:lnTo>
                  <a:pt x="20996" y="7695"/>
                </a:lnTo>
                <a:lnTo>
                  <a:pt x="20987" y="7713"/>
                </a:lnTo>
                <a:lnTo>
                  <a:pt x="20979" y="7721"/>
                </a:lnTo>
                <a:lnTo>
                  <a:pt x="20979" y="7730"/>
                </a:lnTo>
                <a:lnTo>
                  <a:pt x="20970" y="7739"/>
                </a:lnTo>
                <a:lnTo>
                  <a:pt x="20979" y="7730"/>
                </a:lnTo>
                <a:lnTo>
                  <a:pt x="20987" y="7730"/>
                </a:lnTo>
                <a:lnTo>
                  <a:pt x="20996" y="7730"/>
                </a:lnTo>
                <a:lnTo>
                  <a:pt x="20996" y="7721"/>
                </a:lnTo>
                <a:lnTo>
                  <a:pt x="21005" y="7713"/>
                </a:lnTo>
                <a:lnTo>
                  <a:pt x="21014" y="7713"/>
                </a:lnTo>
                <a:lnTo>
                  <a:pt x="21023" y="7704"/>
                </a:lnTo>
                <a:lnTo>
                  <a:pt x="21032" y="7704"/>
                </a:lnTo>
                <a:lnTo>
                  <a:pt x="21040" y="7695"/>
                </a:lnTo>
                <a:lnTo>
                  <a:pt x="21040" y="7686"/>
                </a:lnTo>
                <a:lnTo>
                  <a:pt x="21049" y="7677"/>
                </a:lnTo>
                <a:lnTo>
                  <a:pt x="21058" y="7677"/>
                </a:lnTo>
                <a:lnTo>
                  <a:pt x="21067" y="7677"/>
                </a:lnTo>
                <a:lnTo>
                  <a:pt x="21067" y="7668"/>
                </a:lnTo>
                <a:lnTo>
                  <a:pt x="21076" y="7660"/>
                </a:lnTo>
                <a:lnTo>
                  <a:pt x="21084" y="7633"/>
                </a:lnTo>
                <a:lnTo>
                  <a:pt x="21084" y="7624"/>
                </a:lnTo>
                <a:lnTo>
                  <a:pt x="21093" y="7624"/>
                </a:lnTo>
                <a:lnTo>
                  <a:pt x="21102" y="7616"/>
                </a:lnTo>
                <a:lnTo>
                  <a:pt x="21120" y="7616"/>
                </a:lnTo>
                <a:lnTo>
                  <a:pt x="21120" y="7607"/>
                </a:lnTo>
                <a:lnTo>
                  <a:pt x="21129" y="7598"/>
                </a:lnTo>
                <a:lnTo>
                  <a:pt x="21137" y="7589"/>
                </a:lnTo>
                <a:lnTo>
                  <a:pt x="21146" y="7589"/>
                </a:lnTo>
                <a:lnTo>
                  <a:pt x="21155" y="7580"/>
                </a:lnTo>
                <a:lnTo>
                  <a:pt x="21146" y="7563"/>
                </a:lnTo>
                <a:lnTo>
                  <a:pt x="21146" y="7545"/>
                </a:lnTo>
                <a:lnTo>
                  <a:pt x="21146" y="7536"/>
                </a:lnTo>
                <a:lnTo>
                  <a:pt x="21146" y="7527"/>
                </a:lnTo>
                <a:lnTo>
                  <a:pt x="21146" y="7518"/>
                </a:lnTo>
                <a:lnTo>
                  <a:pt x="21137" y="7518"/>
                </a:lnTo>
                <a:lnTo>
                  <a:pt x="21129" y="7545"/>
                </a:lnTo>
                <a:lnTo>
                  <a:pt x="21120" y="7554"/>
                </a:lnTo>
                <a:lnTo>
                  <a:pt x="21129" y="7563"/>
                </a:lnTo>
                <a:lnTo>
                  <a:pt x="21129" y="7571"/>
                </a:lnTo>
                <a:lnTo>
                  <a:pt x="21129" y="7580"/>
                </a:lnTo>
                <a:lnTo>
                  <a:pt x="21120" y="7580"/>
                </a:lnTo>
                <a:lnTo>
                  <a:pt x="21120" y="7589"/>
                </a:lnTo>
                <a:lnTo>
                  <a:pt x="21111" y="7589"/>
                </a:lnTo>
                <a:lnTo>
                  <a:pt x="21102" y="7589"/>
                </a:lnTo>
                <a:lnTo>
                  <a:pt x="21093" y="7607"/>
                </a:lnTo>
                <a:lnTo>
                  <a:pt x="21084" y="7616"/>
                </a:lnTo>
                <a:lnTo>
                  <a:pt x="21067" y="7633"/>
                </a:lnTo>
                <a:lnTo>
                  <a:pt x="21058" y="7651"/>
                </a:lnTo>
                <a:lnTo>
                  <a:pt x="21040" y="7668"/>
                </a:lnTo>
                <a:lnTo>
                  <a:pt x="21032" y="7668"/>
                </a:lnTo>
                <a:close/>
                <a:moveTo>
                  <a:pt x="20052" y="8348"/>
                </a:moveTo>
                <a:lnTo>
                  <a:pt x="20043" y="8339"/>
                </a:lnTo>
                <a:lnTo>
                  <a:pt x="20035" y="8330"/>
                </a:lnTo>
                <a:lnTo>
                  <a:pt x="20043" y="8348"/>
                </a:lnTo>
                <a:close/>
                <a:moveTo>
                  <a:pt x="23131" y="8507"/>
                </a:moveTo>
                <a:lnTo>
                  <a:pt x="23131" y="8516"/>
                </a:lnTo>
                <a:lnTo>
                  <a:pt x="23140" y="8507"/>
                </a:lnTo>
                <a:lnTo>
                  <a:pt x="23158" y="8507"/>
                </a:lnTo>
                <a:lnTo>
                  <a:pt x="23167" y="8507"/>
                </a:lnTo>
                <a:lnTo>
                  <a:pt x="23175" y="8507"/>
                </a:lnTo>
                <a:lnTo>
                  <a:pt x="23184" y="8507"/>
                </a:lnTo>
                <a:lnTo>
                  <a:pt x="23184" y="8498"/>
                </a:lnTo>
                <a:lnTo>
                  <a:pt x="23193" y="8498"/>
                </a:lnTo>
                <a:lnTo>
                  <a:pt x="23167" y="8498"/>
                </a:lnTo>
                <a:lnTo>
                  <a:pt x="23149" y="8489"/>
                </a:lnTo>
                <a:lnTo>
                  <a:pt x="23149" y="8498"/>
                </a:lnTo>
                <a:lnTo>
                  <a:pt x="23140" y="8498"/>
                </a:lnTo>
                <a:lnTo>
                  <a:pt x="23131" y="8498"/>
                </a:lnTo>
                <a:close/>
                <a:moveTo>
                  <a:pt x="20096" y="8489"/>
                </a:moveTo>
                <a:lnTo>
                  <a:pt x="20088" y="8489"/>
                </a:lnTo>
                <a:lnTo>
                  <a:pt x="20088" y="8498"/>
                </a:lnTo>
                <a:lnTo>
                  <a:pt x="20096" y="8507"/>
                </a:lnTo>
                <a:lnTo>
                  <a:pt x="20114" y="8507"/>
                </a:lnTo>
                <a:lnTo>
                  <a:pt x="20123" y="8507"/>
                </a:lnTo>
                <a:lnTo>
                  <a:pt x="20132" y="8507"/>
                </a:lnTo>
                <a:lnTo>
                  <a:pt x="20132" y="8516"/>
                </a:lnTo>
                <a:lnTo>
                  <a:pt x="20140" y="8525"/>
                </a:lnTo>
                <a:lnTo>
                  <a:pt x="20140" y="8533"/>
                </a:lnTo>
                <a:lnTo>
                  <a:pt x="20140" y="8542"/>
                </a:lnTo>
                <a:lnTo>
                  <a:pt x="20140" y="8551"/>
                </a:lnTo>
                <a:lnTo>
                  <a:pt x="20149" y="8560"/>
                </a:lnTo>
                <a:lnTo>
                  <a:pt x="20158" y="8560"/>
                </a:lnTo>
                <a:lnTo>
                  <a:pt x="20167" y="8560"/>
                </a:lnTo>
                <a:lnTo>
                  <a:pt x="20176" y="8569"/>
                </a:lnTo>
                <a:lnTo>
                  <a:pt x="20185" y="8569"/>
                </a:lnTo>
                <a:lnTo>
                  <a:pt x="20193" y="8578"/>
                </a:lnTo>
                <a:lnTo>
                  <a:pt x="20202" y="8578"/>
                </a:lnTo>
                <a:lnTo>
                  <a:pt x="20193" y="8569"/>
                </a:lnTo>
                <a:lnTo>
                  <a:pt x="20193" y="8560"/>
                </a:lnTo>
                <a:lnTo>
                  <a:pt x="20202" y="8551"/>
                </a:lnTo>
                <a:lnTo>
                  <a:pt x="20202" y="8542"/>
                </a:lnTo>
                <a:lnTo>
                  <a:pt x="20211" y="8542"/>
                </a:lnTo>
                <a:lnTo>
                  <a:pt x="20176" y="8533"/>
                </a:lnTo>
                <a:lnTo>
                  <a:pt x="20167" y="8507"/>
                </a:lnTo>
                <a:lnTo>
                  <a:pt x="20158" y="8489"/>
                </a:lnTo>
                <a:lnTo>
                  <a:pt x="20158" y="8480"/>
                </a:lnTo>
                <a:lnTo>
                  <a:pt x="20149" y="8472"/>
                </a:lnTo>
                <a:lnTo>
                  <a:pt x="20149" y="8463"/>
                </a:lnTo>
                <a:lnTo>
                  <a:pt x="20140" y="8463"/>
                </a:lnTo>
                <a:lnTo>
                  <a:pt x="20132" y="8463"/>
                </a:lnTo>
                <a:lnTo>
                  <a:pt x="20132" y="8472"/>
                </a:lnTo>
                <a:lnTo>
                  <a:pt x="20123" y="8480"/>
                </a:lnTo>
                <a:lnTo>
                  <a:pt x="20123" y="8472"/>
                </a:lnTo>
                <a:lnTo>
                  <a:pt x="20114" y="8463"/>
                </a:lnTo>
                <a:lnTo>
                  <a:pt x="20105" y="8463"/>
                </a:lnTo>
                <a:lnTo>
                  <a:pt x="20105" y="8472"/>
                </a:lnTo>
                <a:lnTo>
                  <a:pt x="20105" y="8480"/>
                </a:lnTo>
                <a:close/>
                <a:moveTo>
                  <a:pt x="20070" y="8375"/>
                </a:moveTo>
                <a:lnTo>
                  <a:pt x="20079" y="8375"/>
                </a:lnTo>
                <a:lnTo>
                  <a:pt x="20070" y="8366"/>
                </a:lnTo>
                <a:lnTo>
                  <a:pt x="20061" y="8366"/>
                </a:lnTo>
                <a:lnTo>
                  <a:pt x="20052" y="8357"/>
                </a:lnTo>
                <a:lnTo>
                  <a:pt x="20043" y="8348"/>
                </a:lnTo>
                <a:lnTo>
                  <a:pt x="20035" y="8357"/>
                </a:lnTo>
                <a:lnTo>
                  <a:pt x="20035" y="8366"/>
                </a:lnTo>
                <a:lnTo>
                  <a:pt x="20043" y="8366"/>
                </a:lnTo>
                <a:lnTo>
                  <a:pt x="20052" y="8366"/>
                </a:lnTo>
                <a:close/>
                <a:moveTo>
                  <a:pt x="20043" y="8269"/>
                </a:moveTo>
                <a:lnTo>
                  <a:pt x="20043" y="8260"/>
                </a:lnTo>
                <a:lnTo>
                  <a:pt x="20035" y="8269"/>
                </a:lnTo>
                <a:lnTo>
                  <a:pt x="20035" y="8260"/>
                </a:lnTo>
                <a:lnTo>
                  <a:pt x="20026" y="8269"/>
                </a:lnTo>
                <a:lnTo>
                  <a:pt x="20017" y="8269"/>
                </a:lnTo>
                <a:lnTo>
                  <a:pt x="20017" y="8277"/>
                </a:lnTo>
                <a:lnTo>
                  <a:pt x="20026" y="8277"/>
                </a:lnTo>
                <a:lnTo>
                  <a:pt x="20035" y="8277"/>
                </a:lnTo>
                <a:lnTo>
                  <a:pt x="20035" y="8286"/>
                </a:lnTo>
                <a:lnTo>
                  <a:pt x="20043" y="8286"/>
                </a:lnTo>
                <a:lnTo>
                  <a:pt x="20052" y="8277"/>
                </a:lnTo>
                <a:lnTo>
                  <a:pt x="20052" y="8269"/>
                </a:lnTo>
                <a:close/>
                <a:moveTo>
                  <a:pt x="19999" y="8251"/>
                </a:moveTo>
                <a:lnTo>
                  <a:pt x="19990" y="8242"/>
                </a:lnTo>
                <a:lnTo>
                  <a:pt x="19982" y="8251"/>
                </a:lnTo>
                <a:lnTo>
                  <a:pt x="19973" y="8251"/>
                </a:lnTo>
                <a:lnTo>
                  <a:pt x="19990" y="8260"/>
                </a:lnTo>
                <a:close/>
                <a:moveTo>
                  <a:pt x="19973" y="8366"/>
                </a:moveTo>
                <a:lnTo>
                  <a:pt x="19964" y="8375"/>
                </a:lnTo>
                <a:lnTo>
                  <a:pt x="19973" y="8383"/>
                </a:lnTo>
                <a:lnTo>
                  <a:pt x="19982" y="8375"/>
                </a:lnTo>
                <a:close/>
                <a:moveTo>
                  <a:pt x="19982" y="8286"/>
                </a:moveTo>
                <a:lnTo>
                  <a:pt x="19990" y="8295"/>
                </a:lnTo>
                <a:lnTo>
                  <a:pt x="19990" y="8286"/>
                </a:lnTo>
                <a:close/>
                <a:moveTo>
                  <a:pt x="20255" y="8560"/>
                </a:moveTo>
                <a:lnTo>
                  <a:pt x="20255" y="8569"/>
                </a:lnTo>
                <a:close/>
                <a:moveTo>
                  <a:pt x="20670" y="8957"/>
                </a:moveTo>
                <a:lnTo>
                  <a:pt x="20679" y="8957"/>
                </a:lnTo>
                <a:lnTo>
                  <a:pt x="20714" y="8975"/>
                </a:lnTo>
                <a:lnTo>
                  <a:pt x="20732" y="8975"/>
                </a:lnTo>
                <a:lnTo>
                  <a:pt x="20749" y="8984"/>
                </a:lnTo>
                <a:lnTo>
                  <a:pt x="20758" y="8984"/>
                </a:lnTo>
                <a:lnTo>
                  <a:pt x="20767" y="8992"/>
                </a:lnTo>
                <a:lnTo>
                  <a:pt x="20776" y="8992"/>
                </a:lnTo>
                <a:lnTo>
                  <a:pt x="20785" y="8992"/>
                </a:lnTo>
                <a:lnTo>
                  <a:pt x="20785" y="8984"/>
                </a:lnTo>
                <a:lnTo>
                  <a:pt x="20776" y="8984"/>
                </a:lnTo>
                <a:lnTo>
                  <a:pt x="20767" y="8975"/>
                </a:lnTo>
                <a:lnTo>
                  <a:pt x="20767" y="8966"/>
                </a:lnTo>
                <a:lnTo>
                  <a:pt x="20767" y="8957"/>
                </a:lnTo>
                <a:lnTo>
                  <a:pt x="20767" y="8939"/>
                </a:lnTo>
                <a:lnTo>
                  <a:pt x="20767" y="8931"/>
                </a:lnTo>
                <a:lnTo>
                  <a:pt x="20767" y="8922"/>
                </a:lnTo>
                <a:lnTo>
                  <a:pt x="20740" y="8913"/>
                </a:lnTo>
                <a:lnTo>
                  <a:pt x="20732" y="8913"/>
                </a:lnTo>
                <a:lnTo>
                  <a:pt x="20714" y="8913"/>
                </a:lnTo>
                <a:lnTo>
                  <a:pt x="20696" y="8913"/>
                </a:lnTo>
                <a:lnTo>
                  <a:pt x="20679" y="8913"/>
                </a:lnTo>
                <a:lnTo>
                  <a:pt x="20661" y="8913"/>
                </a:lnTo>
                <a:lnTo>
                  <a:pt x="20652" y="8904"/>
                </a:lnTo>
                <a:lnTo>
                  <a:pt x="20643" y="8895"/>
                </a:lnTo>
                <a:lnTo>
                  <a:pt x="20652" y="8886"/>
                </a:lnTo>
                <a:lnTo>
                  <a:pt x="20643" y="8886"/>
                </a:lnTo>
                <a:lnTo>
                  <a:pt x="20635" y="8878"/>
                </a:lnTo>
                <a:lnTo>
                  <a:pt x="20635" y="8869"/>
                </a:lnTo>
                <a:lnTo>
                  <a:pt x="20626" y="8860"/>
                </a:lnTo>
                <a:lnTo>
                  <a:pt x="20617" y="8860"/>
                </a:lnTo>
                <a:lnTo>
                  <a:pt x="20599" y="8860"/>
                </a:lnTo>
                <a:lnTo>
                  <a:pt x="20599" y="8851"/>
                </a:lnTo>
                <a:lnTo>
                  <a:pt x="20590" y="8851"/>
                </a:lnTo>
                <a:lnTo>
                  <a:pt x="20573" y="8842"/>
                </a:lnTo>
                <a:lnTo>
                  <a:pt x="20564" y="8842"/>
                </a:lnTo>
                <a:lnTo>
                  <a:pt x="20555" y="8833"/>
                </a:lnTo>
                <a:lnTo>
                  <a:pt x="20546" y="8842"/>
                </a:lnTo>
                <a:lnTo>
                  <a:pt x="20537" y="8842"/>
                </a:lnTo>
                <a:lnTo>
                  <a:pt x="20529" y="8842"/>
                </a:lnTo>
                <a:lnTo>
                  <a:pt x="20520" y="8825"/>
                </a:lnTo>
                <a:lnTo>
                  <a:pt x="20511" y="8825"/>
                </a:lnTo>
                <a:lnTo>
                  <a:pt x="20502" y="8825"/>
                </a:lnTo>
                <a:lnTo>
                  <a:pt x="20493" y="8825"/>
                </a:lnTo>
                <a:lnTo>
                  <a:pt x="20493" y="8833"/>
                </a:lnTo>
                <a:lnTo>
                  <a:pt x="20493" y="8842"/>
                </a:lnTo>
                <a:lnTo>
                  <a:pt x="20485" y="8851"/>
                </a:lnTo>
                <a:lnTo>
                  <a:pt x="20485" y="8860"/>
                </a:lnTo>
                <a:lnTo>
                  <a:pt x="20476" y="8860"/>
                </a:lnTo>
                <a:lnTo>
                  <a:pt x="20467" y="8860"/>
                </a:lnTo>
                <a:lnTo>
                  <a:pt x="20458" y="8860"/>
                </a:lnTo>
                <a:lnTo>
                  <a:pt x="20449" y="8860"/>
                </a:lnTo>
                <a:lnTo>
                  <a:pt x="20440" y="8860"/>
                </a:lnTo>
                <a:lnTo>
                  <a:pt x="20432" y="8860"/>
                </a:lnTo>
                <a:lnTo>
                  <a:pt x="20414" y="8851"/>
                </a:lnTo>
                <a:lnTo>
                  <a:pt x="20405" y="8851"/>
                </a:lnTo>
                <a:lnTo>
                  <a:pt x="20396" y="8851"/>
                </a:lnTo>
                <a:lnTo>
                  <a:pt x="20387" y="8851"/>
                </a:lnTo>
                <a:lnTo>
                  <a:pt x="20370" y="8851"/>
                </a:lnTo>
                <a:lnTo>
                  <a:pt x="20361" y="8851"/>
                </a:lnTo>
                <a:lnTo>
                  <a:pt x="20352" y="8851"/>
                </a:lnTo>
                <a:lnTo>
                  <a:pt x="20343" y="8851"/>
                </a:lnTo>
                <a:lnTo>
                  <a:pt x="20343" y="8842"/>
                </a:lnTo>
                <a:lnTo>
                  <a:pt x="20335" y="8825"/>
                </a:lnTo>
                <a:lnTo>
                  <a:pt x="20326" y="8816"/>
                </a:lnTo>
                <a:lnTo>
                  <a:pt x="20317" y="8807"/>
                </a:lnTo>
                <a:lnTo>
                  <a:pt x="20308" y="8807"/>
                </a:lnTo>
                <a:lnTo>
                  <a:pt x="20308" y="8816"/>
                </a:lnTo>
                <a:lnTo>
                  <a:pt x="20299" y="8807"/>
                </a:lnTo>
                <a:lnTo>
                  <a:pt x="20290" y="8807"/>
                </a:lnTo>
                <a:lnTo>
                  <a:pt x="20282" y="8807"/>
                </a:lnTo>
                <a:lnTo>
                  <a:pt x="20273" y="8807"/>
                </a:lnTo>
                <a:lnTo>
                  <a:pt x="20264" y="8807"/>
                </a:lnTo>
                <a:lnTo>
                  <a:pt x="20255" y="8798"/>
                </a:lnTo>
                <a:lnTo>
                  <a:pt x="20246" y="8789"/>
                </a:lnTo>
                <a:lnTo>
                  <a:pt x="20238" y="8789"/>
                </a:lnTo>
                <a:lnTo>
                  <a:pt x="20229" y="8781"/>
                </a:lnTo>
                <a:lnTo>
                  <a:pt x="20220" y="8789"/>
                </a:lnTo>
                <a:lnTo>
                  <a:pt x="20220" y="8798"/>
                </a:lnTo>
                <a:lnTo>
                  <a:pt x="20211" y="8798"/>
                </a:lnTo>
                <a:lnTo>
                  <a:pt x="20202" y="8789"/>
                </a:lnTo>
                <a:lnTo>
                  <a:pt x="20193" y="8789"/>
                </a:lnTo>
                <a:lnTo>
                  <a:pt x="20185" y="8789"/>
                </a:lnTo>
                <a:lnTo>
                  <a:pt x="20176" y="8789"/>
                </a:lnTo>
                <a:lnTo>
                  <a:pt x="20158" y="8789"/>
                </a:lnTo>
                <a:lnTo>
                  <a:pt x="20158" y="8781"/>
                </a:lnTo>
                <a:lnTo>
                  <a:pt x="20149" y="8789"/>
                </a:lnTo>
                <a:lnTo>
                  <a:pt x="20140" y="8789"/>
                </a:lnTo>
                <a:lnTo>
                  <a:pt x="20140" y="8798"/>
                </a:lnTo>
                <a:lnTo>
                  <a:pt x="20132" y="8825"/>
                </a:lnTo>
                <a:lnTo>
                  <a:pt x="20123" y="8825"/>
                </a:lnTo>
                <a:lnTo>
                  <a:pt x="20123" y="8833"/>
                </a:lnTo>
                <a:lnTo>
                  <a:pt x="20114" y="8842"/>
                </a:lnTo>
                <a:lnTo>
                  <a:pt x="20114" y="8851"/>
                </a:lnTo>
                <a:lnTo>
                  <a:pt x="20105" y="8851"/>
                </a:lnTo>
                <a:lnTo>
                  <a:pt x="20105" y="8842"/>
                </a:lnTo>
                <a:lnTo>
                  <a:pt x="20096" y="8842"/>
                </a:lnTo>
                <a:lnTo>
                  <a:pt x="20096" y="8851"/>
                </a:lnTo>
                <a:lnTo>
                  <a:pt x="20105" y="8851"/>
                </a:lnTo>
                <a:lnTo>
                  <a:pt x="20114" y="8851"/>
                </a:lnTo>
                <a:lnTo>
                  <a:pt x="20123" y="8851"/>
                </a:lnTo>
                <a:lnTo>
                  <a:pt x="20132" y="8851"/>
                </a:lnTo>
                <a:lnTo>
                  <a:pt x="20140" y="8851"/>
                </a:lnTo>
                <a:lnTo>
                  <a:pt x="20167" y="8860"/>
                </a:lnTo>
                <a:lnTo>
                  <a:pt x="20185" y="8869"/>
                </a:lnTo>
                <a:lnTo>
                  <a:pt x="20185" y="8878"/>
                </a:lnTo>
                <a:lnTo>
                  <a:pt x="20176" y="8878"/>
                </a:lnTo>
                <a:lnTo>
                  <a:pt x="20176" y="8886"/>
                </a:lnTo>
                <a:lnTo>
                  <a:pt x="20185" y="8886"/>
                </a:lnTo>
                <a:lnTo>
                  <a:pt x="20185" y="8895"/>
                </a:lnTo>
                <a:lnTo>
                  <a:pt x="20193" y="8895"/>
                </a:lnTo>
                <a:lnTo>
                  <a:pt x="20229" y="8895"/>
                </a:lnTo>
                <a:lnTo>
                  <a:pt x="20246" y="8895"/>
                </a:lnTo>
                <a:lnTo>
                  <a:pt x="20264" y="8904"/>
                </a:lnTo>
                <a:lnTo>
                  <a:pt x="20273" y="8913"/>
                </a:lnTo>
                <a:lnTo>
                  <a:pt x="20282" y="8913"/>
                </a:lnTo>
                <a:lnTo>
                  <a:pt x="20290" y="8913"/>
                </a:lnTo>
                <a:lnTo>
                  <a:pt x="20308" y="8922"/>
                </a:lnTo>
                <a:lnTo>
                  <a:pt x="20317" y="8922"/>
                </a:lnTo>
                <a:lnTo>
                  <a:pt x="20326" y="8922"/>
                </a:lnTo>
                <a:lnTo>
                  <a:pt x="20335" y="8922"/>
                </a:lnTo>
                <a:lnTo>
                  <a:pt x="20335" y="8913"/>
                </a:lnTo>
                <a:lnTo>
                  <a:pt x="20352" y="8913"/>
                </a:lnTo>
                <a:lnTo>
                  <a:pt x="20361" y="8913"/>
                </a:lnTo>
                <a:lnTo>
                  <a:pt x="20370" y="8913"/>
                </a:lnTo>
                <a:lnTo>
                  <a:pt x="20387" y="8913"/>
                </a:lnTo>
                <a:lnTo>
                  <a:pt x="20432" y="8922"/>
                </a:lnTo>
                <a:lnTo>
                  <a:pt x="20449" y="8931"/>
                </a:lnTo>
                <a:lnTo>
                  <a:pt x="20485" y="8948"/>
                </a:lnTo>
                <a:lnTo>
                  <a:pt x="20502" y="8948"/>
                </a:lnTo>
                <a:lnTo>
                  <a:pt x="20520" y="8957"/>
                </a:lnTo>
                <a:lnTo>
                  <a:pt x="20537" y="8957"/>
                </a:lnTo>
                <a:lnTo>
                  <a:pt x="20555" y="8957"/>
                </a:lnTo>
                <a:lnTo>
                  <a:pt x="20599" y="8957"/>
                </a:lnTo>
                <a:lnTo>
                  <a:pt x="20617" y="8966"/>
                </a:lnTo>
                <a:lnTo>
                  <a:pt x="20635" y="8966"/>
                </a:lnTo>
                <a:lnTo>
                  <a:pt x="20643" y="8966"/>
                </a:lnTo>
                <a:lnTo>
                  <a:pt x="20652" y="8966"/>
                </a:lnTo>
                <a:lnTo>
                  <a:pt x="20661" y="8957"/>
                </a:lnTo>
                <a:close/>
                <a:moveTo>
                  <a:pt x="20096" y="8833"/>
                </a:moveTo>
                <a:lnTo>
                  <a:pt x="20096" y="8825"/>
                </a:lnTo>
                <a:lnTo>
                  <a:pt x="20088" y="8825"/>
                </a:lnTo>
                <a:lnTo>
                  <a:pt x="20088" y="8833"/>
                </a:lnTo>
                <a:lnTo>
                  <a:pt x="20088" y="8842"/>
                </a:lnTo>
                <a:close/>
                <a:moveTo>
                  <a:pt x="20123" y="9116"/>
                </a:moveTo>
                <a:lnTo>
                  <a:pt x="20114" y="9125"/>
                </a:lnTo>
                <a:lnTo>
                  <a:pt x="20123" y="9125"/>
                </a:lnTo>
                <a:lnTo>
                  <a:pt x="20132" y="9125"/>
                </a:lnTo>
                <a:close/>
                <a:moveTo>
                  <a:pt x="20238" y="7589"/>
                </a:moveTo>
                <a:lnTo>
                  <a:pt x="20229" y="7589"/>
                </a:lnTo>
                <a:close/>
                <a:moveTo>
                  <a:pt x="20193" y="7713"/>
                </a:moveTo>
                <a:close/>
                <a:moveTo>
                  <a:pt x="20167" y="8127"/>
                </a:moveTo>
                <a:lnTo>
                  <a:pt x="20167" y="8119"/>
                </a:lnTo>
                <a:close/>
                <a:moveTo>
                  <a:pt x="20202" y="8569"/>
                </a:moveTo>
                <a:lnTo>
                  <a:pt x="20211" y="8569"/>
                </a:lnTo>
                <a:lnTo>
                  <a:pt x="20220" y="8569"/>
                </a:lnTo>
                <a:lnTo>
                  <a:pt x="20211" y="8560"/>
                </a:lnTo>
                <a:close/>
                <a:moveTo>
                  <a:pt x="20132" y="8145"/>
                </a:moveTo>
                <a:lnTo>
                  <a:pt x="20132" y="8136"/>
                </a:lnTo>
                <a:lnTo>
                  <a:pt x="20140" y="8136"/>
                </a:lnTo>
                <a:lnTo>
                  <a:pt x="20132" y="8136"/>
                </a:lnTo>
                <a:lnTo>
                  <a:pt x="20132" y="8127"/>
                </a:lnTo>
                <a:lnTo>
                  <a:pt x="20123" y="8127"/>
                </a:lnTo>
                <a:lnTo>
                  <a:pt x="20123" y="8136"/>
                </a:lnTo>
                <a:lnTo>
                  <a:pt x="20132" y="8136"/>
                </a:lnTo>
                <a:lnTo>
                  <a:pt x="20123" y="8136"/>
                </a:lnTo>
                <a:close/>
                <a:moveTo>
                  <a:pt x="20026" y="8383"/>
                </a:moveTo>
                <a:lnTo>
                  <a:pt x="20017" y="8383"/>
                </a:lnTo>
                <a:lnTo>
                  <a:pt x="20026" y="8392"/>
                </a:lnTo>
                <a:lnTo>
                  <a:pt x="20026" y="8401"/>
                </a:lnTo>
                <a:lnTo>
                  <a:pt x="20035" y="8392"/>
                </a:lnTo>
                <a:lnTo>
                  <a:pt x="20043" y="8392"/>
                </a:lnTo>
                <a:lnTo>
                  <a:pt x="20043" y="8383"/>
                </a:lnTo>
                <a:lnTo>
                  <a:pt x="20035" y="8375"/>
                </a:lnTo>
                <a:close/>
                <a:moveTo>
                  <a:pt x="21852" y="5754"/>
                </a:moveTo>
                <a:lnTo>
                  <a:pt x="21852" y="5763"/>
                </a:lnTo>
                <a:lnTo>
                  <a:pt x="21861" y="5754"/>
                </a:lnTo>
                <a:lnTo>
                  <a:pt x="21861" y="5745"/>
                </a:lnTo>
                <a:lnTo>
                  <a:pt x="21852" y="5737"/>
                </a:lnTo>
                <a:close/>
                <a:moveTo>
                  <a:pt x="21861" y="6240"/>
                </a:moveTo>
                <a:lnTo>
                  <a:pt x="21870" y="6240"/>
                </a:lnTo>
                <a:lnTo>
                  <a:pt x="21870" y="6231"/>
                </a:lnTo>
                <a:lnTo>
                  <a:pt x="21878" y="6231"/>
                </a:lnTo>
                <a:lnTo>
                  <a:pt x="21878" y="6222"/>
                </a:lnTo>
                <a:lnTo>
                  <a:pt x="21887" y="6222"/>
                </a:lnTo>
                <a:lnTo>
                  <a:pt x="21896" y="6213"/>
                </a:lnTo>
                <a:lnTo>
                  <a:pt x="21887" y="6213"/>
                </a:lnTo>
                <a:lnTo>
                  <a:pt x="21878" y="6213"/>
                </a:lnTo>
                <a:lnTo>
                  <a:pt x="21878" y="6222"/>
                </a:lnTo>
                <a:lnTo>
                  <a:pt x="21870" y="6222"/>
                </a:lnTo>
                <a:lnTo>
                  <a:pt x="21861" y="6222"/>
                </a:lnTo>
                <a:lnTo>
                  <a:pt x="21861" y="6231"/>
                </a:lnTo>
                <a:lnTo>
                  <a:pt x="21852" y="6231"/>
                </a:lnTo>
                <a:close/>
                <a:moveTo>
                  <a:pt x="21887" y="5825"/>
                </a:moveTo>
                <a:lnTo>
                  <a:pt x="21878" y="5834"/>
                </a:lnTo>
                <a:lnTo>
                  <a:pt x="21887" y="5834"/>
                </a:lnTo>
                <a:lnTo>
                  <a:pt x="21896" y="5843"/>
                </a:lnTo>
                <a:lnTo>
                  <a:pt x="21905" y="5851"/>
                </a:lnTo>
                <a:lnTo>
                  <a:pt x="21914" y="5860"/>
                </a:lnTo>
                <a:lnTo>
                  <a:pt x="21905" y="5860"/>
                </a:lnTo>
                <a:lnTo>
                  <a:pt x="21896" y="5860"/>
                </a:lnTo>
                <a:lnTo>
                  <a:pt x="21896" y="5851"/>
                </a:lnTo>
                <a:lnTo>
                  <a:pt x="21887" y="5843"/>
                </a:lnTo>
                <a:lnTo>
                  <a:pt x="21887" y="5851"/>
                </a:lnTo>
                <a:lnTo>
                  <a:pt x="21887" y="5860"/>
                </a:lnTo>
                <a:lnTo>
                  <a:pt x="21896" y="5869"/>
                </a:lnTo>
                <a:lnTo>
                  <a:pt x="21896" y="5878"/>
                </a:lnTo>
                <a:lnTo>
                  <a:pt x="21896" y="5887"/>
                </a:lnTo>
                <a:lnTo>
                  <a:pt x="21905" y="5878"/>
                </a:lnTo>
                <a:lnTo>
                  <a:pt x="21914" y="5869"/>
                </a:lnTo>
                <a:lnTo>
                  <a:pt x="21923" y="5869"/>
                </a:lnTo>
                <a:lnTo>
                  <a:pt x="21931" y="5869"/>
                </a:lnTo>
                <a:lnTo>
                  <a:pt x="21931" y="5878"/>
                </a:lnTo>
                <a:lnTo>
                  <a:pt x="21940" y="5878"/>
                </a:lnTo>
                <a:lnTo>
                  <a:pt x="21940" y="5869"/>
                </a:lnTo>
                <a:lnTo>
                  <a:pt x="21940" y="5860"/>
                </a:lnTo>
                <a:lnTo>
                  <a:pt x="21931" y="5860"/>
                </a:lnTo>
                <a:lnTo>
                  <a:pt x="21923" y="5860"/>
                </a:lnTo>
                <a:lnTo>
                  <a:pt x="21923" y="5851"/>
                </a:lnTo>
                <a:lnTo>
                  <a:pt x="21923" y="5843"/>
                </a:lnTo>
                <a:lnTo>
                  <a:pt x="21923" y="5834"/>
                </a:lnTo>
                <a:lnTo>
                  <a:pt x="21931" y="5834"/>
                </a:lnTo>
                <a:lnTo>
                  <a:pt x="21940" y="5843"/>
                </a:lnTo>
                <a:lnTo>
                  <a:pt x="21949" y="5851"/>
                </a:lnTo>
                <a:lnTo>
                  <a:pt x="21949" y="5860"/>
                </a:lnTo>
                <a:lnTo>
                  <a:pt x="21958" y="5869"/>
                </a:lnTo>
                <a:lnTo>
                  <a:pt x="21949" y="5878"/>
                </a:lnTo>
                <a:lnTo>
                  <a:pt x="21958" y="5878"/>
                </a:lnTo>
                <a:lnTo>
                  <a:pt x="21958" y="5896"/>
                </a:lnTo>
                <a:lnTo>
                  <a:pt x="21949" y="5904"/>
                </a:lnTo>
                <a:lnTo>
                  <a:pt x="21940" y="5913"/>
                </a:lnTo>
                <a:lnTo>
                  <a:pt x="21940" y="5922"/>
                </a:lnTo>
                <a:lnTo>
                  <a:pt x="21931" y="5922"/>
                </a:lnTo>
                <a:lnTo>
                  <a:pt x="21931" y="5931"/>
                </a:lnTo>
                <a:lnTo>
                  <a:pt x="21931" y="5940"/>
                </a:lnTo>
                <a:lnTo>
                  <a:pt x="21923" y="5948"/>
                </a:lnTo>
                <a:lnTo>
                  <a:pt x="21931" y="5948"/>
                </a:lnTo>
                <a:lnTo>
                  <a:pt x="21931" y="5957"/>
                </a:lnTo>
                <a:lnTo>
                  <a:pt x="21940" y="5966"/>
                </a:lnTo>
                <a:lnTo>
                  <a:pt x="21931" y="5975"/>
                </a:lnTo>
                <a:lnTo>
                  <a:pt x="21923" y="5975"/>
                </a:lnTo>
                <a:lnTo>
                  <a:pt x="21931" y="5984"/>
                </a:lnTo>
                <a:lnTo>
                  <a:pt x="21931" y="5993"/>
                </a:lnTo>
                <a:lnTo>
                  <a:pt x="21940" y="5993"/>
                </a:lnTo>
                <a:lnTo>
                  <a:pt x="21958" y="6001"/>
                </a:lnTo>
                <a:lnTo>
                  <a:pt x="21958" y="5993"/>
                </a:lnTo>
                <a:lnTo>
                  <a:pt x="21958" y="5984"/>
                </a:lnTo>
                <a:lnTo>
                  <a:pt x="21949" y="5975"/>
                </a:lnTo>
                <a:lnTo>
                  <a:pt x="21958" y="5966"/>
                </a:lnTo>
                <a:lnTo>
                  <a:pt x="21958" y="5957"/>
                </a:lnTo>
                <a:lnTo>
                  <a:pt x="21967" y="5957"/>
                </a:lnTo>
                <a:lnTo>
                  <a:pt x="21976" y="5957"/>
                </a:lnTo>
                <a:lnTo>
                  <a:pt x="21967" y="5966"/>
                </a:lnTo>
                <a:lnTo>
                  <a:pt x="21967" y="5984"/>
                </a:lnTo>
                <a:lnTo>
                  <a:pt x="21967" y="5993"/>
                </a:lnTo>
                <a:lnTo>
                  <a:pt x="21967" y="6001"/>
                </a:lnTo>
                <a:lnTo>
                  <a:pt x="21967" y="6010"/>
                </a:lnTo>
                <a:lnTo>
                  <a:pt x="21976" y="6001"/>
                </a:lnTo>
                <a:lnTo>
                  <a:pt x="21993" y="5993"/>
                </a:lnTo>
                <a:lnTo>
                  <a:pt x="21993" y="5984"/>
                </a:lnTo>
                <a:lnTo>
                  <a:pt x="21993" y="5975"/>
                </a:lnTo>
                <a:lnTo>
                  <a:pt x="22002" y="5975"/>
                </a:lnTo>
                <a:lnTo>
                  <a:pt x="22011" y="5975"/>
                </a:lnTo>
                <a:lnTo>
                  <a:pt x="22020" y="5957"/>
                </a:lnTo>
                <a:lnTo>
                  <a:pt x="22020" y="5948"/>
                </a:lnTo>
                <a:lnTo>
                  <a:pt x="22020" y="5940"/>
                </a:lnTo>
                <a:lnTo>
                  <a:pt x="22020" y="5931"/>
                </a:lnTo>
                <a:lnTo>
                  <a:pt x="22028" y="5922"/>
                </a:lnTo>
                <a:lnTo>
                  <a:pt x="22028" y="5913"/>
                </a:lnTo>
                <a:lnTo>
                  <a:pt x="22028" y="5904"/>
                </a:lnTo>
                <a:lnTo>
                  <a:pt x="22037" y="5896"/>
                </a:lnTo>
                <a:lnTo>
                  <a:pt x="22037" y="5887"/>
                </a:lnTo>
                <a:lnTo>
                  <a:pt x="22055" y="5860"/>
                </a:lnTo>
                <a:lnTo>
                  <a:pt x="22064" y="5860"/>
                </a:lnTo>
                <a:lnTo>
                  <a:pt x="22064" y="5851"/>
                </a:lnTo>
                <a:lnTo>
                  <a:pt x="22055" y="5851"/>
                </a:lnTo>
                <a:lnTo>
                  <a:pt x="22055" y="5843"/>
                </a:lnTo>
                <a:lnTo>
                  <a:pt x="22046" y="5843"/>
                </a:lnTo>
                <a:lnTo>
                  <a:pt x="22046" y="5834"/>
                </a:lnTo>
                <a:lnTo>
                  <a:pt x="22055" y="5825"/>
                </a:lnTo>
                <a:lnTo>
                  <a:pt x="22037" y="5825"/>
                </a:lnTo>
                <a:lnTo>
                  <a:pt x="22028" y="5825"/>
                </a:lnTo>
                <a:lnTo>
                  <a:pt x="22028" y="5816"/>
                </a:lnTo>
                <a:lnTo>
                  <a:pt x="22037" y="5807"/>
                </a:lnTo>
                <a:lnTo>
                  <a:pt x="22037" y="5798"/>
                </a:lnTo>
                <a:lnTo>
                  <a:pt x="22028" y="5798"/>
                </a:lnTo>
                <a:lnTo>
                  <a:pt x="22020" y="5798"/>
                </a:lnTo>
                <a:lnTo>
                  <a:pt x="22011" y="5798"/>
                </a:lnTo>
                <a:lnTo>
                  <a:pt x="22002" y="5798"/>
                </a:lnTo>
                <a:lnTo>
                  <a:pt x="21993" y="5790"/>
                </a:lnTo>
                <a:lnTo>
                  <a:pt x="21984" y="5790"/>
                </a:lnTo>
                <a:lnTo>
                  <a:pt x="21984" y="5781"/>
                </a:lnTo>
                <a:lnTo>
                  <a:pt x="21976" y="5772"/>
                </a:lnTo>
                <a:lnTo>
                  <a:pt x="21967" y="5772"/>
                </a:lnTo>
                <a:lnTo>
                  <a:pt x="21958" y="5772"/>
                </a:lnTo>
                <a:lnTo>
                  <a:pt x="21949" y="5781"/>
                </a:lnTo>
                <a:lnTo>
                  <a:pt x="21949" y="5790"/>
                </a:lnTo>
                <a:lnTo>
                  <a:pt x="21940" y="5798"/>
                </a:lnTo>
                <a:lnTo>
                  <a:pt x="21931" y="5798"/>
                </a:lnTo>
                <a:lnTo>
                  <a:pt x="21923" y="5798"/>
                </a:lnTo>
                <a:lnTo>
                  <a:pt x="21923" y="5807"/>
                </a:lnTo>
                <a:lnTo>
                  <a:pt x="21905" y="5807"/>
                </a:lnTo>
                <a:lnTo>
                  <a:pt x="21896" y="5816"/>
                </a:lnTo>
                <a:lnTo>
                  <a:pt x="21905" y="5816"/>
                </a:lnTo>
                <a:lnTo>
                  <a:pt x="21905" y="5825"/>
                </a:lnTo>
                <a:lnTo>
                  <a:pt x="21887" y="5816"/>
                </a:lnTo>
                <a:close/>
                <a:moveTo>
                  <a:pt x="21279" y="6918"/>
                </a:moveTo>
                <a:lnTo>
                  <a:pt x="21287" y="6927"/>
                </a:lnTo>
                <a:lnTo>
                  <a:pt x="21287" y="6918"/>
                </a:lnTo>
                <a:close/>
                <a:moveTo>
                  <a:pt x="21755" y="5710"/>
                </a:moveTo>
                <a:lnTo>
                  <a:pt x="21764" y="5701"/>
                </a:lnTo>
                <a:lnTo>
                  <a:pt x="21764" y="5710"/>
                </a:lnTo>
                <a:lnTo>
                  <a:pt x="21773" y="5710"/>
                </a:lnTo>
                <a:lnTo>
                  <a:pt x="21773" y="5701"/>
                </a:lnTo>
                <a:lnTo>
                  <a:pt x="21773" y="5693"/>
                </a:lnTo>
                <a:lnTo>
                  <a:pt x="21764" y="5693"/>
                </a:lnTo>
                <a:lnTo>
                  <a:pt x="21755" y="5693"/>
                </a:lnTo>
                <a:lnTo>
                  <a:pt x="21755" y="5701"/>
                </a:lnTo>
                <a:close/>
                <a:moveTo>
                  <a:pt x="21746" y="6381"/>
                </a:moveTo>
                <a:lnTo>
                  <a:pt x="21737" y="6390"/>
                </a:lnTo>
                <a:lnTo>
                  <a:pt x="21737" y="6399"/>
                </a:lnTo>
                <a:lnTo>
                  <a:pt x="21746" y="6399"/>
                </a:lnTo>
                <a:lnTo>
                  <a:pt x="21755" y="6399"/>
                </a:lnTo>
                <a:lnTo>
                  <a:pt x="21746" y="6390"/>
                </a:lnTo>
                <a:lnTo>
                  <a:pt x="21755" y="6390"/>
                </a:lnTo>
                <a:lnTo>
                  <a:pt x="21755" y="6381"/>
                </a:lnTo>
                <a:lnTo>
                  <a:pt x="21755" y="6372"/>
                </a:lnTo>
                <a:lnTo>
                  <a:pt x="21764" y="6372"/>
                </a:lnTo>
                <a:lnTo>
                  <a:pt x="21773" y="6363"/>
                </a:lnTo>
                <a:lnTo>
                  <a:pt x="21781" y="6363"/>
                </a:lnTo>
                <a:lnTo>
                  <a:pt x="21781" y="6354"/>
                </a:lnTo>
                <a:lnTo>
                  <a:pt x="21790" y="6354"/>
                </a:lnTo>
                <a:lnTo>
                  <a:pt x="21790" y="6346"/>
                </a:lnTo>
                <a:lnTo>
                  <a:pt x="21781" y="6337"/>
                </a:lnTo>
                <a:lnTo>
                  <a:pt x="21781" y="6346"/>
                </a:lnTo>
                <a:lnTo>
                  <a:pt x="21773" y="6354"/>
                </a:lnTo>
                <a:lnTo>
                  <a:pt x="21764" y="6354"/>
                </a:lnTo>
                <a:lnTo>
                  <a:pt x="21755" y="6354"/>
                </a:lnTo>
                <a:lnTo>
                  <a:pt x="21755" y="6363"/>
                </a:lnTo>
                <a:lnTo>
                  <a:pt x="21764" y="6363"/>
                </a:lnTo>
                <a:lnTo>
                  <a:pt x="21755" y="6372"/>
                </a:lnTo>
                <a:lnTo>
                  <a:pt x="21746" y="6372"/>
                </a:lnTo>
                <a:close/>
                <a:moveTo>
                  <a:pt x="21746" y="5710"/>
                </a:moveTo>
                <a:lnTo>
                  <a:pt x="21746" y="5719"/>
                </a:lnTo>
                <a:lnTo>
                  <a:pt x="21755" y="5719"/>
                </a:lnTo>
                <a:close/>
                <a:moveTo>
                  <a:pt x="21896" y="5790"/>
                </a:moveTo>
                <a:lnTo>
                  <a:pt x="21896" y="5781"/>
                </a:lnTo>
                <a:lnTo>
                  <a:pt x="21887" y="5781"/>
                </a:lnTo>
                <a:lnTo>
                  <a:pt x="21887" y="5790"/>
                </a:lnTo>
                <a:close/>
                <a:moveTo>
                  <a:pt x="21861" y="5737"/>
                </a:moveTo>
                <a:lnTo>
                  <a:pt x="21870" y="5745"/>
                </a:lnTo>
                <a:lnTo>
                  <a:pt x="21870" y="5737"/>
                </a:lnTo>
                <a:lnTo>
                  <a:pt x="21878" y="5719"/>
                </a:lnTo>
                <a:lnTo>
                  <a:pt x="21870" y="5719"/>
                </a:lnTo>
                <a:lnTo>
                  <a:pt x="21878" y="5710"/>
                </a:lnTo>
                <a:lnTo>
                  <a:pt x="21870" y="5710"/>
                </a:lnTo>
                <a:lnTo>
                  <a:pt x="21861" y="5719"/>
                </a:lnTo>
                <a:lnTo>
                  <a:pt x="21861" y="5728"/>
                </a:lnTo>
                <a:close/>
                <a:moveTo>
                  <a:pt x="22672" y="5013"/>
                </a:moveTo>
                <a:lnTo>
                  <a:pt x="22664" y="5013"/>
                </a:lnTo>
                <a:lnTo>
                  <a:pt x="22655" y="5022"/>
                </a:lnTo>
                <a:lnTo>
                  <a:pt x="22646" y="5022"/>
                </a:lnTo>
                <a:lnTo>
                  <a:pt x="22646" y="5031"/>
                </a:lnTo>
                <a:lnTo>
                  <a:pt x="22637" y="5031"/>
                </a:lnTo>
                <a:lnTo>
                  <a:pt x="22637" y="5039"/>
                </a:lnTo>
                <a:lnTo>
                  <a:pt x="22637" y="5048"/>
                </a:lnTo>
                <a:lnTo>
                  <a:pt x="22637" y="5066"/>
                </a:lnTo>
                <a:lnTo>
                  <a:pt x="22646" y="5075"/>
                </a:lnTo>
                <a:lnTo>
                  <a:pt x="22655" y="5084"/>
                </a:lnTo>
                <a:lnTo>
                  <a:pt x="22655" y="5092"/>
                </a:lnTo>
                <a:lnTo>
                  <a:pt x="22655" y="5101"/>
                </a:lnTo>
                <a:lnTo>
                  <a:pt x="22646" y="5110"/>
                </a:lnTo>
                <a:lnTo>
                  <a:pt x="22646" y="5128"/>
                </a:lnTo>
                <a:lnTo>
                  <a:pt x="22655" y="5137"/>
                </a:lnTo>
                <a:lnTo>
                  <a:pt x="22664" y="5137"/>
                </a:lnTo>
                <a:lnTo>
                  <a:pt x="22672" y="5128"/>
                </a:lnTo>
                <a:lnTo>
                  <a:pt x="22681" y="5128"/>
                </a:lnTo>
                <a:lnTo>
                  <a:pt x="22681" y="5119"/>
                </a:lnTo>
                <a:lnTo>
                  <a:pt x="22690" y="5110"/>
                </a:lnTo>
                <a:lnTo>
                  <a:pt x="22699" y="5101"/>
                </a:lnTo>
                <a:lnTo>
                  <a:pt x="22708" y="5110"/>
                </a:lnTo>
                <a:lnTo>
                  <a:pt x="22717" y="5110"/>
                </a:lnTo>
                <a:lnTo>
                  <a:pt x="22725" y="5110"/>
                </a:lnTo>
                <a:lnTo>
                  <a:pt x="22734" y="5101"/>
                </a:lnTo>
                <a:lnTo>
                  <a:pt x="22725" y="5101"/>
                </a:lnTo>
                <a:lnTo>
                  <a:pt x="22717" y="5092"/>
                </a:lnTo>
                <a:lnTo>
                  <a:pt x="22699" y="5075"/>
                </a:lnTo>
                <a:lnTo>
                  <a:pt x="22690" y="5075"/>
                </a:lnTo>
                <a:lnTo>
                  <a:pt x="22681" y="5066"/>
                </a:lnTo>
                <a:lnTo>
                  <a:pt x="22672" y="5057"/>
                </a:lnTo>
                <a:lnTo>
                  <a:pt x="22672" y="5048"/>
                </a:lnTo>
                <a:lnTo>
                  <a:pt x="22672" y="5039"/>
                </a:lnTo>
                <a:lnTo>
                  <a:pt x="22681" y="5039"/>
                </a:lnTo>
                <a:lnTo>
                  <a:pt x="22690" y="5039"/>
                </a:lnTo>
                <a:lnTo>
                  <a:pt x="22699" y="5039"/>
                </a:lnTo>
                <a:lnTo>
                  <a:pt x="22708" y="5039"/>
                </a:lnTo>
                <a:lnTo>
                  <a:pt x="22717" y="5057"/>
                </a:lnTo>
                <a:lnTo>
                  <a:pt x="22752" y="5039"/>
                </a:lnTo>
                <a:lnTo>
                  <a:pt x="22787" y="5039"/>
                </a:lnTo>
                <a:lnTo>
                  <a:pt x="22805" y="5048"/>
                </a:lnTo>
                <a:lnTo>
                  <a:pt x="22831" y="5066"/>
                </a:lnTo>
                <a:lnTo>
                  <a:pt x="22858" y="5075"/>
                </a:lnTo>
                <a:lnTo>
                  <a:pt x="22875" y="5084"/>
                </a:lnTo>
                <a:lnTo>
                  <a:pt x="22884" y="5084"/>
                </a:lnTo>
                <a:lnTo>
                  <a:pt x="22893" y="5084"/>
                </a:lnTo>
                <a:lnTo>
                  <a:pt x="22893" y="5075"/>
                </a:lnTo>
                <a:lnTo>
                  <a:pt x="22893" y="5066"/>
                </a:lnTo>
                <a:lnTo>
                  <a:pt x="22893" y="5057"/>
                </a:lnTo>
                <a:lnTo>
                  <a:pt x="22902" y="5048"/>
                </a:lnTo>
                <a:lnTo>
                  <a:pt x="22911" y="5031"/>
                </a:lnTo>
                <a:lnTo>
                  <a:pt x="22928" y="5022"/>
                </a:lnTo>
                <a:lnTo>
                  <a:pt x="22937" y="5013"/>
                </a:lnTo>
                <a:lnTo>
                  <a:pt x="22955" y="5004"/>
                </a:lnTo>
                <a:lnTo>
                  <a:pt x="22964" y="4995"/>
                </a:lnTo>
                <a:lnTo>
                  <a:pt x="22981" y="5004"/>
                </a:lnTo>
                <a:lnTo>
                  <a:pt x="22990" y="5004"/>
                </a:lnTo>
                <a:lnTo>
                  <a:pt x="22999" y="4995"/>
                </a:lnTo>
                <a:lnTo>
                  <a:pt x="23008" y="4995"/>
                </a:lnTo>
                <a:lnTo>
                  <a:pt x="23017" y="4995"/>
                </a:lnTo>
                <a:lnTo>
                  <a:pt x="23025" y="4986"/>
                </a:lnTo>
                <a:lnTo>
                  <a:pt x="23034" y="4986"/>
                </a:lnTo>
                <a:lnTo>
                  <a:pt x="23043" y="4986"/>
                </a:lnTo>
                <a:lnTo>
                  <a:pt x="23043" y="4978"/>
                </a:lnTo>
                <a:lnTo>
                  <a:pt x="23052" y="4986"/>
                </a:lnTo>
                <a:lnTo>
                  <a:pt x="23052" y="4978"/>
                </a:lnTo>
                <a:lnTo>
                  <a:pt x="23061" y="4969"/>
                </a:lnTo>
                <a:lnTo>
                  <a:pt x="23069" y="4969"/>
                </a:lnTo>
                <a:lnTo>
                  <a:pt x="23078" y="4960"/>
                </a:lnTo>
                <a:lnTo>
                  <a:pt x="23069" y="4960"/>
                </a:lnTo>
                <a:lnTo>
                  <a:pt x="23061" y="4969"/>
                </a:lnTo>
                <a:lnTo>
                  <a:pt x="23052" y="4969"/>
                </a:lnTo>
                <a:lnTo>
                  <a:pt x="23043" y="4969"/>
                </a:lnTo>
                <a:lnTo>
                  <a:pt x="23034" y="4960"/>
                </a:lnTo>
                <a:lnTo>
                  <a:pt x="23034" y="4942"/>
                </a:lnTo>
                <a:lnTo>
                  <a:pt x="23025" y="4942"/>
                </a:lnTo>
                <a:lnTo>
                  <a:pt x="23025" y="4934"/>
                </a:lnTo>
                <a:lnTo>
                  <a:pt x="23025" y="4925"/>
                </a:lnTo>
                <a:lnTo>
                  <a:pt x="23034" y="4898"/>
                </a:lnTo>
                <a:lnTo>
                  <a:pt x="23043" y="4889"/>
                </a:lnTo>
                <a:lnTo>
                  <a:pt x="23043" y="4881"/>
                </a:lnTo>
                <a:lnTo>
                  <a:pt x="23025" y="4889"/>
                </a:lnTo>
                <a:lnTo>
                  <a:pt x="23008" y="4907"/>
                </a:lnTo>
                <a:lnTo>
                  <a:pt x="22999" y="4916"/>
                </a:lnTo>
                <a:lnTo>
                  <a:pt x="22990" y="4916"/>
                </a:lnTo>
                <a:lnTo>
                  <a:pt x="22981" y="4916"/>
                </a:lnTo>
                <a:lnTo>
                  <a:pt x="22946" y="4898"/>
                </a:lnTo>
                <a:lnTo>
                  <a:pt x="22937" y="4898"/>
                </a:lnTo>
                <a:lnTo>
                  <a:pt x="22928" y="4898"/>
                </a:lnTo>
                <a:lnTo>
                  <a:pt x="22920" y="4889"/>
                </a:lnTo>
                <a:lnTo>
                  <a:pt x="22911" y="4881"/>
                </a:lnTo>
                <a:lnTo>
                  <a:pt x="22893" y="4872"/>
                </a:lnTo>
                <a:lnTo>
                  <a:pt x="22875" y="4863"/>
                </a:lnTo>
                <a:lnTo>
                  <a:pt x="22858" y="4845"/>
                </a:lnTo>
                <a:lnTo>
                  <a:pt x="22849" y="4836"/>
                </a:lnTo>
                <a:lnTo>
                  <a:pt x="22822" y="4810"/>
                </a:lnTo>
                <a:lnTo>
                  <a:pt x="22805" y="4792"/>
                </a:lnTo>
                <a:lnTo>
                  <a:pt x="22796" y="4775"/>
                </a:lnTo>
                <a:lnTo>
                  <a:pt x="22787" y="4775"/>
                </a:lnTo>
                <a:lnTo>
                  <a:pt x="22778" y="4775"/>
                </a:lnTo>
                <a:lnTo>
                  <a:pt x="22778" y="4784"/>
                </a:lnTo>
                <a:lnTo>
                  <a:pt x="22770" y="4784"/>
                </a:lnTo>
                <a:lnTo>
                  <a:pt x="22770" y="4792"/>
                </a:lnTo>
                <a:lnTo>
                  <a:pt x="22761" y="4801"/>
                </a:lnTo>
                <a:lnTo>
                  <a:pt x="22770" y="4810"/>
                </a:lnTo>
                <a:lnTo>
                  <a:pt x="22778" y="4828"/>
                </a:lnTo>
                <a:lnTo>
                  <a:pt x="22778" y="4845"/>
                </a:lnTo>
                <a:lnTo>
                  <a:pt x="22778" y="4863"/>
                </a:lnTo>
                <a:lnTo>
                  <a:pt x="22778" y="4872"/>
                </a:lnTo>
                <a:lnTo>
                  <a:pt x="22770" y="4889"/>
                </a:lnTo>
                <a:lnTo>
                  <a:pt x="22770" y="4907"/>
                </a:lnTo>
                <a:lnTo>
                  <a:pt x="22770" y="4916"/>
                </a:lnTo>
                <a:lnTo>
                  <a:pt x="22752" y="4934"/>
                </a:lnTo>
                <a:lnTo>
                  <a:pt x="22752" y="4942"/>
                </a:lnTo>
                <a:lnTo>
                  <a:pt x="22752" y="4951"/>
                </a:lnTo>
                <a:lnTo>
                  <a:pt x="22752" y="4960"/>
                </a:lnTo>
                <a:lnTo>
                  <a:pt x="22752" y="4969"/>
                </a:lnTo>
                <a:lnTo>
                  <a:pt x="22743" y="4978"/>
                </a:lnTo>
                <a:lnTo>
                  <a:pt x="22734" y="4978"/>
                </a:lnTo>
                <a:lnTo>
                  <a:pt x="22717" y="4978"/>
                </a:lnTo>
                <a:lnTo>
                  <a:pt x="22708" y="4978"/>
                </a:lnTo>
                <a:lnTo>
                  <a:pt x="22690" y="4969"/>
                </a:lnTo>
                <a:lnTo>
                  <a:pt x="22681" y="4969"/>
                </a:lnTo>
                <a:lnTo>
                  <a:pt x="22672" y="4978"/>
                </a:lnTo>
                <a:lnTo>
                  <a:pt x="22681" y="4986"/>
                </a:lnTo>
                <a:lnTo>
                  <a:pt x="22681" y="4995"/>
                </a:lnTo>
                <a:lnTo>
                  <a:pt x="22681" y="5004"/>
                </a:lnTo>
                <a:close/>
                <a:moveTo>
                  <a:pt x="22734" y="4810"/>
                </a:moveTo>
                <a:lnTo>
                  <a:pt x="22743" y="4810"/>
                </a:lnTo>
                <a:lnTo>
                  <a:pt x="22743" y="4801"/>
                </a:lnTo>
                <a:lnTo>
                  <a:pt x="22734" y="4792"/>
                </a:lnTo>
                <a:lnTo>
                  <a:pt x="22734" y="4801"/>
                </a:lnTo>
                <a:close/>
                <a:moveTo>
                  <a:pt x="22725" y="4792"/>
                </a:moveTo>
                <a:lnTo>
                  <a:pt x="22725" y="4784"/>
                </a:lnTo>
                <a:lnTo>
                  <a:pt x="22725" y="4775"/>
                </a:lnTo>
                <a:lnTo>
                  <a:pt x="22717" y="4775"/>
                </a:lnTo>
                <a:lnTo>
                  <a:pt x="22717" y="4784"/>
                </a:lnTo>
                <a:close/>
                <a:moveTo>
                  <a:pt x="22778" y="4104"/>
                </a:moveTo>
                <a:lnTo>
                  <a:pt x="22778" y="4113"/>
                </a:lnTo>
                <a:lnTo>
                  <a:pt x="22770" y="4122"/>
                </a:lnTo>
                <a:lnTo>
                  <a:pt x="22770" y="4130"/>
                </a:lnTo>
                <a:lnTo>
                  <a:pt x="22770" y="4166"/>
                </a:lnTo>
                <a:lnTo>
                  <a:pt x="22778" y="4175"/>
                </a:lnTo>
                <a:lnTo>
                  <a:pt x="22778" y="4183"/>
                </a:lnTo>
                <a:lnTo>
                  <a:pt x="22778" y="4192"/>
                </a:lnTo>
                <a:lnTo>
                  <a:pt x="22787" y="4192"/>
                </a:lnTo>
                <a:lnTo>
                  <a:pt x="22796" y="4201"/>
                </a:lnTo>
                <a:lnTo>
                  <a:pt x="22805" y="4210"/>
                </a:lnTo>
                <a:lnTo>
                  <a:pt x="22814" y="4236"/>
                </a:lnTo>
                <a:lnTo>
                  <a:pt x="22814" y="4254"/>
                </a:lnTo>
                <a:lnTo>
                  <a:pt x="22805" y="4263"/>
                </a:lnTo>
                <a:lnTo>
                  <a:pt x="22805" y="4280"/>
                </a:lnTo>
                <a:lnTo>
                  <a:pt x="22796" y="4289"/>
                </a:lnTo>
                <a:lnTo>
                  <a:pt x="22796" y="4307"/>
                </a:lnTo>
                <a:lnTo>
                  <a:pt x="22805" y="4325"/>
                </a:lnTo>
                <a:lnTo>
                  <a:pt x="22805" y="4333"/>
                </a:lnTo>
                <a:lnTo>
                  <a:pt x="22805" y="4395"/>
                </a:lnTo>
                <a:lnTo>
                  <a:pt x="22805" y="4404"/>
                </a:lnTo>
                <a:lnTo>
                  <a:pt x="22796" y="4422"/>
                </a:lnTo>
                <a:lnTo>
                  <a:pt x="22796" y="4439"/>
                </a:lnTo>
                <a:lnTo>
                  <a:pt x="22796" y="4448"/>
                </a:lnTo>
                <a:lnTo>
                  <a:pt x="22787" y="4475"/>
                </a:lnTo>
                <a:lnTo>
                  <a:pt x="22787" y="4483"/>
                </a:lnTo>
                <a:lnTo>
                  <a:pt x="22796" y="4501"/>
                </a:lnTo>
                <a:lnTo>
                  <a:pt x="22805" y="4519"/>
                </a:lnTo>
                <a:lnTo>
                  <a:pt x="22805" y="4536"/>
                </a:lnTo>
                <a:lnTo>
                  <a:pt x="22805" y="4554"/>
                </a:lnTo>
                <a:lnTo>
                  <a:pt x="22805" y="4563"/>
                </a:lnTo>
                <a:lnTo>
                  <a:pt x="22796" y="4572"/>
                </a:lnTo>
                <a:lnTo>
                  <a:pt x="22796" y="4581"/>
                </a:lnTo>
                <a:lnTo>
                  <a:pt x="22796" y="4607"/>
                </a:lnTo>
                <a:lnTo>
                  <a:pt x="22796" y="4616"/>
                </a:lnTo>
                <a:lnTo>
                  <a:pt x="22796" y="4625"/>
                </a:lnTo>
                <a:lnTo>
                  <a:pt x="22796" y="4633"/>
                </a:lnTo>
                <a:lnTo>
                  <a:pt x="22787" y="4660"/>
                </a:lnTo>
                <a:lnTo>
                  <a:pt x="22778" y="4686"/>
                </a:lnTo>
                <a:lnTo>
                  <a:pt x="22787" y="4713"/>
                </a:lnTo>
                <a:lnTo>
                  <a:pt x="22787" y="4722"/>
                </a:lnTo>
                <a:lnTo>
                  <a:pt x="22796" y="4722"/>
                </a:lnTo>
                <a:lnTo>
                  <a:pt x="22796" y="4731"/>
                </a:lnTo>
                <a:lnTo>
                  <a:pt x="22805" y="4731"/>
                </a:lnTo>
                <a:lnTo>
                  <a:pt x="22814" y="4722"/>
                </a:lnTo>
                <a:lnTo>
                  <a:pt x="22814" y="4695"/>
                </a:lnTo>
                <a:lnTo>
                  <a:pt x="22822" y="4686"/>
                </a:lnTo>
                <a:lnTo>
                  <a:pt x="22822" y="4678"/>
                </a:lnTo>
                <a:lnTo>
                  <a:pt x="22831" y="4669"/>
                </a:lnTo>
                <a:lnTo>
                  <a:pt x="22840" y="4660"/>
                </a:lnTo>
                <a:lnTo>
                  <a:pt x="22849" y="4660"/>
                </a:lnTo>
                <a:lnTo>
                  <a:pt x="22849" y="4669"/>
                </a:lnTo>
                <a:lnTo>
                  <a:pt x="22858" y="4669"/>
                </a:lnTo>
                <a:lnTo>
                  <a:pt x="22875" y="4669"/>
                </a:lnTo>
                <a:lnTo>
                  <a:pt x="22893" y="4678"/>
                </a:lnTo>
                <a:lnTo>
                  <a:pt x="22893" y="4686"/>
                </a:lnTo>
                <a:lnTo>
                  <a:pt x="22893" y="4695"/>
                </a:lnTo>
                <a:lnTo>
                  <a:pt x="22902" y="4704"/>
                </a:lnTo>
                <a:lnTo>
                  <a:pt x="22902" y="4722"/>
                </a:lnTo>
                <a:lnTo>
                  <a:pt x="22902" y="4713"/>
                </a:lnTo>
                <a:lnTo>
                  <a:pt x="22902" y="4704"/>
                </a:lnTo>
                <a:lnTo>
                  <a:pt x="22911" y="4695"/>
                </a:lnTo>
                <a:lnTo>
                  <a:pt x="22911" y="4686"/>
                </a:lnTo>
                <a:lnTo>
                  <a:pt x="22911" y="4678"/>
                </a:lnTo>
                <a:lnTo>
                  <a:pt x="22902" y="4660"/>
                </a:lnTo>
                <a:lnTo>
                  <a:pt x="22902" y="4651"/>
                </a:lnTo>
                <a:lnTo>
                  <a:pt x="22893" y="4651"/>
                </a:lnTo>
                <a:lnTo>
                  <a:pt x="22884" y="4651"/>
                </a:lnTo>
                <a:lnTo>
                  <a:pt x="22875" y="4633"/>
                </a:lnTo>
                <a:lnTo>
                  <a:pt x="22867" y="4616"/>
                </a:lnTo>
                <a:lnTo>
                  <a:pt x="22867" y="4607"/>
                </a:lnTo>
                <a:lnTo>
                  <a:pt x="22858" y="4598"/>
                </a:lnTo>
                <a:lnTo>
                  <a:pt x="22849" y="4589"/>
                </a:lnTo>
                <a:lnTo>
                  <a:pt x="22840" y="4589"/>
                </a:lnTo>
                <a:lnTo>
                  <a:pt x="22840" y="4572"/>
                </a:lnTo>
                <a:lnTo>
                  <a:pt x="22840" y="4563"/>
                </a:lnTo>
                <a:lnTo>
                  <a:pt x="22831" y="4554"/>
                </a:lnTo>
                <a:lnTo>
                  <a:pt x="22840" y="4536"/>
                </a:lnTo>
                <a:lnTo>
                  <a:pt x="22840" y="4519"/>
                </a:lnTo>
                <a:lnTo>
                  <a:pt x="22867" y="4457"/>
                </a:lnTo>
                <a:lnTo>
                  <a:pt x="22867" y="4439"/>
                </a:lnTo>
                <a:lnTo>
                  <a:pt x="22875" y="4430"/>
                </a:lnTo>
                <a:lnTo>
                  <a:pt x="22884" y="4422"/>
                </a:lnTo>
                <a:lnTo>
                  <a:pt x="22893" y="4422"/>
                </a:lnTo>
                <a:lnTo>
                  <a:pt x="22920" y="4422"/>
                </a:lnTo>
                <a:lnTo>
                  <a:pt x="22928" y="4422"/>
                </a:lnTo>
                <a:lnTo>
                  <a:pt x="22937" y="4422"/>
                </a:lnTo>
                <a:lnTo>
                  <a:pt x="22946" y="4422"/>
                </a:lnTo>
                <a:lnTo>
                  <a:pt x="22955" y="4430"/>
                </a:lnTo>
                <a:lnTo>
                  <a:pt x="22964" y="4439"/>
                </a:lnTo>
                <a:lnTo>
                  <a:pt x="22972" y="4448"/>
                </a:lnTo>
                <a:lnTo>
                  <a:pt x="22981" y="4457"/>
                </a:lnTo>
                <a:lnTo>
                  <a:pt x="22990" y="4466"/>
                </a:lnTo>
                <a:lnTo>
                  <a:pt x="22990" y="4475"/>
                </a:lnTo>
                <a:lnTo>
                  <a:pt x="22999" y="4483"/>
                </a:lnTo>
                <a:lnTo>
                  <a:pt x="22990" y="4466"/>
                </a:lnTo>
                <a:lnTo>
                  <a:pt x="22990" y="4457"/>
                </a:lnTo>
                <a:lnTo>
                  <a:pt x="22972" y="4439"/>
                </a:lnTo>
                <a:lnTo>
                  <a:pt x="22964" y="4430"/>
                </a:lnTo>
                <a:lnTo>
                  <a:pt x="22964" y="4422"/>
                </a:lnTo>
                <a:lnTo>
                  <a:pt x="22964" y="4404"/>
                </a:lnTo>
                <a:lnTo>
                  <a:pt x="22955" y="4395"/>
                </a:lnTo>
                <a:lnTo>
                  <a:pt x="22955" y="4386"/>
                </a:lnTo>
                <a:lnTo>
                  <a:pt x="22946" y="4360"/>
                </a:lnTo>
                <a:lnTo>
                  <a:pt x="22928" y="4325"/>
                </a:lnTo>
                <a:lnTo>
                  <a:pt x="22920" y="4307"/>
                </a:lnTo>
                <a:lnTo>
                  <a:pt x="22911" y="4236"/>
                </a:lnTo>
                <a:lnTo>
                  <a:pt x="22902" y="4227"/>
                </a:lnTo>
                <a:lnTo>
                  <a:pt x="22902" y="4219"/>
                </a:lnTo>
                <a:lnTo>
                  <a:pt x="22902" y="4210"/>
                </a:lnTo>
                <a:lnTo>
                  <a:pt x="22902" y="4201"/>
                </a:lnTo>
                <a:lnTo>
                  <a:pt x="22893" y="4201"/>
                </a:lnTo>
                <a:lnTo>
                  <a:pt x="22893" y="4192"/>
                </a:lnTo>
                <a:lnTo>
                  <a:pt x="22893" y="4183"/>
                </a:lnTo>
                <a:lnTo>
                  <a:pt x="22884" y="4175"/>
                </a:lnTo>
                <a:lnTo>
                  <a:pt x="22884" y="4166"/>
                </a:lnTo>
                <a:lnTo>
                  <a:pt x="22884" y="4148"/>
                </a:lnTo>
                <a:lnTo>
                  <a:pt x="22884" y="4122"/>
                </a:lnTo>
                <a:lnTo>
                  <a:pt x="22884" y="4113"/>
                </a:lnTo>
                <a:lnTo>
                  <a:pt x="22893" y="4104"/>
                </a:lnTo>
                <a:lnTo>
                  <a:pt x="22893" y="4095"/>
                </a:lnTo>
                <a:lnTo>
                  <a:pt x="22893" y="4086"/>
                </a:lnTo>
                <a:lnTo>
                  <a:pt x="22893" y="4060"/>
                </a:lnTo>
                <a:lnTo>
                  <a:pt x="22893" y="4042"/>
                </a:lnTo>
                <a:lnTo>
                  <a:pt x="22884" y="4033"/>
                </a:lnTo>
                <a:lnTo>
                  <a:pt x="22875" y="4007"/>
                </a:lnTo>
                <a:lnTo>
                  <a:pt x="22867" y="3980"/>
                </a:lnTo>
                <a:lnTo>
                  <a:pt x="22858" y="3972"/>
                </a:lnTo>
                <a:lnTo>
                  <a:pt x="22867" y="3963"/>
                </a:lnTo>
                <a:lnTo>
                  <a:pt x="22867" y="3954"/>
                </a:lnTo>
                <a:lnTo>
                  <a:pt x="22867" y="3945"/>
                </a:lnTo>
                <a:lnTo>
                  <a:pt x="22849" y="3919"/>
                </a:lnTo>
                <a:lnTo>
                  <a:pt x="22840" y="3919"/>
                </a:lnTo>
                <a:lnTo>
                  <a:pt x="22840" y="3927"/>
                </a:lnTo>
                <a:lnTo>
                  <a:pt x="22822" y="3927"/>
                </a:lnTo>
                <a:lnTo>
                  <a:pt x="22831" y="3945"/>
                </a:lnTo>
                <a:lnTo>
                  <a:pt x="22840" y="3963"/>
                </a:lnTo>
                <a:lnTo>
                  <a:pt x="22849" y="3972"/>
                </a:lnTo>
                <a:lnTo>
                  <a:pt x="22849" y="3980"/>
                </a:lnTo>
                <a:lnTo>
                  <a:pt x="22840" y="3989"/>
                </a:lnTo>
                <a:lnTo>
                  <a:pt x="22849" y="3989"/>
                </a:lnTo>
                <a:lnTo>
                  <a:pt x="22840" y="3998"/>
                </a:lnTo>
                <a:lnTo>
                  <a:pt x="22831" y="3998"/>
                </a:lnTo>
                <a:lnTo>
                  <a:pt x="22840" y="4007"/>
                </a:lnTo>
                <a:lnTo>
                  <a:pt x="22831" y="4016"/>
                </a:lnTo>
                <a:lnTo>
                  <a:pt x="22822" y="4016"/>
                </a:lnTo>
                <a:lnTo>
                  <a:pt x="22805" y="4007"/>
                </a:lnTo>
                <a:lnTo>
                  <a:pt x="22796" y="4016"/>
                </a:lnTo>
                <a:lnTo>
                  <a:pt x="22787" y="4024"/>
                </a:lnTo>
                <a:lnTo>
                  <a:pt x="22778" y="4024"/>
                </a:lnTo>
                <a:lnTo>
                  <a:pt x="22787" y="4042"/>
                </a:lnTo>
                <a:lnTo>
                  <a:pt x="22787" y="4060"/>
                </a:lnTo>
                <a:lnTo>
                  <a:pt x="22787" y="4077"/>
                </a:lnTo>
                <a:close/>
                <a:moveTo>
                  <a:pt x="22611" y="5084"/>
                </a:moveTo>
                <a:lnTo>
                  <a:pt x="22611" y="5075"/>
                </a:lnTo>
                <a:lnTo>
                  <a:pt x="22620" y="5066"/>
                </a:lnTo>
                <a:lnTo>
                  <a:pt x="22611" y="5066"/>
                </a:lnTo>
                <a:lnTo>
                  <a:pt x="22602" y="5075"/>
                </a:lnTo>
                <a:lnTo>
                  <a:pt x="22611" y="5075"/>
                </a:lnTo>
                <a:close/>
                <a:moveTo>
                  <a:pt x="22161" y="5587"/>
                </a:moveTo>
                <a:lnTo>
                  <a:pt x="22161" y="5578"/>
                </a:lnTo>
                <a:lnTo>
                  <a:pt x="22152" y="5569"/>
                </a:lnTo>
                <a:lnTo>
                  <a:pt x="22152" y="5578"/>
                </a:lnTo>
                <a:lnTo>
                  <a:pt x="22143" y="5578"/>
                </a:lnTo>
                <a:lnTo>
                  <a:pt x="22152" y="5587"/>
                </a:lnTo>
                <a:close/>
                <a:moveTo>
                  <a:pt x="22126" y="5640"/>
                </a:moveTo>
                <a:lnTo>
                  <a:pt x="22117" y="5648"/>
                </a:lnTo>
                <a:lnTo>
                  <a:pt x="22108" y="5648"/>
                </a:lnTo>
                <a:lnTo>
                  <a:pt x="22108" y="5657"/>
                </a:lnTo>
                <a:lnTo>
                  <a:pt x="22090" y="5675"/>
                </a:lnTo>
                <a:lnTo>
                  <a:pt x="22081" y="5684"/>
                </a:lnTo>
                <a:lnTo>
                  <a:pt x="22073" y="5684"/>
                </a:lnTo>
                <a:lnTo>
                  <a:pt x="22064" y="5693"/>
                </a:lnTo>
                <a:lnTo>
                  <a:pt x="22055" y="5701"/>
                </a:lnTo>
                <a:lnTo>
                  <a:pt x="22046" y="5710"/>
                </a:lnTo>
                <a:lnTo>
                  <a:pt x="22037" y="5710"/>
                </a:lnTo>
                <a:lnTo>
                  <a:pt x="22028" y="5719"/>
                </a:lnTo>
                <a:lnTo>
                  <a:pt x="22020" y="5728"/>
                </a:lnTo>
                <a:lnTo>
                  <a:pt x="22011" y="5737"/>
                </a:lnTo>
                <a:lnTo>
                  <a:pt x="22002" y="5737"/>
                </a:lnTo>
                <a:lnTo>
                  <a:pt x="21993" y="5737"/>
                </a:lnTo>
                <a:lnTo>
                  <a:pt x="21984" y="5737"/>
                </a:lnTo>
                <a:lnTo>
                  <a:pt x="21976" y="5745"/>
                </a:lnTo>
                <a:lnTo>
                  <a:pt x="21984" y="5772"/>
                </a:lnTo>
                <a:lnTo>
                  <a:pt x="21984" y="5763"/>
                </a:lnTo>
                <a:lnTo>
                  <a:pt x="21993" y="5763"/>
                </a:lnTo>
                <a:lnTo>
                  <a:pt x="22002" y="5772"/>
                </a:lnTo>
                <a:lnTo>
                  <a:pt x="22011" y="5772"/>
                </a:lnTo>
                <a:lnTo>
                  <a:pt x="22020" y="5763"/>
                </a:lnTo>
                <a:lnTo>
                  <a:pt x="22037" y="5763"/>
                </a:lnTo>
                <a:lnTo>
                  <a:pt x="22046" y="5763"/>
                </a:lnTo>
                <a:lnTo>
                  <a:pt x="22064" y="5781"/>
                </a:lnTo>
                <a:lnTo>
                  <a:pt x="22073" y="5781"/>
                </a:lnTo>
                <a:lnTo>
                  <a:pt x="22073" y="5772"/>
                </a:lnTo>
                <a:lnTo>
                  <a:pt x="22073" y="5763"/>
                </a:lnTo>
                <a:lnTo>
                  <a:pt x="22081" y="5745"/>
                </a:lnTo>
                <a:lnTo>
                  <a:pt x="22081" y="5737"/>
                </a:lnTo>
                <a:lnTo>
                  <a:pt x="22090" y="5737"/>
                </a:lnTo>
                <a:lnTo>
                  <a:pt x="22099" y="5745"/>
                </a:lnTo>
                <a:lnTo>
                  <a:pt x="22108" y="5745"/>
                </a:lnTo>
                <a:lnTo>
                  <a:pt x="22117" y="5745"/>
                </a:lnTo>
                <a:lnTo>
                  <a:pt x="22134" y="5737"/>
                </a:lnTo>
                <a:lnTo>
                  <a:pt x="22143" y="5745"/>
                </a:lnTo>
                <a:lnTo>
                  <a:pt x="22152" y="5737"/>
                </a:lnTo>
                <a:lnTo>
                  <a:pt x="22161" y="5737"/>
                </a:lnTo>
                <a:lnTo>
                  <a:pt x="22170" y="5728"/>
                </a:lnTo>
                <a:lnTo>
                  <a:pt x="22178" y="5728"/>
                </a:lnTo>
                <a:lnTo>
                  <a:pt x="22187" y="5728"/>
                </a:lnTo>
                <a:lnTo>
                  <a:pt x="22196" y="5728"/>
                </a:lnTo>
                <a:lnTo>
                  <a:pt x="22205" y="5728"/>
                </a:lnTo>
                <a:lnTo>
                  <a:pt x="22214" y="5719"/>
                </a:lnTo>
                <a:lnTo>
                  <a:pt x="22223" y="5710"/>
                </a:lnTo>
                <a:lnTo>
                  <a:pt x="22231" y="5710"/>
                </a:lnTo>
                <a:lnTo>
                  <a:pt x="22240" y="5701"/>
                </a:lnTo>
                <a:lnTo>
                  <a:pt x="22249" y="5701"/>
                </a:lnTo>
                <a:lnTo>
                  <a:pt x="22258" y="5701"/>
                </a:lnTo>
                <a:lnTo>
                  <a:pt x="22267" y="5701"/>
                </a:lnTo>
                <a:lnTo>
                  <a:pt x="22275" y="5710"/>
                </a:lnTo>
                <a:lnTo>
                  <a:pt x="22284" y="5719"/>
                </a:lnTo>
                <a:lnTo>
                  <a:pt x="22293" y="5710"/>
                </a:lnTo>
                <a:lnTo>
                  <a:pt x="22311" y="5710"/>
                </a:lnTo>
                <a:lnTo>
                  <a:pt x="22311" y="5719"/>
                </a:lnTo>
                <a:lnTo>
                  <a:pt x="22311" y="5728"/>
                </a:lnTo>
                <a:lnTo>
                  <a:pt x="22302" y="5737"/>
                </a:lnTo>
                <a:lnTo>
                  <a:pt x="22293" y="5737"/>
                </a:lnTo>
                <a:lnTo>
                  <a:pt x="22284" y="5745"/>
                </a:lnTo>
                <a:lnTo>
                  <a:pt x="22293" y="5754"/>
                </a:lnTo>
                <a:lnTo>
                  <a:pt x="22293" y="5763"/>
                </a:lnTo>
                <a:lnTo>
                  <a:pt x="22293" y="5772"/>
                </a:lnTo>
                <a:lnTo>
                  <a:pt x="22302" y="5781"/>
                </a:lnTo>
                <a:lnTo>
                  <a:pt x="22302" y="5790"/>
                </a:lnTo>
                <a:lnTo>
                  <a:pt x="22311" y="5798"/>
                </a:lnTo>
                <a:lnTo>
                  <a:pt x="22311" y="5807"/>
                </a:lnTo>
                <a:lnTo>
                  <a:pt x="22328" y="5807"/>
                </a:lnTo>
                <a:lnTo>
                  <a:pt x="22346" y="5807"/>
                </a:lnTo>
                <a:lnTo>
                  <a:pt x="22364" y="5790"/>
                </a:lnTo>
                <a:lnTo>
                  <a:pt x="22373" y="5763"/>
                </a:lnTo>
                <a:lnTo>
                  <a:pt x="22381" y="5754"/>
                </a:lnTo>
                <a:lnTo>
                  <a:pt x="22390" y="5745"/>
                </a:lnTo>
                <a:lnTo>
                  <a:pt x="22417" y="5745"/>
                </a:lnTo>
                <a:lnTo>
                  <a:pt x="22417" y="5737"/>
                </a:lnTo>
                <a:lnTo>
                  <a:pt x="22417" y="5728"/>
                </a:lnTo>
                <a:lnTo>
                  <a:pt x="22399" y="5719"/>
                </a:lnTo>
                <a:lnTo>
                  <a:pt x="22390" y="5710"/>
                </a:lnTo>
                <a:lnTo>
                  <a:pt x="22399" y="5701"/>
                </a:lnTo>
                <a:lnTo>
                  <a:pt x="22408" y="5684"/>
                </a:lnTo>
                <a:lnTo>
                  <a:pt x="22417" y="5684"/>
                </a:lnTo>
                <a:lnTo>
                  <a:pt x="22417" y="5693"/>
                </a:lnTo>
                <a:lnTo>
                  <a:pt x="22417" y="5701"/>
                </a:lnTo>
                <a:lnTo>
                  <a:pt x="22417" y="5710"/>
                </a:lnTo>
                <a:lnTo>
                  <a:pt x="22425" y="5710"/>
                </a:lnTo>
                <a:lnTo>
                  <a:pt x="22425" y="5701"/>
                </a:lnTo>
                <a:lnTo>
                  <a:pt x="22434" y="5701"/>
                </a:lnTo>
                <a:lnTo>
                  <a:pt x="22443" y="5701"/>
                </a:lnTo>
                <a:lnTo>
                  <a:pt x="22452" y="5701"/>
                </a:lnTo>
                <a:lnTo>
                  <a:pt x="22452" y="5710"/>
                </a:lnTo>
                <a:lnTo>
                  <a:pt x="22434" y="5719"/>
                </a:lnTo>
                <a:lnTo>
                  <a:pt x="22452" y="5710"/>
                </a:lnTo>
                <a:lnTo>
                  <a:pt x="22470" y="5710"/>
                </a:lnTo>
                <a:lnTo>
                  <a:pt x="22478" y="5710"/>
                </a:lnTo>
                <a:lnTo>
                  <a:pt x="22487" y="5710"/>
                </a:lnTo>
                <a:lnTo>
                  <a:pt x="22496" y="5710"/>
                </a:lnTo>
                <a:lnTo>
                  <a:pt x="22514" y="5719"/>
                </a:lnTo>
                <a:lnTo>
                  <a:pt x="22523" y="5710"/>
                </a:lnTo>
                <a:lnTo>
                  <a:pt x="22523" y="5701"/>
                </a:lnTo>
                <a:lnTo>
                  <a:pt x="22531" y="5693"/>
                </a:lnTo>
                <a:lnTo>
                  <a:pt x="22540" y="5684"/>
                </a:lnTo>
                <a:lnTo>
                  <a:pt x="22540" y="5675"/>
                </a:lnTo>
                <a:lnTo>
                  <a:pt x="22558" y="5675"/>
                </a:lnTo>
                <a:lnTo>
                  <a:pt x="22567" y="5684"/>
                </a:lnTo>
                <a:lnTo>
                  <a:pt x="22558" y="5684"/>
                </a:lnTo>
                <a:lnTo>
                  <a:pt x="22558" y="5693"/>
                </a:lnTo>
                <a:lnTo>
                  <a:pt x="22558" y="5710"/>
                </a:lnTo>
                <a:lnTo>
                  <a:pt x="22567" y="5719"/>
                </a:lnTo>
                <a:lnTo>
                  <a:pt x="22575" y="5710"/>
                </a:lnTo>
                <a:lnTo>
                  <a:pt x="22584" y="5701"/>
                </a:lnTo>
                <a:lnTo>
                  <a:pt x="22584" y="5684"/>
                </a:lnTo>
                <a:lnTo>
                  <a:pt x="22584" y="5675"/>
                </a:lnTo>
                <a:lnTo>
                  <a:pt x="22584" y="5666"/>
                </a:lnTo>
                <a:lnTo>
                  <a:pt x="22593" y="5657"/>
                </a:lnTo>
                <a:lnTo>
                  <a:pt x="22602" y="5657"/>
                </a:lnTo>
                <a:lnTo>
                  <a:pt x="22611" y="5657"/>
                </a:lnTo>
                <a:lnTo>
                  <a:pt x="22620" y="5666"/>
                </a:lnTo>
                <a:lnTo>
                  <a:pt x="22620" y="5675"/>
                </a:lnTo>
                <a:lnTo>
                  <a:pt x="22628" y="5675"/>
                </a:lnTo>
                <a:lnTo>
                  <a:pt x="22628" y="5666"/>
                </a:lnTo>
                <a:lnTo>
                  <a:pt x="22628" y="5657"/>
                </a:lnTo>
                <a:lnTo>
                  <a:pt x="22620" y="5657"/>
                </a:lnTo>
                <a:lnTo>
                  <a:pt x="22620" y="5648"/>
                </a:lnTo>
                <a:lnTo>
                  <a:pt x="22628" y="5640"/>
                </a:lnTo>
                <a:lnTo>
                  <a:pt x="22628" y="5631"/>
                </a:lnTo>
                <a:lnTo>
                  <a:pt x="22637" y="5631"/>
                </a:lnTo>
                <a:lnTo>
                  <a:pt x="22646" y="5631"/>
                </a:lnTo>
                <a:lnTo>
                  <a:pt x="22655" y="5631"/>
                </a:lnTo>
                <a:lnTo>
                  <a:pt x="22655" y="5640"/>
                </a:lnTo>
                <a:lnTo>
                  <a:pt x="22646" y="5648"/>
                </a:lnTo>
                <a:lnTo>
                  <a:pt x="22637" y="5657"/>
                </a:lnTo>
                <a:lnTo>
                  <a:pt x="22637" y="5666"/>
                </a:lnTo>
                <a:lnTo>
                  <a:pt x="22637" y="5675"/>
                </a:lnTo>
                <a:lnTo>
                  <a:pt x="22637" y="5684"/>
                </a:lnTo>
                <a:lnTo>
                  <a:pt x="22637" y="5693"/>
                </a:lnTo>
                <a:lnTo>
                  <a:pt x="22646" y="5693"/>
                </a:lnTo>
                <a:lnTo>
                  <a:pt x="22655" y="5684"/>
                </a:lnTo>
                <a:lnTo>
                  <a:pt x="22664" y="5675"/>
                </a:lnTo>
                <a:lnTo>
                  <a:pt x="22672" y="5675"/>
                </a:lnTo>
                <a:lnTo>
                  <a:pt x="22672" y="5666"/>
                </a:lnTo>
                <a:lnTo>
                  <a:pt x="22681" y="5666"/>
                </a:lnTo>
                <a:lnTo>
                  <a:pt x="22681" y="5648"/>
                </a:lnTo>
                <a:lnTo>
                  <a:pt x="22681" y="5640"/>
                </a:lnTo>
                <a:lnTo>
                  <a:pt x="22690" y="5631"/>
                </a:lnTo>
                <a:lnTo>
                  <a:pt x="22699" y="5631"/>
                </a:lnTo>
                <a:lnTo>
                  <a:pt x="22717" y="5622"/>
                </a:lnTo>
                <a:lnTo>
                  <a:pt x="22708" y="5622"/>
                </a:lnTo>
                <a:lnTo>
                  <a:pt x="22708" y="5613"/>
                </a:lnTo>
                <a:lnTo>
                  <a:pt x="22690" y="5595"/>
                </a:lnTo>
                <a:lnTo>
                  <a:pt x="22690" y="5587"/>
                </a:lnTo>
                <a:lnTo>
                  <a:pt x="22690" y="5578"/>
                </a:lnTo>
                <a:lnTo>
                  <a:pt x="22690" y="5569"/>
                </a:lnTo>
                <a:lnTo>
                  <a:pt x="22690" y="5560"/>
                </a:lnTo>
                <a:lnTo>
                  <a:pt x="22699" y="5543"/>
                </a:lnTo>
                <a:lnTo>
                  <a:pt x="22708" y="5534"/>
                </a:lnTo>
                <a:lnTo>
                  <a:pt x="22708" y="5525"/>
                </a:lnTo>
                <a:lnTo>
                  <a:pt x="22717" y="5525"/>
                </a:lnTo>
                <a:lnTo>
                  <a:pt x="22717" y="5516"/>
                </a:lnTo>
                <a:lnTo>
                  <a:pt x="22725" y="5507"/>
                </a:lnTo>
                <a:lnTo>
                  <a:pt x="22725" y="5481"/>
                </a:lnTo>
                <a:lnTo>
                  <a:pt x="22725" y="5454"/>
                </a:lnTo>
                <a:lnTo>
                  <a:pt x="22717" y="5445"/>
                </a:lnTo>
                <a:lnTo>
                  <a:pt x="22717" y="5437"/>
                </a:lnTo>
                <a:lnTo>
                  <a:pt x="22717" y="5428"/>
                </a:lnTo>
                <a:lnTo>
                  <a:pt x="22717" y="5419"/>
                </a:lnTo>
                <a:lnTo>
                  <a:pt x="22725" y="5410"/>
                </a:lnTo>
                <a:lnTo>
                  <a:pt x="22725" y="5401"/>
                </a:lnTo>
                <a:lnTo>
                  <a:pt x="22743" y="5401"/>
                </a:lnTo>
                <a:lnTo>
                  <a:pt x="22752" y="5401"/>
                </a:lnTo>
                <a:lnTo>
                  <a:pt x="22761" y="5392"/>
                </a:lnTo>
                <a:lnTo>
                  <a:pt x="22761" y="5375"/>
                </a:lnTo>
                <a:lnTo>
                  <a:pt x="22761" y="5366"/>
                </a:lnTo>
                <a:lnTo>
                  <a:pt x="22770" y="5357"/>
                </a:lnTo>
                <a:lnTo>
                  <a:pt x="22770" y="5348"/>
                </a:lnTo>
                <a:lnTo>
                  <a:pt x="22778" y="5348"/>
                </a:lnTo>
                <a:lnTo>
                  <a:pt x="22778" y="5340"/>
                </a:lnTo>
                <a:lnTo>
                  <a:pt x="22787" y="5340"/>
                </a:lnTo>
                <a:lnTo>
                  <a:pt x="22787" y="5331"/>
                </a:lnTo>
                <a:lnTo>
                  <a:pt x="22796" y="5313"/>
                </a:lnTo>
                <a:lnTo>
                  <a:pt x="22796" y="5295"/>
                </a:lnTo>
                <a:lnTo>
                  <a:pt x="22796" y="5287"/>
                </a:lnTo>
                <a:lnTo>
                  <a:pt x="22796" y="5278"/>
                </a:lnTo>
                <a:lnTo>
                  <a:pt x="22787" y="5269"/>
                </a:lnTo>
                <a:lnTo>
                  <a:pt x="22787" y="5251"/>
                </a:lnTo>
                <a:lnTo>
                  <a:pt x="22778" y="5234"/>
                </a:lnTo>
                <a:lnTo>
                  <a:pt x="22770" y="5216"/>
                </a:lnTo>
                <a:lnTo>
                  <a:pt x="22761" y="5216"/>
                </a:lnTo>
                <a:lnTo>
                  <a:pt x="22752" y="5207"/>
                </a:lnTo>
                <a:lnTo>
                  <a:pt x="22752" y="5198"/>
                </a:lnTo>
                <a:lnTo>
                  <a:pt x="22752" y="5189"/>
                </a:lnTo>
                <a:lnTo>
                  <a:pt x="22752" y="5163"/>
                </a:lnTo>
                <a:lnTo>
                  <a:pt x="22752" y="5154"/>
                </a:lnTo>
                <a:lnTo>
                  <a:pt x="22752" y="5137"/>
                </a:lnTo>
                <a:lnTo>
                  <a:pt x="22743" y="5145"/>
                </a:lnTo>
                <a:lnTo>
                  <a:pt x="22734" y="5145"/>
                </a:lnTo>
                <a:lnTo>
                  <a:pt x="22725" y="5137"/>
                </a:lnTo>
                <a:lnTo>
                  <a:pt x="22717" y="5128"/>
                </a:lnTo>
                <a:lnTo>
                  <a:pt x="22717" y="5137"/>
                </a:lnTo>
                <a:lnTo>
                  <a:pt x="22708" y="5137"/>
                </a:lnTo>
                <a:lnTo>
                  <a:pt x="22708" y="5154"/>
                </a:lnTo>
                <a:lnTo>
                  <a:pt x="22708" y="5163"/>
                </a:lnTo>
                <a:lnTo>
                  <a:pt x="22725" y="5154"/>
                </a:lnTo>
                <a:lnTo>
                  <a:pt x="22734" y="5154"/>
                </a:lnTo>
                <a:lnTo>
                  <a:pt x="22743" y="5154"/>
                </a:lnTo>
                <a:lnTo>
                  <a:pt x="22743" y="5163"/>
                </a:lnTo>
                <a:lnTo>
                  <a:pt x="22734" y="5172"/>
                </a:lnTo>
                <a:lnTo>
                  <a:pt x="22734" y="5181"/>
                </a:lnTo>
                <a:lnTo>
                  <a:pt x="22717" y="5181"/>
                </a:lnTo>
                <a:lnTo>
                  <a:pt x="22708" y="5189"/>
                </a:lnTo>
                <a:lnTo>
                  <a:pt x="22699" y="5189"/>
                </a:lnTo>
                <a:lnTo>
                  <a:pt x="22699" y="5181"/>
                </a:lnTo>
                <a:lnTo>
                  <a:pt x="22699" y="5163"/>
                </a:lnTo>
                <a:lnTo>
                  <a:pt x="22690" y="5154"/>
                </a:lnTo>
                <a:lnTo>
                  <a:pt x="22681" y="5154"/>
                </a:lnTo>
                <a:lnTo>
                  <a:pt x="22672" y="5154"/>
                </a:lnTo>
                <a:lnTo>
                  <a:pt x="22672" y="5163"/>
                </a:lnTo>
                <a:lnTo>
                  <a:pt x="22672" y="5172"/>
                </a:lnTo>
                <a:lnTo>
                  <a:pt x="22672" y="5181"/>
                </a:lnTo>
                <a:lnTo>
                  <a:pt x="22672" y="5189"/>
                </a:lnTo>
                <a:lnTo>
                  <a:pt x="22664" y="5189"/>
                </a:lnTo>
                <a:lnTo>
                  <a:pt x="22655" y="5198"/>
                </a:lnTo>
                <a:lnTo>
                  <a:pt x="22646" y="5198"/>
                </a:lnTo>
                <a:lnTo>
                  <a:pt x="22646" y="5207"/>
                </a:lnTo>
                <a:lnTo>
                  <a:pt x="22646" y="5216"/>
                </a:lnTo>
                <a:lnTo>
                  <a:pt x="22646" y="5225"/>
                </a:lnTo>
                <a:lnTo>
                  <a:pt x="22646" y="5234"/>
                </a:lnTo>
                <a:lnTo>
                  <a:pt x="22646" y="5242"/>
                </a:lnTo>
                <a:lnTo>
                  <a:pt x="22646" y="5251"/>
                </a:lnTo>
                <a:lnTo>
                  <a:pt x="22637" y="5260"/>
                </a:lnTo>
                <a:lnTo>
                  <a:pt x="22628" y="5269"/>
                </a:lnTo>
                <a:lnTo>
                  <a:pt x="22637" y="5269"/>
                </a:lnTo>
                <a:lnTo>
                  <a:pt x="22646" y="5269"/>
                </a:lnTo>
                <a:lnTo>
                  <a:pt x="22646" y="5278"/>
                </a:lnTo>
                <a:lnTo>
                  <a:pt x="22655" y="5287"/>
                </a:lnTo>
                <a:lnTo>
                  <a:pt x="22655" y="5295"/>
                </a:lnTo>
                <a:lnTo>
                  <a:pt x="22655" y="5304"/>
                </a:lnTo>
                <a:lnTo>
                  <a:pt x="22655" y="5313"/>
                </a:lnTo>
                <a:lnTo>
                  <a:pt x="22646" y="5313"/>
                </a:lnTo>
                <a:lnTo>
                  <a:pt x="22646" y="5322"/>
                </a:lnTo>
                <a:lnTo>
                  <a:pt x="22646" y="5331"/>
                </a:lnTo>
                <a:lnTo>
                  <a:pt x="22637" y="5340"/>
                </a:lnTo>
                <a:lnTo>
                  <a:pt x="22637" y="5357"/>
                </a:lnTo>
                <a:lnTo>
                  <a:pt x="22628" y="5366"/>
                </a:lnTo>
                <a:lnTo>
                  <a:pt x="22620" y="5375"/>
                </a:lnTo>
                <a:lnTo>
                  <a:pt x="22620" y="5384"/>
                </a:lnTo>
                <a:lnTo>
                  <a:pt x="22611" y="5392"/>
                </a:lnTo>
                <a:lnTo>
                  <a:pt x="22611" y="5401"/>
                </a:lnTo>
                <a:lnTo>
                  <a:pt x="22611" y="5410"/>
                </a:lnTo>
                <a:lnTo>
                  <a:pt x="22602" y="5419"/>
                </a:lnTo>
                <a:lnTo>
                  <a:pt x="22602" y="5428"/>
                </a:lnTo>
                <a:lnTo>
                  <a:pt x="22593" y="5428"/>
                </a:lnTo>
                <a:lnTo>
                  <a:pt x="22567" y="5445"/>
                </a:lnTo>
                <a:lnTo>
                  <a:pt x="22558" y="5454"/>
                </a:lnTo>
                <a:lnTo>
                  <a:pt x="22558" y="5463"/>
                </a:lnTo>
                <a:lnTo>
                  <a:pt x="22549" y="5472"/>
                </a:lnTo>
                <a:lnTo>
                  <a:pt x="22549" y="5481"/>
                </a:lnTo>
                <a:lnTo>
                  <a:pt x="22540" y="5481"/>
                </a:lnTo>
                <a:lnTo>
                  <a:pt x="22523" y="5498"/>
                </a:lnTo>
                <a:lnTo>
                  <a:pt x="22514" y="5498"/>
                </a:lnTo>
                <a:lnTo>
                  <a:pt x="22505" y="5507"/>
                </a:lnTo>
                <a:lnTo>
                  <a:pt x="22496" y="5516"/>
                </a:lnTo>
                <a:lnTo>
                  <a:pt x="22470" y="5525"/>
                </a:lnTo>
                <a:lnTo>
                  <a:pt x="22461" y="5525"/>
                </a:lnTo>
                <a:lnTo>
                  <a:pt x="22452" y="5534"/>
                </a:lnTo>
                <a:lnTo>
                  <a:pt x="22443" y="5534"/>
                </a:lnTo>
                <a:lnTo>
                  <a:pt x="22434" y="5534"/>
                </a:lnTo>
                <a:lnTo>
                  <a:pt x="22425" y="5534"/>
                </a:lnTo>
                <a:lnTo>
                  <a:pt x="22425" y="5525"/>
                </a:lnTo>
                <a:lnTo>
                  <a:pt x="22425" y="5516"/>
                </a:lnTo>
                <a:lnTo>
                  <a:pt x="22417" y="5507"/>
                </a:lnTo>
                <a:lnTo>
                  <a:pt x="22425" y="5498"/>
                </a:lnTo>
                <a:lnTo>
                  <a:pt x="22434" y="5498"/>
                </a:lnTo>
                <a:lnTo>
                  <a:pt x="22443" y="5490"/>
                </a:lnTo>
                <a:lnTo>
                  <a:pt x="22452" y="5481"/>
                </a:lnTo>
                <a:lnTo>
                  <a:pt x="22452" y="5472"/>
                </a:lnTo>
                <a:lnTo>
                  <a:pt x="22443" y="5472"/>
                </a:lnTo>
                <a:lnTo>
                  <a:pt x="22425" y="5481"/>
                </a:lnTo>
                <a:lnTo>
                  <a:pt x="22417" y="5481"/>
                </a:lnTo>
                <a:lnTo>
                  <a:pt x="22408" y="5498"/>
                </a:lnTo>
                <a:lnTo>
                  <a:pt x="22408" y="5525"/>
                </a:lnTo>
                <a:lnTo>
                  <a:pt x="22408" y="5543"/>
                </a:lnTo>
                <a:lnTo>
                  <a:pt x="22399" y="5551"/>
                </a:lnTo>
                <a:lnTo>
                  <a:pt x="22381" y="5569"/>
                </a:lnTo>
                <a:lnTo>
                  <a:pt x="22373" y="5578"/>
                </a:lnTo>
                <a:lnTo>
                  <a:pt x="22364" y="5587"/>
                </a:lnTo>
                <a:lnTo>
                  <a:pt x="22355" y="5595"/>
                </a:lnTo>
                <a:lnTo>
                  <a:pt x="22355" y="5604"/>
                </a:lnTo>
                <a:lnTo>
                  <a:pt x="22355" y="5613"/>
                </a:lnTo>
                <a:lnTo>
                  <a:pt x="22364" y="5622"/>
                </a:lnTo>
                <a:lnTo>
                  <a:pt x="22355" y="5631"/>
                </a:lnTo>
                <a:lnTo>
                  <a:pt x="22346" y="5631"/>
                </a:lnTo>
                <a:lnTo>
                  <a:pt x="22337" y="5640"/>
                </a:lnTo>
                <a:lnTo>
                  <a:pt x="22328" y="5640"/>
                </a:lnTo>
                <a:lnTo>
                  <a:pt x="22302" y="5640"/>
                </a:lnTo>
                <a:lnTo>
                  <a:pt x="22302" y="5631"/>
                </a:lnTo>
                <a:lnTo>
                  <a:pt x="22302" y="5622"/>
                </a:lnTo>
                <a:lnTo>
                  <a:pt x="22293" y="5622"/>
                </a:lnTo>
                <a:lnTo>
                  <a:pt x="22275" y="5631"/>
                </a:lnTo>
                <a:lnTo>
                  <a:pt x="22240" y="5631"/>
                </a:lnTo>
                <a:lnTo>
                  <a:pt x="22231" y="5640"/>
                </a:lnTo>
                <a:lnTo>
                  <a:pt x="22223" y="5640"/>
                </a:lnTo>
                <a:lnTo>
                  <a:pt x="22205" y="5640"/>
                </a:lnTo>
                <a:lnTo>
                  <a:pt x="22196" y="5640"/>
                </a:lnTo>
                <a:lnTo>
                  <a:pt x="22187" y="5640"/>
                </a:lnTo>
                <a:lnTo>
                  <a:pt x="22178" y="5640"/>
                </a:lnTo>
                <a:lnTo>
                  <a:pt x="22170" y="5640"/>
                </a:lnTo>
                <a:lnTo>
                  <a:pt x="22170" y="5648"/>
                </a:lnTo>
                <a:lnTo>
                  <a:pt x="22161" y="5648"/>
                </a:lnTo>
                <a:lnTo>
                  <a:pt x="22152" y="5640"/>
                </a:lnTo>
                <a:lnTo>
                  <a:pt x="22143" y="5640"/>
                </a:lnTo>
                <a:close/>
                <a:moveTo>
                  <a:pt x="22523" y="5445"/>
                </a:moveTo>
                <a:lnTo>
                  <a:pt x="22514" y="5445"/>
                </a:lnTo>
                <a:lnTo>
                  <a:pt x="22523" y="5445"/>
                </a:lnTo>
                <a:lnTo>
                  <a:pt x="22540" y="5437"/>
                </a:lnTo>
                <a:lnTo>
                  <a:pt x="22540" y="5428"/>
                </a:lnTo>
                <a:lnTo>
                  <a:pt x="22531" y="5428"/>
                </a:lnTo>
                <a:lnTo>
                  <a:pt x="22531" y="5419"/>
                </a:lnTo>
                <a:lnTo>
                  <a:pt x="22540" y="5410"/>
                </a:lnTo>
                <a:lnTo>
                  <a:pt x="22540" y="5401"/>
                </a:lnTo>
                <a:lnTo>
                  <a:pt x="22531" y="5410"/>
                </a:lnTo>
                <a:lnTo>
                  <a:pt x="22523" y="5419"/>
                </a:lnTo>
                <a:lnTo>
                  <a:pt x="22523" y="5428"/>
                </a:lnTo>
                <a:lnTo>
                  <a:pt x="22523" y="5437"/>
                </a:lnTo>
                <a:close/>
                <a:moveTo>
                  <a:pt x="21870" y="5825"/>
                </a:moveTo>
                <a:lnTo>
                  <a:pt x="21870" y="5834"/>
                </a:lnTo>
                <a:lnTo>
                  <a:pt x="21878" y="5834"/>
                </a:lnTo>
                <a:lnTo>
                  <a:pt x="21878" y="5825"/>
                </a:lnTo>
                <a:lnTo>
                  <a:pt x="21878" y="5816"/>
                </a:lnTo>
                <a:close/>
                <a:moveTo>
                  <a:pt x="21323" y="7271"/>
                </a:moveTo>
                <a:lnTo>
                  <a:pt x="21323" y="7263"/>
                </a:lnTo>
                <a:lnTo>
                  <a:pt x="21323" y="7254"/>
                </a:lnTo>
                <a:lnTo>
                  <a:pt x="21331" y="7254"/>
                </a:lnTo>
                <a:lnTo>
                  <a:pt x="21331" y="7245"/>
                </a:lnTo>
                <a:lnTo>
                  <a:pt x="21323" y="7245"/>
                </a:lnTo>
                <a:lnTo>
                  <a:pt x="21314" y="7245"/>
                </a:lnTo>
                <a:lnTo>
                  <a:pt x="21314" y="7254"/>
                </a:lnTo>
                <a:lnTo>
                  <a:pt x="21314" y="7263"/>
                </a:lnTo>
                <a:lnTo>
                  <a:pt x="21323" y="7263"/>
                </a:lnTo>
                <a:close/>
                <a:moveTo>
                  <a:pt x="21720" y="8269"/>
                </a:moveTo>
                <a:lnTo>
                  <a:pt x="21728" y="8286"/>
                </a:lnTo>
                <a:lnTo>
                  <a:pt x="21737" y="8286"/>
                </a:lnTo>
                <a:lnTo>
                  <a:pt x="21737" y="8295"/>
                </a:lnTo>
                <a:lnTo>
                  <a:pt x="21728" y="8304"/>
                </a:lnTo>
                <a:lnTo>
                  <a:pt x="21737" y="8313"/>
                </a:lnTo>
                <a:lnTo>
                  <a:pt x="21737" y="8322"/>
                </a:lnTo>
                <a:lnTo>
                  <a:pt x="21737" y="8330"/>
                </a:lnTo>
                <a:lnTo>
                  <a:pt x="21746" y="8330"/>
                </a:lnTo>
                <a:lnTo>
                  <a:pt x="21746" y="8339"/>
                </a:lnTo>
                <a:lnTo>
                  <a:pt x="21746" y="8348"/>
                </a:lnTo>
                <a:lnTo>
                  <a:pt x="21746" y="8357"/>
                </a:lnTo>
                <a:lnTo>
                  <a:pt x="21746" y="8366"/>
                </a:lnTo>
                <a:lnTo>
                  <a:pt x="21746" y="8375"/>
                </a:lnTo>
                <a:lnTo>
                  <a:pt x="21755" y="8375"/>
                </a:lnTo>
                <a:lnTo>
                  <a:pt x="21755" y="8383"/>
                </a:lnTo>
                <a:lnTo>
                  <a:pt x="21764" y="8401"/>
                </a:lnTo>
                <a:lnTo>
                  <a:pt x="21773" y="8401"/>
                </a:lnTo>
                <a:lnTo>
                  <a:pt x="21781" y="8410"/>
                </a:lnTo>
                <a:lnTo>
                  <a:pt x="21790" y="8419"/>
                </a:lnTo>
                <a:lnTo>
                  <a:pt x="21799" y="8419"/>
                </a:lnTo>
                <a:lnTo>
                  <a:pt x="21790" y="8410"/>
                </a:lnTo>
                <a:lnTo>
                  <a:pt x="21781" y="8401"/>
                </a:lnTo>
                <a:lnTo>
                  <a:pt x="21773" y="8383"/>
                </a:lnTo>
                <a:lnTo>
                  <a:pt x="21764" y="8366"/>
                </a:lnTo>
                <a:lnTo>
                  <a:pt x="21755" y="8348"/>
                </a:lnTo>
                <a:lnTo>
                  <a:pt x="21764" y="8339"/>
                </a:lnTo>
                <a:lnTo>
                  <a:pt x="21755" y="8330"/>
                </a:lnTo>
                <a:lnTo>
                  <a:pt x="21755" y="8322"/>
                </a:lnTo>
                <a:lnTo>
                  <a:pt x="21764" y="8322"/>
                </a:lnTo>
                <a:lnTo>
                  <a:pt x="21764" y="8313"/>
                </a:lnTo>
                <a:lnTo>
                  <a:pt x="21773" y="8322"/>
                </a:lnTo>
                <a:lnTo>
                  <a:pt x="21781" y="8322"/>
                </a:lnTo>
                <a:lnTo>
                  <a:pt x="21790" y="8322"/>
                </a:lnTo>
                <a:lnTo>
                  <a:pt x="21799" y="8322"/>
                </a:lnTo>
                <a:lnTo>
                  <a:pt x="21808" y="8330"/>
                </a:lnTo>
                <a:lnTo>
                  <a:pt x="21834" y="8339"/>
                </a:lnTo>
                <a:lnTo>
                  <a:pt x="21826" y="8330"/>
                </a:lnTo>
                <a:lnTo>
                  <a:pt x="21817" y="8330"/>
                </a:lnTo>
                <a:lnTo>
                  <a:pt x="21817" y="8322"/>
                </a:lnTo>
                <a:lnTo>
                  <a:pt x="21817" y="8313"/>
                </a:lnTo>
                <a:lnTo>
                  <a:pt x="21808" y="8313"/>
                </a:lnTo>
                <a:lnTo>
                  <a:pt x="21799" y="8304"/>
                </a:lnTo>
                <a:lnTo>
                  <a:pt x="21781" y="8295"/>
                </a:lnTo>
                <a:lnTo>
                  <a:pt x="21790" y="8286"/>
                </a:lnTo>
                <a:lnTo>
                  <a:pt x="21808" y="8277"/>
                </a:lnTo>
                <a:lnTo>
                  <a:pt x="21817" y="8277"/>
                </a:lnTo>
                <a:lnTo>
                  <a:pt x="21817" y="8269"/>
                </a:lnTo>
                <a:lnTo>
                  <a:pt x="21817" y="8251"/>
                </a:lnTo>
                <a:lnTo>
                  <a:pt x="21817" y="8242"/>
                </a:lnTo>
                <a:lnTo>
                  <a:pt x="21817" y="8233"/>
                </a:lnTo>
                <a:lnTo>
                  <a:pt x="21808" y="8233"/>
                </a:lnTo>
                <a:lnTo>
                  <a:pt x="21799" y="8242"/>
                </a:lnTo>
                <a:lnTo>
                  <a:pt x="21781" y="8251"/>
                </a:lnTo>
                <a:lnTo>
                  <a:pt x="21781" y="8260"/>
                </a:lnTo>
                <a:lnTo>
                  <a:pt x="21781" y="8269"/>
                </a:lnTo>
                <a:lnTo>
                  <a:pt x="21773" y="8269"/>
                </a:lnTo>
                <a:lnTo>
                  <a:pt x="21764" y="8277"/>
                </a:lnTo>
                <a:lnTo>
                  <a:pt x="21764" y="8286"/>
                </a:lnTo>
                <a:lnTo>
                  <a:pt x="21755" y="8286"/>
                </a:lnTo>
                <a:lnTo>
                  <a:pt x="21755" y="8295"/>
                </a:lnTo>
                <a:lnTo>
                  <a:pt x="21746" y="8286"/>
                </a:lnTo>
                <a:lnTo>
                  <a:pt x="21737" y="8286"/>
                </a:lnTo>
                <a:lnTo>
                  <a:pt x="21737" y="8277"/>
                </a:lnTo>
                <a:lnTo>
                  <a:pt x="21755" y="8269"/>
                </a:lnTo>
                <a:lnTo>
                  <a:pt x="21764" y="8260"/>
                </a:lnTo>
                <a:lnTo>
                  <a:pt x="21764" y="8251"/>
                </a:lnTo>
                <a:lnTo>
                  <a:pt x="21764" y="8242"/>
                </a:lnTo>
                <a:lnTo>
                  <a:pt x="21764" y="8233"/>
                </a:lnTo>
                <a:lnTo>
                  <a:pt x="21764" y="8225"/>
                </a:lnTo>
                <a:lnTo>
                  <a:pt x="21755" y="8216"/>
                </a:lnTo>
                <a:lnTo>
                  <a:pt x="21755" y="8207"/>
                </a:lnTo>
                <a:lnTo>
                  <a:pt x="21773" y="8198"/>
                </a:lnTo>
                <a:lnTo>
                  <a:pt x="21773" y="8189"/>
                </a:lnTo>
                <a:lnTo>
                  <a:pt x="21764" y="8189"/>
                </a:lnTo>
                <a:lnTo>
                  <a:pt x="21755" y="8198"/>
                </a:lnTo>
                <a:lnTo>
                  <a:pt x="21746" y="8207"/>
                </a:lnTo>
                <a:lnTo>
                  <a:pt x="21737" y="8216"/>
                </a:lnTo>
                <a:lnTo>
                  <a:pt x="21737" y="8225"/>
                </a:lnTo>
                <a:lnTo>
                  <a:pt x="21737" y="8233"/>
                </a:lnTo>
                <a:lnTo>
                  <a:pt x="21728" y="8233"/>
                </a:lnTo>
                <a:lnTo>
                  <a:pt x="21728" y="8242"/>
                </a:lnTo>
                <a:lnTo>
                  <a:pt x="21720" y="8260"/>
                </a:lnTo>
                <a:close/>
                <a:moveTo>
                  <a:pt x="21455" y="6540"/>
                </a:moveTo>
                <a:lnTo>
                  <a:pt x="21464" y="6540"/>
                </a:lnTo>
                <a:lnTo>
                  <a:pt x="21455" y="6531"/>
                </a:lnTo>
                <a:lnTo>
                  <a:pt x="21455" y="6540"/>
                </a:lnTo>
                <a:lnTo>
                  <a:pt x="21446" y="6540"/>
                </a:lnTo>
                <a:close/>
                <a:moveTo>
                  <a:pt x="21349" y="6099"/>
                </a:moveTo>
                <a:lnTo>
                  <a:pt x="21349" y="6090"/>
                </a:lnTo>
                <a:lnTo>
                  <a:pt x="21331" y="6081"/>
                </a:lnTo>
                <a:lnTo>
                  <a:pt x="21323" y="6081"/>
                </a:lnTo>
                <a:lnTo>
                  <a:pt x="21323" y="6090"/>
                </a:lnTo>
                <a:lnTo>
                  <a:pt x="21340" y="6090"/>
                </a:lnTo>
                <a:close/>
                <a:moveTo>
                  <a:pt x="21323" y="7307"/>
                </a:moveTo>
                <a:lnTo>
                  <a:pt x="21340" y="7324"/>
                </a:lnTo>
                <a:lnTo>
                  <a:pt x="21340" y="7315"/>
                </a:lnTo>
                <a:close/>
                <a:moveTo>
                  <a:pt x="21270" y="6936"/>
                </a:moveTo>
                <a:lnTo>
                  <a:pt x="21261" y="6936"/>
                </a:lnTo>
                <a:lnTo>
                  <a:pt x="21270" y="6945"/>
                </a:lnTo>
                <a:close/>
                <a:moveTo>
                  <a:pt x="21173" y="7157"/>
                </a:moveTo>
                <a:lnTo>
                  <a:pt x="21173" y="7148"/>
                </a:lnTo>
                <a:lnTo>
                  <a:pt x="21164" y="7148"/>
                </a:lnTo>
                <a:lnTo>
                  <a:pt x="21164" y="7157"/>
                </a:lnTo>
                <a:lnTo>
                  <a:pt x="21164" y="7165"/>
                </a:lnTo>
                <a:lnTo>
                  <a:pt x="21164" y="7174"/>
                </a:lnTo>
                <a:lnTo>
                  <a:pt x="21164" y="7183"/>
                </a:lnTo>
                <a:lnTo>
                  <a:pt x="21173" y="7183"/>
                </a:lnTo>
                <a:lnTo>
                  <a:pt x="21173" y="7218"/>
                </a:lnTo>
                <a:lnTo>
                  <a:pt x="21182" y="7227"/>
                </a:lnTo>
                <a:lnTo>
                  <a:pt x="21182" y="7236"/>
                </a:lnTo>
                <a:lnTo>
                  <a:pt x="21182" y="7245"/>
                </a:lnTo>
                <a:lnTo>
                  <a:pt x="21182" y="7263"/>
                </a:lnTo>
                <a:lnTo>
                  <a:pt x="21190" y="7263"/>
                </a:lnTo>
                <a:lnTo>
                  <a:pt x="21199" y="7263"/>
                </a:lnTo>
                <a:lnTo>
                  <a:pt x="21199" y="7271"/>
                </a:lnTo>
                <a:lnTo>
                  <a:pt x="21208" y="7280"/>
                </a:lnTo>
                <a:lnTo>
                  <a:pt x="21208" y="7289"/>
                </a:lnTo>
                <a:lnTo>
                  <a:pt x="21217" y="7289"/>
                </a:lnTo>
                <a:lnTo>
                  <a:pt x="21226" y="7289"/>
                </a:lnTo>
                <a:lnTo>
                  <a:pt x="21217" y="7280"/>
                </a:lnTo>
                <a:lnTo>
                  <a:pt x="21217" y="7263"/>
                </a:lnTo>
                <a:lnTo>
                  <a:pt x="21217" y="7254"/>
                </a:lnTo>
                <a:lnTo>
                  <a:pt x="21226" y="7263"/>
                </a:lnTo>
                <a:lnTo>
                  <a:pt x="21234" y="7263"/>
                </a:lnTo>
                <a:lnTo>
                  <a:pt x="21243" y="7271"/>
                </a:lnTo>
                <a:lnTo>
                  <a:pt x="21252" y="7280"/>
                </a:lnTo>
                <a:lnTo>
                  <a:pt x="21243" y="7289"/>
                </a:lnTo>
                <a:lnTo>
                  <a:pt x="21226" y="7298"/>
                </a:lnTo>
                <a:lnTo>
                  <a:pt x="21226" y="7307"/>
                </a:lnTo>
                <a:lnTo>
                  <a:pt x="21226" y="7324"/>
                </a:lnTo>
                <a:lnTo>
                  <a:pt x="21226" y="7333"/>
                </a:lnTo>
                <a:lnTo>
                  <a:pt x="21234" y="7333"/>
                </a:lnTo>
                <a:lnTo>
                  <a:pt x="21243" y="7333"/>
                </a:lnTo>
                <a:lnTo>
                  <a:pt x="21243" y="7342"/>
                </a:lnTo>
                <a:lnTo>
                  <a:pt x="21252" y="7342"/>
                </a:lnTo>
                <a:lnTo>
                  <a:pt x="21261" y="7342"/>
                </a:lnTo>
                <a:lnTo>
                  <a:pt x="21270" y="7351"/>
                </a:lnTo>
                <a:lnTo>
                  <a:pt x="21279" y="7351"/>
                </a:lnTo>
                <a:lnTo>
                  <a:pt x="21287" y="7342"/>
                </a:lnTo>
                <a:lnTo>
                  <a:pt x="21287" y="7333"/>
                </a:lnTo>
                <a:lnTo>
                  <a:pt x="21296" y="7324"/>
                </a:lnTo>
                <a:lnTo>
                  <a:pt x="21305" y="7324"/>
                </a:lnTo>
                <a:lnTo>
                  <a:pt x="21331" y="7342"/>
                </a:lnTo>
                <a:lnTo>
                  <a:pt x="21340" y="7351"/>
                </a:lnTo>
                <a:lnTo>
                  <a:pt x="21349" y="7360"/>
                </a:lnTo>
                <a:lnTo>
                  <a:pt x="21358" y="7360"/>
                </a:lnTo>
                <a:lnTo>
                  <a:pt x="21358" y="7368"/>
                </a:lnTo>
                <a:lnTo>
                  <a:pt x="21367" y="7377"/>
                </a:lnTo>
                <a:lnTo>
                  <a:pt x="21367" y="7386"/>
                </a:lnTo>
                <a:lnTo>
                  <a:pt x="21376" y="7377"/>
                </a:lnTo>
                <a:lnTo>
                  <a:pt x="21376" y="7368"/>
                </a:lnTo>
                <a:lnTo>
                  <a:pt x="21367" y="7360"/>
                </a:lnTo>
                <a:lnTo>
                  <a:pt x="21367" y="7351"/>
                </a:lnTo>
                <a:lnTo>
                  <a:pt x="21358" y="7351"/>
                </a:lnTo>
                <a:lnTo>
                  <a:pt x="21358" y="7342"/>
                </a:lnTo>
                <a:lnTo>
                  <a:pt x="21358" y="7333"/>
                </a:lnTo>
                <a:lnTo>
                  <a:pt x="21358" y="7324"/>
                </a:lnTo>
                <a:lnTo>
                  <a:pt x="21367" y="7324"/>
                </a:lnTo>
                <a:lnTo>
                  <a:pt x="21384" y="7342"/>
                </a:lnTo>
                <a:lnTo>
                  <a:pt x="21384" y="7351"/>
                </a:lnTo>
                <a:lnTo>
                  <a:pt x="21393" y="7351"/>
                </a:lnTo>
                <a:lnTo>
                  <a:pt x="21411" y="7360"/>
                </a:lnTo>
                <a:lnTo>
                  <a:pt x="21411" y="7368"/>
                </a:lnTo>
                <a:lnTo>
                  <a:pt x="21420" y="7377"/>
                </a:lnTo>
                <a:lnTo>
                  <a:pt x="21420" y="7386"/>
                </a:lnTo>
                <a:lnTo>
                  <a:pt x="21420" y="7395"/>
                </a:lnTo>
                <a:lnTo>
                  <a:pt x="21429" y="7395"/>
                </a:lnTo>
                <a:lnTo>
                  <a:pt x="21446" y="7404"/>
                </a:lnTo>
                <a:lnTo>
                  <a:pt x="21455" y="7404"/>
                </a:lnTo>
                <a:lnTo>
                  <a:pt x="21464" y="7404"/>
                </a:lnTo>
                <a:lnTo>
                  <a:pt x="21464" y="7413"/>
                </a:lnTo>
                <a:lnTo>
                  <a:pt x="21464" y="7421"/>
                </a:lnTo>
                <a:lnTo>
                  <a:pt x="21473" y="7430"/>
                </a:lnTo>
                <a:lnTo>
                  <a:pt x="21481" y="7413"/>
                </a:lnTo>
                <a:lnTo>
                  <a:pt x="21481" y="7395"/>
                </a:lnTo>
                <a:lnTo>
                  <a:pt x="21473" y="7386"/>
                </a:lnTo>
                <a:lnTo>
                  <a:pt x="21464" y="7386"/>
                </a:lnTo>
                <a:lnTo>
                  <a:pt x="21455" y="7386"/>
                </a:lnTo>
                <a:lnTo>
                  <a:pt x="21455" y="7377"/>
                </a:lnTo>
                <a:lnTo>
                  <a:pt x="21455" y="7368"/>
                </a:lnTo>
                <a:lnTo>
                  <a:pt x="21446" y="7368"/>
                </a:lnTo>
                <a:lnTo>
                  <a:pt x="21446" y="7360"/>
                </a:lnTo>
                <a:lnTo>
                  <a:pt x="21437" y="7351"/>
                </a:lnTo>
                <a:lnTo>
                  <a:pt x="21446" y="7342"/>
                </a:lnTo>
                <a:lnTo>
                  <a:pt x="21455" y="7342"/>
                </a:lnTo>
                <a:lnTo>
                  <a:pt x="21464" y="7333"/>
                </a:lnTo>
                <a:lnTo>
                  <a:pt x="21455" y="7333"/>
                </a:lnTo>
                <a:lnTo>
                  <a:pt x="21446" y="7333"/>
                </a:lnTo>
                <a:lnTo>
                  <a:pt x="21429" y="7324"/>
                </a:lnTo>
                <a:lnTo>
                  <a:pt x="21429" y="7315"/>
                </a:lnTo>
                <a:lnTo>
                  <a:pt x="21420" y="7315"/>
                </a:lnTo>
                <a:lnTo>
                  <a:pt x="21420" y="7324"/>
                </a:lnTo>
                <a:lnTo>
                  <a:pt x="21420" y="7333"/>
                </a:lnTo>
                <a:lnTo>
                  <a:pt x="21420" y="7342"/>
                </a:lnTo>
                <a:lnTo>
                  <a:pt x="21402" y="7342"/>
                </a:lnTo>
                <a:lnTo>
                  <a:pt x="21402" y="7333"/>
                </a:lnTo>
                <a:lnTo>
                  <a:pt x="21402" y="7324"/>
                </a:lnTo>
                <a:lnTo>
                  <a:pt x="21402" y="7315"/>
                </a:lnTo>
                <a:lnTo>
                  <a:pt x="21393" y="7307"/>
                </a:lnTo>
                <a:lnTo>
                  <a:pt x="21384" y="7307"/>
                </a:lnTo>
                <a:lnTo>
                  <a:pt x="21384" y="7298"/>
                </a:lnTo>
                <a:lnTo>
                  <a:pt x="21367" y="7298"/>
                </a:lnTo>
                <a:lnTo>
                  <a:pt x="21358" y="7298"/>
                </a:lnTo>
                <a:lnTo>
                  <a:pt x="21349" y="7298"/>
                </a:lnTo>
                <a:lnTo>
                  <a:pt x="21349" y="7307"/>
                </a:lnTo>
                <a:lnTo>
                  <a:pt x="21340" y="7307"/>
                </a:lnTo>
                <a:lnTo>
                  <a:pt x="21340" y="7315"/>
                </a:lnTo>
                <a:lnTo>
                  <a:pt x="21349" y="7315"/>
                </a:lnTo>
                <a:lnTo>
                  <a:pt x="21349" y="7324"/>
                </a:lnTo>
                <a:lnTo>
                  <a:pt x="21340" y="7324"/>
                </a:lnTo>
                <a:lnTo>
                  <a:pt x="21331" y="7324"/>
                </a:lnTo>
                <a:lnTo>
                  <a:pt x="21323" y="7324"/>
                </a:lnTo>
                <a:lnTo>
                  <a:pt x="21314" y="7315"/>
                </a:lnTo>
                <a:lnTo>
                  <a:pt x="21305" y="7307"/>
                </a:lnTo>
                <a:lnTo>
                  <a:pt x="21296" y="7289"/>
                </a:lnTo>
                <a:lnTo>
                  <a:pt x="21296" y="7280"/>
                </a:lnTo>
                <a:lnTo>
                  <a:pt x="21296" y="7271"/>
                </a:lnTo>
                <a:lnTo>
                  <a:pt x="21305" y="7263"/>
                </a:lnTo>
                <a:lnTo>
                  <a:pt x="21296" y="7263"/>
                </a:lnTo>
                <a:lnTo>
                  <a:pt x="21287" y="7245"/>
                </a:lnTo>
                <a:lnTo>
                  <a:pt x="21287" y="7227"/>
                </a:lnTo>
                <a:lnTo>
                  <a:pt x="21279" y="7227"/>
                </a:lnTo>
                <a:lnTo>
                  <a:pt x="21279" y="7218"/>
                </a:lnTo>
                <a:lnTo>
                  <a:pt x="21287" y="7218"/>
                </a:lnTo>
                <a:lnTo>
                  <a:pt x="21287" y="7210"/>
                </a:lnTo>
                <a:lnTo>
                  <a:pt x="21296" y="7201"/>
                </a:lnTo>
                <a:lnTo>
                  <a:pt x="21296" y="7192"/>
                </a:lnTo>
                <a:lnTo>
                  <a:pt x="21296" y="7183"/>
                </a:lnTo>
                <a:lnTo>
                  <a:pt x="21296" y="7174"/>
                </a:lnTo>
                <a:lnTo>
                  <a:pt x="21305" y="7174"/>
                </a:lnTo>
                <a:lnTo>
                  <a:pt x="21305" y="7165"/>
                </a:lnTo>
                <a:lnTo>
                  <a:pt x="21323" y="7157"/>
                </a:lnTo>
                <a:lnTo>
                  <a:pt x="21331" y="7157"/>
                </a:lnTo>
                <a:lnTo>
                  <a:pt x="21340" y="7148"/>
                </a:lnTo>
                <a:lnTo>
                  <a:pt x="21340" y="7139"/>
                </a:lnTo>
                <a:lnTo>
                  <a:pt x="21358" y="7112"/>
                </a:lnTo>
                <a:lnTo>
                  <a:pt x="21358" y="7095"/>
                </a:lnTo>
                <a:lnTo>
                  <a:pt x="21367" y="7086"/>
                </a:lnTo>
                <a:lnTo>
                  <a:pt x="21358" y="7086"/>
                </a:lnTo>
                <a:lnTo>
                  <a:pt x="21358" y="7077"/>
                </a:lnTo>
                <a:lnTo>
                  <a:pt x="21349" y="7077"/>
                </a:lnTo>
                <a:lnTo>
                  <a:pt x="21349" y="7068"/>
                </a:lnTo>
                <a:lnTo>
                  <a:pt x="21340" y="7068"/>
                </a:lnTo>
                <a:lnTo>
                  <a:pt x="21340" y="7051"/>
                </a:lnTo>
                <a:lnTo>
                  <a:pt x="21340" y="7042"/>
                </a:lnTo>
                <a:lnTo>
                  <a:pt x="21340" y="7015"/>
                </a:lnTo>
                <a:lnTo>
                  <a:pt x="21340" y="7007"/>
                </a:lnTo>
                <a:lnTo>
                  <a:pt x="21349" y="7007"/>
                </a:lnTo>
                <a:lnTo>
                  <a:pt x="21349" y="6998"/>
                </a:lnTo>
                <a:lnTo>
                  <a:pt x="21349" y="6989"/>
                </a:lnTo>
                <a:lnTo>
                  <a:pt x="21340" y="6989"/>
                </a:lnTo>
                <a:lnTo>
                  <a:pt x="21340" y="6980"/>
                </a:lnTo>
                <a:lnTo>
                  <a:pt x="21331" y="6989"/>
                </a:lnTo>
                <a:lnTo>
                  <a:pt x="21331" y="6998"/>
                </a:lnTo>
                <a:lnTo>
                  <a:pt x="21323" y="6998"/>
                </a:lnTo>
                <a:lnTo>
                  <a:pt x="21314" y="6998"/>
                </a:lnTo>
                <a:lnTo>
                  <a:pt x="21305" y="6998"/>
                </a:lnTo>
                <a:lnTo>
                  <a:pt x="21296" y="6998"/>
                </a:lnTo>
                <a:lnTo>
                  <a:pt x="21270" y="6980"/>
                </a:lnTo>
                <a:lnTo>
                  <a:pt x="21261" y="6971"/>
                </a:lnTo>
                <a:lnTo>
                  <a:pt x="21252" y="6971"/>
                </a:lnTo>
                <a:lnTo>
                  <a:pt x="21243" y="6980"/>
                </a:lnTo>
                <a:lnTo>
                  <a:pt x="21234" y="6980"/>
                </a:lnTo>
                <a:lnTo>
                  <a:pt x="21226" y="6980"/>
                </a:lnTo>
                <a:lnTo>
                  <a:pt x="21217" y="6998"/>
                </a:lnTo>
                <a:lnTo>
                  <a:pt x="21217" y="7007"/>
                </a:lnTo>
                <a:lnTo>
                  <a:pt x="21208" y="7051"/>
                </a:lnTo>
                <a:lnTo>
                  <a:pt x="21208" y="7060"/>
                </a:lnTo>
                <a:lnTo>
                  <a:pt x="21208" y="7068"/>
                </a:lnTo>
                <a:lnTo>
                  <a:pt x="21208" y="7077"/>
                </a:lnTo>
                <a:lnTo>
                  <a:pt x="21208" y="7095"/>
                </a:lnTo>
                <a:lnTo>
                  <a:pt x="21208" y="7104"/>
                </a:lnTo>
                <a:lnTo>
                  <a:pt x="21199" y="7112"/>
                </a:lnTo>
                <a:lnTo>
                  <a:pt x="21199" y="7121"/>
                </a:lnTo>
                <a:lnTo>
                  <a:pt x="21199" y="7130"/>
                </a:lnTo>
                <a:lnTo>
                  <a:pt x="21199" y="7139"/>
                </a:lnTo>
                <a:lnTo>
                  <a:pt x="21208" y="7157"/>
                </a:lnTo>
                <a:lnTo>
                  <a:pt x="21208" y="7165"/>
                </a:lnTo>
                <a:lnTo>
                  <a:pt x="21199" y="7165"/>
                </a:lnTo>
                <a:lnTo>
                  <a:pt x="21190" y="7165"/>
                </a:lnTo>
                <a:lnTo>
                  <a:pt x="21182" y="7157"/>
                </a:lnTo>
                <a:close/>
                <a:moveTo>
                  <a:pt x="21331" y="6116"/>
                </a:moveTo>
                <a:lnTo>
                  <a:pt x="21340" y="6116"/>
                </a:lnTo>
                <a:lnTo>
                  <a:pt x="21331" y="6107"/>
                </a:lnTo>
                <a:close/>
                <a:moveTo>
                  <a:pt x="21234" y="8869"/>
                </a:moveTo>
                <a:lnTo>
                  <a:pt x="21226" y="8869"/>
                </a:lnTo>
                <a:close/>
                <a:moveTo>
                  <a:pt x="21579" y="6505"/>
                </a:moveTo>
                <a:lnTo>
                  <a:pt x="21570" y="6505"/>
                </a:lnTo>
                <a:lnTo>
                  <a:pt x="21570" y="6496"/>
                </a:lnTo>
                <a:lnTo>
                  <a:pt x="21561" y="6505"/>
                </a:lnTo>
                <a:lnTo>
                  <a:pt x="21570" y="6505"/>
                </a:lnTo>
                <a:close/>
                <a:moveTo>
                  <a:pt x="21631" y="5816"/>
                </a:moveTo>
                <a:lnTo>
                  <a:pt x="21631" y="5825"/>
                </a:lnTo>
                <a:lnTo>
                  <a:pt x="21631" y="5834"/>
                </a:lnTo>
                <a:lnTo>
                  <a:pt x="21640" y="5834"/>
                </a:lnTo>
                <a:lnTo>
                  <a:pt x="21658" y="5834"/>
                </a:lnTo>
                <a:lnTo>
                  <a:pt x="21667" y="5825"/>
                </a:lnTo>
                <a:lnTo>
                  <a:pt x="21684" y="5825"/>
                </a:lnTo>
                <a:lnTo>
                  <a:pt x="21684" y="5816"/>
                </a:lnTo>
                <a:lnTo>
                  <a:pt x="21684" y="5807"/>
                </a:lnTo>
                <a:lnTo>
                  <a:pt x="21676" y="5807"/>
                </a:lnTo>
                <a:lnTo>
                  <a:pt x="21667" y="5807"/>
                </a:lnTo>
                <a:lnTo>
                  <a:pt x="21640" y="5807"/>
                </a:lnTo>
                <a:close/>
                <a:moveTo>
                  <a:pt x="21676" y="5737"/>
                </a:moveTo>
                <a:lnTo>
                  <a:pt x="21667" y="5737"/>
                </a:lnTo>
                <a:lnTo>
                  <a:pt x="21667" y="5745"/>
                </a:lnTo>
                <a:lnTo>
                  <a:pt x="21676" y="5745"/>
                </a:lnTo>
                <a:close/>
                <a:moveTo>
                  <a:pt x="21490" y="7430"/>
                </a:moveTo>
                <a:lnTo>
                  <a:pt x="21499" y="7439"/>
                </a:lnTo>
                <a:lnTo>
                  <a:pt x="21499" y="7457"/>
                </a:lnTo>
                <a:lnTo>
                  <a:pt x="21508" y="7457"/>
                </a:lnTo>
                <a:lnTo>
                  <a:pt x="21508" y="7466"/>
                </a:lnTo>
                <a:lnTo>
                  <a:pt x="21517" y="7466"/>
                </a:lnTo>
                <a:lnTo>
                  <a:pt x="21526" y="7466"/>
                </a:lnTo>
                <a:lnTo>
                  <a:pt x="21526" y="7474"/>
                </a:lnTo>
                <a:lnTo>
                  <a:pt x="21534" y="7474"/>
                </a:lnTo>
                <a:lnTo>
                  <a:pt x="21534" y="7483"/>
                </a:lnTo>
                <a:lnTo>
                  <a:pt x="21543" y="7492"/>
                </a:lnTo>
                <a:lnTo>
                  <a:pt x="21543" y="7501"/>
                </a:lnTo>
                <a:lnTo>
                  <a:pt x="21543" y="7510"/>
                </a:lnTo>
                <a:lnTo>
                  <a:pt x="21552" y="7518"/>
                </a:lnTo>
                <a:lnTo>
                  <a:pt x="21552" y="7527"/>
                </a:lnTo>
                <a:lnTo>
                  <a:pt x="21561" y="7527"/>
                </a:lnTo>
                <a:lnTo>
                  <a:pt x="21561" y="7536"/>
                </a:lnTo>
                <a:lnTo>
                  <a:pt x="21570" y="7536"/>
                </a:lnTo>
                <a:lnTo>
                  <a:pt x="21579" y="7536"/>
                </a:lnTo>
                <a:lnTo>
                  <a:pt x="21587" y="7536"/>
                </a:lnTo>
                <a:lnTo>
                  <a:pt x="21596" y="7536"/>
                </a:lnTo>
                <a:lnTo>
                  <a:pt x="21596" y="7545"/>
                </a:lnTo>
                <a:lnTo>
                  <a:pt x="21596" y="7536"/>
                </a:lnTo>
                <a:lnTo>
                  <a:pt x="21587" y="7527"/>
                </a:lnTo>
                <a:lnTo>
                  <a:pt x="21587" y="7518"/>
                </a:lnTo>
                <a:lnTo>
                  <a:pt x="21579" y="7501"/>
                </a:lnTo>
                <a:lnTo>
                  <a:pt x="21579" y="7492"/>
                </a:lnTo>
                <a:lnTo>
                  <a:pt x="21579" y="7483"/>
                </a:lnTo>
                <a:lnTo>
                  <a:pt x="21579" y="7474"/>
                </a:lnTo>
                <a:lnTo>
                  <a:pt x="21587" y="7466"/>
                </a:lnTo>
                <a:lnTo>
                  <a:pt x="21579" y="7457"/>
                </a:lnTo>
                <a:lnTo>
                  <a:pt x="21587" y="7457"/>
                </a:lnTo>
                <a:lnTo>
                  <a:pt x="21579" y="7448"/>
                </a:lnTo>
                <a:lnTo>
                  <a:pt x="21570" y="7448"/>
                </a:lnTo>
                <a:lnTo>
                  <a:pt x="21570" y="7439"/>
                </a:lnTo>
                <a:lnTo>
                  <a:pt x="21561" y="7430"/>
                </a:lnTo>
                <a:lnTo>
                  <a:pt x="21534" y="7430"/>
                </a:lnTo>
                <a:lnTo>
                  <a:pt x="21517" y="7430"/>
                </a:lnTo>
                <a:close/>
                <a:moveTo>
                  <a:pt x="21481" y="6540"/>
                </a:moveTo>
                <a:lnTo>
                  <a:pt x="21490" y="6540"/>
                </a:lnTo>
                <a:lnTo>
                  <a:pt x="21490" y="6522"/>
                </a:lnTo>
                <a:lnTo>
                  <a:pt x="21499" y="6522"/>
                </a:lnTo>
                <a:lnTo>
                  <a:pt x="21490" y="6522"/>
                </a:lnTo>
                <a:lnTo>
                  <a:pt x="21490" y="6531"/>
                </a:lnTo>
                <a:lnTo>
                  <a:pt x="21481" y="6531"/>
                </a:lnTo>
                <a:close/>
                <a:moveTo>
                  <a:pt x="21473" y="7351"/>
                </a:moveTo>
                <a:lnTo>
                  <a:pt x="21481" y="7360"/>
                </a:lnTo>
                <a:lnTo>
                  <a:pt x="21490" y="7351"/>
                </a:lnTo>
                <a:lnTo>
                  <a:pt x="21499" y="7351"/>
                </a:lnTo>
                <a:lnTo>
                  <a:pt x="21499" y="7342"/>
                </a:lnTo>
                <a:lnTo>
                  <a:pt x="21499" y="7333"/>
                </a:lnTo>
                <a:lnTo>
                  <a:pt x="21499" y="7324"/>
                </a:lnTo>
                <a:lnTo>
                  <a:pt x="21490" y="7324"/>
                </a:lnTo>
                <a:lnTo>
                  <a:pt x="21490" y="7315"/>
                </a:lnTo>
                <a:lnTo>
                  <a:pt x="21481" y="7315"/>
                </a:lnTo>
                <a:lnTo>
                  <a:pt x="21481" y="7324"/>
                </a:lnTo>
                <a:lnTo>
                  <a:pt x="21481" y="7333"/>
                </a:lnTo>
                <a:close/>
                <a:moveTo>
                  <a:pt x="21526" y="5437"/>
                </a:moveTo>
                <a:lnTo>
                  <a:pt x="21517" y="5437"/>
                </a:lnTo>
                <a:close/>
                <a:moveTo>
                  <a:pt x="22134" y="8763"/>
                </a:moveTo>
                <a:lnTo>
                  <a:pt x="22126" y="8763"/>
                </a:lnTo>
                <a:lnTo>
                  <a:pt x="22126" y="8772"/>
                </a:lnTo>
                <a:lnTo>
                  <a:pt x="22126" y="8789"/>
                </a:lnTo>
                <a:lnTo>
                  <a:pt x="22126" y="8781"/>
                </a:lnTo>
                <a:lnTo>
                  <a:pt x="22134" y="8772"/>
                </a:lnTo>
                <a:lnTo>
                  <a:pt x="22143" y="8763"/>
                </a:lnTo>
                <a:lnTo>
                  <a:pt x="22143" y="8745"/>
                </a:lnTo>
                <a:lnTo>
                  <a:pt x="22143" y="8736"/>
                </a:lnTo>
                <a:close/>
                <a:moveTo>
                  <a:pt x="21640" y="5719"/>
                </a:moveTo>
                <a:lnTo>
                  <a:pt x="21631" y="5719"/>
                </a:lnTo>
                <a:lnTo>
                  <a:pt x="21631" y="5728"/>
                </a:lnTo>
                <a:lnTo>
                  <a:pt x="21623" y="5737"/>
                </a:lnTo>
                <a:lnTo>
                  <a:pt x="21631" y="5737"/>
                </a:lnTo>
                <a:lnTo>
                  <a:pt x="21640" y="5737"/>
                </a:lnTo>
                <a:lnTo>
                  <a:pt x="21640" y="5728"/>
                </a:lnTo>
                <a:lnTo>
                  <a:pt x="21649" y="5728"/>
                </a:lnTo>
                <a:close/>
                <a:moveTo>
                  <a:pt x="21623" y="5693"/>
                </a:moveTo>
                <a:lnTo>
                  <a:pt x="21623" y="5701"/>
                </a:lnTo>
                <a:lnTo>
                  <a:pt x="21631" y="5710"/>
                </a:lnTo>
                <a:lnTo>
                  <a:pt x="21631" y="5701"/>
                </a:lnTo>
                <a:close/>
                <a:moveTo>
                  <a:pt x="21667" y="8057"/>
                </a:moveTo>
                <a:lnTo>
                  <a:pt x="21667" y="8066"/>
                </a:lnTo>
                <a:lnTo>
                  <a:pt x="21676" y="8074"/>
                </a:lnTo>
                <a:lnTo>
                  <a:pt x="21676" y="8066"/>
                </a:lnTo>
                <a:close/>
                <a:moveTo>
                  <a:pt x="21314" y="8728"/>
                </a:moveTo>
                <a:lnTo>
                  <a:pt x="21314" y="8736"/>
                </a:lnTo>
                <a:lnTo>
                  <a:pt x="21314" y="8745"/>
                </a:lnTo>
                <a:lnTo>
                  <a:pt x="21323" y="8754"/>
                </a:lnTo>
                <a:lnTo>
                  <a:pt x="21331" y="8745"/>
                </a:lnTo>
                <a:lnTo>
                  <a:pt x="21331" y="8736"/>
                </a:lnTo>
                <a:lnTo>
                  <a:pt x="21331" y="8728"/>
                </a:lnTo>
                <a:lnTo>
                  <a:pt x="21323" y="8728"/>
                </a:lnTo>
                <a:lnTo>
                  <a:pt x="21323" y="8719"/>
                </a:lnTo>
                <a:close/>
                <a:moveTo>
                  <a:pt x="21614" y="7633"/>
                </a:moveTo>
                <a:lnTo>
                  <a:pt x="21614" y="7642"/>
                </a:lnTo>
                <a:lnTo>
                  <a:pt x="21614" y="7651"/>
                </a:lnTo>
                <a:lnTo>
                  <a:pt x="21623" y="7642"/>
                </a:lnTo>
                <a:close/>
                <a:moveTo>
                  <a:pt x="21693" y="8586"/>
                </a:moveTo>
                <a:lnTo>
                  <a:pt x="21684" y="8578"/>
                </a:lnTo>
                <a:lnTo>
                  <a:pt x="21676" y="8578"/>
                </a:lnTo>
                <a:lnTo>
                  <a:pt x="21658" y="8578"/>
                </a:lnTo>
                <a:lnTo>
                  <a:pt x="21640" y="8578"/>
                </a:lnTo>
                <a:lnTo>
                  <a:pt x="21631" y="8578"/>
                </a:lnTo>
                <a:lnTo>
                  <a:pt x="21623" y="8578"/>
                </a:lnTo>
                <a:lnTo>
                  <a:pt x="21623" y="8586"/>
                </a:lnTo>
                <a:lnTo>
                  <a:pt x="21623" y="8595"/>
                </a:lnTo>
                <a:lnTo>
                  <a:pt x="21623" y="8604"/>
                </a:lnTo>
                <a:lnTo>
                  <a:pt x="21631" y="8613"/>
                </a:lnTo>
                <a:lnTo>
                  <a:pt x="21649" y="8622"/>
                </a:lnTo>
                <a:lnTo>
                  <a:pt x="21658" y="8630"/>
                </a:lnTo>
                <a:lnTo>
                  <a:pt x="21667" y="8630"/>
                </a:lnTo>
                <a:lnTo>
                  <a:pt x="21676" y="8630"/>
                </a:lnTo>
                <a:lnTo>
                  <a:pt x="21684" y="8630"/>
                </a:lnTo>
                <a:lnTo>
                  <a:pt x="21702" y="8622"/>
                </a:lnTo>
                <a:lnTo>
                  <a:pt x="21711" y="8613"/>
                </a:lnTo>
                <a:lnTo>
                  <a:pt x="21711" y="8604"/>
                </a:lnTo>
                <a:lnTo>
                  <a:pt x="21711" y="8595"/>
                </a:lnTo>
                <a:lnTo>
                  <a:pt x="21702" y="8595"/>
                </a:lnTo>
                <a:lnTo>
                  <a:pt x="21702" y="8586"/>
                </a:lnTo>
                <a:close/>
                <a:moveTo>
                  <a:pt x="21667" y="8057"/>
                </a:moveTo>
                <a:lnTo>
                  <a:pt x="21676" y="8057"/>
                </a:lnTo>
                <a:lnTo>
                  <a:pt x="21684" y="8048"/>
                </a:lnTo>
                <a:lnTo>
                  <a:pt x="21684" y="8039"/>
                </a:lnTo>
                <a:lnTo>
                  <a:pt x="21684" y="8030"/>
                </a:lnTo>
                <a:lnTo>
                  <a:pt x="21684" y="8022"/>
                </a:lnTo>
                <a:lnTo>
                  <a:pt x="21676" y="8022"/>
                </a:lnTo>
                <a:lnTo>
                  <a:pt x="21676" y="8030"/>
                </a:lnTo>
                <a:lnTo>
                  <a:pt x="21676" y="8039"/>
                </a:lnTo>
                <a:lnTo>
                  <a:pt x="21676" y="8048"/>
                </a:lnTo>
                <a:close/>
                <a:moveTo>
                  <a:pt x="21676" y="8074"/>
                </a:moveTo>
                <a:lnTo>
                  <a:pt x="21684" y="8074"/>
                </a:lnTo>
                <a:lnTo>
                  <a:pt x="21676" y="8066"/>
                </a:lnTo>
                <a:close/>
                <a:moveTo>
                  <a:pt x="21367" y="7448"/>
                </a:moveTo>
                <a:lnTo>
                  <a:pt x="21376" y="7448"/>
                </a:lnTo>
                <a:lnTo>
                  <a:pt x="21376" y="7439"/>
                </a:lnTo>
                <a:lnTo>
                  <a:pt x="21367" y="7430"/>
                </a:lnTo>
                <a:lnTo>
                  <a:pt x="21358" y="7430"/>
                </a:lnTo>
                <a:lnTo>
                  <a:pt x="21358" y="7439"/>
                </a:lnTo>
                <a:close/>
                <a:moveTo>
                  <a:pt x="21349" y="7430"/>
                </a:moveTo>
                <a:lnTo>
                  <a:pt x="21340" y="7430"/>
                </a:lnTo>
                <a:close/>
                <a:moveTo>
                  <a:pt x="21437" y="7439"/>
                </a:moveTo>
                <a:lnTo>
                  <a:pt x="21429" y="7430"/>
                </a:lnTo>
                <a:lnTo>
                  <a:pt x="21420" y="7430"/>
                </a:lnTo>
                <a:lnTo>
                  <a:pt x="21420" y="7439"/>
                </a:lnTo>
                <a:lnTo>
                  <a:pt x="21420" y="7448"/>
                </a:lnTo>
                <a:lnTo>
                  <a:pt x="21411" y="7466"/>
                </a:lnTo>
                <a:lnTo>
                  <a:pt x="21411" y="7474"/>
                </a:lnTo>
                <a:lnTo>
                  <a:pt x="21420" y="7466"/>
                </a:lnTo>
                <a:lnTo>
                  <a:pt x="21429" y="7457"/>
                </a:lnTo>
                <a:lnTo>
                  <a:pt x="21437" y="7457"/>
                </a:lnTo>
                <a:lnTo>
                  <a:pt x="21446" y="7466"/>
                </a:lnTo>
                <a:lnTo>
                  <a:pt x="21455" y="7474"/>
                </a:lnTo>
                <a:lnTo>
                  <a:pt x="21464" y="7474"/>
                </a:lnTo>
                <a:lnTo>
                  <a:pt x="21473" y="7483"/>
                </a:lnTo>
                <a:lnTo>
                  <a:pt x="21473" y="7492"/>
                </a:lnTo>
                <a:lnTo>
                  <a:pt x="21473" y="7483"/>
                </a:lnTo>
                <a:lnTo>
                  <a:pt x="21473" y="7474"/>
                </a:lnTo>
                <a:lnTo>
                  <a:pt x="21464" y="7457"/>
                </a:lnTo>
                <a:lnTo>
                  <a:pt x="21455" y="7448"/>
                </a:lnTo>
                <a:close/>
                <a:moveTo>
                  <a:pt x="21702" y="8375"/>
                </a:moveTo>
                <a:lnTo>
                  <a:pt x="21702" y="8383"/>
                </a:lnTo>
                <a:lnTo>
                  <a:pt x="21702" y="8392"/>
                </a:lnTo>
                <a:lnTo>
                  <a:pt x="21711" y="8383"/>
                </a:lnTo>
                <a:lnTo>
                  <a:pt x="21711" y="8375"/>
                </a:lnTo>
                <a:lnTo>
                  <a:pt x="21711" y="8366"/>
                </a:lnTo>
                <a:close/>
                <a:moveTo>
                  <a:pt x="21455" y="7439"/>
                </a:moveTo>
                <a:lnTo>
                  <a:pt x="21446" y="7421"/>
                </a:lnTo>
                <a:lnTo>
                  <a:pt x="21437" y="7421"/>
                </a:lnTo>
                <a:lnTo>
                  <a:pt x="21446" y="7430"/>
                </a:lnTo>
                <a:close/>
                <a:moveTo>
                  <a:pt x="21323" y="7360"/>
                </a:moveTo>
                <a:lnTo>
                  <a:pt x="21314" y="7351"/>
                </a:lnTo>
                <a:lnTo>
                  <a:pt x="21314" y="7368"/>
                </a:lnTo>
                <a:lnTo>
                  <a:pt x="21314" y="7377"/>
                </a:lnTo>
                <a:lnTo>
                  <a:pt x="21323" y="7377"/>
                </a:lnTo>
                <a:lnTo>
                  <a:pt x="21331" y="7377"/>
                </a:lnTo>
                <a:lnTo>
                  <a:pt x="21331" y="7368"/>
                </a:lnTo>
                <a:lnTo>
                  <a:pt x="21331" y="7360"/>
                </a:lnTo>
                <a:close/>
                <a:moveTo>
                  <a:pt x="21331" y="7474"/>
                </a:moveTo>
                <a:lnTo>
                  <a:pt x="21323" y="7474"/>
                </a:lnTo>
                <a:lnTo>
                  <a:pt x="21323" y="7483"/>
                </a:lnTo>
                <a:lnTo>
                  <a:pt x="21314" y="7483"/>
                </a:lnTo>
                <a:lnTo>
                  <a:pt x="21323" y="7492"/>
                </a:lnTo>
                <a:lnTo>
                  <a:pt x="21331" y="7492"/>
                </a:lnTo>
                <a:lnTo>
                  <a:pt x="21331" y="7501"/>
                </a:lnTo>
                <a:lnTo>
                  <a:pt x="21331" y="7518"/>
                </a:lnTo>
                <a:lnTo>
                  <a:pt x="21331" y="7536"/>
                </a:lnTo>
                <a:lnTo>
                  <a:pt x="21323" y="7545"/>
                </a:lnTo>
                <a:lnTo>
                  <a:pt x="21323" y="7554"/>
                </a:lnTo>
                <a:lnTo>
                  <a:pt x="21323" y="7563"/>
                </a:lnTo>
                <a:lnTo>
                  <a:pt x="21323" y="7571"/>
                </a:lnTo>
                <a:lnTo>
                  <a:pt x="21323" y="7580"/>
                </a:lnTo>
                <a:lnTo>
                  <a:pt x="21323" y="7589"/>
                </a:lnTo>
                <a:lnTo>
                  <a:pt x="21323" y="7580"/>
                </a:lnTo>
                <a:lnTo>
                  <a:pt x="21331" y="7580"/>
                </a:lnTo>
                <a:lnTo>
                  <a:pt x="21331" y="7571"/>
                </a:lnTo>
                <a:lnTo>
                  <a:pt x="21340" y="7571"/>
                </a:lnTo>
                <a:lnTo>
                  <a:pt x="21367" y="7571"/>
                </a:lnTo>
                <a:lnTo>
                  <a:pt x="21376" y="7563"/>
                </a:lnTo>
                <a:lnTo>
                  <a:pt x="21384" y="7554"/>
                </a:lnTo>
                <a:lnTo>
                  <a:pt x="21384" y="7545"/>
                </a:lnTo>
                <a:lnTo>
                  <a:pt x="21393" y="7536"/>
                </a:lnTo>
                <a:lnTo>
                  <a:pt x="21402" y="7536"/>
                </a:lnTo>
                <a:lnTo>
                  <a:pt x="21402" y="7527"/>
                </a:lnTo>
                <a:lnTo>
                  <a:pt x="21411" y="7527"/>
                </a:lnTo>
                <a:lnTo>
                  <a:pt x="21411" y="7518"/>
                </a:lnTo>
                <a:lnTo>
                  <a:pt x="21411" y="7510"/>
                </a:lnTo>
                <a:lnTo>
                  <a:pt x="21411" y="7501"/>
                </a:lnTo>
                <a:lnTo>
                  <a:pt x="21402" y="7501"/>
                </a:lnTo>
                <a:lnTo>
                  <a:pt x="21393" y="7510"/>
                </a:lnTo>
                <a:lnTo>
                  <a:pt x="21384" y="7501"/>
                </a:lnTo>
                <a:lnTo>
                  <a:pt x="21376" y="7501"/>
                </a:lnTo>
                <a:lnTo>
                  <a:pt x="21367" y="7501"/>
                </a:lnTo>
                <a:lnTo>
                  <a:pt x="21358" y="7501"/>
                </a:lnTo>
                <a:lnTo>
                  <a:pt x="21358" y="7492"/>
                </a:lnTo>
                <a:lnTo>
                  <a:pt x="21349" y="7483"/>
                </a:lnTo>
                <a:lnTo>
                  <a:pt x="21331" y="7483"/>
                </a:lnTo>
                <a:close/>
                <a:moveTo>
                  <a:pt x="21393" y="7810"/>
                </a:moveTo>
                <a:lnTo>
                  <a:pt x="21384" y="7810"/>
                </a:lnTo>
                <a:lnTo>
                  <a:pt x="21384" y="7819"/>
                </a:lnTo>
                <a:close/>
                <a:moveTo>
                  <a:pt x="21596" y="7642"/>
                </a:moveTo>
                <a:lnTo>
                  <a:pt x="21587" y="7633"/>
                </a:lnTo>
                <a:lnTo>
                  <a:pt x="21579" y="7633"/>
                </a:lnTo>
                <a:lnTo>
                  <a:pt x="21579" y="7642"/>
                </a:lnTo>
                <a:lnTo>
                  <a:pt x="21587" y="7668"/>
                </a:lnTo>
                <a:lnTo>
                  <a:pt x="21587" y="7677"/>
                </a:lnTo>
                <a:lnTo>
                  <a:pt x="21579" y="7695"/>
                </a:lnTo>
                <a:lnTo>
                  <a:pt x="21570" y="7695"/>
                </a:lnTo>
                <a:lnTo>
                  <a:pt x="21561" y="7686"/>
                </a:lnTo>
                <a:lnTo>
                  <a:pt x="21561" y="7695"/>
                </a:lnTo>
                <a:lnTo>
                  <a:pt x="21552" y="7704"/>
                </a:lnTo>
                <a:lnTo>
                  <a:pt x="21543" y="7695"/>
                </a:lnTo>
                <a:lnTo>
                  <a:pt x="21534" y="7695"/>
                </a:lnTo>
                <a:lnTo>
                  <a:pt x="21526" y="7704"/>
                </a:lnTo>
                <a:lnTo>
                  <a:pt x="21526" y="7713"/>
                </a:lnTo>
                <a:lnTo>
                  <a:pt x="21526" y="7721"/>
                </a:lnTo>
                <a:lnTo>
                  <a:pt x="21517" y="7730"/>
                </a:lnTo>
                <a:lnTo>
                  <a:pt x="21508" y="7721"/>
                </a:lnTo>
                <a:lnTo>
                  <a:pt x="21499" y="7721"/>
                </a:lnTo>
                <a:lnTo>
                  <a:pt x="21499" y="7730"/>
                </a:lnTo>
                <a:lnTo>
                  <a:pt x="21490" y="7739"/>
                </a:lnTo>
                <a:lnTo>
                  <a:pt x="21490" y="7748"/>
                </a:lnTo>
                <a:lnTo>
                  <a:pt x="21481" y="7748"/>
                </a:lnTo>
                <a:lnTo>
                  <a:pt x="21473" y="7757"/>
                </a:lnTo>
                <a:lnTo>
                  <a:pt x="21464" y="7757"/>
                </a:lnTo>
                <a:lnTo>
                  <a:pt x="21455" y="7766"/>
                </a:lnTo>
                <a:lnTo>
                  <a:pt x="21464" y="7757"/>
                </a:lnTo>
                <a:lnTo>
                  <a:pt x="21464" y="7748"/>
                </a:lnTo>
                <a:lnTo>
                  <a:pt x="21464" y="7739"/>
                </a:lnTo>
                <a:lnTo>
                  <a:pt x="21464" y="7730"/>
                </a:lnTo>
                <a:lnTo>
                  <a:pt x="21455" y="7721"/>
                </a:lnTo>
                <a:lnTo>
                  <a:pt x="21446" y="7721"/>
                </a:lnTo>
                <a:lnTo>
                  <a:pt x="21437" y="7721"/>
                </a:lnTo>
                <a:lnTo>
                  <a:pt x="21437" y="7713"/>
                </a:lnTo>
                <a:lnTo>
                  <a:pt x="21429" y="7713"/>
                </a:lnTo>
                <a:lnTo>
                  <a:pt x="21429" y="7721"/>
                </a:lnTo>
                <a:lnTo>
                  <a:pt x="21420" y="7721"/>
                </a:lnTo>
                <a:lnTo>
                  <a:pt x="21411" y="7730"/>
                </a:lnTo>
                <a:lnTo>
                  <a:pt x="21402" y="7730"/>
                </a:lnTo>
                <a:lnTo>
                  <a:pt x="21402" y="7739"/>
                </a:lnTo>
                <a:lnTo>
                  <a:pt x="21402" y="7748"/>
                </a:lnTo>
                <a:lnTo>
                  <a:pt x="21393" y="7757"/>
                </a:lnTo>
                <a:lnTo>
                  <a:pt x="21384" y="7757"/>
                </a:lnTo>
                <a:lnTo>
                  <a:pt x="21376" y="7757"/>
                </a:lnTo>
                <a:lnTo>
                  <a:pt x="21367" y="7757"/>
                </a:lnTo>
                <a:lnTo>
                  <a:pt x="21349" y="7766"/>
                </a:lnTo>
                <a:lnTo>
                  <a:pt x="21340" y="7766"/>
                </a:lnTo>
                <a:lnTo>
                  <a:pt x="21331" y="7783"/>
                </a:lnTo>
                <a:lnTo>
                  <a:pt x="21331" y="7792"/>
                </a:lnTo>
                <a:lnTo>
                  <a:pt x="21331" y="7810"/>
                </a:lnTo>
                <a:lnTo>
                  <a:pt x="21323" y="7819"/>
                </a:lnTo>
                <a:lnTo>
                  <a:pt x="21323" y="7827"/>
                </a:lnTo>
                <a:lnTo>
                  <a:pt x="21314" y="7836"/>
                </a:lnTo>
                <a:lnTo>
                  <a:pt x="21323" y="7845"/>
                </a:lnTo>
                <a:lnTo>
                  <a:pt x="21331" y="7845"/>
                </a:lnTo>
                <a:lnTo>
                  <a:pt x="21340" y="7836"/>
                </a:lnTo>
                <a:lnTo>
                  <a:pt x="21340" y="7827"/>
                </a:lnTo>
                <a:lnTo>
                  <a:pt x="21349" y="7810"/>
                </a:lnTo>
                <a:lnTo>
                  <a:pt x="21358" y="7801"/>
                </a:lnTo>
                <a:lnTo>
                  <a:pt x="21358" y="7792"/>
                </a:lnTo>
                <a:lnTo>
                  <a:pt x="21367" y="7783"/>
                </a:lnTo>
                <a:lnTo>
                  <a:pt x="21376" y="7783"/>
                </a:lnTo>
                <a:lnTo>
                  <a:pt x="21384" y="7783"/>
                </a:lnTo>
                <a:lnTo>
                  <a:pt x="21384" y="7801"/>
                </a:lnTo>
                <a:lnTo>
                  <a:pt x="21393" y="7801"/>
                </a:lnTo>
                <a:lnTo>
                  <a:pt x="21402" y="7801"/>
                </a:lnTo>
                <a:lnTo>
                  <a:pt x="21402" y="7792"/>
                </a:lnTo>
                <a:lnTo>
                  <a:pt x="21402" y="7783"/>
                </a:lnTo>
                <a:lnTo>
                  <a:pt x="21411" y="7792"/>
                </a:lnTo>
                <a:lnTo>
                  <a:pt x="21411" y="7801"/>
                </a:lnTo>
                <a:lnTo>
                  <a:pt x="21420" y="7801"/>
                </a:lnTo>
                <a:lnTo>
                  <a:pt x="21429" y="7810"/>
                </a:lnTo>
                <a:lnTo>
                  <a:pt x="21437" y="7792"/>
                </a:lnTo>
                <a:lnTo>
                  <a:pt x="21437" y="7783"/>
                </a:lnTo>
                <a:lnTo>
                  <a:pt x="21437" y="7774"/>
                </a:lnTo>
                <a:lnTo>
                  <a:pt x="21446" y="7774"/>
                </a:lnTo>
                <a:lnTo>
                  <a:pt x="21446" y="7783"/>
                </a:lnTo>
                <a:lnTo>
                  <a:pt x="21455" y="7783"/>
                </a:lnTo>
                <a:lnTo>
                  <a:pt x="21473" y="7792"/>
                </a:lnTo>
                <a:lnTo>
                  <a:pt x="21473" y="7801"/>
                </a:lnTo>
                <a:lnTo>
                  <a:pt x="21481" y="7810"/>
                </a:lnTo>
                <a:lnTo>
                  <a:pt x="21490" y="7810"/>
                </a:lnTo>
                <a:lnTo>
                  <a:pt x="21490" y="7819"/>
                </a:lnTo>
                <a:lnTo>
                  <a:pt x="21481" y="7827"/>
                </a:lnTo>
                <a:lnTo>
                  <a:pt x="21473" y="7827"/>
                </a:lnTo>
                <a:lnTo>
                  <a:pt x="21473" y="7836"/>
                </a:lnTo>
                <a:lnTo>
                  <a:pt x="21473" y="7845"/>
                </a:lnTo>
                <a:lnTo>
                  <a:pt x="21473" y="7863"/>
                </a:lnTo>
                <a:lnTo>
                  <a:pt x="21473" y="7871"/>
                </a:lnTo>
                <a:lnTo>
                  <a:pt x="21481" y="7880"/>
                </a:lnTo>
                <a:lnTo>
                  <a:pt x="21490" y="7898"/>
                </a:lnTo>
                <a:lnTo>
                  <a:pt x="21499" y="7907"/>
                </a:lnTo>
                <a:lnTo>
                  <a:pt x="21517" y="7916"/>
                </a:lnTo>
                <a:lnTo>
                  <a:pt x="21543" y="7924"/>
                </a:lnTo>
                <a:lnTo>
                  <a:pt x="21552" y="7924"/>
                </a:lnTo>
                <a:lnTo>
                  <a:pt x="21552" y="7916"/>
                </a:lnTo>
                <a:lnTo>
                  <a:pt x="21561" y="7907"/>
                </a:lnTo>
                <a:lnTo>
                  <a:pt x="21561" y="7916"/>
                </a:lnTo>
                <a:lnTo>
                  <a:pt x="21561" y="7924"/>
                </a:lnTo>
                <a:lnTo>
                  <a:pt x="21561" y="7933"/>
                </a:lnTo>
                <a:lnTo>
                  <a:pt x="21570" y="7942"/>
                </a:lnTo>
                <a:lnTo>
                  <a:pt x="21579" y="7933"/>
                </a:lnTo>
                <a:lnTo>
                  <a:pt x="21587" y="7924"/>
                </a:lnTo>
                <a:lnTo>
                  <a:pt x="21596" y="7916"/>
                </a:lnTo>
                <a:lnTo>
                  <a:pt x="21596" y="7898"/>
                </a:lnTo>
                <a:lnTo>
                  <a:pt x="21587" y="7880"/>
                </a:lnTo>
                <a:lnTo>
                  <a:pt x="21587" y="7871"/>
                </a:lnTo>
                <a:lnTo>
                  <a:pt x="21579" y="7871"/>
                </a:lnTo>
                <a:lnTo>
                  <a:pt x="21570" y="7863"/>
                </a:lnTo>
                <a:lnTo>
                  <a:pt x="21579" y="7854"/>
                </a:lnTo>
                <a:lnTo>
                  <a:pt x="21579" y="7845"/>
                </a:lnTo>
                <a:lnTo>
                  <a:pt x="21587" y="7836"/>
                </a:lnTo>
                <a:lnTo>
                  <a:pt x="21596" y="7827"/>
                </a:lnTo>
                <a:lnTo>
                  <a:pt x="21596" y="7819"/>
                </a:lnTo>
                <a:lnTo>
                  <a:pt x="21605" y="7819"/>
                </a:lnTo>
                <a:lnTo>
                  <a:pt x="21614" y="7827"/>
                </a:lnTo>
                <a:lnTo>
                  <a:pt x="21614" y="7836"/>
                </a:lnTo>
                <a:lnTo>
                  <a:pt x="21614" y="7845"/>
                </a:lnTo>
                <a:lnTo>
                  <a:pt x="21623" y="7854"/>
                </a:lnTo>
                <a:lnTo>
                  <a:pt x="21623" y="7863"/>
                </a:lnTo>
                <a:lnTo>
                  <a:pt x="21631" y="7880"/>
                </a:lnTo>
                <a:lnTo>
                  <a:pt x="21631" y="7889"/>
                </a:lnTo>
                <a:lnTo>
                  <a:pt x="21631" y="7880"/>
                </a:lnTo>
                <a:lnTo>
                  <a:pt x="21640" y="7863"/>
                </a:lnTo>
                <a:lnTo>
                  <a:pt x="21631" y="7854"/>
                </a:lnTo>
                <a:lnTo>
                  <a:pt x="21631" y="7845"/>
                </a:lnTo>
                <a:lnTo>
                  <a:pt x="21640" y="7845"/>
                </a:lnTo>
                <a:lnTo>
                  <a:pt x="21649" y="7836"/>
                </a:lnTo>
                <a:lnTo>
                  <a:pt x="21658" y="7827"/>
                </a:lnTo>
                <a:lnTo>
                  <a:pt x="21658" y="7819"/>
                </a:lnTo>
                <a:lnTo>
                  <a:pt x="21667" y="7801"/>
                </a:lnTo>
                <a:lnTo>
                  <a:pt x="21658" y="7792"/>
                </a:lnTo>
                <a:lnTo>
                  <a:pt x="21658" y="7783"/>
                </a:lnTo>
                <a:lnTo>
                  <a:pt x="21649" y="7774"/>
                </a:lnTo>
                <a:lnTo>
                  <a:pt x="21649" y="7757"/>
                </a:lnTo>
                <a:lnTo>
                  <a:pt x="21649" y="7748"/>
                </a:lnTo>
                <a:lnTo>
                  <a:pt x="21649" y="7739"/>
                </a:lnTo>
                <a:lnTo>
                  <a:pt x="21649" y="7730"/>
                </a:lnTo>
                <a:lnTo>
                  <a:pt x="21640" y="7730"/>
                </a:lnTo>
                <a:lnTo>
                  <a:pt x="21631" y="7721"/>
                </a:lnTo>
                <a:lnTo>
                  <a:pt x="21631" y="7713"/>
                </a:lnTo>
                <a:lnTo>
                  <a:pt x="21640" y="7713"/>
                </a:lnTo>
                <a:lnTo>
                  <a:pt x="21640" y="7704"/>
                </a:lnTo>
                <a:lnTo>
                  <a:pt x="21640" y="7695"/>
                </a:lnTo>
                <a:lnTo>
                  <a:pt x="21631" y="7686"/>
                </a:lnTo>
                <a:lnTo>
                  <a:pt x="21631" y="7668"/>
                </a:lnTo>
                <a:lnTo>
                  <a:pt x="21623" y="7668"/>
                </a:lnTo>
                <a:lnTo>
                  <a:pt x="21614" y="7660"/>
                </a:lnTo>
                <a:lnTo>
                  <a:pt x="21614" y="7651"/>
                </a:lnTo>
                <a:close/>
                <a:moveTo>
                  <a:pt x="23449" y="9134"/>
                </a:moveTo>
                <a:lnTo>
                  <a:pt x="23449" y="9125"/>
                </a:lnTo>
                <a:lnTo>
                  <a:pt x="23440" y="9125"/>
                </a:lnTo>
                <a:lnTo>
                  <a:pt x="23440" y="9134"/>
                </a:lnTo>
                <a:close/>
                <a:moveTo>
                  <a:pt x="21490" y="7510"/>
                </a:moveTo>
                <a:lnTo>
                  <a:pt x="21499" y="7510"/>
                </a:lnTo>
                <a:lnTo>
                  <a:pt x="21499" y="7518"/>
                </a:lnTo>
                <a:lnTo>
                  <a:pt x="21499" y="7536"/>
                </a:lnTo>
                <a:lnTo>
                  <a:pt x="21508" y="7554"/>
                </a:lnTo>
                <a:lnTo>
                  <a:pt x="21517" y="7545"/>
                </a:lnTo>
                <a:lnTo>
                  <a:pt x="21526" y="7554"/>
                </a:lnTo>
                <a:lnTo>
                  <a:pt x="21526" y="7563"/>
                </a:lnTo>
                <a:lnTo>
                  <a:pt x="21534" y="7563"/>
                </a:lnTo>
                <a:lnTo>
                  <a:pt x="21534" y="7571"/>
                </a:lnTo>
                <a:lnTo>
                  <a:pt x="21526" y="7589"/>
                </a:lnTo>
                <a:lnTo>
                  <a:pt x="21534" y="7598"/>
                </a:lnTo>
                <a:lnTo>
                  <a:pt x="21526" y="7607"/>
                </a:lnTo>
                <a:lnTo>
                  <a:pt x="21534" y="7607"/>
                </a:lnTo>
                <a:lnTo>
                  <a:pt x="21543" y="7616"/>
                </a:lnTo>
                <a:lnTo>
                  <a:pt x="21543" y="7607"/>
                </a:lnTo>
                <a:lnTo>
                  <a:pt x="21543" y="7589"/>
                </a:lnTo>
                <a:lnTo>
                  <a:pt x="21552" y="7598"/>
                </a:lnTo>
                <a:lnTo>
                  <a:pt x="21552" y="7607"/>
                </a:lnTo>
                <a:lnTo>
                  <a:pt x="21552" y="7598"/>
                </a:lnTo>
                <a:lnTo>
                  <a:pt x="21561" y="7598"/>
                </a:lnTo>
                <a:lnTo>
                  <a:pt x="21561" y="7589"/>
                </a:lnTo>
                <a:lnTo>
                  <a:pt x="21561" y="7580"/>
                </a:lnTo>
                <a:lnTo>
                  <a:pt x="21561" y="7571"/>
                </a:lnTo>
                <a:lnTo>
                  <a:pt x="21552" y="7571"/>
                </a:lnTo>
                <a:lnTo>
                  <a:pt x="21552" y="7563"/>
                </a:lnTo>
                <a:lnTo>
                  <a:pt x="21543" y="7563"/>
                </a:lnTo>
                <a:lnTo>
                  <a:pt x="21552" y="7545"/>
                </a:lnTo>
                <a:lnTo>
                  <a:pt x="21552" y="7536"/>
                </a:lnTo>
                <a:lnTo>
                  <a:pt x="21543" y="7527"/>
                </a:lnTo>
                <a:lnTo>
                  <a:pt x="21543" y="7518"/>
                </a:lnTo>
                <a:lnTo>
                  <a:pt x="21534" y="7518"/>
                </a:lnTo>
                <a:lnTo>
                  <a:pt x="21526" y="7518"/>
                </a:lnTo>
                <a:lnTo>
                  <a:pt x="21517" y="7518"/>
                </a:lnTo>
                <a:lnTo>
                  <a:pt x="21508" y="7518"/>
                </a:lnTo>
                <a:lnTo>
                  <a:pt x="21508" y="7510"/>
                </a:lnTo>
                <a:lnTo>
                  <a:pt x="21499" y="7510"/>
                </a:lnTo>
                <a:lnTo>
                  <a:pt x="21499" y="7501"/>
                </a:lnTo>
                <a:close/>
                <a:moveTo>
                  <a:pt x="23105" y="4863"/>
                </a:moveTo>
                <a:lnTo>
                  <a:pt x="23096" y="4863"/>
                </a:lnTo>
                <a:lnTo>
                  <a:pt x="23087" y="4881"/>
                </a:lnTo>
                <a:lnTo>
                  <a:pt x="23078" y="4889"/>
                </a:lnTo>
                <a:lnTo>
                  <a:pt x="23069" y="4898"/>
                </a:lnTo>
                <a:lnTo>
                  <a:pt x="23061" y="4907"/>
                </a:lnTo>
                <a:lnTo>
                  <a:pt x="23052" y="4925"/>
                </a:lnTo>
                <a:lnTo>
                  <a:pt x="23043" y="4925"/>
                </a:lnTo>
                <a:lnTo>
                  <a:pt x="23052" y="4934"/>
                </a:lnTo>
                <a:lnTo>
                  <a:pt x="23061" y="4942"/>
                </a:lnTo>
                <a:lnTo>
                  <a:pt x="23061" y="4925"/>
                </a:lnTo>
                <a:lnTo>
                  <a:pt x="23069" y="4916"/>
                </a:lnTo>
                <a:lnTo>
                  <a:pt x="23078" y="4907"/>
                </a:lnTo>
                <a:lnTo>
                  <a:pt x="23087" y="4898"/>
                </a:lnTo>
                <a:lnTo>
                  <a:pt x="23096" y="4889"/>
                </a:lnTo>
                <a:lnTo>
                  <a:pt x="23105" y="4881"/>
                </a:lnTo>
                <a:lnTo>
                  <a:pt x="23114" y="4881"/>
                </a:lnTo>
                <a:lnTo>
                  <a:pt x="23122" y="4872"/>
                </a:lnTo>
                <a:lnTo>
                  <a:pt x="23131" y="4872"/>
                </a:lnTo>
                <a:lnTo>
                  <a:pt x="23114" y="4872"/>
                </a:lnTo>
                <a:close/>
                <a:moveTo>
                  <a:pt x="23449" y="9063"/>
                </a:moveTo>
                <a:lnTo>
                  <a:pt x="23449" y="9054"/>
                </a:lnTo>
                <a:lnTo>
                  <a:pt x="23449" y="9045"/>
                </a:lnTo>
                <a:lnTo>
                  <a:pt x="23440" y="9045"/>
                </a:lnTo>
                <a:lnTo>
                  <a:pt x="23440" y="9036"/>
                </a:lnTo>
                <a:lnTo>
                  <a:pt x="23431" y="9045"/>
                </a:lnTo>
                <a:lnTo>
                  <a:pt x="23422" y="9036"/>
                </a:lnTo>
                <a:lnTo>
                  <a:pt x="23414" y="9036"/>
                </a:lnTo>
                <a:lnTo>
                  <a:pt x="23414" y="9045"/>
                </a:lnTo>
                <a:lnTo>
                  <a:pt x="23422" y="9054"/>
                </a:lnTo>
                <a:lnTo>
                  <a:pt x="23414" y="9054"/>
                </a:lnTo>
                <a:lnTo>
                  <a:pt x="23422" y="9054"/>
                </a:lnTo>
                <a:lnTo>
                  <a:pt x="23431" y="9063"/>
                </a:lnTo>
                <a:lnTo>
                  <a:pt x="23440" y="9063"/>
                </a:lnTo>
                <a:close/>
                <a:moveTo>
                  <a:pt x="23149" y="4925"/>
                </a:moveTo>
                <a:lnTo>
                  <a:pt x="23131" y="4925"/>
                </a:lnTo>
                <a:lnTo>
                  <a:pt x="23131" y="4934"/>
                </a:lnTo>
                <a:lnTo>
                  <a:pt x="23140" y="4934"/>
                </a:lnTo>
                <a:lnTo>
                  <a:pt x="23158" y="4925"/>
                </a:lnTo>
                <a:close/>
                <a:moveTo>
                  <a:pt x="23467" y="8966"/>
                </a:moveTo>
                <a:lnTo>
                  <a:pt x="23458" y="8966"/>
                </a:lnTo>
                <a:lnTo>
                  <a:pt x="23458" y="8975"/>
                </a:lnTo>
                <a:lnTo>
                  <a:pt x="23467" y="8975"/>
                </a:lnTo>
                <a:lnTo>
                  <a:pt x="23467" y="8984"/>
                </a:lnTo>
                <a:lnTo>
                  <a:pt x="23458" y="8992"/>
                </a:lnTo>
                <a:lnTo>
                  <a:pt x="23467" y="8992"/>
                </a:lnTo>
                <a:lnTo>
                  <a:pt x="23467" y="8975"/>
                </a:lnTo>
                <a:close/>
                <a:moveTo>
                  <a:pt x="23405" y="9045"/>
                </a:moveTo>
                <a:lnTo>
                  <a:pt x="23414" y="9036"/>
                </a:lnTo>
                <a:lnTo>
                  <a:pt x="23405" y="9028"/>
                </a:lnTo>
                <a:lnTo>
                  <a:pt x="23396" y="9028"/>
                </a:lnTo>
                <a:lnTo>
                  <a:pt x="23387" y="9036"/>
                </a:lnTo>
                <a:close/>
                <a:moveTo>
                  <a:pt x="23219" y="8516"/>
                </a:moveTo>
                <a:lnTo>
                  <a:pt x="23219" y="8525"/>
                </a:lnTo>
                <a:lnTo>
                  <a:pt x="23228" y="8525"/>
                </a:lnTo>
                <a:lnTo>
                  <a:pt x="23228" y="8516"/>
                </a:lnTo>
                <a:close/>
                <a:moveTo>
                  <a:pt x="23219" y="8754"/>
                </a:moveTo>
                <a:lnTo>
                  <a:pt x="23219" y="8763"/>
                </a:lnTo>
                <a:lnTo>
                  <a:pt x="23228" y="8772"/>
                </a:lnTo>
                <a:lnTo>
                  <a:pt x="23237" y="8772"/>
                </a:lnTo>
                <a:lnTo>
                  <a:pt x="23237" y="8781"/>
                </a:lnTo>
                <a:lnTo>
                  <a:pt x="23237" y="8772"/>
                </a:lnTo>
                <a:lnTo>
                  <a:pt x="23246" y="8763"/>
                </a:lnTo>
                <a:lnTo>
                  <a:pt x="23237" y="8763"/>
                </a:lnTo>
                <a:lnTo>
                  <a:pt x="23228" y="8754"/>
                </a:lnTo>
                <a:close/>
                <a:moveTo>
                  <a:pt x="21940" y="5896"/>
                </a:moveTo>
                <a:lnTo>
                  <a:pt x="21949" y="5887"/>
                </a:lnTo>
                <a:lnTo>
                  <a:pt x="21940" y="5887"/>
                </a:lnTo>
                <a:lnTo>
                  <a:pt x="21931" y="5896"/>
                </a:lnTo>
                <a:close/>
                <a:moveTo>
                  <a:pt x="21826" y="5869"/>
                </a:moveTo>
                <a:lnTo>
                  <a:pt x="21817" y="5869"/>
                </a:lnTo>
                <a:lnTo>
                  <a:pt x="21817" y="5878"/>
                </a:lnTo>
                <a:lnTo>
                  <a:pt x="21826" y="5887"/>
                </a:lnTo>
                <a:lnTo>
                  <a:pt x="21826" y="5878"/>
                </a:lnTo>
                <a:lnTo>
                  <a:pt x="21834" y="5878"/>
                </a:lnTo>
                <a:close/>
                <a:moveTo>
                  <a:pt x="21817" y="5684"/>
                </a:moveTo>
                <a:lnTo>
                  <a:pt x="21808" y="5693"/>
                </a:lnTo>
                <a:lnTo>
                  <a:pt x="21799" y="5693"/>
                </a:lnTo>
                <a:lnTo>
                  <a:pt x="21808" y="5701"/>
                </a:lnTo>
                <a:lnTo>
                  <a:pt x="21817" y="5710"/>
                </a:lnTo>
                <a:lnTo>
                  <a:pt x="21817" y="5701"/>
                </a:lnTo>
                <a:close/>
                <a:moveTo>
                  <a:pt x="21790" y="8172"/>
                </a:moveTo>
                <a:lnTo>
                  <a:pt x="21781" y="8180"/>
                </a:lnTo>
                <a:lnTo>
                  <a:pt x="21781" y="8198"/>
                </a:lnTo>
                <a:lnTo>
                  <a:pt x="21790" y="8207"/>
                </a:lnTo>
                <a:lnTo>
                  <a:pt x="21799" y="8198"/>
                </a:lnTo>
                <a:lnTo>
                  <a:pt x="21808" y="8198"/>
                </a:lnTo>
                <a:lnTo>
                  <a:pt x="21808" y="8189"/>
                </a:lnTo>
                <a:lnTo>
                  <a:pt x="21817" y="8172"/>
                </a:lnTo>
                <a:lnTo>
                  <a:pt x="21808" y="8163"/>
                </a:lnTo>
                <a:lnTo>
                  <a:pt x="21799" y="8163"/>
                </a:lnTo>
                <a:close/>
                <a:moveTo>
                  <a:pt x="21720" y="8304"/>
                </a:moveTo>
                <a:lnTo>
                  <a:pt x="21728" y="8304"/>
                </a:lnTo>
                <a:lnTo>
                  <a:pt x="21728" y="8295"/>
                </a:lnTo>
                <a:lnTo>
                  <a:pt x="21720" y="8295"/>
                </a:lnTo>
                <a:close/>
                <a:moveTo>
                  <a:pt x="21852" y="5843"/>
                </a:moveTo>
                <a:lnTo>
                  <a:pt x="21843" y="5843"/>
                </a:lnTo>
                <a:lnTo>
                  <a:pt x="21843" y="5851"/>
                </a:lnTo>
                <a:lnTo>
                  <a:pt x="21843" y="5860"/>
                </a:lnTo>
                <a:lnTo>
                  <a:pt x="21852" y="5851"/>
                </a:lnTo>
                <a:close/>
                <a:moveTo>
                  <a:pt x="21720" y="8286"/>
                </a:moveTo>
                <a:lnTo>
                  <a:pt x="21711" y="8286"/>
                </a:lnTo>
                <a:lnTo>
                  <a:pt x="21711" y="8295"/>
                </a:lnTo>
                <a:lnTo>
                  <a:pt x="21720" y="8295"/>
                </a:lnTo>
                <a:close/>
                <a:moveTo>
                  <a:pt x="21834" y="6257"/>
                </a:moveTo>
                <a:lnTo>
                  <a:pt x="21834" y="6266"/>
                </a:lnTo>
                <a:lnTo>
                  <a:pt x="21834" y="6275"/>
                </a:lnTo>
                <a:lnTo>
                  <a:pt x="21843" y="6275"/>
                </a:lnTo>
                <a:lnTo>
                  <a:pt x="21843" y="6266"/>
                </a:lnTo>
                <a:lnTo>
                  <a:pt x="21834" y="6266"/>
                </a:lnTo>
                <a:close/>
                <a:moveTo>
                  <a:pt x="21976" y="5472"/>
                </a:moveTo>
                <a:lnTo>
                  <a:pt x="21976" y="5481"/>
                </a:lnTo>
                <a:lnTo>
                  <a:pt x="21984" y="5481"/>
                </a:lnTo>
                <a:lnTo>
                  <a:pt x="21984" y="5472"/>
                </a:lnTo>
                <a:close/>
                <a:moveTo>
                  <a:pt x="21526" y="7677"/>
                </a:moveTo>
                <a:lnTo>
                  <a:pt x="21517" y="7677"/>
                </a:lnTo>
                <a:lnTo>
                  <a:pt x="21517" y="7686"/>
                </a:lnTo>
                <a:lnTo>
                  <a:pt x="21526" y="7686"/>
                </a:lnTo>
                <a:lnTo>
                  <a:pt x="21534" y="7677"/>
                </a:lnTo>
                <a:close/>
                <a:moveTo>
                  <a:pt x="21199" y="7466"/>
                </a:moveTo>
                <a:lnTo>
                  <a:pt x="21199" y="7457"/>
                </a:lnTo>
                <a:lnTo>
                  <a:pt x="21190" y="7457"/>
                </a:lnTo>
                <a:lnTo>
                  <a:pt x="21182" y="7457"/>
                </a:lnTo>
                <a:lnTo>
                  <a:pt x="21173" y="7448"/>
                </a:lnTo>
                <a:lnTo>
                  <a:pt x="21173" y="7457"/>
                </a:lnTo>
                <a:lnTo>
                  <a:pt x="21164" y="7457"/>
                </a:lnTo>
                <a:lnTo>
                  <a:pt x="21173" y="7457"/>
                </a:lnTo>
                <a:lnTo>
                  <a:pt x="21173" y="7466"/>
                </a:lnTo>
                <a:lnTo>
                  <a:pt x="21182" y="7466"/>
                </a:lnTo>
                <a:lnTo>
                  <a:pt x="21182" y="7474"/>
                </a:lnTo>
                <a:lnTo>
                  <a:pt x="21190" y="7466"/>
                </a:lnTo>
                <a:lnTo>
                  <a:pt x="21199" y="7474"/>
                </a:lnTo>
                <a:close/>
                <a:moveTo>
                  <a:pt x="21164" y="6443"/>
                </a:moveTo>
                <a:lnTo>
                  <a:pt x="21164" y="6434"/>
                </a:lnTo>
                <a:lnTo>
                  <a:pt x="21155" y="6434"/>
                </a:lnTo>
                <a:lnTo>
                  <a:pt x="21155" y="6443"/>
                </a:lnTo>
                <a:lnTo>
                  <a:pt x="21155" y="6452"/>
                </a:lnTo>
                <a:lnTo>
                  <a:pt x="21164" y="6452"/>
                </a:lnTo>
                <a:close/>
                <a:moveTo>
                  <a:pt x="21199" y="7342"/>
                </a:moveTo>
                <a:lnTo>
                  <a:pt x="21190" y="7333"/>
                </a:lnTo>
                <a:lnTo>
                  <a:pt x="21182" y="7333"/>
                </a:lnTo>
                <a:lnTo>
                  <a:pt x="21182" y="7342"/>
                </a:lnTo>
                <a:close/>
                <a:moveTo>
                  <a:pt x="21508" y="7510"/>
                </a:moveTo>
                <a:lnTo>
                  <a:pt x="21517" y="7510"/>
                </a:lnTo>
                <a:lnTo>
                  <a:pt x="21517" y="7501"/>
                </a:lnTo>
                <a:lnTo>
                  <a:pt x="21508" y="7492"/>
                </a:lnTo>
                <a:lnTo>
                  <a:pt x="21499" y="7492"/>
                </a:lnTo>
                <a:lnTo>
                  <a:pt x="21499" y="7501"/>
                </a:lnTo>
                <a:close/>
                <a:moveTo>
                  <a:pt x="21164" y="7510"/>
                </a:moveTo>
                <a:lnTo>
                  <a:pt x="21155" y="7510"/>
                </a:lnTo>
                <a:lnTo>
                  <a:pt x="21164" y="7518"/>
                </a:lnTo>
                <a:lnTo>
                  <a:pt x="21173" y="7510"/>
                </a:lnTo>
                <a:close/>
                <a:moveTo>
                  <a:pt x="21305" y="8383"/>
                </a:moveTo>
                <a:lnTo>
                  <a:pt x="21296" y="8392"/>
                </a:lnTo>
                <a:lnTo>
                  <a:pt x="21305" y="8392"/>
                </a:lnTo>
                <a:lnTo>
                  <a:pt x="21305" y="8383"/>
                </a:lnTo>
                <a:lnTo>
                  <a:pt x="21314" y="8383"/>
                </a:lnTo>
                <a:lnTo>
                  <a:pt x="21314" y="8392"/>
                </a:lnTo>
                <a:lnTo>
                  <a:pt x="21314" y="8383"/>
                </a:lnTo>
                <a:close/>
                <a:moveTo>
                  <a:pt x="21173" y="7977"/>
                </a:moveTo>
                <a:lnTo>
                  <a:pt x="21182" y="7977"/>
                </a:lnTo>
                <a:lnTo>
                  <a:pt x="21190" y="7969"/>
                </a:lnTo>
                <a:lnTo>
                  <a:pt x="21190" y="7977"/>
                </a:lnTo>
                <a:lnTo>
                  <a:pt x="21190" y="7969"/>
                </a:lnTo>
                <a:lnTo>
                  <a:pt x="21199" y="7969"/>
                </a:lnTo>
                <a:lnTo>
                  <a:pt x="21190" y="7960"/>
                </a:lnTo>
                <a:lnTo>
                  <a:pt x="21182" y="7969"/>
                </a:lnTo>
                <a:lnTo>
                  <a:pt x="21173" y="7969"/>
                </a:lnTo>
                <a:lnTo>
                  <a:pt x="21164" y="7977"/>
                </a:lnTo>
                <a:close/>
                <a:moveTo>
                  <a:pt x="21173" y="7580"/>
                </a:moveTo>
                <a:lnTo>
                  <a:pt x="21182" y="7580"/>
                </a:lnTo>
                <a:lnTo>
                  <a:pt x="21173" y="7571"/>
                </a:lnTo>
                <a:lnTo>
                  <a:pt x="21164" y="7571"/>
                </a:lnTo>
                <a:lnTo>
                  <a:pt x="21164" y="7580"/>
                </a:lnTo>
                <a:lnTo>
                  <a:pt x="21164" y="7589"/>
                </a:lnTo>
                <a:close/>
                <a:moveTo>
                  <a:pt x="21182" y="7474"/>
                </a:moveTo>
                <a:lnTo>
                  <a:pt x="21173" y="7474"/>
                </a:lnTo>
                <a:lnTo>
                  <a:pt x="21164" y="7474"/>
                </a:lnTo>
                <a:lnTo>
                  <a:pt x="21173" y="7483"/>
                </a:lnTo>
                <a:lnTo>
                  <a:pt x="21173" y="7492"/>
                </a:lnTo>
                <a:lnTo>
                  <a:pt x="21182" y="7492"/>
                </a:lnTo>
                <a:lnTo>
                  <a:pt x="21182" y="7483"/>
                </a:lnTo>
                <a:close/>
                <a:moveTo>
                  <a:pt x="20979" y="7739"/>
                </a:moveTo>
                <a:lnTo>
                  <a:pt x="20979" y="7748"/>
                </a:lnTo>
                <a:lnTo>
                  <a:pt x="20987" y="7748"/>
                </a:lnTo>
                <a:close/>
                <a:moveTo>
                  <a:pt x="20899" y="8586"/>
                </a:moveTo>
                <a:lnTo>
                  <a:pt x="20890" y="8595"/>
                </a:lnTo>
                <a:lnTo>
                  <a:pt x="20890" y="8604"/>
                </a:lnTo>
                <a:lnTo>
                  <a:pt x="20882" y="8613"/>
                </a:lnTo>
                <a:lnTo>
                  <a:pt x="20882" y="8622"/>
                </a:lnTo>
                <a:lnTo>
                  <a:pt x="20890" y="8630"/>
                </a:lnTo>
                <a:lnTo>
                  <a:pt x="20890" y="8648"/>
                </a:lnTo>
                <a:lnTo>
                  <a:pt x="20908" y="8630"/>
                </a:lnTo>
                <a:lnTo>
                  <a:pt x="20908" y="8622"/>
                </a:lnTo>
                <a:lnTo>
                  <a:pt x="20908" y="8613"/>
                </a:lnTo>
                <a:lnTo>
                  <a:pt x="20908" y="8604"/>
                </a:lnTo>
                <a:lnTo>
                  <a:pt x="20899" y="8595"/>
                </a:lnTo>
                <a:lnTo>
                  <a:pt x="20908" y="8586"/>
                </a:lnTo>
                <a:close/>
                <a:moveTo>
                  <a:pt x="20996" y="8101"/>
                </a:moveTo>
                <a:lnTo>
                  <a:pt x="20996" y="8110"/>
                </a:lnTo>
                <a:lnTo>
                  <a:pt x="21005" y="8110"/>
                </a:lnTo>
                <a:lnTo>
                  <a:pt x="21005" y="8101"/>
                </a:lnTo>
                <a:close/>
                <a:moveTo>
                  <a:pt x="20917" y="8604"/>
                </a:moveTo>
                <a:lnTo>
                  <a:pt x="20908" y="8613"/>
                </a:lnTo>
                <a:close/>
                <a:moveTo>
                  <a:pt x="20934" y="8966"/>
                </a:moveTo>
                <a:lnTo>
                  <a:pt x="20934" y="8957"/>
                </a:lnTo>
                <a:lnTo>
                  <a:pt x="20917" y="8948"/>
                </a:lnTo>
                <a:lnTo>
                  <a:pt x="20908" y="8957"/>
                </a:lnTo>
                <a:lnTo>
                  <a:pt x="20899" y="8957"/>
                </a:lnTo>
                <a:lnTo>
                  <a:pt x="20890" y="8966"/>
                </a:lnTo>
                <a:lnTo>
                  <a:pt x="20890" y="8984"/>
                </a:lnTo>
                <a:lnTo>
                  <a:pt x="20890" y="8992"/>
                </a:lnTo>
                <a:lnTo>
                  <a:pt x="20882" y="8992"/>
                </a:lnTo>
                <a:lnTo>
                  <a:pt x="20873" y="8992"/>
                </a:lnTo>
                <a:lnTo>
                  <a:pt x="20873" y="9001"/>
                </a:lnTo>
                <a:lnTo>
                  <a:pt x="20882" y="9001"/>
                </a:lnTo>
                <a:lnTo>
                  <a:pt x="20899" y="9001"/>
                </a:lnTo>
                <a:lnTo>
                  <a:pt x="20908" y="9001"/>
                </a:lnTo>
                <a:lnTo>
                  <a:pt x="20926" y="9001"/>
                </a:lnTo>
                <a:lnTo>
                  <a:pt x="20934" y="8984"/>
                </a:lnTo>
                <a:close/>
                <a:moveTo>
                  <a:pt x="20961" y="7819"/>
                </a:moveTo>
                <a:lnTo>
                  <a:pt x="20961" y="7827"/>
                </a:lnTo>
                <a:lnTo>
                  <a:pt x="20970" y="7827"/>
                </a:lnTo>
                <a:lnTo>
                  <a:pt x="20979" y="7827"/>
                </a:lnTo>
                <a:lnTo>
                  <a:pt x="20979" y="7819"/>
                </a:lnTo>
                <a:lnTo>
                  <a:pt x="20979" y="7810"/>
                </a:lnTo>
                <a:lnTo>
                  <a:pt x="20970" y="7819"/>
                </a:lnTo>
                <a:close/>
                <a:moveTo>
                  <a:pt x="20961" y="7766"/>
                </a:moveTo>
                <a:lnTo>
                  <a:pt x="20952" y="7766"/>
                </a:lnTo>
                <a:lnTo>
                  <a:pt x="20952" y="7774"/>
                </a:lnTo>
                <a:lnTo>
                  <a:pt x="20961" y="7783"/>
                </a:lnTo>
                <a:lnTo>
                  <a:pt x="20961" y="7774"/>
                </a:lnTo>
                <a:lnTo>
                  <a:pt x="20961" y="7757"/>
                </a:lnTo>
                <a:close/>
                <a:moveTo>
                  <a:pt x="21014" y="8057"/>
                </a:moveTo>
                <a:lnTo>
                  <a:pt x="21023" y="8057"/>
                </a:lnTo>
                <a:lnTo>
                  <a:pt x="21023" y="8048"/>
                </a:lnTo>
                <a:lnTo>
                  <a:pt x="21014" y="8039"/>
                </a:lnTo>
                <a:lnTo>
                  <a:pt x="21005" y="8039"/>
                </a:lnTo>
                <a:lnTo>
                  <a:pt x="21005" y="8048"/>
                </a:lnTo>
                <a:close/>
                <a:moveTo>
                  <a:pt x="21137" y="8419"/>
                </a:moveTo>
                <a:lnTo>
                  <a:pt x="21129" y="8445"/>
                </a:lnTo>
                <a:lnTo>
                  <a:pt x="21129" y="8454"/>
                </a:lnTo>
                <a:lnTo>
                  <a:pt x="21129" y="8463"/>
                </a:lnTo>
                <a:lnTo>
                  <a:pt x="21129" y="8472"/>
                </a:lnTo>
                <a:lnTo>
                  <a:pt x="21129" y="8480"/>
                </a:lnTo>
                <a:lnTo>
                  <a:pt x="21129" y="8489"/>
                </a:lnTo>
                <a:lnTo>
                  <a:pt x="21120" y="8498"/>
                </a:lnTo>
                <a:lnTo>
                  <a:pt x="21120" y="8507"/>
                </a:lnTo>
                <a:lnTo>
                  <a:pt x="21111" y="8516"/>
                </a:lnTo>
                <a:lnTo>
                  <a:pt x="21111" y="8525"/>
                </a:lnTo>
                <a:lnTo>
                  <a:pt x="21111" y="8533"/>
                </a:lnTo>
                <a:lnTo>
                  <a:pt x="21102" y="8542"/>
                </a:lnTo>
                <a:lnTo>
                  <a:pt x="21093" y="8542"/>
                </a:lnTo>
                <a:lnTo>
                  <a:pt x="21093" y="8551"/>
                </a:lnTo>
                <a:lnTo>
                  <a:pt x="21084" y="8551"/>
                </a:lnTo>
                <a:lnTo>
                  <a:pt x="21093" y="8560"/>
                </a:lnTo>
                <a:lnTo>
                  <a:pt x="21093" y="8569"/>
                </a:lnTo>
                <a:lnTo>
                  <a:pt x="21093" y="8578"/>
                </a:lnTo>
                <a:lnTo>
                  <a:pt x="21093" y="8595"/>
                </a:lnTo>
                <a:lnTo>
                  <a:pt x="21102" y="8604"/>
                </a:lnTo>
                <a:lnTo>
                  <a:pt x="21102" y="8613"/>
                </a:lnTo>
                <a:lnTo>
                  <a:pt x="21120" y="8604"/>
                </a:lnTo>
                <a:lnTo>
                  <a:pt x="21129" y="8604"/>
                </a:lnTo>
                <a:lnTo>
                  <a:pt x="21137" y="8604"/>
                </a:lnTo>
                <a:lnTo>
                  <a:pt x="21137" y="8613"/>
                </a:lnTo>
                <a:lnTo>
                  <a:pt x="21137" y="8622"/>
                </a:lnTo>
                <a:lnTo>
                  <a:pt x="21137" y="8630"/>
                </a:lnTo>
                <a:lnTo>
                  <a:pt x="21146" y="8639"/>
                </a:lnTo>
                <a:lnTo>
                  <a:pt x="21146" y="8648"/>
                </a:lnTo>
                <a:lnTo>
                  <a:pt x="21146" y="8675"/>
                </a:lnTo>
                <a:lnTo>
                  <a:pt x="21146" y="8683"/>
                </a:lnTo>
                <a:lnTo>
                  <a:pt x="21146" y="8692"/>
                </a:lnTo>
                <a:lnTo>
                  <a:pt x="21146" y="8701"/>
                </a:lnTo>
                <a:lnTo>
                  <a:pt x="21146" y="8710"/>
                </a:lnTo>
                <a:lnTo>
                  <a:pt x="21137" y="8719"/>
                </a:lnTo>
                <a:lnTo>
                  <a:pt x="21137" y="8728"/>
                </a:lnTo>
                <a:lnTo>
                  <a:pt x="21129" y="8736"/>
                </a:lnTo>
                <a:lnTo>
                  <a:pt x="21129" y="8745"/>
                </a:lnTo>
                <a:lnTo>
                  <a:pt x="21137" y="8754"/>
                </a:lnTo>
                <a:lnTo>
                  <a:pt x="21146" y="8763"/>
                </a:lnTo>
                <a:lnTo>
                  <a:pt x="21155" y="8772"/>
                </a:lnTo>
                <a:lnTo>
                  <a:pt x="21164" y="8763"/>
                </a:lnTo>
                <a:lnTo>
                  <a:pt x="21173" y="8763"/>
                </a:lnTo>
                <a:lnTo>
                  <a:pt x="21182" y="8763"/>
                </a:lnTo>
                <a:lnTo>
                  <a:pt x="21190" y="8754"/>
                </a:lnTo>
                <a:lnTo>
                  <a:pt x="21199" y="8754"/>
                </a:lnTo>
                <a:lnTo>
                  <a:pt x="21208" y="8763"/>
                </a:lnTo>
                <a:lnTo>
                  <a:pt x="21208" y="8754"/>
                </a:lnTo>
                <a:lnTo>
                  <a:pt x="21208" y="8745"/>
                </a:lnTo>
                <a:lnTo>
                  <a:pt x="21199" y="8728"/>
                </a:lnTo>
                <a:lnTo>
                  <a:pt x="21199" y="8710"/>
                </a:lnTo>
                <a:lnTo>
                  <a:pt x="21208" y="8701"/>
                </a:lnTo>
                <a:lnTo>
                  <a:pt x="21208" y="8692"/>
                </a:lnTo>
                <a:lnTo>
                  <a:pt x="21208" y="8675"/>
                </a:lnTo>
                <a:lnTo>
                  <a:pt x="21208" y="8648"/>
                </a:lnTo>
                <a:lnTo>
                  <a:pt x="21208" y="8630"/>
                </a:lnTo>
                <a:lnTo>
                  <a:pt x="21208" y="8622"/>
                </a:lnTo>
                <a:lnTo>
                  <a:pt x="21208" y="8595"/>
                </a:lnTo>
                <a:lnTo>
                  <a:pt x="21208" y="8586"/>
                </a:lnTo>
                <a:lnTo>
                  <a:pt x="21199" y="8578"/>
                </a:lnTo>
                <a:lnTo>
                  <a:pt x="21199" y="8569"/>
                </a:lnTo>
                <a:lnTo>
                  <a:pt x="21199" y="8560"/>
                </a:lnTo>
                <a:lnTo>
                  <a:pt x="21217" y="8551"/>
                </a:lnTo>
                <a:lnTo>
                  <a:pt x="21226" y="8542"/>
                </a:lnTo>
                <a:lnTo>
                  <a:pt x="21234" y="8542"/>
                </a:lnTo>
                <a:lnTo>
                  <a:pt x="21243" y="8542"/>
                </a:lnTo>
                <a:lnTo>
                  <a:pt x="21252" y="8542"/>
                </a:lnTo>
                <a:lnTo>
                  <a:pt x="21252" y="8551"/>
                </a:lnTo>
                <a:lnTo>
                  <a:pt x="21252" y="8560"/>
                </a:lnTo>
                <a:lnTo>
                  <a:pt x="21261" y="8569"/>
                </a:lnTo>
                <a:lnTo>
                  <a:pt x="21252" y="8586"/>
                </a:lnTo>
                <a:lnTo>
                  <a:pt x="21243" y="8604"/>
                </a:lnTo>
                <a:lnTo>
                  <a:pt x="21243" y="8613"/>
                </a:lnTo>
                <a:lnTo>
                  <a:pt x="21279" y="8639"/>
                </a:lnTo>
                <a:lnTo>
                  <a:pt x="21287" y="8648"/>
                </a:lnTo>
                <a:lnTo>
                  <a:pt x="21296" y="8648"/>
                </a:lnTo>
                <a:lnTo>
                  <a:pt x="21296" y="8657"/>
                </a:lnTo>
                <a:lnTo>
                  <a:pt x="21296" y="8666"/>
                </a:lnTo>
                <a:lnTo>
                  <a:pt x="21287" y="8666"/>
                </a:lnTo>
                <a:lnTo>
                  <a:pt x="21287" y="8683"/>
                </a:lnTo>
                <a:lnTo>
                  <a:pt x="21287" y="8692"/>
                </a:lnTo>
                <a:lnTo>
                  <a:pt x="21296" y="8701"/>
                </a:lnTo>
                <a:lnTo>
                  <a:pt x="21305" y="8701"/>
                </a:lnTo>
                <a:lnTo>
                  <a:pt x="21323" y="8710"/>
                </a:lnTo>
                <a:lnTo>
                  <a:pt x="21331" y="8701"/>
                </a:lnTo>
                <a:lnTo>
                  <a:pt x="21331" y="8692"/>
                </a:lnTo>
                <a:lnTo>
                  <a:pt x="21331" y="8683"/>
                </a:lnTo>
                <a:lnTo>
                  <a:pt x="21340" y="8683"/>
                </a:lnTo>
                <a:lnTo>
                  <a:pt x="21358" y="8675"/>
                </a:lnTo>
                <a:lnTo>
                  <a:pt x="21367" y="8675"/>
                </a:lnTo>
                <a:lnTo>
                  <a:pt x="21376" y="8675"/>
                </a:lnTo>
                <a:lnTo>
                  <a:pt x="21376" y="8666"/>
                </a:lnTo>
                <a:lnTo>
                  <a:pt x="21384" y="8675"/>
                </a:lnTo>
                <a:lnTo>
                  <a:pt x="21393" y="8675"/>
                </a:lnTo>
                <a:lnTo>
                  <a:pt x="21393" y="8666"/>
                </a:lnTo>
                <a:lnTo>
                  <a:pt x="21393" y="8657"/>
                </a:lnTo>
                <a:lnTo>
                  <a:pt x="21393" y="8648"/>
                </a:lnTo>
                <a:lnTo>
                  <a:pt x="21384" y="8648"/>
                </a:lnTo>
                <a:lnTo>
                  <a:pt x="21376" y="8648"/>
                </a:lnTo>
                <a:lnTo>
                  <a:pt x="21367" y="8639"/>
                </a:lnTo>
                <a:lnTo>
                  <a:pt x="21367" y="8630"/>
                </a:lnTo>
                <a:lnTo>
                  <a:pt x="21358" y="8622"/>
                </a:lnTo>
                <a:lnTo>
                  <a:pt x="21349" y="8622"/>
                </a:lnTo>
                <a:lnTo>
                  <a:pt x="21340" y="8613"/>
                </a:lnTo>
                <a:lnTo>
                  <a:pt x="21349" y="8595"/>
                </a:lnTo>
                <a:lnTo>
                  <a:pt x="21349" y="8586"/>
                </a:lnTo>
                <a:lnTo>
                  <a:pt x="21358" y="8586"/>
                </a:lnTo>
                <a:lnTo>
                  <a:pt x="21349" y="8578"/>
                </a:lnTo>
                <a:lnTo>
                  <a:pt x="21349" y="8569"/>
                </a:lnTo>
                <a:lnTo>
                  <a:pt x="21349" y="8560"/>
                </a:lnTo>
                <a:lnTo>
                  <a:pt x="21331" y="8551"/>
                </a:lnTo>
                <a:lnTo>
                  <a:pt x="21323" y="8542"/>
                </a:lnTo>
                <a:lnTo>
                  <a:pt x="21323" y="8533"/>
                </a:lnTo>
                <a:lnTo>
                  <a:pt x="21314" y="8525"/>
                </a:lnTo>
                <a:lnTo>
                  <a:pt x="21305" y="8516"/>
                </a:lnTo>
                <a:lnTo>
                  <a:pt x="21296" y="8507"/>
                </a:lnTo>
                <a:lnTo>
                  <a:pt x="21287" y="8498"/>
                </a:lnTo>
                <a:lnTo>
                  <a:pt x="21279" y="8498"/>
                </a:lnTo>
                <a:lnTo>
                  <a:pt x="21279" y="8489"/>
                </a:lnTo>
                <a:lnTo>
                  <a:pt x="21287" y="8489"/>
                </a:lnTo>
                <a:lnTo>
                  <a:pt x="21296" y="8489"/>
                </a:lnTo>
                <a:lnTo>
                  <a:pt x="21305" y="8489"/>
                </a:lnTo>
                <a:lnTo>
                  <a:pt x="21305" y="8480"/>
                </a:lnTo>
                <a:lnTo>
                  <a:pt x="21314" y="8472"/>
                </a:lnTo>
                <a:lnTo>
                  <a:pt x="21340" y="8472"/>
                </a:lnTo>
                <a:lnTo>
                  <a:pt x="21340" y="8463"/>
                </a:lnTo>
                <a:lnTo>
                  <a:pt x="21349" y="8463"/>
                </a:lnTo>
                <a:lnTo>
                  <a:pt x="21358" y="8454"/>
                </a:lnTo>
                <a:lnTo>
                  <a:pt x="21376" y="8436"/>
                </a:lnTo>
                <a:lnTo>
                  <a:pt x="21376" y="8427"/>
                </a:lnTo>
                <a:lnTo>
                  <a:pt x="21384" y="8419"/>
                </a:lnTo>
                <a:lnTo>
                  <a:pt x="21393" y="8419"/>
                </a:lnTo>
                <a:lnTo>
                  <a:pt x="21402" y="8419"/>
                </a:lnTo>
                <a:lnTo>
                  <a:pt x="21411" y="8419"/>
                </a:lnTo>
                <a:lnTo>
                  <a:pt x="21411" y="8427"/>
                </a:lnTo>
                <a:lnTo>
                  <a:pt x="21420" y="8427"/>
                </a:lnTo>
                <a:lnTo>
                  <a:pt x="21429" y="8427"/>
                </a:lnTo>
                <a:lnTo>
                  <a:pt x="21429" y="8419"/>
                </a:lnTo>
                <a:lnTo>
                  <a:pt x="21429" y="8410"/>
                </a:lnTo>
                <a:lnTo>
                  <a:pt x="21429" y="8401"/>
                </a:lnTo>
                <a:lnTo>
                  <a:pt x="21420" y="8392"/>
                </a:lnTo>
                <a:lnTo>
                  <a:pt x="21411" y="8392"/>
                </a:lnTo>
                <a:lnTo>
                  <a:pt x="21402" y="8392"/>
                </a:lnTo>
                <a:lnTo>
                  <a:pt x="21393" y="8401"/>
                </a:lnTo>
                <a:lnTo>
                  <a:pt x="21384" y="8401"/>
                </a:lnTo>
                <a:lnTo>
                  <a:pt x="21393" y="8401"/>
                </a:lnTo>
                <a:lnTo>
                  <a:pt x="21393" y="8410"/>
                </a:lnTo>
                <a:lnTo>
                  <a:pt x="21376" y="8410"/>
                </a:lnTo>
                <a:lnTo>
                  <a:pt x="21367" y="8410"/>
                </a:lnTo>
                <a:lnTo>
                  <a:pt x="21349" y="8410"/>
                </a:lnTo>
                <a:lnTo>
                  <a:pt x="21340" y="8410"/>
                </a:lnTo>
                <a:lnTo>
                  <a:pt x="21331" y="8410"/>
                </a:lnTo>
                <a:lnTo>
                  <a:pt x="21331" y="8419"/>
                </a:lnTo>
                <a:lnTo>
                  <a:pt x="21323" y="8419"/>
                </a:lnTo>
                <a:lnTo>
                  <a:pt x="21314" y="8419"/>
                </a:lnTo>
                <a:lnTo>
                  <a:pt x="21305" y="8419"/>
                </a:lnTo>
                <a:lnTo>
                  <a:pt x="21296" y="8410"/>
                </a:lnTo>
                <a:lnTo>
                  <a:pt x="21287" y="8410"/>
                </a:lnTo>
                <a:lnTo>
                  <a:pt x="21287" y="8419"/>
                </a:lnTo>
                <a:lnTo>
                  <a:pt x="21270" y="8436"/>
                </a:lnTo>
                <a:lnTo>
                  <a:pt x="21261" y="8445"/>
                </a:lnTo>
                <a:lnTo>
                  <a:pt x="21252" y="8454"/>
                </a:lnTo>
                <a:lnTo>
                  <a:pt x="21243" y="8454"/>
                </a:lnTo>
                <a:lnTo>
                  <a:pt x="21234" y="8454"/>
                </a:lnTo>
                <a:lnTo>
                  <a:pt x="21226" y="8454"/>
                </a:lnTo>
                <a:lnTo>
                  <a:pt x="21226" y="8445"/>
                </a:lnTo>
                <a:lnTo>
                  <a:pt x="21217" y="8427"/>
                </a:lnTo>
                <a:lnTo>
                  <a:pt x="21208" y="8419"/>
                </a:lnTo>
                <a:lnTo>
                  <a:pt x="21199" y="8419"/>
                </a:lnTo>
                <a:lnTo>
                  <a:pt x="21182" y="8401"/>
                </a:lnTo>
                <a:lnTo>
                  <a:pt x="21182" y="8392"/>
                </a:lnTo>
                <a:lnTo>
                  <a:pt x="21182" y="8383"/>
                </a:lnTo>
                <a:lnTo>
                  <a:pt x="21182" y="8375"/>
                </a:lnTo>
                <a:lnTo>
                  <a:pt x="21182" y="8366"/>
                </a:lnTo>
                <a:lnTo>
                  <a:pt x="21182" y="8357"/>
                </a:lnTo>
                <a:lnTo>
                  <a:pt x="21182" y="8348"/>
                </a:lnTo>
                <a:lnTo>
                  <a:pt x="21190" y="8339"/>
                </a:lnTo>
                <a:lnTo>
                  <a:pt x="21190" y="8330"/>
                </a:lnTo>
                <a:lnTo>
                  <a:pt x="21199" y="8322"/>
                </a:lnTo>
                <a:lnTo>
                  <a:pt x="21208" y="8322"/>
                </a:lnTo>
                <a:lnTo>
                  <a:pt x="21208" y="8313"/>
                </a:lnTo>
                <a:lnTo>
                  <a:pt x="21217" y="8313"/>
                </a:lnTo>
                <a:lnTo>
                  <a:pt x="21226" y="8313"/>
                </a:lnTo>
                <a:lnTo>
                  <a:pt x="21243" y="8322"/>
                </a:lnTo>
                <a:lnTo>
                  <a:pt x="21252" y="8322"/>
                </a:lnTo>
                <a:lnTo>
                  <a:pt x="21279" y="8313"/>
                </a:lnTo>
                <a:lnTo>
                  <a:pt x="21287" y="8313"/>
                </a:lnTo>
                <a:lnTo>
                  <a:pt x="21296" y="8313"/>
                </a:lnTo>
                <a:lnTo>
                  <a:pt x="21305" y="8322"/>
                </a:lnTo>
                <a:lnTo>
                  <a:pt x="21314" y="8322"/>
                </a:lnTo>
                <a:lnTo>
                  <a:pt x="21331" y="8313"/>
                </a:lnTo>
                <a:lnTo>
                  <a:pt x="21349" y="8313"/>
                </a:lnTo>
                <a:lnTo>
                  <a:pt x="21393" y="8313"/>
                </a:lnTo>
                <a:lnTo>
                  <a:pt x="21402" y="8313"/>
                </a:lnTo>
                <a:lnTo>
                  <a:pt x="21411" y="8322"/>
                </a:lnTo>
                <a:lnTo>
                  <a:pt x="21420" y="8330"/>
                </a:lnTo>
                <a:lnTo>
                  <a:pt x="21437" y="8330"/>
                </a:lnTo>
                <a:lnTo>
                  <a:pt x="21446" y="8330"/>
                </a:lnTo>
                <a:lnTo>
                  <a:pt x="21455" y="8330"/>
                </a:lnTo>
                <a:lnTo>
                  <a:pt x="21481" y="8322"/>
                </a:lnTo>
                <a:lnTo>
                  <a:pt x="21490" y="8322"/>
                </a:lnTo>
                <a:lnTo>
                  <a:pt x="21499" y="8322"/>
                </a:lnTo>
                <a:lnTo>
                  <a:pt x="21499" y="8313"/>
                </a:lnTo>
                <a:lnTo>
                  <a:pt x="21508" y="8313"/>
                </a:lnTo>
                <a:lnTo>
                  <a:pt x="21517" y="8304"/>
                </a:lnTo>
                <a:lnTo>
                  <a:pt x="21517" y="8295"/>
                </a:lnTo>
                <a:lnTo>
                  <a:pt x="21526" y="8295"/>
                </a:lnTo>
                <a:lnTo>
                  <a:pt x="21534" y="8277"/>
                </a:lnTo>
                <a:lnTo>
                  <a:pt x="21543" y="8269"/>
                </a:lnTo>
                <a:lnTo>
                  <a:pt x="21552" y="8251"/>
                </a:lnTo>
                <a:lnTo>
                  <a:pt x="21561" y="8242"/>
                </a:lnTo>
                <a:lnTo>
                  <a:pt x="21561" y="8233"/>
                </a:lnTo>
                <a:lnTo>
                  <a:pt x="21552" y="8225"/>
                </a:lnTo>
                <a:lnTo>
                  <a:pt x="21543" y="8225"/>
                </a:lnTo>
                <a:lnTo>
                  <a:pt x="21543" y="8233"/>
                </a:lnTo>
                <a:lnTo>
                  <a:pt x="21534" y="8233"/>
                </a:lnTo>
                <a:lnTo>
                  <a:pt x="21526" y="8242"/>
                </a:lnTo>
                <a:lnTo>
                  <a:pt x="21517" y="8251"/>
                </a:lnTo>
                <a:lnTo>
                  <a:pt x="21517" y="8260"/>
                </a:lnTo>
                <a:lnTo>
                  <a:pt x="21508" y="8260"/>
                </a:lnTo>
                <a:lnTo>
                  <a:pt x="21499" y="8269"/>
                </a:lnTo>
                <a:lnTo>
                  <a:pt x="21490" y="8277"/>
                </a:lnTo>
                <a:lnTo>
                  <a:pt x="21464" y="8286"/>
                </a:lnTo>
                <a:lnTo>
                  <a:pt x="21420" y="8286"/>
                </a:lnTo>
                <a:lnTo>
                  <a:pt x="21402" y="8286"/>
                </a:lnTo>
                <a:lnTo>
                  <a:pt x="21393" y="8286"/>
                </a:lnTo>
                <a:lnTo>
                  <a:pt x="21384" y="8286"/>
                </a:lnTo>
                <a:lnTo>
                  <a:pt x="21376" y="8286"/>
                </a:lnTo>
                <a:lnTo>
                  <a:pt x="21367" y="8277"/>
                </a:lnTo>
                <a:lnTo>
                  <a:pt x="21358" y="8277"/>
                </a:lnTo>
                <a:lnTo>
                  <a:pt x="21331" y="8277"/>
                </a:lnTo>
                <a:lnTo>
                  <a:pt x="21314" y="8269"/>
                </a:lnTo>
                <a:lnTo>
                  <a:pt x="21296" y="8277"/>
                </a:lnTo>
                <a:lnTo>
                  <a:pt x="21296" y="8269"/>
                </a:lnTo>
                <a:lnTo>
                  <a:pt x="21287" y="8269"/>
                </a:lnTo>
                <a:lnTo>
                  <a:pt x="21287" y="8260"/>
                </a:lnTo>
                <a:lnTo>
                  <a:pt x="21279" y="8260"/>
                </a:lnTo>
                <a:lnTo>
                  <a:pt x="21270" y="8260"/>
                </a:lnTo>
                <a:lnTo>
                  <a:pt x="21261" y="8251"/>
                </a:lnTo>
                <a:lnTo>
                  <a:pt x="21252" y="8251"/>
                </a:lnTo>
                <a:lnTo>
                  <a:pt x="21243" y="8260"/>
                </a:lnTo>
                <a:lnTo>
                  <a:pt x="21234" y="8269"/>
                </a:lnTo>
                <a:lnTo>
                  <a:pt x="21234" y="8277"/>
                </a:lnTo>
                <a:lnTo>
                  <a:pt x="21226" y="8286"/>
                </a:lnTo>
                <a:lnTo>
                  <a:pt x="21217" y="8295"/>
                </a:lnTo>
                <a:lnTo>
                  <a:pt x="21208" y="8286"/>
                </a:lnTo>
                <a:lnTo>
                  <a:pt x="21199" y="8277"/>
                </a:lnTo>
                <a:lnTo>
                  <a:pt x="21199" y="8286"/>
                </a:lnTo>
                <a:lnTo>
                  <a:pt x="21190" y="8295"/>
                </a:lnTo>
                <a:lnTo>
                  <a:pt x="21182" y="8295"/>
                </a:lnTo>
                <a:lnTo>
                  <a:pt x="21182" y="8304"/>
                </a:lnTo>
                <a:lnTo>
                  <a:pt x="21182" y="8313"/>
                </a:lnTo>
                <a:lnTo>
                  <a:pt x="21173" y="8322"/>
                </a:lnTo>
                <a:lnTo>
                  <a:pt x="21164" y="8330"/>
                </a:lnTo>
                <a:lnTo>
                  <a:pt x="21164" y="8339"/>
                </a:lnTo>
                <a:lnTo>
                  <a:pt x="21164" y="8348"/>
                </a:lnTo>
                <a:lnTo>
                  <a:pt x="21164" y="8357"/>
                </a:lnTo>
                <a:lnTo>
                  <a:pt x="21155" y="8357"/>
                </a:lnTo>
                <a:lnTo>
                  <a:pt x="21164" y="8383"/>
                </a:lnTo>
                <a:lnTo>
                  <a:pt x="21164" y="8401"/>
                </a:lnTo>
                <a:lnTo>
                  <a:pt x="21164" y="8410"/>
                </a:lnTo>
                <a:lnTo>
                  <a:pt x="21155" y="8401"/>
                </a:lnTo>
                <a:close/>
                <a:moveTo>
                  <a:pt x="21358" y="7624"/>
                </a:moveTo>
                <a:lnTo>
                  <a:pt x="21358" y="7633"/>
                </a:lnTo>
                <a:lnTo>
                  <a:pt x="21358" y="7642"/>
                </a:lnTo>
                <a:lnTo>
                  <a:pt x="21367" y="7660"/>
                </a:lnTo>
                <a:lnTo>
                  <a:pt x="21376" y="7660"/>
                </a:lnTo>
                <a:lnTo>
                  <a:pt x="21384" y="7668"/>
                </a:lnTo>
                <a:lnTo>
                  <a:pt x="21393" y="7686"/>
                </a:lnTo>
                <a:lnTo>
                  <a:pt x="21402" y="7686"/>
                </a:lnTo>
                <a:lnTo>
                  <a:pt x="21411" y="7686"/>
                </a:lnTo>
                <a:lnTo>
                  <a:pt x="21420" y="7677"/>
                </a:lnTo>
                <a:lnTo>
                  <a:pt x="21420" y="7668"/>
                </a:lnTo>
                <a:lnTo>
                  <a:pt x="21411" y="7651"/>
                </a:lnTo>
                <a:lnTo>
                  <a:pt x="21411" y="7642"/>
                </a:lnTo>
                <a:lnTo>
                  <a:pt x="21411" y="7624"/>
                </a:lnTo>
                <a:lnTo>
                  <a:pt x="21420" y="7616"/>
                </a:lnTo>
                <a:lnTo>
                  <a:pt x="21420" y="7607"/>
                </a:lnTo>
                <a:lnTo>
                  <a:pt x="21420" y="7598"/>
                </a:lnTo>
                <a:lnTo>
                  <a:pt x="21429" y="7580"/>
                </a:lnTo>
                <a:lnTo>
                  <a:pt x="21437" y="7571"/>
                </a:lnTo>
                <a:lnTo>
                  <a:pt x="21437" y="7563"/>
                </a:lnTo>
                <a:lnTo>
                  <a:pt x="21437" y="7554"/>
                </a:lnTo>
                <a:lnTo>
                  <a:pt x="21420" y="7545"/>
                </a:lnTo>
                <a:lnTo>
                  <a:pt x="21411" y="7545"/>
                </a:lnTo>
                <a:lnTo>
                  <a:pt x="21402" y="7554"/>
                </a:lnTo>
                <a:lnTo>
                  <a:pt x="21393" y="7554"/>
                </a:lnTo>
                <a:lnTo>
                  <a:pt x="21393" y="7563"/>
                </a:lnTo>
                <a:lnTo>
                  <a:pt x="21393" y="7571"/>
                </a:lnTo>
                <a:lnTo>
                  <a:pt x="21384" y="7580"/>
                </a:lnTo>
                <a:lnTo>
                  <a:pt x="21384" y="7589"/>
                </a:lnTo>
                <a:lnTo>
                  <a:pt x="21384" y="7598"/>
                </a:lnTo>
                <a:lnTo>
                  <a:pt x="21384" y="7607"/>
                </a:lnTo>
                <a:lnTo>
                  <a:pt x="21384" y="7616"/>
                </a:lnTo>
                <a:lnTo>
                  <a:pt x="21376" y="7616"/>
                </a:lnTo>
                <a:lnTo>
                  <a:pt x="21367" y="7616"/>
                </a:lnTo>
                <a:close/>
                <a:moveTo>
                  <a:pt x="21473" y="7527"/>
                </a:moveTo>
                <a:lnTo>
                  <a:pt x="21473" y="7536"/>
                </a:lnTo>
                <a:lnTo>
                  <a:pt x="21464" y="7545"/>
                </a:lnTo>
                <a:lnTo>
                  <a:pt x="21464" y="7563"/>
                </a:lnTo>
                <a:lnTo>
                  <a:pt x="21455" y="7580"/>
                </a:lnTo>
                <a:lnTo>
                  <a:pt x="21446" y="7598"/>
                </a:lnTo>
                <a:lnTo>
                  <a:pt x="21437" y="7607"/>
                </a:lnTo>
                <a:lnTo>
                  <a:pt x="21429" y="7624"/>
                </a:lnTo>
                <a:lnTo>
                  <a:pt x="21420" y="7651"/>
                </a:lnTo>
                <a:lnTo>
                  <a:pt x="21420" y="7660"/>
                </a:lnTo>
                <a:lnTo>
                  <a:pt x="21429" y="7660"/>
                </a:lnTo>
                <a:lnTo>
                  <a:pt x="21437" y="7651"/>
                </a:lnTo>
                <a:lnTo>
                  <a:pt x="21446" y="7624"/>
                </a:lnTo>
                <a:lnTo>
                  <a:pt x="21446" y="7616"/>
                </a:lnTo>
                <a:lnTo>
                  <a:pt x="21446" y="7607"/>
                </a:lnTo>
                <a:lnTo>
                  <a:pt x="21455" y="7598"/>
                </a:lnTo>
                <a:lnTo>
                  <a:pt x="21464" y="7598"/>
                </a:lnTo>
                <a:lnTo>
                  <a:pt x="21473" y="7598"/>
                </a:lnTo>
                <a:lnTo>
                  <a:pt x="21473" y="7589"/>
                </a:lnTo>
                <a:lnTo>
                  <a:pt x="21473" y="7571"/>
                </a:lnTo>
                <a:lnTo>
                  <a:pt x="21473" y="7563"/>
                </a:lnTo>
                <a:lnTo>
                  <a:pt x="21473" y="7554"/>
                </a:lnTo>
                <a:lnTo>
                  <a:pt x="21473" y="7545"/>
                </a:lnTo>
                <a:lnTo>
                  <a:pt x="21473" y="7536"/>
                </a:lnTo>
                <a:close/>
                <a:moveTo>
                  <a:pt x="21446" y="7668"/>
                </a:moveTo>
                <a:lnTo>
                  <a:pt x="21437" y="7677"/>
                </a:lnTo>
                <a:lnTo>
                  <a:pt x="21437" y="7686"/>
                </a:lnTo>
                <a:lnTo>
                  <a:pt x="21446" y="7686"/>
                </a:lnTo>
                <a:lnTo>
                  <a:pt x="21446" y="7677"/>
                </a:lnTo>
                <a:close/>
                <a:moveTo>
                  <a:pt x="21499" y="7571"/>
                </a:moveTo>
                <a:lnTo>
                  <a:pt x="21499" y="7563"/>
                </a:lnTo>
                <a:lnTo>
                  <a:pt x="21490" y="7571"/>
                </a:lnTo>
                <a:close/>
                <a:moveTo>
                  <a:pt x="21481" y="7616"/>
                </a:moveTo>
                <a:lnTo>
                  <a:pt x="21473" y="7616"/>
                </a:lnTo>
                <a:lnTo>
                  <a:pt x="21464" y="7624"/>
                </a:lnTo>
                <a:lnTo>
                  <a:pt x="21455" y="7633"/>
                </a:lnTo>
                <a:lnTo>
                  <a:pt x="21464" y="7633"/>
                </a:lnTo>
                <a:lnTo>
                  <a:pt x="21464" y="7642"/>
                </a:lnTo>
                <a:lnTo>
                  <a:pt x="21481" y="7651"/>
                </a:lnTo>
                <a:lnTo>
                  <a:pt x="21499" y="7642"/>
                </a:lnTo>
                <a:lnTo>
                  <a:pt x="21508" y="7633"/>
                </a:lnTo>
                <a:lnTo>
                  <a:pt x="21517" y="7633"/>
                </a:lnTo>
                <a:lnTo>
                  <a:pt x="21517" y="7624"/>
                </a:lnTo>
                <a:lnTo>
                  <a:pt x="21517" y="7616"/>
                </a:lnTo>
                <a:lnTo>
                  <a:pt x="21508" y="7616"/>
                </a:lnTo>
                <a:lnTo>
                  <a:pt x="21499" y="7607"/>
                </a:lnTo>
                <a:lnTo>
                  <a:pt x="21481" y="7607"/>
                </a:lnTo>
                <a:close/>
                <a:moveTo>
                  <a:pt x="21534" y="7501"/>
                </a:moveTo>
                <a:lnTo>
                  <a:pt x="21526" y="7492"/>
                </a:lnTo>
                <a:lnTo>
                  <a:pt x="21526" y="7501"/>
                </a:lnTo>
                <a:close/>
                <a:moveTo>
                  <a:pt x="23175" y="8745"/>
                </a:moveTo>
                <a:lnTo>
                  <a:pt x="23175" y="8736"/>
                </a:lnTo>
                <a:lnTo>
                  <a:pt x="23175" y="8728"/>
                </a:lnTo>
                <a:lnTo>
                  <a:pt x="23167" y="8736"/>
                </a:lnTo>
                <a:lnTo>
                  <a:pt x="23167" y="8745"/>
                </a:lnTo>
                <a:close/>
                <a:moveTo>
                  <a:pt x="21561" y="7607"/>
                </a:moveTo>
                <a:lnTo>
                  <a:pt x="21552" y="7607"/>
                </a:lnTo>
                <a:lnTo>
                  <a:pt x="21561" y="7616"/>
                </a:lnTo>
                <a:lnTo>
                  <a:pt x="21570" y="7624"/>
                </a:lnTo>
                <a:lnTo>
                  <a:pt x="21570" y="7616"/>
                </a:lnTo>
                <a:close/>
                <a:moveTo>
                  <a:pt x="21331" y="7421"/>
                </a:moveTo>
                <a:lnTo>
                  <a:pt x="21323" y="7430"/>
                </a:lnTo>
                <a:lnTo>
                  <a:pt x="21323" y="7439"/>
                </a:lnTo>
                <a:lnTo>
                  <a:pt x="21323" y="7448"/>
                </a:lnTo>
                <a:lnTo>
                  <a:pt x="21323" y="7457"/>
                </a:lnTo>
                <a:lnTo>
                  <a:pt x="21323" y="7466"/>
                </a:lnTo>
                <a:lnTo>
                  <a:pt x="21331" y="7448"/>
                </a:lnTo>
                <a:lnTo>
                  <a:pt x="21331" y="7430"/>
                </a:lnTo>
                <a:close/>
                <a:moveTo>
                  <a:pt x="21314" y="7871"/>
                </a:moveTo>
                <a:lnTo>
                  <a:pt x="21323" y="7880"/>
                </a:lnTo>
                <a:lnTo>
                  <a:pt x="21331" y="7880"/>
                </a:lnTo>
                <a:lnTo>
                  <a:pt x="21340" y="7880"/>
                </a:lnTo>
                <a:lnTo>
                  <a:pt x="21340" y="7871"/>
                </a:lnTo>
                <a:lnTo>
                  <a:pt x="21349" y="7871"/>
                </a:lnTo>
                <a:lnTo>
                  <a:pt x="21349" y="7863"/>
                </a:lnTo>
                <a:lnTo>
                  <a:pt x="21331" y="7854"/>
                </a:lnTo>
                <a:lnTo>
                  <a:pt x="21323" y="7863"/>
                </a:lnTo>
                <a:lnTo>
                  <a:pt x="21314" y="7863"/>
                </a:lnTo>
                <a:close/>
                <a:moveTo>
                  <a:pt x="21596" y="7589"/>
                </a:moveTo>
                <a:lnTo>
                  <a:pt x="21587" y="7589"/>
                </a:lnTo>
                <a:lnTo>
                  <a:pt x="21587" y="7598"/>
                </a:lnTo>
                <a:lnTo>
                  <a:pt x="21587" y="7607"/>
                </a:lnTo>
                <a:lnTo>
                  <a:pt x="21579" y="7607"/>
                </a:lnTo>
                <a:lnTo>
                  <a:pt x="21587" y="7616"/>
                </a:lnTo>
                <a:lnTo>
                  <a:pt x="21596" y="7624"/>
                </a:lnTo>
                <a:lnTo>
                  <a:pt x="21596" y="7616"/>
                </a:lnTo>
                <a:lnTo>
                  <a:pt x="21596" y="7598"/>
                </a:lnTo>
                <a:close/>
                <a:moveTo>
                  <a:pt x="21287" y="7430"/>
                </a:moveTo>
                <a:lnTo>
                  <a:pt x="21287" y="7421"/>
                </a:lnTo>
                <a:lnTo>
                  <a:pt x="21287" y="7413"/>
                </a:lnTo>
                <a:lnTo>
                  <a:pt x="21287" y="7404"/>
                </a:lnTo>
                <a:lnTo>
                  <a:pt x="21287" y="7395"/>
                </a:lnTo>
                <a:lnTo>
                  <a:pt x="21287" y="7386"/>
                </a:lnTo>
                <a:lnTo>
                  <a:pt x="21279" y="7377"/>
                </a:lnTo>
                <a:lnTo>
                  <a:pt x="21270" y="7368"/>
                </a:lnTo>
                <a:lnTo>
                  <a:pt x="21261" y="7368"/>
                </a:lnTo>
                <a:lnTo>
                  <a:pt x="21252" y="7368"/>
                </a:lnTo>
                <a:lnTo>
                  <a:pt x="21252" y="7360"/>
                </a:lnTo>
                <a:lnTo>
                  <a:pt x="21243" y="7360"/>
                </a:lnTo>
                <a:lnTo>
                  <a:pt x="21234" y="7360"/>
                </a:lnTo>
                <a:lnTo>
                  <a:pt x="21226" y="7360"/>
                </a:lnTo>
                <a:lnTo>
                  <a:pt x="21208" y="7360"/>
                </a:lnTo>
                <a:lnTo>
                  <a:pt x="21199" y="7368"/>
                </a:lnTo>
                <a:lnTo>
                  <a:pt x="21208" y="7368"/>
                </a:lnTo>
                <a:lnTo>
                  <a:pt x="21217" y="7377"/>
                </a:lnTo>
                <a:lnTo>
                  <a:pt x="21226" y="7386"/>
                </a:lnTo>
                <a:lnTo>
                  <a:pt x="21234" y="7395"/>
                </a:lnTo>
                <a:lnTo>
                  <a:pt x="21234" y="7404"/>
                </a:lnTo>
                <a:lnTo>
                  <a:pt x="21234" y="7413"/>
                </a:lnTo>
                <a:lnTo>
                  <a:pt x="21243" y="7421"/>
                </a:lnTo>
                <a:lnTo>
                  <a:pt x="21243" y="7430"/>
                </a:lnTo>
                <a:lnTo>
                  <a:pt x="21252" y="7439"/>
                </a:lnTo>
                <a:lnTo>
                  <a:pt x="21252" y="7448"/>
                </a:lnTo>
                <a:lnTo>
                  <a:pt x="21261" y="7448"/>
                </a:lnTo>
                <a:lnTo>
                  <a:pt x="21261" y="7457"/>
                </a:lnTo>
                <a:lnTo>
                  <a:pt x="21270" y="7457"/>
                </a:lnTo>
                <a:lnTo>
                  <a:pt x="21270" y="7448"/>
                </a:lnTo>
                <a:lnTo>
                  <a:pt x="21279" y="7448"/>
                </a:lnTo>
                <a:lnTo>
                  <a:pt x="21279" y="7439"/>
                </a:lnTo>
                <a:close/>
                <a:moveTo>
                  <a:pt x="21270" y="7907"/>
                </a:moveTo>
                <a:lnTo>
                  <a:pt x="21270" y="7916"/>
                </a:lnTo>
                <a:lnTo>
                  <a:pt x="21261" y="7907"/>
                </a:lnTo>
                <a:lnTo>
                  <a:pt x="21252" y="7907"/>
                </a:lnTo>
                <a:lnTo>
                  <a:pt x="21243" y="7916"/>
                </a:lnTo>
                <a:lnTo>
                  <a:pt x="21252" y="7916"/>
                </a:lnTo>
                <a:lnTo>
                  <a:pt x="21261" y="7924"/>
                </a:lnTo>
                <a:lnTo>
                  <a:pt x="21270" y="7916"/>
                </a:lnTo>
                <a:lnTo>
                  <a:pt x="21270" y="7924"/>
                </a:lnTo>
                <a:lnTo>
                  <a:pt x="21279" y="7916"/>
                </a:lnTo>
                <a:close/>
                <a:moveTo>
                  <a:pt x="21455" y="7536"/>
                </a:moveTo>
                <a:lnTo>
                  <a:pt x="21455" y="7527"/>
                </a:lnTo>
                <a:lnTo>
                  <a:pt x="21446" y="7527"/>
                </a:lnTo>
                <a:close/>
                <a:moveTo>
                  <a:pt x="21411" y="7404"/>
                </a:moveTo>
                <a:lnTo>
                  <a:pt x="21402" y="7386"/>
                </a:lnTo>
                <a:lnTo>
                  <a:pt x="21393" y="7386"/>
                </a:lnTo>
                <a:lnTo>
                  <a:pt x="21393" y="7395"/>
                </a:lnTo>
                <a:lnTo>
                  <a:pt x="21402" y="7395"/>
                </a:lnTo>
                <a:lnTo>
                  <a:pt x="21411" y="7404"/>
                </a:lnTo>
                <a:lnTo>
                  <a:pt x="21420" y="7413"/>
                </a:lnTo>
                <a:lnTo>
                  <a:pt x="21429" y="7421"/>
                </a:lnTo>
                <a:lnTo>
                  <a:pt x="21420" y="7404"/>
                </a:lnTo>
                <a:close/>
                <a:moveTo>
                  <a:pt x="21367" y="7580"/>
                </a:moveTo>
                <a:lnTo>
                  <a:pt x="21376" y="7580"/>
                </a:lnTo>
                <a:lnTo>
                  <a:pt x="21376" y="7571"/>
                </a:lnTo>
                <a:lnTo>
                  <a:pt x="21376" y="7563"/>
                </a:lnTo>
                <a:lnTo>
                  <a:pt x="21367" y="7563"/>
                </a:lnTo>
                <a:lnTo>
                  <a:pt x="21367" y="7571"/>
                </a:lnTo>
                <a:lnTo>
                  <a:pt x="21367" y="7580"/>
                </a:lnTo>
                <a:lnTo>
                  <a:pt x="21367" y="7589"/>
                </a:lnTo>
                <a:close/>
                <a:moveTo>
                  <a:pt x="21623" y="7633"/>
                </a:moveTo>
                <a:lnTo>
                  <a:pt x="21631" y="7633"/>
                </a:lnTo>
                <a:lnTo>
                  <a:pt x="21631" y="7624"/>
                </a:lnTo>
                <a:lnTo>
                  <a:pt x="21623" y="7616"/>
                </a:lnTo>
                <a:lnTo>
                  <a:pt x="21623" y="7624"/>
                </a:lnTo>
                <a:close/>
                <a:moveTo>
                  <a:pt x="21596" y="8101"/>
                </a:moveTo>
                <a:lnTo>
                  <a:pt x="21587" y="8092"/>
                </a:lnTo>
                <a:lnTo>
                  <a:pt x="21587" y="8083"/>
                </a:lnTo>
                <a:lnTo>
                  <a:pt x="21579" y="8074"/>
                </a:lnTo>
                <a:lnTo>
                  <a:pt x="21579" y="8083"/>
                </a:lnTo>
                <a:lnTo>
                  <a:pt x="21579" y="8092"/>
                </a:lnTo>
                <a:lnTo>
                  <a:pt x="21587" y="8092"/>
                </a:lnTo>
                <a:lnTo>
                  <a:pt x="21587" y="8101"/>
                </a:lnTo>
                <a:close/>
                <a:moveTo>
                  <a:pt x="21579" y="8145"/>
                </a:moveTo>
                <a:lnTo>
                  <a:pt x="21570" y="8154"/>
                </a:lnTo>
                <a:lnTo>
                  <a:pt x="21579" y="8163"/>
                </a:lnTo>
                <a:lnTo>
                  <a:pt x="21579" y="8154"/>
                </a:lnTo>
                <a:close/>
                <a:moveTo>
                  <a:pt x="21605" y="8931"/>
                </a:moveTo>
                <a:lnTo>
                  <a:pt x="21605" y="8939"/>
                </a:lnTo>
                <a:lnTo>
                  <a:pt x="21614" y="8931"/>
                </a:lnTo>
                <a:lnTo>
                  <a:pt x="21623" y="8931"/>
                </a:lnTo>
                <a:lnTo>
                  <a:pt x="21631" y="8931"/>
                </a:lnTo>
                <a:lnTo>
                  <a:pt x="21640" y="8931"/>
                </a:lnTo>
                <a:lnTo>
                  <a:pt x="21658" y="8931"/>
                </a:lnTo>
                <a:lnTo>
                  <a:pt x="21658" y="8922"/>
                </a:lnTo>
                <a:lnTo>
                  <a:pt x="21667" y="8922"/>
                </a:lnTo>
                <a:lnTo>
                  <a:pt x="21676" y="8922"/>
                </a:lnTo>
                <a:lnTo>
                  <a:pt x="21676" y="8913"/>
                </a:lnTo>
                <a:lnTo>
                  <a:pt x="21667" y="8904"/>
                </a:lnTo>
                <a:lnTo>
                  <a:pt x="21649" y="8904"/>
                </a:lnTo>
                <a:lnTo>
                  <a:pt x="21649" y="8913"/>
                </a:lnTo>
                <a:lnTo>
                  <a:pt x="21631" y="8913"/>
                </a:lnTo>
                <a:lnTo>
                  <a:pt x="21623" y="8913"/>
                </a:lnTo>
                <a:lnTo>
                  <a:pt x="21614" y="8913"/>
                </a:lnTo>
                <a:lnTo>
                  <a:pt x="21605" y="8922"/>
                </a:lnTo>
                <a:close/>
                <a:moveTo>
                  <a:pt x="21711" y="8410"/>
                </a:moveTo>
                <a:lnTo>
                  <a:pt x="21711" y="8401"/>
                </a:lnTo>
                <a:lnTo>
                  <a:pt x="21711" y="8392"/>
                </a:lnTo>
                <a:lnTo>
                  <a:pt x="21702" y="8410"/>
                </a:lnTo>
                <a:close/>
                <a:moveTo>
                  <a:pt x="21728" y="8401"/>
                </a:moveTo>
                <a:lnTo>
                  <a:pt x="21728" y="8410"/>
                </a:lnTo>
                <a:lnTo>
                  <a:pt x="21737" y="8410"/>
                </a:lnTo>
                <a:lnTo>
                  <a:pt x="21746" y="8419"/>
                </a:lnTo>
                <a:lnTo>
                  <a:pt x="21755" y="8410"/>
                </a:lnTo>
                <a:lnTo>
                  <a:pt x="21755" y="8401"/>
                </a:lnTo>
                <a:lnTo>
                  <a:pt x="21737" y="8401"/>
                </a:lnTo>
                <a:lnTo>
                  <a:pt x="21737" y="8392"/>
                </a:lnTo>
                <a:lnTo>
                  <a:pt x="21746" y="8383"/>
                </a:lnTo>
                <a:lnTo>
                  <a:pt x="21737" y="8375"/>
                </a:lnTo>
                <a:lnTo>
                  <a:pt x="21728" y="8375"/>
                </a:lnTo>
                <a:lnTo>
                  <a:pt x="21728" y="8383"/>
                </a:lnTo>
                <a:lnTo>
                  <a:pt x="21720" y="8375"/>
                </a:lnTo>
                <a:lnTo>
                  <a:pt x="21720" y="8383"/>
                </a:lnTo>
                <a:lnTo>
                  <a:pt x="21711" y="8383"/>
                </a:lnTo>
                <a:lnTo>
                  <a:pt x="21720" y="8392"/>
                </a:lnTo>
                <a:close/>
                <a:moveTo>
                  <a:pt x="21931" y="8357"/>
                </a:moveTo>
                <a:lnTo>
                  <a:pt x="21931" y="8366"/>
                </a:lnTo>
                <a:lnTo>
                  <a:pt x="21940" y="8375"/>
                </a:lnTo>
                <a:lnTo>
                  <a:pt x="21949" y="8375"/>
                </a:lnTo>
                <a:lnTo>
                  <a:pt x="21958" y="8375"/>
                </a:lnTo>
                <a:lnTo>
                  <a:pt x="21967" y="8375"/>
                </a:lnTo>
                <a:lnTo>
                  <a:pt x="21967" y="8383"/>
                </a:lnTo>
                <a:lnTo>
                  <a:pt x="21976" y="8383"/>
                </a:lnTo>
                <a:lnTo>
                  <a:pt x="21976" y="8375"/>
                </a:lnTo>
                <a:lnTo>
                  <a:pt x="21967" y="8375"/>
                </a:lnTo>
                <a:lnTo>
                  <a:pt x="21967" y="8366"/>
                </a:lnTo>
                <a:lnTo>
                  <a:pt x="21958" y="8366"/>
                </a:lnTo>
                <a:lnTo>
                  <a:pt x="21958" y="8357"/>
                </a:lnTo>
                <a:lnTo>
                  <a:pt x="21967" y="8357"/>
                </a:lnTo>
                <a:lnTo>
                  <a:pt x="21976" y="8366"/>
                </a:lnTo>
                <a:lnTo>
                  <a:pt x="21976" y="8375"/>
                </a:lnTo>
                <a:lnTo>
                  <a:pt x="21984" y="8375"/>
                </a:lnTo>
                <a:lnTo>
                  <a:pt x="21993" y="8375"/>
                </a:lnTo>
                <a:lnTo>
                  <a:pt x="22002" y="8375"/>
                </a:lnTo>
                <a:lnTo>
                  <a:pt x="22011" y="8375"/>
                </a:lnTo>
                <a:lnTo>
                  <a:pt x="22011" y="8366"/>
                </a:lnTo>
                <a:lnTo>
                  <a:pt x="21984" y="8357"/>
                </a:lnTo>
                <a:lnTo>
                  <a:pt x="21976" y="8348"/>
                </a:lnTo>
                <a:lnTo>
                  <a:pt x="21967" y="8357"/>
                </a:lnTo>
                <a:lnTo>
                  <a:pt x="21958" y="8357"/>
                </a:lnTo>
                <a:lnTo>
                  <a:pt x="21949" y="8357"/>
                </a:lnTo>
                <a:lnTo>
                  <a:pt x="21940" y="8357"/>
                </a:lnTo>
                <a:close/>
                <a:moveTo>
                  <a:pt x="21605" y="7845"/>
                </a:moveTo>
                <a:lnTo>
                  <a:pt x="21605" y="7827"/>
                </a:lnTo>
                <a:lnTo>
                  <a:pt x="21596" y="7827"/>
                </a:lnTo>
                <a:lnTo>
                  <a:pt x="21596" y="7836"/>
                </a:lnTo>
                <a:close/>
                <a:moveTo>
                  <a:pt x="21623" y="8533"/>
                </a:moveTo>
                <a:lnTo>
                  <a:pt x="21623" y="8525"/>
                </a:lnTo>
                <a:lnTo>
                  <a:pt x="21614" y="8507"/>
                </a:lnTo>
                <a:lnTo>
                  <a:pt x="21623" y="8498"/>
                </a:lnTo>
                <a:lnTo>
                  <a:pt x="21614" y="8498"/>
                </a:lnTo>
                <a:lnTo>
                  <a:pt x="21605" y="8507"/>
                </a:lnTo>
                <a:lnTo>
                  <a:pt x="21614" y="8516"/>
                </a:lnTo>
                <a:lnTo>
                  <a:pt x="21614" y="8525"/>
                </a:lnTo>
                <a:close/>
                <a:moveTo>
                  <a:pt x="21579" y="8957"/>
                </a:moveTo>
                <a:lnTo>
                  <a:pt x="21587" y="8957"/>
                </a:lnTo>
                <a:lnTo>
                  <a:pt x="21596" y="8948"/>
                </a:lnTo>
                <a:lnTo>
                  <a:pt x="21587" y="8948"/>
                </a:lnTo>
                <a:close/>
                <a:moveTo>
                  <a:pt x="21870" y="8357"/>
                </a:moveTo>
                <a:lnTo>
                  <a:pt x="21878" y="8366"/>
                </a:lnTo>
                <a:lnTo>
                  <a:pt x="21861" y="8348"/>
                </a:lnTo>
                <a:close/>
                <a:moveTo>
                  <a:pt x="21861" y="6240"/>
                </a:moveTo>
                <a:lnTo>
                  <a:pt x="21852" y="6240"/>
                </a:lnTo>
                <a:lnTo>
                  <a:pt x="21861" y="6240"/>
                </a:lnTo>
                <a:lnTo>
                  <a:pt x="21861" y="6249"/>
                </a:lnTo>
                <a:close/>
                <a:moveTo>
                  <a:pt x="21914" y="5913"/>
                </a:moveTo>
                <a:lnTo>
                  <a:pt x="21923" y="5913"/>
                </a:lnTo>
                <a:lnTo>
                  <a:pt x="21931" y="5904"/>
                </a:lnTo>
                <a:lnTo>
                  <a:pt x="21931" y="5887"/>
                </a:lnTo>
                <a:lnTo>
                  <a:pt x="21923" y="5887"/>
                </a:lnTo>
                <a:lnTo>
                  <a:pt x="21914" y="5887"/>
                </a:lnTo>
                <a:lnTo>
                  <a:pt x="21914" y="5896"/>
                </a:lnTo>
                <a:lnTo>
                  <a:pt x="21914" y="5904"/>
                </a:lnTo>
                <a:close/>
                <a:moveTo>
                  <a:pt x="21896" y="8489"/>
                </a:moveTo>
                <a:lnTo>
                  <a:pt x="21905" y="8498"/>
                </a:lnTo>
                <a:lnTo>
                  <a:pt x="21923" y="8498"/>
                </a:lnTo>
                <a:lnTo>
                  <a:pt x="21931" y="8498"/>
                </a:lnTo>
                <a:lnTo>
                  <a:pt x="21940" y="8498"/>
                </a:lnTo>
                <a:lnTo>
                  <a:pt x="21940" y="8489"/>
                </a:lnTo>
                <a:lnTo>
                  <a:pt x="21940" y="8480"/>
                </a:lnTo>
                <a:lnTo>
                  <a:pt x="21940" y="8472"/>
                </a:lnTo>
                <a:lnTo>
                  <a:pt x="21931" y="8480"/>
                </a:lnTo>
                <a:lnTo>
                  <a:pt x="21923" y="8480"/>
                </a:lnTo>
                <a:lnTo>
                  <a:pt x="21914" y="8480"/>
                </a:lnTo>
                <a:close/>
                <a:moveTo>
                  <a:pt x="21728" y="8348"/>
                </a:moveTo>
                <a:lnTo>
                  <a:pt x="21728" y="8339"/>
                </a:lnTo>
                <a:lnTo>
                  <a:pt x="21720" y="8339"/>
                </a:lnTo>
                <a:lnTo>
                  <a:pt x="21720" y="8348"/>
                </a:lnTo>
                <a:lnTo>
                  <a:pt x="21728" y="8357"/>
                </a:lnTo>
                <a:close/>
                <a:moveTo>
                  <a:pt x="21720" y="8913"/>
                </a:moveTo>
                <a:lnTo>
                  <a:pt x="21728" y="8904"/>
                </a:lnTo>
                <a:lnTo>
                  <a:pt x="21720" y="8904"/>
                </a:lnTo>
                <a:close/>
                <a:moveTo>
                  <a:pt x="21764" y="8957"/>
                </a:moveTo>
                <a:lnTo>
                  <a:pt x="21773" y="8948"/>
                </a:lnTo>
                <a:lnTo>
                  <a:pt x="21764" y="8948"/>
                </a:lnTo>
                <a:lnTo>
                  <a:pt x="21755" y="8948"/>
                </a:lnTo>
                <a:lnTo>
                  <a:pt x="21746" y="8948"/>
                </a:lnTo>
                <a:lnTo>
                  <a:pt x="21755" y="8948"/>
                </a:lnTo>
                <a:close/>
                <a:moveTo>
                  <a:pt x="21755" y="8569"/>
                </a:moveTo>
                <a:lnTo>
                  <a:pt x="21764" y="8569"/>
                </a:lnTo>
                <a:close/>
                <a:moveTo>
                  <a:pt x="21570" y="8489"/>
                </a:moveTo>
                <a:lnTo>
                  <a:pt x="21579" y="8489"/>
                </a:lnTo>
                <a:lnTo>
                  <a:pt x="21605" y="8489"/>
                </a:lnTo>
                <a:lnTo>
                  <a:pt x="21614" y="8489"/>
                </a:lnTo>
                <a:lnTo>
                  <a:pt x="21640" y="8489"/>
                </a:lnTo>
                <a:lnTo>
                  <a:pt x="21640" y="8480"/>
                </a:lnTo>
                <a:lnTo>
                  <a:pt x="21623" y="8480"/>
                </a:lnTo>
                <a:lnTo>
                  <a:pt x="21596" y="8480"/>
                </a:lnTo>
                <a:lnTo>
                  <a:pt x="21587" y="8480"/>
                </a:lnTo>
                <a:lnTo>
                  <a:pt x="21579" y="8480"/>
                </a:lnTo>
                <a:close/>
                <a:moveTo>
                  <a:pt x="21420" y="8966"/>
                </a:moveTo>
                <a:lnTo>
                  <a:pt x="21420" y="8957"/>
                </a:lnTo>
                <a:lnTo>
                  <a:pt x="21411" y="8957"/>
                </a:lnTo>
                <a:lnTo>
                  <a:pt x="21402" y="8957"/>
                </a:lnTo>
                <a:lnTo>
                  <a:pt x="21402" y="8966"/>
                </a:lnTo>
                <a:close/>
                <a:moveTo>
                  <a:pt x="21411" y="8480"/>
                </a:moveTo>
                <a:lnTo>
                  <a:pt x="21402" y="8480"/>
                </a:lnTo>
                <a:lnTo>
                  <a:pt x="21402" y="8489"/>
                </a:lnTo>
                <a:close/>
                <a:moveTo>
                  <a:pt x="21402" y="8966"/>
                </a:moveTo>
                <a:lnTo>
                  <a:pt x="21393" y="8975"/>
                </a:lnTo>
                <a:lnTo>
                  <a:pt x="21393" y="8984"/>
                </a:lnTo>
                <a:lnTo>
                  <a:pt x="21393" y="8975"/>
                </a:lnTo>
                <a:lnTo>
                  <a:pt x="21402" y="8975"/>
                </a:lnTo>
                <a:lnTo>
                  <a:pt x="21411" y="8975"/>
                </a:lnTo>
                <a:close/>
                <a:moveTo>
                  <a:pt x="21393" y="8648"/>
                </a:moveTo>
                <a:lnTo>
                  <a:pt x="21402" y="8657"/>
                </a:lnTo>
                <a:lnTo>
                  <a:pt x="21411" y="8657"/>
                </a:lnTo>
                <a:lnTo>
                  <a:pt x="21420" y="8648"/>
                </a:lnTo>
                <a:lnTo>
                  <a:pt x="21411" y="8639"/>
                </a:lnTo>
                <a:lnTo>
                  <a:pt x="21402" y="8639"/>
                </a:lnTo>
                <a:close/>
                <a:moveTo>
                  <a:pt x="21437" y="8736"/>
                </a:moveTo>
                <a:lnTo>
                  <a:pt x="21437" y="8745"/>
                </a:lnTo>
                <a:lnTo>
                  <a:pt x="21446" y="8745"/>
                </a:lnTo>
                <a:lnTo>
                  <a:pt x="21446" y="8736"/>
                </a:lnTo>
                <a:close/>
                <a:moveTo>
                  <a:pt x="21437" y="8463"/>
                </a:moveTo>
                <a:lnTo>
                  <a:pt x="21437" y="8472"/>
                </a:lnTo>
                <a:lnTo>
                  <a:pt x="21437" y="8480"/>
                </a:lnTo>
                <a:lnTo>
                  <a:pt x="21446" y="8472"/>
                </a:lnTo>
                <a:lnTo>
                  <a:pt x="21437" y="8472"/>
                </a:lnTo>
                <a:close/>
                <a:moveTo>
                  <a:pt x="21349" y="8736"/>
                </a:moveTo>
                <a:lnTo>
                  <a:pt x="21349" y="8745"/>
                </a:lnTo>
                <a:lnTo>
                  <a:pt x="21358" y="8745"/>
                </a:lnTo>
                <a:lnTo>
                  <a:pt x="21367" y="8745"/>
                </a:lnTo>
                <a:lnTo>
                  <a:pt x="21376" y="8736"/>
                </a:lnTo>
                <a:lnTo>
                  <a:pt x="21367" y="8728"/>
                </a:lnTo>
                <a:lnTo>
                  <a:pt x="21384" y="8710"/>
                </a:lnTo>
                <a:lnTo>
                  <a:pt x="21376" y="8692"/>
                </a:lnTo>
                <a:lnTo>
                  <a:pt x="21367" y="8692"/>
                </a:lnTo>
                <a:lnTo>
                  <a:pt x="21349" y="8701"/>
                </a:lnTo>
                <a:lnTo>
                  <a:pt x="21358" y="8719"/>
                </a:lnTo>
                <a:lnTo>
                  <a:pt x="21349" y="8728"/>
                </a:lnTo>
                <a:close/>
                <a:moveTo>
                  <a:pt x="21411" y="8436"/>
                </a:moveTo>
                <a:lnTo>
                  <a:pt x="21393" y="8436"/>
                </a:lnTo>
                <a:lnTo>
                  <a:pt x="21384" y="8445"/>
                </a:lnTo>
                <a:lnTo>
                  <a:pt x="21384" y="8454"/>
                </a:lnTo>
                <a:lnTo>
                  <a:pt x="21384" y="8463"/>
                </a:lnTo>
                <a:lnTo>
                  <a:pt x="21393" y="8463"/>
                </a:lnTo>
                <a:lnTo>
                  <a:pt x="21402" y="8445"/>
                </a:lnTo>
                <a:lnTo>
                  <a:pt x="21411" y="8445"/>
                </a:lnTo>
                <a:lnTo>
                  <a:pt x="21411" y="8463"/>
                </a:lnTo>
                <a:lnTo>
                  <a:pt x="21411" y="8472"/>
                </a:lnTo>
                <a:lnTo>
                  <a:pt x="21420" y="8463"/>
                </a:lnTo>
                <a:lnTo>
                  <a:pt x="21420" y="8454"/>
                </a:lnTo>
                <a:lnTo>
                  <a:pt x="21429" y="8463"/>
                </a:lnTo>
                <a:lnTo>
                  <a:pt x="21437" y="8454"/>
                </a:lnTo>
                <a:lnTo>
                  <a:pt x="21437" y="8445"/>
                </a:lnTo>
                <a:lnTo>
                  <a:pt x="21429" y="8445"/>
                </a:lnTo>
                <a:lnTo>
                  <a:pt x="21420" y="8445"/>
                </a:lnTo>
                <a:lnTo>
                  <a:pt x="21420" y="8454"/>
                </a:lnTo>
                <a:lnTo>
                  <a:pt x="21411" y="8445"/>
                </a:lnTo>
                <a:lnTo>
                  <a:pt x="21420" y="8445"/>
                </a:lnTo>
                <a:close/>
                <a:moveTo>
                  <a:pt x="21384" y="9151"/>
                </a:moveTo>
                <a:lnTo>
                  <a:pt x="21393" y="9151"/>
                </a:lnTo>
                <a:lnTo>
                  <a:pt x="21402" y="9151"/>
                </a:lnTo>
                <a:lnTo>
                  <a:pt x="21411" y="9142"/>
                </a:lnTo>
                <a:lnTo>
                  <a:pt x="21420" y="9134"/>
                </a:lnTo>
                <a:lnTo>
                  <a:pt x="21429" y="9134"/>
                </a:lnTo>
                <a:lnTo>
                  <a:pt x="21429" y="9125"/>
                </a:lnTo>
                <a:lnTo>
                  <a:pt x="21429" y="9116"/>
                </a:lnTo>
                <a:lnTo>
                  <a:pt x="21420" y="9116"/>
                </a:lnTo>
                <a:lnTo>
                  <a:pt x="21420" y="9125"/>
                </a:lnTo>
                <a:lnTo>
                  <a:pt x="21411" y="9134"/>
                </a:lnTo>
                <a:lnTo>
                  <a:pt x="21402" y="9134"/>
                </a:lnTo>
                <a:lnTo>
                  <a:pt x="21384" y="9142"/>
                </a:lnTo>
                <a:close/>
                <a:moveTo>
                  <a:pt x="21464" y="8966"/>
                </a:moveTo>
                <a:lnTo>
                  <a:pt x="21473" y="8966"/>
                </a:lnTo>
                <a:lnTo>
                  <a:pt x="21473" y="8975"/>
                </a:lnTo>
                <a:lnTo>
                  <a:pt x="21481" y="8975"/>
                </a:lnTo>
                <a:lnTo>
                  <a:pt x="21490" y="8966"/>
                </a:lnTo>
                <a:lnTo>
                  <a:pt x="21490" y="8957"/>
                </a:lnTo>
                <a:lnTo>
                  <a:pt x="21490" y="8948"/>
                </a:lnTo>
                <a:lnTo>
                  <a:pt x="21481" y="8966"/>
                </a:lnTo>
                <a:lnTo>
                  <a:pt x="21473" y="8957"/>
                </a:lnTo>
                <a:lnTo>
                  <a:pt x="21473" y="8966"/>
                </a:lnTo>
                <a:close/>
                <a:moveTo>
                  <a:pt x="21473" y="8789"/>
                </a:moveTo>
                <a:lnTo>
                  <a:pt x="21473" y="8781"/>
                </a:lnTo>
                <a:close/>
                <a:moveTo>
                  <a:pt x="21384" y="8701"/>
                </a:moveTo>
                <a:lnTo>
                  <a:pt x="21384" y="8710"/>
                </a:lnTo>
                <a:lnTo>
                  <a:pt x="21384" y="8719"/>
                </a:lnTo>
                <a:lnTo>
                  <a:pt x="21384" y="8728"/>
                </a:lnTo>
                <a:lnTo>
                  <a:pt x="21384" y="8736"/>
                </a:lnTo>
                <a:lnTo>
                  <a:pt x="21376" y="8736"/>
                </a:lnTo>
                <a:lnTo>
                  <a:pt x="21376" y="8745"/>
                </a:lnTo>
                <a:lnTo>
                  <a:pt x="21367" y="8754"/>
                </a:lnTo>
                <a:lnTo>
                  <a:pt x="21376" y="8763"/>
                </a:lnTo>
                <a:lnTo>
                  <a:pt x="21384" y="8763"/>
                </a:lnTo>
                <a:lnTo>
                  <a:pt x="21393" y="8754"/>
                </a:lnTo>
                <a:lnTo>
                  <a:pt x="21393" y="8745"/>
                </a:lnTo>
                <a:lnTo>
                  <a:pt x="21402" y="8745"/>
                </a:lnTo>
                <a:lnTo>
                  <a:pt x="21411" y="8745"/>
                </a:lnTo>
                <a:lnTo>
                  <a:pt x="21411" y="8736"/>
                </a:lnTo>
                <a:lnTo>
                  <a:pt x="21402" y="8728"/>
                </a:lnTo>
                <a:lnTo>
                  <a:pt x="21393" y="8728"/>
                </a:lnTo>
                <a:lnTo>
                  <a:pt x="21393" y="8710"/>
                </a:lnTo>
                <a:lnTo>
                  <a:pt x="21402" y="8710"/>
                </a:lnTo>
                <a:lnTo>
                  <a:pt x="21402" y="8701"/>
                </a:lnTo>
                <a:lnTo>
                  <a:pt x="21411" y="8692"/>
                </a:lnTo>
                <a:lnTo>
                  <a:pt x="21411" y="8701"/>
                </a:lnTo>
                <a:lnTo>
                  <a:pt x="21411" y="8683"/>
                </a:lnTo>
                <a:lnTo>
                  <a:pt x="21402" y="8675"/>
                </a:lnTo>
                <a:lnTo>
                  <a:pt x="21393" y="8675"/>
                </a:lnTo>
                <a:lnTo>
                  <a:pt x="21384" y="8692"/>
                </a:lnTo>
                <a:close/>
                <a:moveTo>
                  <a:pt x="21499" y="8966"/>
                </a:moveTo>
                <a:lnTo>
                  <a:pt x="21508" y="8966"/>
                </a:lnTo>
                <a:lnTo>
                  <a:pt x="21552" y="8966"/>
                </a:lnTo>
                <a:lnTo>
                  <a:pt x="21552" y="8957"/>
                </a:lnTo>
                <a:lnTo>
                  <a:pt x="21552" y="8948"/>
                </a:lnTo>
                <a:lnTo>
                  <a:pt x="21543" y="8948"/>
                </a:lnTo>
                <a:lnTo>
                  <a:pt x="21526" y="8948"/>
                </a:lnTo>
                <a:lnTo>
                  <a:pt x="21517" y="8948"/>
                </a:lnTo>
                <a:lnTo>
                  <a:pt x="21508" y="8948"/>
                </a:lnTo>
                <a:lnTo>
                  <a:pt x="21499" y="8957"/>
                </a:lnTo>
                <a:close/>
                <a:moveTo>
                  <a:pt x="21570" y="8489"/>
                </a:moveTo>
                <a:lnTo>
                  <a:pt x="21570" y="8480"/>
                </a:lnTo>
                <a:lnTo>
                  <a:pt x="21561" y="8480"/>
                </a:lnTo>
                <a:lnTo>
                  <a:pt x="21552" y="8472"/>
                </a:lnTo>
                <a:lnTo>
                  <a:pt x="21552" y="8480"/>
                </a:lnTo>
                <a:lnTo>
                  <a:pt x="21543" y="8472"/>
                </a:lnTo>
                <a:lnTo>
                  <a:pt x="21517" y="8472"/>
                </a:lnTo>
                <a:lnTo>
                  <a:pt x="21508" y="8472"/>
                </a:lnTo>
                <a:lnTo>
                  <a:pt x="21499" y="8472"/>
                </a:lnTo>
                <a:lnTo>
                  <a:pt x="21499" y="8489"/>
                </a:lnTo>
                <a:lnTo>
                  <a:pt x="21499" y="8498"/>
                </a:lnTo>
                <a:lnTo>
                  <a:pt x="21508" y="8498"/>
                </a:lnTo>
                <a:lnTo>
                  <a:pt x="21517" y="8498"/>
                </a:lnTo>
                <a:lnTo>
                  <a:pt x="21534" y="8489"/>
                </a:lnTo>
                <a:lnTo>
                  <a:pt x="21543" y="8489"/>
                </a:lnTo>
                <a:lnTo>
                  <a:pt x="21552" y="8489"/>
                </a:lnTo>
                <a:close/>
                <a:moveTo>
                  <a:pt x="21464" y="8498"/>
                </a:moveTo>
                <a:lnTo>
                  <a:pt x="21455" y="8489"/>
                </a:lnTo>
                <a:lnTo>
                  <a:pt x="21455" y="8498"/>
                </a:lnTo>
                <a:close/>
                <a:moveTo>
                  <a:pt x="21437" y="9098"/>
                </a:moveTo>
                <a:lnTo>
                  <a:pt x="21429" y="9098"/>
                </a:lnTo>
                <a:lnTo>
                  <a:pt x="21420" y="9107"/>
                </a:lnTo>
                <a:lnTo>
                  <a:pt x="21429" y="9107"/>
                </a:lnTo>
                <a:lnTo>
                  <a:pt x="21429" y="9098"/>
                </a:lnTo>
                <a:close/>
                <a:moveTo>
                  <a:pt x="23069" y="7236"/>
                </a:moveTo>
                <a:lnTo>
                  <a:pt x="23069" y="7227"/>
                </a:lnTo>
                <a:lnTo>
                  <a:pt x="23078" y="7227"/>
                </a:lnTo>
                <a:lnTo>
                  <a:pt x="23069" y="7227"/>
                </a:lnTo>
                <a:close/>
                <a:moveTo>
                  <a:pt x="22814" y="6354"/>
                </a:moveTo>
                <a:lnTo>
                  <a:pt x="22805" y="6354"/>
                </a:lnTo>
                <a:lnTo>
                  <a:pt x="22805" y="6363"/>
                </a:lnTo>
                <a:close/>
                <a:moveTo>
                  <a:pt x="23034" y="7315"/>
                </a:moveTo>
                <a:lnTo>
                  <a:pt x="23034" y="7307"/>
                </a:lnTo>
                <a:lnTo>
                  <a:pt x="23025" y="7307"/>
                </a:lnTo>
                <a:lnTo>
                  <a:pt x="23025" y="7315"/>
                </a:lnTo>
                <a:close/>
                <a:moveTo>
                  <a:pt x="22990" y="7377"/>
                </a:moveTo>
                <a:lnTo>
                  <a:pt x="22999" y="7377"/>
                </a:lnTo>
                <a:lnTo>
                  <a:pt x="22999" y="7368"/>
                </a:lnTo>
                <a:lnTo>
                  <a:pt x="23008" y="7351"/>
                </a:lnTo>
                <a:lnTo>
                  <a:pt x="22999" y="7360"/>
                </a:lnTo>
                <a:lnTo>
                  <a:pt x="22990" y="7368"/>
                </a:lnTo>
                <a:close/>
                <a:moveTo>
                  <a:pt x="22611" y="5710"/>
                </a:moveTo>
                <a:lnTo>
                  <a:pt x="22602" y="5701"/>
                </a:lnTo>
                <a:lnTo>
                  <a:pt x="22602" y="5710"/>
                </a:lnTo>
                <a:close/>
                <a:moveTo>
                  <a:pt x="22637" y="5843"/>
                </a:moveTo>
                <a:lnTo>
                  <a:pt x="22628" y="5843"/>
                </a:lnTo>
                <a:close/>
                <a:moveTo>
                  <a:pt x="22364" y="8419"/>
                </a:moveTo>
                <a:lnTo>
                  <a:pt x="22355" y="8419"/>
                </a:lnTo>
                <a:lnTo>
                  <a:pt x="22346" y="8401"/>
                </a:lnTo>
                <a:lnTo>
                  <a:pt x="22337" y="8401"/>
                </a:lnTo>
                <a:lnTo>
                  <a:pt x="22328" y="8401"/>
                </a:lnTo>
                <a:lnTo>
                  <a:pt x="22311" y="8401"/>
                </a:lnTo>
                <a:lnTo>
                  <a:pt x="22311" y="8410"/>
                </a:lnTo>
                <a:lnTo>
                  <a:pt x="22320" y="8410"/>
                </a:lnTo>
                <a:lnTo>
                  <a:pt x="22328" y="8419"/>
                </a:lnTo>
                <a:lnTo>
                  <a:pt x="22337" y="8410"/>
                </a:lnTo>
                <a:lnTo>
                  <a:pt x="22337" y="8427"/>
                </a:lnTo>
                <a:lnTo>
                  <a:pt x="22346" y="8436"/>
                </a:lnTo>
                <a:lnTo>
                  <a:pt x="22355" y="8436"/>
                </a:lnTo>
                <a:lnTo>
                  <a:pt x="22364" y="8436"/>
                </a:lnTo>
                <a:lnTo>
                  <a:pt x="22373" y="8436"/>
                </a:lnTo>
                <a:lnTo>
                  <a:pt x="22381" y="8427"/>
                </a:lnTo>
                <a:lnTo>
                  <a:pt x="22373" y="8427"/>
                </a:lnTo>
                <a:close/>
                <a:moveTo>
                  <a:pt x="22355" y="8472"/>
                </a:moveTo>
                <a:lnTo>
                  <a:pt x="22346" y="8472"/>
                </a:lnTo>
                <a:lnTo>
                  <a:pt x="22320" y="8472"/>
                </a:lnTo>
                <a:lnTo>
                  <a:pt x="22311" y="8472"/>
                </a:lnTo>
                <a:lnTo>
                  <a:pt x="22320" y="8472"/>
                </a:lnTo>
                <a:lnTo>
                  <a:pt x="22346" y="8480"/>
                </a:lnTo>
                <a:lnTo>
                  <a:pt x="22355" y="8480"/>
                </a:lnTo>
                <a:lnTo>
                  <a:pt x="22373" y="8489"/>
                </a:lnTo>
                <a:lnTo>
                  <a:pt x="22381" y="8489"/>
                </a:lnTo>
                <a:lnTo>
                  <a:pt x="22390" y="8489"/>
                </a:lnTo>
                <a:lnTo>
                  <a:pt x="22399" y="8489"/>
                </a:lnTo>
                <a:lnTo>
                  <a:pt x="22408" y="8489"/>
                </a:lnTo>
                <a:lnTo>
                  <a:pt x="22417" y="8480"/>
                </a:lnTo>
                <a:lnTo>
                  <a:pt x="22408" y="8480"/>
                </a:lnTo>
                <a:lnTo>
                  <a:pt x="22381" y="8480"/>
                </a:lnTo>
                <a:lnTo>
                  <a:pt x="22373" y="8472"/>
                </a:lnTo>
                <a:close/>
                <a:moveTo>
                  <a:pt x="21949" y="6072"/>
                </a:moveTo>
                <a:lnTo>
                  <a:pt x="21958" y="6072"/>
                </a:lnTo>
                <a:lnTo>
                  <a:pt x="21967" y="6063"/>
                </a:lnTo>
                <a:lnTo>
                  <a:pt x="21958" y="6063"/>
                </a:lnTo>
                <a:lnTo>
                  <a:pt x="21949" y="6054"/>
                </a:lnTo>
                <a:lnTo>
                  <a:pt x="21940" y="6063"/>
                </a:lnTo>
                <a:close/>
                <a:moveTo>
                  <a:pt x="23114" y="4942"/>
                </a:moveTo>
                <a:close/>
                <a:moveTo>
                  <a:pt x="23087" y="8683"/>
                </a:moveTo>
                <a:lnTo>
                  <a:pt x="23078" y="8683"/>
                </a:lnTo>
                <a:lnTo>
                  <a:pt x="23078" y="8692"/>
                </a:lnTo>
                <a:lnTo>
                  <a:pt x="23078" y="8701"/>
                </a:lnTo>
                <a:lnTo>
                  <a:pt x="23087" y="8701"/>
                </a:lnTo>
                <a:lnTo>
                  <a:pt x="23087" y="8692"/>
                </a:lnTo>
                <a:lnTo>
                  <a:pt x="23096" y="8692"/>
                </a:lnTo>
                <a:lnTo>
                  <a:pt x="23096" y="8683"/>
                </a:lnTo>
                <a:close/>
                <a:moveTo>
                  <a:pt x="23096" y="4960"/>
                </a:moveTo>
                <a:lnTo>
                  <a:pt x="23087" y="4960"/>
                </a:lnTo>
                <a:close/>
                <a:moveTo>
                  <a:pt x="23061" y="7245"/>
                </a:moveTo>
                <a:lnTo>
                  <a:pt x="23061" y="7254"/>
                </a:lnTo>
                <a:close/>
                <a:moveTo>
                  <a:pt x="23087" y="4960"/>
                </a:moveTo>
                <a:lnTo>
                  <a:pt x="23078" y="4960"/>
                </a:lnTo>
                <a:close/>
                <a:moveTo>
                  <a:pt x="23069" y="6962"/>
                </a:moveTo>
                <a:lnTo>
                  <a:pt x="23061" y="6962"/>
                </a:lnTo>
                <a:lnTo>
                  <a:pt x="23069" y="6971"/>
                </a:lnTo>
                <a:close/>
                <a:moveTo>
                  <a:pt x="23061" y="7148"/>
                </a:moveTo>
                <a:lnTo>
                  <a:pt x="23069" y="7148"/>
                </a:lnTo>
                <a:close/>
                <a:moveTo>
                  <a:pt x="22231" y="8498"/>
                </a:moveTo>
                <a:lnTo>
                  <a:pt x="22231" y="8507"/>
                </a:lnTo>
                <a:lnTo>
                  <a:pt x="22240" y="8498"/>
                </a:lnTo>
                <a:close/>
                <a:moveTo>
                  <a:pt x="23078" y="7007"/>
                </a:moveTo>
                <a:lnTo>
                  <a:pt x="23069" y="7007"/>
                </a:lnTo>
                <a:lnTo>
                  <a:pt x="23069" y="7015"/>
                </a:lnTo>
                <a:lnTo>
                  <a:pt x="23078" y="7015"/>
                </a:lnTo>
                <a:close/>
                <a:moveTo>
                  <a:pt x="22514" y="7651"/>
                </a:moveTo>
                <a:lnTo>
                  <a:pt x="22505" y="7660"/>
                </a:lnTo>
                <a:close/>
                <a:moveTo>
                  <a:pt x="21958" y="8392"/>
                </a:moveTo>
                <a:lnTo>
                  <a:pt x="21967" y="8383"/>
                </a:lnTo>
                <a:lnTo>
                  <a:pt x="21958" y="8383"/>
                </a:lnTo>
                <a:lnTo>
                  <a:pt x="21949" y="8383"/>
                </a:lnTo>
                <a:close/>
                <a:moveTo>
                  <a:pt x="21967" y="8427"/>
                </a:moveTo>
                <a:lnTo>
                  <a:pt x="21967" y="8436"/>
                </a:lnTo>
                <a:lnTo>
                  <a:pt x="21967" y="8445"/>
                </a:lnTo>
                <a:lnTo>
                  <a:pt x="21976" y="8445"/>
                </a:lnTo>
                <a:lnTo>
                  <a:pt x="21984" y="8445"/>
                </a:lnTo>
                <a:lnTo>
                  <a:pt x="21993" y="8436"/>
                </a:lnTo>
                <a:lnTo>
                  <a:pt x="21993" y="8419"/>
                </a:lnTo>
                <a:lnTo>
                  <a:pt x="21984" y="8419"/>
                </a:lnTo>
                <a:lnTo>
                  <a:pt x="21976" y="8419"/>
                </a:lnTo>
                <a:lnTo>
                  <a:pt x="21967" y="8419"/>
                </a:lnTo>
                <a:lnTo>
                  <a:pt x="21958" y="8419"/>
                </a:lnTo>
                <a:close/>
                <a:moveTo>
                  <a:pt x="21923" y="9222"/>
                </a:moveTo>
                <a:lnTo>
                  <a:pt x="21940" y="9213"/>
                </a:lnTo>
                <a:lnTo>
                  <a:pt x="21949" y="9222"/>
                </a:lnTo>
                <a:lnTo>
                  <a:pt x="21958" y="9222"/>
                </a:lnTo>
                <a:lnTo>
                  <a:pt x="21958" y="9213"/>
                </a:lnTo>
                <a:lnTo>
                  <a:pt x="21949" y="9213"/>
                </a:lnTo>
                <a:lnTo>
                  <a:pt x="21949" y="9204"/>
                </a:lnTo>
                <a:lnTo>
                  <a:pt x="21940" y="9195"/>
                </a:lnTo>
                <a:lnTo>
                  <a:pt x="21940" y="9187"/>
                </a:lnTo>
                <a:lnTo>
                  <a:pt x="21931" y="9187"/>
                </a:lnTo>
                <a:lnTo>
                  <a:pt x="21923" y="9195"/>
                </a:lnTo>
                <a:lnTo>
                  <a:pt x="21931" y="9204"/>
                </a:lnTo>
                <a:lnTo>
                  <a:pt x="21923" y="9213"/>
                </a:lnTo>
                <a:lnTo>
                  <a:pt x="21923" y="9204"/>
                </a:lnTo>
                <a:lnTo>
                  <a:pt x="21914" y="9213"/>
                </a:lnTo>
                <a:close/>
                <a:moveTo>
                  <a:pt x="21967" y="8966"/>
                </a:moveTo>
                <a:lnTo>
                  <a:pt x="21976" y="8957"/>
                </a:lnTo>
                <a:lnTo>
                  <a:pt x="21993" y="8948"/>
                </a:lnTo>
                <a:lnTo>
                  <a:pt x="22002" y="8948"/>
                </a:lnTo>
                <a:lnTo>
                  <a:pt x="21993" y="8948"/>
                </a:lnTo>
                <a:lnTo>
                  <a:pt x="21984" y="8939"/>
                </a:lnTo>
                <a:lnTo>
                  <a:pt x="21976" y="8957"/>
                </a:lnTo>
                <a:close/>
                <a:moveTo>
                  <a:pt x="21887" y="5957"/>
                </a:moveTo>
                <a:lnTo>
                  <a:pt x="21896" y="5957"/>
                </a:lnTo>
                <a:lnTo>
                  <a:pt x="21896" y="5948"/>
                </a:lnTo>
                <a:close/>
                <a:moveTo>
                  <a:pt x="21949" y="8419"/>
                </a:moveTo>
                <a:lnTo>
                  <a:pt x="21940" y="8419"/>
                </a:lnTo>
                <a:lnTo>
                  <a:pt x="21976" y="8410"/>
                </a:lnTo>
                <a:lnTo>
                  <a:pt x="21967" y="8410"/>
                </a:lnTo>
                <a:lnTo>
                  <a:pt x="21958" y="8410"/>
                </a:lnTo>
                <a:lnTo>
                  <a:pt x="21949" y="8410"/>
                </a:lnTo>
                <a:close/>
                <a:moveTo>
                  <a:pt x="21984" y="6046"/>
                </a:moveTo>
                <a:lnTo>
                  <a:pt x="21993" y="6037"/>
                </a:lnTo>
                <a:lnTo>
                  <a:pt x="21993" y="6028"/>
                </a:lnTo>
                <a:lnTo>
                  <a:pt x="21984" y="6028"/>
                </a:lnTo>
                <a:lnTo>
                  <a:pt x="21984" y="6037"/>
                </a:lnTo>
                <a:lnTo>
                  <a:pt x="21984" y="6046"/>
                </a:lnTo>
                <a:lnTo>
                  <a:pt x="21976" y="6054"/>
                </a:lnTo>
                <a:lnTo>
                  <a:pt x="21976" y="6063"/>
                </a:lnTo>
                <a:lnTo>
                  <a:pt x="21984" y="6063"/>
                </a:lnTo>
                <a:close/>
                <a:moveTo>
                  <a:pt x="22002" y="8127"/>
                </a:moveTo>
                <a:lnTo>
                  <a:pt x="21993" y="8127"/>
                </a:lnTo>
                <a:close/>
                <a:moveTo>
                  <a:pt x="22099" y="5754"/>
                </a:moveTo>
                <a:lnTo>
                  <a:pt x="22090" y="5763"/>
                </a:lnTo>
                <a:lnTo>
                  <a:pt x="22099" y="5763"/>
                </a:lnTo>
                <a:close/>
                <a:moveTo>
                  <a:pt x="22275" y="5719"/>
                </a:moveTo>
                <a:lnTo>
                  <a:pt x="22275" y="5728"/>
                </a:lnTo>
                <a:lnTo>
                  <a:pt x="22267" y="5728"/>
                </a:lnTo>
                <a:lnTo>
                  <a:pt x="22267" y="5737"/>
                </a:lnTo>
                <a:lnTo>
                  <a:pt x="22258" y="5745"/>
                </a:lnTo>
                <a:lnTo>
                  <a:pt x="22267" y="5754"/>
                </a:lnTo>
                <a:lnTo>
                  <a:pt x="22275" y="5745"/>
                </a:lnTo>
                <a:lnTo>
                  <a:pt x="22275" y="5737"/>
                </a:lnTo>
                <a:lnTo>
                  <a:pt x="22284" y="5719"/>
                </a:lnTo>
                <a:close/>
                <a:moveTo>
                  <a:pt x="22223" y="5728"/>
                </a:moveTo>
                <a:lnTo>
                  <a:pt x="22231" y="5728"/>
                </a:lnTo>
                <a:lnTo>
                  <a:pt x="22231" y="5719"/>
                </a:lnTo>
                <a:close/>
                <a:moveTo>
                  <a:pt x="21984" y="9231"/>
                </a:moveTo>
                <a:lnTo>
                  <a:pt x="22011" y="9213"/>
                </a:lnTo>
                <a:lnTo>
                  <a:pt x="22011" y="9204"/>
                </a:lnTo>
                <a:lnTo>
                  <a:pt x="22020" y="9204"/>
                </a:lnTo>
                <a:lnTo>
                  <a:pt x="22020" y="9195"/>
                </a:lnTo>
                <a:lnTo>
                  <a:pt x="22028" y="9187"/>
                </a:lnTo>
                <a:lnTo>
                  <a:pt x="22020" y="9187"/>
                </a:lnTo>
                <a:lnTo>
                  <a:pt x="22020" y="9178"/>
                </a:lnTo>
                <a:lnTo>
                  <a:pt x="22011" y="9178"/>
                </a:lnTo>
                <a:lnTo>
                  <a:pt x="22002" y="9169"/>
                </a:lnTo>
                <a:lnTo>
                  <a:pt x="22002" y="9178"/>
                </a:lnTo>
                <a:lnTo>
                  <a:pt x="21993" y="9178"/>
                </a:lnTo>
                <a:lnTo>
                  <a:pt x="21984" y="9187"/>
                </a:lnTo>
                <a:lnTo>
                  <a:pt x="21984" y="9178"/>
                </a:lnTo>
                <a:lnTo>
                  <a:pt x="21967" y="9187"/>
                </a:lnTo>
                <a:lnTo>
                  <a:pt x="21958" y="9187"/>
                </a:lnTo>
                <a:lnTo>
                  <a:pt x="21958" y="9178"/>
                </a:lnTo>
                <a:lnTo>
                  <a:pt x="21949" y="9178"/>
                </a:lnTo>
                <a:lnTo>
                  <a:pt x="21940" y="9169"/>
                </a:lnTo>
                <a:lnTo>
                  <a:pt x="21940" y="9178"/>
                </a:lnTo>
                <a:lnTo>
                  <a:pt x="21940" y="9195"/>
                </a:lnTo>
                <a:lnTo>
                  <a:pt x="21949" y="9204"/>
                </a:lnTo>
                <a:lnTo>
                  <a:pt x="21958" y="9213"/>
                </a:lnTo>
                <a:close/>
                <a:moveTo>
                  <a:pt x="22275" y="8419"/>
                </a:moveTo>
                <a:lnTo>
                  <a:pt x="22267" y="8419"/>
                </a:lnTo>
                <a:lnTo>
                  <a:pt x="22267" y="8427"/>
                </a:lnTo>
                <a:lnTo>
                  <a:pt x="22267" y="8436"/>
                </a:lnTo>
                <a:lnTo>
                  <a:pt x="22275" y="8436"/>
                </a:lnTo>
                <a:lnTo>
                  <a:pt x="22284" y="8427"/>
                </a:lnTo>
                <a:lnTo>
                  <a:pt x="22275" y="8427"/>
                </a:lnTo>
                <a:close/>
                <a:moveTo>
                  <a:pt x="22249" y="7792"/>
                </a:moveTo>
                <a:lnTo>
                  <a:pt x="22249" y="7801"/>
                </a:lnTo>
                <a:lnTo>
                  <a:pt x="22240" y="7810"/>
                </a:lnTo>
                <a:lnTo>
                  <a:pt x="22249" y="7810"/>
                </a:lnTo>
                <a:lnTo>
                  <a:pt x="22258" y="7801"/>
                </a:lnTo>
                <a:lnTo>
                  <a:pt x="22258" y="7792"/>
                </a:lnTo>
                <a:lnTo>
                  <a:pt x="22258" y="7783"/>
                </a:lnTo>
                <a:close/>
                <a:moveTo>
                  <a:pt x="22064" y="5825"/>
                </a:moveTo>
                <a:lnTo>
                  <a:pt x="22081" y="5816"/>
                </a:lnTo>
                <a:lnTo>
                  <a:pt x="22090" y="5816"/>
                </a:lnTo>
                <a:lnTo>
                  <a:pt x="22090" y="5825"/>
                </a:lnTo>
                <a:lnTo>
                  <a:pt x="22099" y="5825"/>
                </a:lnTo>
                <a:lnTo>
                  <a:pt x="22099" y="5834"/>
                </a:lnTo>
                <a:lnTo>
                  <a:pt x="22099" y="5843"/>
                </a:lnTo>
                <a:lnTo>
                  <a:pt x="22090" y="5843"/>
                </a:lnTo>
                <a:lnTo>
                  <a:pt x="22099" y="5851"/>
                </a:lnTo>
                <a:lnTo>
                  <a:pt x="22099" y="5860"/>
                </a:lnTo>
                <a:lnTo>
                  <a:pt x="22108" y="5851"/>
                </a:lnTo>
                <a:lnTo>
                  <a:pt x="22108" y="5860"/>
                </a:lnTo>
                <a:lnTo>
                  <a:pt x="22108" y="5869"/>
                </a:lnTo>
                <a:lnTo>
                  <a:pt x="22117" y="5869"/>
                </a:lnTo>
                <a:lnTo>
                  <a:pt x="22126" y="5869"/>
                </a:lnTo>
                <a:lnTo>
                  <a:pt x="22134" y="5860"/>
                </a:lnTo>
                <a:lnTo>
                  <a:pt x="22134" y="5851"/>
                </a:lnTo>
                <a:lnTo>
                  <a:pt x="22143" y="5843"/>
                </a:lnTo>
                <a:lnTo>
                  <a:pt x="22152" y="5825"/>
                </a:lnTo>
                <a:lnTo>
                  <a:pt x="22152" y="5816"/>
                </a:lnTo>
                <a:lnTo>
                  <a:pt x="22178" y="5807"/>
                </a:lnTo>
                <a:lnTo>
                  <a:pt x="22187" y="5807"/>
                </a:lnTo>
                <a:lnTo>
                  <a:pt x="22196" y="5807"/>
                </a:lnTo>
                <a:lnTo>
                  <a:pt x="22205" y="5816"/>
                </a:lnTo>
                <a:lnTo>
                  <a:pt x="22214" y="5825"/>
                </a:lnTo>
                <a:lnTo>
                  <a:pt x="22223" y="5825"/>
                </a:lnTo>
                <a:lnTo>
                  <a:pt x="22223" y="5816"/>
                </a:lnTo>
                <a:lnTo>
                  <a:pt x="22231" y="5807"/>
                </a:lnTo>
                <a:lnTo>
                  <a:pt x="22231" y="5798"/>
                </a:lnTo>
                <a:lnTo>
                  <a:pt x="22249" y="5790"/>
                </a:lnTo>
                <a:lnTo>
                  <a:pt x="22258" y="5781"/>
                </a:lnTo>
                <a:lnTo>
                  <a:pt x="22258" y="5772"/>
                </a:lnTo>
                <a:lnTo>
                  <a:pt x="22258" y="5763"/>
                </a:lnTo>
                <a:lnTo>
                  <a:pt x="22258" y="5745"/>
                </a:lnTo>
                <a:lnTo>
                  <a:pt x="22240" y="5745"/>
                </a:lnTo>
                <a:lnTo>
                  <a:pt x="22231" y="5745"/>
                </a:lnTo>
                <a:lnTo>
                  <a:pt x="22223" y="5737"/>
                </a:lnTo>
                <a:lnTo>
                  <a:pt x="22214" y="5737"/>
                </a:lnTo>
                <a:lnTo>
                  <a:pt x="22205" y="5737"/>
                </a:lnTo>
                <a:lnTo>
                  <a:pt x="22196" y="5745"/>
                </a:lnTo>
                <a:lnTo>
                  <a:pt x="22187" y="5745"/>
                </a:lnTo>
                <a:lnTo>
                  <a:pt x="22178" y="5745"/>
                </a:lnTo>
                <a:lnTo>
                  <a:pt x="22178" y="5754"/>
                </a:lnTo>
                <a:lnTo>
                  <a:pt x="22178" y="5763"/>
                </a:lnTo>
                <a:lnTo>
                  <a:pt x="22170" y="5772"/>
                </a:lnTo>
                <a:lnTo>
                  <a:pt x="22161" y="5772"/>
                </a:lnTo>
                <a:lnTo>
                  <a:pt x="22152" y="5772"/>
                </a:lnTo>
                <a:lnTo>
                  <a:pt x="22143" y="5772"/>
                </a:lnTo>
                <a:lnTo>
                  <a:pt x="22134" y="5763"/>
                </a:lnTo>
                <a:lnTo>
                  <a:pt x="22126" y="5763"/>
                </a:lnTo>
                <a:lnTo>
                  <a:pt x="22117" y="5772"/>
                </a:lnTo>
                <a:lnTo>
                  <a:pt x="22117" y="5781"/>
                </a:lnTo>
                <a:lnTo>
                  <a:pt x="22108" y="5781"/>
                </a:lnTo>
                <a:lnTo>
                  <a:pt x="22108" y="5790"/>
                </a:lnTo>
                <a:lnTo>
                  <a:pt x="22099" y="5798"/>
                </a:lnTo>
                <a:lnTo>
                  <a:pt x="22090" y="5807"/>
                </a:lnTo>
                <a:lnTo>
                  <a:pt x="22081" y="5807"/>
                </a:lnTo>
                <a:lnTo>
                  <a:pt x="22073" y="5816"/>
                </a:lnTo>
                <a:close/>
                <a:moveTo>
                  <a:pt x="22090" y="5781"/>
                </a:moveTo>
                <a:lnTo>
                  <a:pt x="22090" y="5772"/>
                </a:lnTo>
                <a:lnTo>
                  <a:pt x="22081" y="5772"/>
                </a:lnTo>
                <a:lnTo>
                  <a:pt x="22073" y="5772"/>
                </a:lnTo>
                <a:lnTo>
                  <a:pt x="22073" y="5781"/>
                </a:lnTo>
                <a:lnTo>
                  <a:pt x="22081" y="5781"/>
                </a:lnTo>
                <a:close/>
              </a:path>
            </a:pathLst>
          </a:custGeom>
          <a:solidFill>
            <a:schemeClr val="bg1">
              <a:alpha val="25000"/>
            </a:schemeClr>
          </a:solidFill>
          <a:ln w="6350" cap="flat" cmpd="sng" algn="ctr">
            <a:no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363636"/>
              </a:solidFill>
              <a:effectLst/>
              <a:uLnTx/>
              <a:uFillTx/>
              <a:latin typeface="Arial"/>
              <a:ea typeface="+mn-ea"/>
              <a:cs typeface="Arial"/>
            </a:endParaRPr>
          </a:p>
        </p:txBody>
      </p:sp>
      <p:sp>
        <p:nvSpPr>
          <p:cNvPr id="31" name="Oval 30">
            <a:extLst>
              <a:ext uri="{FF2B5EF4-FFF2-40B4-BE49-F238E27FC236}">
                <a16:creationId xmlns:a16="http://schemas.microsoft.com/office/drawing/2014/main" id="{B2551AEE-486A-D3DA-3DF4-64C366128E03}"/>
              </a:ext>
            </a:extLst>
          </p:cNvPr>
          <p:cNvSpPr/>
          <p:nvPr/>
        </p:nvSpPr>
        <p:spPr>
          <a:xfrm>
            <a:off x="7167358" y="-145770"/>
            <a:ext cx="5198872" cy="5199971"/>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22552431-F3EA-38A3-6239-1E2ADB04A881}"/>
              </a:ext>
            </a:extLst>
          </p:cNvPr>
          <p:cNvSpPr/>
          <p:nvPr/>
        </p:nvSpPr>
        <p:spPr>
          <a:xfrm>
            <a:off x="3467677" y="2546217"/>
            <a:ext cx="5014908" cy="5015968"/>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Oval 26">
            <a:extLst>
              <a:ext uri="{FF2B5EF4-FFF2-40B4-BE49-F238E27FC236}">
                <a16:creationId xmlns:a16="http://schemas.microsoft.com/office/drawing/2014/main" id="{CB119AE4-63EE-8E2B-8CC7-562FED59CC02}"/>
              </a:ext>
            </a:extLst>
          </p:cNvPr>
          <p:cNvSpPr/>
          <p:nvPr/>
        </p:nvSpPr>
        <p:spPr>
          <a:xfrm>
            <a:off x="-262259" y="1207566"/>
            <a:ext cx="4518738" cy="451969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Content Placeholder 7">
            <a:extLst>
              <a:ext uri="{FF2B5EF4-FFF2-40B4-BE49-F238E27FC236}">
                <a16:creationId xmlns:a16="http://schemas.microsoft.com/office/drawing/2014/main" id="{E3AAD8F1-FD35-9B44-80BA-01A6CB83C8F0}"/>
              </a:ext>
            </a:extLst>
          </p:cNvPr>
          <p:cNvSpPr txBox="1">
            <a:spLocks/>
          </p:cNvSpPr>
          <p:nvPr/>
        </p:nvSpPr>
        <p:spPr>
          <a:xfrm>
            <a:off x="6347907" y="2368550"/>
            <a:ext cx="389444" cy="271829"/>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75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1B2BE"/>
                </a:solidFill>
                <a:effectLst/>
                <a:uLnTx/>
                <a:uFillTx/>
                <a:latin typeface="TisaSansPro-Light" panose="020B0504020101010102" pitchFamily="34" charset="77"/>
                <a:ea typeface="+mn-ea"/>
                <a:cs typeface="TisaSansPro"/>
              </a:rPr>
              <a:t>2</a:t>
            </a:r>
            <a:endParaRPr kumimoji="0" lang="en-US" sz="1200" b="0" i="0" u="none" strike="noStrike" kern="1200" cap="none" spc="0" normalizeH="0" baseline="0" noProof="0">
              <a:ln>
                <a:noFill/>
              </a:ln>
              <a:solidFill>
                <a:srgbClr val="01B2BE"/>
              </a:solidFill>
              <a:effectLst/>
              <a:uLnTx/>
              <a:uFillTx/>
              <a:latin typeface="TisaSansPro-Light" panose="020B0504020101010102" pitchFamily="34" charset="77"/>
              <a:ea typeface="+mn-ea"/>
              <a:cs typeface="TisaSansPro"/>
            </a:endParaRPr>
          </a:p>
        </p:txBody>
      </p:sp>
      <p:sp>
        <p:nvSpPr>
          <p:cNvPr id="22" name="Rectangle 21">
            <a:extLst>
              <a:ext uri="{FF2B5EF4-FFF2-40B4-BE49-F238E27FC236}">
                <a16:creationId xmlns:a16="http://schemas.microsoft.com/office/drawing/2014/main" id="{055AD9DC-C0F5-5A4E-842A-69C8AD4D37B7}"/>
              </a:ext>
            </a:extLst>
          </p:cNvPr>
          <p:cNvSpPr/>
          <p:nvPr/>
        </p:nvSpPr>
        <p:spPr>
          <a:xfrm>
            <a:off x="945540" y="4246373"/>
            <a:ext cx="2103141" cy="381195"/>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E6900"/>
                </a:solidFill>
                <a:effectLst/>
                <a:uLnTx/>
                <a:uFillTx/>
                <a:latin typeface="IBM Plex Sans" panose="020B0503050203000203" pitchFamily="34" charset="0"/>
                <a:ea typeface="+mn-ea"/>
                <a:cs typeface="TisaSansPro"/>
              </a:rPr>
              <a:t>Continents</a:t>
            </a:r>
            <a:endParaRPr kumimoji="0" lang="en-US" sz="3200" b="0" i="0" u="none" strike="noStrike" kern="1200" cap="none" spc="0" normalizeH="0" baseline="0" noProof="0" dirty="0">
              <a:ln>
                <a:noFill/>
              </a:ln>
              <a:solidFill>
                <a:srgbClr val="FE6900"/>
              </a:solidFill>
              <a:effectLst/>
              <a:uLnTx/>
              <a:uFillTx/>
              <a:latin typeface="IBM Plex Sans" panose="020B0503050203000203" pitchFamily="34" charset="0"/>
              <a:ea typeface="+mn-ea"/>
              <a:cs typeface="TisaSansPro"/>
            </a:endParaRPr>
          </a:p>
        </p:txBody>
      </p:sp>
      <p:sp>
        <p:nvSpPr>
          <p:cNvPr id="24" name="Rectangle 23">
            <a:extLst>
              <a:ext uri="{FF2B5EF4-FFF2-40B4-BE49-F238E27FC236}">
                <a16:creationId xmlns:a16="http://schemas.microsoft.com/office/drawing/2014/main" id="{2ECC7252-8D75-6D45-A90C-C3C8A9F85FC6}"/>
              </a:ext>
            </a:extLst>
          </p:cNvPr>
          <p:cNvSpPr/>
          <p:nvPr/>
        </p:nvSpPr>
        <p:spPr>
          <a:xfrm>
            <a:off x="1466516" y="2772717"/>
            <a:ext cx="1061189" cy="1643783"/>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FFFF"/>
                </a:solidFill>
                <a:effectLst/>
                <a:uLnTx/>
                <a:uFillTx/>
                <a:latin typeface="IBM Plex Sans" panose="020B0503050203000203" pitchFamily="34" charset="0"/>
                <a:ea typeface="+mn-ea"/>
                <a:cs typeface="TisaSansPro"/>
              </a:rPr>
              <a:t>6</a:t>
            </a:r>
          </a:p>
        </p:txBody>
      </p:sp>
      <p:sp>
        <p:nvSpPr>
          <p:cNvPr id="4" name="Title 3">
            <a:extLst>
              <a:ext uri="{FF2B5EF4-FFF2-40B4-BE49-F238E27FC236}">
                <a16:creationId xmlns:a16="http://schemas.microsoft.com/office/drawing/2014/main" id="{63CBC2DF-0409-7442-A831-EAFEE4EB41FB}"/>
              </a:ext>
            </a:extLst>
          </p:cNvPr>
          <p:cNvSpPr>
            <a:spLocks noGrp="1"/>
          </p:cNvSpPr>
          <p:nvPr>
            <p:ph type="title"/>
          </p:nvPr>
        </p:nvSpPr>
        <p:spPr/>
        <p:txBody>
          <a:bodyPr/>
          <a:lstStyle/>
          <a:p>
            <a:r>
              <a:rPr lang="en-US" dirty="0">
                <a:latin typeface="+mn-lt"/>
              </a:rPr>
              <a:t>Representing half the world’s population</a:t>
            </a:r>
          </a:p>
        </p:txBody>
      </p:sp>
      <p:sp>
        <p:nvSpPr>
          <p:cNvPr id="29" name="Rectangle 28">
            <a:extLst>
              <a:ext uri="{FF2B5EF4-FFF2-40B4-BE49-F238E27FC236}">
                <a16:creationId xmlns:a16="http://schemas.microsoft.com/office/drawing/2014/main" id="{648531B1-79DB-579F-014B-C5AC89BFBD62}"/>
              </a:ext>
            </a:extLst>
          </p:cNvPr>
          <p:cNvSpPr/>
          <p:nvPr/>
        </p:nvSpPr>
        <p:spPr>
          <a:xfrm>
            <a:off x="5191263" y="5557132"/>
            <a:ext cx="1567737" cy="381195"/>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2135F"/>
                </a:solidFill>
                <a:effectLst/>
                <a:uLnTx/>
                <a:uFillTx/>
                <a:latin typeface="IBM Plex Sans" panose="020B0503050203000203" pitchFamily="34" charset="0"/>
                <a:ea typeface="+mn-ea"/>
                <a:cs typeface="TisaSansPro"/>
              </a:rPr>
              <a:t>Markets</a:t>
            </a:r>
            <a:endParaRPr kumimoji="0" lang="en-US" sz="3200" b="0" i="0" u="none" strike="noStrike" kern="1200" cap="none" spc="0" normalizeH="0" baseline="0" noProof="0" dirty="0">
              <a:ln>
                <a:noFill/>
              </a:ln>
              <a:solidFill>
                <a:srgbClr val="B2135F"/>
              </a:solidFill>
              <a:effectLst/>
              <a:uLnTx/>
              <a:uFillTx/>
              <a:latin typeface="IBM Plex Sans" panose="020B0503050203000203" pitchFamily="34" charset="0"/>
              <a:ea typeface="+mn-ea"/>
              <a:cs typeface="TisaSansPro"/>
            </a:endParaRPr>
          </a:p>
        </p:txBody>
      </p:sp>
      <p:sp>
        <p:nvSpPr>
          <p:cNvPr id="30" name="Rectangle 29">
            <a:extLst>
              <a:ext uri="{FF2B5EF4-FFF2-40B4-BE49-F238E27FC236}">
                <a16:creationId xmlns:a16="http://schemas.microsoft.com/office/drawing/2014/main" id="{BDFC8DC5-B0CB-1121-F1D7-9242504F03F6}"/>
              </a:ext>
            </a:extLst>
          </p:cNvPr>
          <p:cNvSpPr/>
          <p:nvPr/>
        </p:nvSpPr>
        <p:spPr>
          <a:xfrm>
            <a:off x="5024643" y="4103946"/>
            <a:ext cx="2122376" cy="1643783"/>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FFFF"/>
                </a:solidFill>
                <a:effectLst/>
                <a:uLnTx/>
                <a:uFillTx/>
                <a:latin typeface="IBM Plex Sans" panose="020B0503050203000203" pitchFamily="34" charset="0"/>
                <a:ea typeface="+mn-ea"/>
                <a:cs typeface="TisaSansPro"/>
              </a:rPr>
              <a:t>47</a:t>
            </a:r>
          </a:p>
        </p:txBody>
      </p:sp>
      <p:sp>
        <p:nvSpPr>
          <p:cNvPr id="32" name="Rectangle 31">
            <a:extLst>
              <a:ext uri="{FF2B5EF4-FFF2-40B4-BE49-F238E27FC236}">
                <a16:creationId xmlns:a16="http://schemas.microsoft.com/office/drawing/2014/main" id="{F2E72E45-B369-6A30-B079-24CC5ACF1A7A}"/>
              </a:ext>
            </a:extLst>
          </p:cNvPr>
          <p:cNvSpPr/>
          <p:nvPr/>
        </p:nvSpPr>
        <p:spPr>
          <a:xfrm>
            <a:off x="8501223" y="3123823"/>
            <a:ext cx="2531142" cy="381195"/>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B2BE"/>
                </a:solidFill>
                <a:effectLst/>
                <a:uLnTx/>
                <a:uFillTx/>
                <a:latin typeface="IBM Plex Sans" panose="020B0503050203000203" pitchFamily="34" charset="0"/>
                <a:ea typeface="+mn-ea"/>
                <a:cs typeface="TisaSansPro"/>
              </a:rPr>
              <a:t>Respondents</a:t>
            </a:r>
            <a:endParaRPr kumimoji="0" lang="en-US" sz="3200" b="0" i="0" u="none" strike="noStrike" kern="1200" cap="none" spc="0" normalizeH="0" baseline="0" noProof="0" dirty="0">
              <a:ln>
                <a:noFill/>
              </a:ln>
              <a:solidFill>
                <a:srgbClr val="01B2BE"/>
              </a:solidFill>
              <a:effectLst/>
              <a:uLnTx/>
              <a:uFillTx/>
              <a:latin typeface="IBM Plex Sans" panose="020B0503050203000203" pitchFamily="34" charset="0"/>
              <a:ea typeface="+mn-ea"/>
              <a:cs typeface="TisaSansPro"/>
            </a:endParaRPr>
          </a:p>
        </p:txBody>
      </p:sp>
      <p:sp>
        <p:nvSpPr>
          <p:cNvPr id="33" name="Rectangle 32">
            <a:extLst>
              <a:ext uri="{FF2B5EF4-FFF2-40B4-BE49-F238E27FC236}">
                <a16:creationId xmlns:a16="http://schemas.microsoft.com/office/drawing/2014/main" id="{01584462-2BD5-A5E8-6B91-E7ACFD1E46C3}"/>
              </a:ext>
            </a:extLst>
          </p:cNvPr>
          <p:cNvSpPr/>
          <p:nvPr/>
        </p:nvSpPr>
        <p:spPr>
          <a:xfrm>
            <a:off x="7728576" y="1976240"/>
            <a:ext cx="4076437" cy="1143518"/>
          </a:xfrm>
          <a:prstGeom prst="rect">
            <a:avLst/>
          </a:prstGeom>
        </p:spPr>
        <p:txBody>
          <a:bodyPr wrap="non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FFFFFF"/>
                </a:solidFill>
                <a:effectLst/>
                <a:uLnTx/>
                <a:uFillTx/>
                <a:latin typeface="IBM Plex Sans" panose="020B0503050203000203" pitchFamily="34" charset="0"/>
                <a:ea typeface="+mn-ea"/>
                <a:cs typeface="TisaSansPro"/>
              </a:rPr>
              <a:t>95,000</a:t>
            </a:r>
          </a:p>
        </p:txBody>
      </p:sp>
      <p:sp>
        <p:nvSpPr>
          <p:cNvPr id="2" name="TextBox 1">
            <a:extLst>
              <a:ext uri="{FF2B5EF4-FFF2-40B4-BE49-F238E27FC236}">
                <a16:creationId xmlns:a16="http://schemas.microsoft.com/office/drawing/2014/main" id="{28E99BA9-A556-5D1C-B285-04293AC53E8D}"/>
              </a:ext>
            </a:extLst>
          </p:cNvPr>
          <p:cNvSpPr txBox="1"/>
          <p:nvPr/>
        </p:nvSpPr>
        <p:spPr>
          <a:xfrm>
            <a:off x="4944914" y="3346174"/>
            <a:ext cx="1285929" cy="369332"/>
          </a:xfrm>
          <a:prstGeom prst="rect">
            <a:avLst/>
          </a:prstGeom>
          <a:noFill/>
        </p:spPr>
        <p:txBody>
          <a:bodyPr wrap="none" rtlCol="0">
            <a:spAutoFit/>
          </a:bodyPr>
          <a:lstStyle/>
          <a:p>
            <a:r>
              <a:rPr lang="en-GB" b="1" dirty="0">
                <a:solidFill>
                  <a:schemeClr val="bg1"/>
                </a:solidFill>
                <a:latin typeface="IBM Plex Sans" panose="020B0503050203000203" pitchFamily="34" charset="0"/>
              </a:rPr>
              <a:t>+ Morocco</a:t>
            </a:r>
          </a:p>
        </p:txBody>
      </p:sp>
    </p:spTree>
    <p:extLst>
      <p:ext uri="{BB962C8B-B14F-4D97-AF65-F5344CB8AC3E}">
        <p14:creationId xmlns:p14="http://schemas.microsoft.com/office/powerpoint/2010/main" val="199474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BDCF68D-80D4-31E4-1276-C11006150EE8}"/>
              </a:ext>
            </a:extLst>
          </p:cNvPr>
          <p:cNvSpPr>
            <a:spLocks noGrp="1"/>
          </p:cNvSpPr>
          <p:nvPr>
            <p:ph idx="1"/>
          </p:nvPr>
        </p:nvSpPr>
        <p:spPr>
          <a:xfrm>
            <a:off x="719999" y="1362360"/>
            <a:ext cx="10515600" cy="287130"/>
          </a:xfrm>
        </p:spPr>
        <p:txBody>
          <a:bodyPr/>
          <a:lstStyle/>
          <a:p>
            <a:r>
              <a:rPr lang="en-US" dirty="0"/>
              <a:t>People are much less comfortable with using AI on subjects that really matter such as politics and crime,</a:t>
            </a:r>
            <a:br>
              <a:rPr lang="en-US" dirty="0"/>
            </a:br>
            <a:r>
              <a:rPr lang="en-US" dirty="0"/>
              <a:t>and more comfortable with sports, arts or entertainment news </a:t>
            </a:r>
          </a:p>
        </p:txBody>
      </p:sp>
      <p:sp>
        <p:nvSpPr>
          <p:cNvPr id="5" name="Footer Placeholder 4">
            <a:extLst>
              <a:ext uri="{FF2B5EF4-FFF2-40B4-BE49-F238E27FC236}">
                <a16:creationId xmlns:a16="http://schemas.microsoft.com/office/drawing/2014/main" id="{2FB053D1-C8AB-DD0C-4CAF-5075CB51F13E}"/>
              </a:ext>
            </a:extLst>
          </p:cNvPr>
          <p:cNvSpPr>
            <a:spLocks noGrp="1"/>
          </p:cNvSpPr>
          <p:nvPr>
            <p:ph type="ftr" sz="quarter" idx="10"/>
          </p:nvPr>
        </p:nvSpPr>
        <p:spPr>
          <a:xfrm>
            <a:off x="719999" y="6207947"/>
            <a:ext cx="9053565" cy="622757"/>
          </a:xfrm>
        </p:spPr>
        <p:txBody>
          <a:bodyPr/>
          <a:lstStyle/>
          <a:p>
            <a:r>
              <a:rPr lang="en-US" dirty="0"/>
              <a:t>Q3_AIComfortlevel_2024_1/_2. In general, how comfortable or uncomfortable are you with using NEWS about each of the following topics produced mostly by artificial intelligence with some human oversight? Net: Not comfortable.</a:t>
            </a:r>
          </a:p>
          <a:p>
            <a:r>
              <a:rPr lang="en-US" dirty="0"/>
              <a:t>Base:  UK: 2017; USA: 2023</a:t>
            </a:r>
          </a:p>
        </p:txBody>
      </p:sp>
      <p:sp>
        <p:nvSpPr>
          <p:cNvPr id="24" name="Slide Number Placeholder 23">
            <a:extLst>
              <a:ext uri="{FF2B5EF4-FFF2-40B4-BE49-F238E27FC236}">
                <a16:creationId xmlns:a16="http://schemas.microsoft.com/office/drawing/2014/main" id="{892EF340-9B89-7789-D3EC-4F6F7D89477D}"/>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20</a:t>
            </a:fld>
            <a:endParaRPr lang="en-GB" dirty="0"/>
          </a:p>
        </p:txBody>
      </p:sp>
      <p:sp>
        <p:nvSpPr>
          <p:cNvPr id="3" name="Title 2">
            <a:extLst>
              <a:ext uri="{FF2B5EF4-FFF2-40B4-BE49-F238E27FC236}">
                <a16:creationId xmlns:a16="http://schemas.microsoft.com/office/drawing/2014/main" id="{4FF4D4CE-6199-0D98-D4C6-A11BD1997CD7}"/>
              </a:ext>
            </a:extLst>
          </p:cNvPr>
          <p:cNvSpPr>
            <a:spLocks noGrp="1"/>
          </p:cNvSpPr>
          <p:nvPr>
            <p:ph type="title"/>
          </p:nvPr>
        </p:nvSpPr>
        <p:spPr>
          <a:xfrm>
            <a:off x="719998" y="504000"/>
            <a:ext cx="11472001" cy="387798"/>
          </a:xfrm>
        </p:spPr>
        <p:txBody>
          <a:bodyPr/>
          <a:lstStyle/>
          <a:p>
            <a:r>
              <a:rPr lang="en-US" dirty="0"/>
              <a:t>Proportion </a:t>
            </a:r>
            <a:r>
              <a:rPr lang="en-US" u="sng" dirty="0"/>
              <a:t>un</a:t>
            </a:r>
            <a:r>
              <a:rPr lang="en-US" dirty="0"/>
              <a:t>comfortable with AI producing content on</a:t>
            </a:r>
            <a:br>
              <a:rPr lang="en-US" dirty="0"/>
            </a:br>
            <a:r>
              <a:rPr lang="en-US" dirty="0"/>
              <a:t>the following subjects (albeit with human oversight)</a:t>
            </a:r>
          </a:p>
        </p:txBody>
      </p:sp>
      <p:graphicFrame>
        <p:nvGraphicFramePr>
          <p:cNvPr id="2" name="Chart 1">
            <a:extLst>
              <a:ext uri="{FF2B5EF4-FFF2-40B4-BE49-F238E27FC236}">
                <a16:creationId xmlns:a16="http://schemas.microsoft.com/office/drawing/2014/main" id="{91902448-6604-76F4-9BE6-CC8DB17F5845}"/>
              </a:ext>
            </a:extLst>
          </p:cNvPr>
          <p:cNvGraphicFramePr/>
          <p:nvPr/>
        </p:nvGraphicFramePr>
        <p:xfrm>
          <a:off x="166872" y="1754377"/>
          <a:ext cx="8979882" cy="430546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15BAEBF-0BF3-EF09-64A7-88CBDF63595A}"/>
              </a:ext>
            </a:extLst>
          </p:cNvPr>
          <p:cNvSpPr txBox="1"/>
          <p:nvPr/>
        </p:nvSpPr>
        <p:spPr>
          <a:xfrm>
            <a:off x="6701105" y="4886854"/>
            <a:ext cx="1562928" cy="430887"/>
          </a:xfrm>
          <a:prstGeom prst="rect">
            <a:avLst/>
          </a:prstGeom>
          <a:noFill/>
        </p:spPr>
        <p:txBody>
          <a:bodyPr wrap="none" lIns="0" tIns="0" rIns="0" bIns="0" rtlCol="0">
            <a:spAutoFit/>
          </a:bodyPr>
          <a:lstStyle/>
          <a:p>
            <a:r>
              <a:rPr lang="en-US" sz="1400" dirty="0">
                <a:solidFill>
                  <a:schemeClr val="tx2"/>
                </a:solidFill>
                <a:latin typeface="IBM Plex Sans" panose="020B0503050203000203" pitchFamily="34" charset="0"/>
              </a:rPr>
              <a:t>Less concern about</a:t>
            </a:r>
            <a:br>
              <a:rPr lang="en-US" sz="1400" dirty="0">
                <a:solidFill>
                  <a:schemeClr val="tx2"/>
                </a:solidFill>
                <a:latin typeface="IBM Plex Sans" panose="020B0503050203000203" pitchFamily="34" charset="0"/>
              </a:rPr>
            </a:br>
            <a:r>
              <a:rPr lang="en-US" sz="1400" dirty="0">
                <a:solidFill>
                  <a:schemeClr val="tx2"/>
                </a:solidFill>
                <a:latin typeface="IBM Plex Sans" panose="020B0503050203000203" pitchFamily="34" charset="0"/>
              </a:rPr>
              <a:t>soft news subjects</a:t>
            </a:r>
          </a:p>
        </p:txBody>
      </p:sp>
      <p:grpSp>
        <p:nvGrpSpPr>
          <p:cNvPr id="18" name="Group 17">
            <a:extLst>
              <a:ext uri="{FF2B5EF4-FFF2-40B4-BE49-F238E27FC236}">
                <a16:creationId xmlns:a16="http://schemas.microsoft.com/office/drawing/2014/main" id="{7C947BD4-7162-0C87-76A4-FF711FFF4B9B}"/>
              </a:ext>
            </a:extLst>
          </p:cNvPr>
          <p:cNvGrpSpPr/>
          <p:nvPr/>
        </p:nvGrpSpPr>
        <p:grpSpPr>
          <a:xfrm rot="5400000">
            <a:off x="5788398" y="5030298"/>
            <a:ext cx="1116000" cy="144000"/>
            <a:chOff x="9549114" y="2611505"/>
            <a:chExt cx="1903707" cy="360000"/>
          </a:xfrm>
        </p:grpSpPr>
        <p:cxnSp>
          <p:nvCxnSpPr>
            <p:cNvPr id="19" name="Straight Connector 18">
              <a:extLst>
                <a:ext uri="{FF2B5EF4-FFF2-40B4-BE49-F238E27FC236}">
                  <a16:creationId xmlns:a16="http://schemas.microsoft.com/office/drawing/2014/main" id="{15E9381C-003B-DEF6-0408-8FCEF37168EB}"/>
                </a:ext>
              </a:extLst>
            </p:cNvPr>
            <p:cNvCxnSpPr>
              <a:cxnSpLocks/>
            </p:cNvCxnSpPr>
            <p:nvPr/>
          </p:nvCxnSpPr>
          <p:spPr>
            <a:xfrm>
              <a:off x="9549114" y="2791505"/>
              <a:ext cx="190370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558457-0565-A432-319E-2CDC9DE7DC4D}"/>
                </a:ext>
              </a:extLst>
            </p:cNvPr>
            <p:cNvCxnSpPr>
              <a:cxnSpLocks/>
            </p:cNvCxnSpPr>
            <p:nvPr/>
          </p:nvCxnSpPr>
          <p:spPr>
            <a:xfrm rot="16200000">
              <a:off x="9459114" y="2881505"/>
              <a:ext cx="180000" cy="0"/>
            </a:xfrm>
            <a:prstGeom prst="line">
              <a:avLst/>
            </a:prstGeom>
            <a:ln w="19050" cap="rnd">
              <a:solidFill>
                <a:schemeClr val="tx2"/>
              </a:solidFill>
              <a:round/>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E22300-617E-6DA6-FEB1-72239EE626D9}"/>
                </a:ext>
              </a:extLst>
            </p:cNvPr>
            <p:cNvCxnSpPr>
              <a:cxnSpLocks/>
            </p:cNvCxnSpPr>
            <p:nvPr/>
          </p:nvCxnSpPr>
          <p:spPr>
            <a:xfrm rot="16200000">
              <a:off x="11362821" y="2881505"/>
              <a:ext cx="180000" cy="0"/>
            </a:xfrm>
            <a:prstGeom prst="line">
              <a:avLst/>
            </a:prstGeom>
            <a:ln w="19050" cap="rnd">
              <a:solidFill>
                <a:schemeClr val="tx2"/>
              </a:solidFill>
              <a:roun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BE25C6-6B43-95F3-DC5B-D0F686356C7E}"/>
                </a:ext>
              </a:extLst>
            </p:cNvPr>
            <p:cNvCxnSpPr>
              <a:cxnSpLocks/>
            </p:cNvCxnSpPr>
            <p:nvPr/>
          </p:nvCxnSpPr>
          <p:spPr>
            <a:xfrm rot="16200000">
              <a:off x="10410967" y="2701505"/>
              <a:ext cx="180000" cy="0"/>
            </a:xfrm>
            <a:prstGeom prst="line">
              <a:avLst/>
            </a:prstGeom>
            <a:ln w="19050" cap="rnd">
              <a:solidFill>
                <a:schemeClr val="tx2"/>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833A1786-C5C1-972B-43AF-A91EE36167EE}"/>
              </a:ext>
            </a:extLst>
          </p:cNvPr>
          <p:cNvGrpSpPr/>
          <p:nvPr/>
        </p:nvGrpSpPr>
        <p:grpSpPr>
          <a:xfrm>
            <a:off x="7625819" y="2192773"/>
            <a:ext cx="2977335" cy="1223834"/>
            <a:chOff x="443723" y="2636720"/>
            <a:chExt cx="2977335" cy="1223834"/>
          </a:xfrm>
        </p:grpSpPr>
        <p:sp>
          <p:nvSpPr>
            <p:cNvPr id="26" name="TextBox 25">
              <a:extLst>
                <a:ext uri="{FF2B5EF4-FFF2-40B4-BE49-F238E27FC236}">
                  <a16:creationId xmlns:a16="http://schemas.microsoft.com/office/drawing/2014/main" id="{0C58778D-A794-EEC1-086D-71DCF16B129B}"/>
                </a:ext>
              </a:extLst>
            </p:cNvPr>
            <p:cNvSpPr txBox="1"/>
            <p:nvPr/>
          </p:nvSpPr>
          <p:spPr>
            <a:xfrm>
              <a:off x="719998" y="2711557"/>
              <a:ext cx="2701060" cy="726930"/>
            </a:xfrm>
            <a:prstGeom prst="rect">
              <a:avLst/>
            </a:prstGeom>
            <a:noFill/>
          </p:spPr>
          <p:txBody>
            <a:bodyPr wrap="none" lIns="0" tIns="0" rIns="0" bIns="0">
              <a:spAutoFit/>
            </a:bodyPr>
            <a:lstStyle/>
            <a:p>
              <a:pPr indent="9525">
                <a:lnSpc>
                  <a:spcPct val="115000"/>
                </a:lnSpc>
                <a:spcAft>
                  <a:spcPts val="1000"/>
                </a:spcAft>
              </a:pPr>
              <a:r>
                <a:rPr lang="en-GB" sz="1400" dirty="0">
                  <a:solidFill>
                    <a:schemeClr val="tx2"/>
                  </a:solidFill>
                  <a:latin typeface="IBM Plex Sans" panose="020B0503050203000203" pitchFamily="34" charset="0"/>
                  <a:ea typeface="Times New Roman" panose="02020603050405020304" pitchFamily="18" charset="0"/>
                </a:rPr>
                <a:t>Chatbots really shouldn't be used</a:t>
              </a:r>
              <a:br>
                <a:rPr lang="en-GB" sz="1400" dirty="0">
                  <a:solidFill>
                    <a:schemeClr val="tx2"/>
                  </a:solidFill>
                  <a:latin typeface="IBM Plex Sans" panose="020B0503050203000203" pitchFamily="34" charset="0"/>
                  <a:ea typeface="Times New Roman" panose="02020603050405020304" pitchFamily="18" charset="0"/>
                </a:rPr>
              </a:br>
              <a:r>
                <a:rPr lang="en-GB" sz="1400" dirty="0">
                  <a:solidFill>
                    <a:schemeClr val="tx2"/>
                  </a:solidFill>
                  <a:latin typeface="IBM Plex Sans" panose="020B0503050203000203" pitchFamily="34" charset="0"/>
                  <a:ea typeface="Times New Roman" panose="02020603050405020304" pitchFamily="18" charset="0"/>
                </a:rPr>
                <a:t>for more important news</a:t>
              </a:r>
              <a:br>
                <a:rPr lang="en-GB" sz="1400" dirty="0">
                  <a:solidFill>
                    <a:schemeClr val="tx2"/>
                  </a:solidFill>
                  <a:latin typeface="IBM Plex Sans" panose="020B0503050203000203" pitchFamily="34" charset="0"/>
                  <a:ea typeface="Times New Roman" panose="02020603050405020304" pitchFamily="18" charset="0"/>
                </a:rPr>
              </a:br>
              <a:r>
                <a:rPr lang="en-GB" sz="1400" dirty="0">
                  <a:solidFill>
                    <a:schemeClr val="tx2"/>
                  </a:solidFill>
                  <a:latin typeface="IBM Plex Sans" panose="020B0503050203000203" pitchFamily="34" charset="0"/>
                  <a:ea typeface="Times New Roman" panose="02020603050405020304" pitchFamily="18" charset="0"/>
                </a:rPr>
                <a:t>like war or politics</a:t>
              </a:r>
            </a:p>
          </p:txBody>
        </p:sp>
        <p:sp>
          <p:nvSpPr>
            <p:cNvPr id="27" name="TextBox 26">
              <a:extLst>
                <a:ext uri="{FF2B5EF4-FFF2-40B4-BE49-F238E27FC236}">
                  <a16:creationId xmlns:a16="http://schemas.microsoft.com/office/drawing/2014/main" id="{2CA42C0C-24D1-AAEC-04EB-29EA46E00D53}"/>
                </a:ext>
              </a:extLst>
            </p:cNvPr>
            <p:cNvSpPr txBox="1"/>
            <p:nvPr/>
          </p:nvSpPr>
          <p:spPr>
            <a:xfrm>
              <a:off x="727022" y="3629144"/>
              <a:ext cx="1027525" cy="231410"/>
            </a:xfrm>
            <a:prstGeom prst="rect">
              <a:avLst/>
            </a:prstGeom>
            <a:noFill/>
          </p:spPr>
          <p:txBody>
            <a:bodyPr wrap="none" lIns="0" tIns="0" rIns="0" bIns="0">
              <a:spAutoFit/>
            </a:bodyPr>
            <a:lstStyle/>
            <a:p>
              <a:pPr indent="9525">
                <a:lnSpc>
                  <a:spcPct val="115000"/>
                </a:lnSpc>
              </a:pPr>
              <a:r>
                <a:rPr lang="en-GB" sz="1400" dirty="0">
                  <a:solidFill>
                    <a:schemeClr val="accent1"/>
                  </a:solidFill>
                  <a:effectLst/>
                  <a:latin typeface="IBM Plex Sans" panose="020B0503050203000203" pitchFamily="34" charset="0"/>
                  <a:ea typeface="Times New Roman" panose="02020603050405020304" pitchFamily="18" charset="0"/>
                </a:rPr>
                <a:t>Male, </a:t>
              </a:r>
              <a:r>
                <a:rPr lang="en-GB" sz="1400" dirty="0">
                  <a:solidFill>
                    <a:schemeClr val="accent1"/>
                  </a:solidFill>
                  <a:latin typeface="IBM Plex Sans" panose="020B0503050203000203" pitchFamily="34" charset="0"/>
                  <a:ea typeface="Times New Roman" panose="02020603050405020304" pitchFamily="18" charset="0"/>
                </a:rPr>
                <a:t>UK, 20</a:t>
              </a:r>
              <a:endParaRPr lang="en-GB" sz="1600" dirty="0">
                <a:solidFill>
                  <a:schemeClr val="accent1"/>
                </a:solidFill>
                <a:effectLst/>
                <a:latin typeface="IBM Plex Sans" panose="020B0503050203000203" pitchFamily="34" charset="0"/>
                <a:ea typeface="Times New Roman" panose="02020603050405020304" pitchFamily="18" charset="0"/>
              </a:endParaRPr>
            </a:p>
          </p:txBody>
        </p:sp>
        <p:cxnSp>
          <p:nvCxnSpPr>
            <p:cNvPr id="28" name="Straight Connector 27">
              <a:extLst>
                <a:ext uri="{FF2B5EF4-FFF2-40B4-BE49-F238E27FC236}">
                  <a16:creationId xmlns:a16="http://schemas.microsoft.com/office/drawing/2014/main" id="{B2BC58A9-AA09-2FAF-544C-0F0E969AD6C2}"/>
                </a:ext>
              </a:extLst>
            </p:cNvPr>
            <p:cNvCxnSpPr>
              <a:cxnSpLocks/>
            </p:cNvCxnSpPr>
            <p:nvPr/>
          </p:nvCxnSpPr>
          <p:spPr>
            <a:xfrm>
              <a:off x="727022" y="3533815"/>
              <a:ext cx="211310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C60DB9D-B572-7D5F-20BD-6B332E591217}"/>
                </a:ext>
              </a:extLst>
            </p:cNvPr>
            <p:cNvSpPr txBox="1"/>
            <p:nvPr/>
          </p:nvSpPr>
          <p:spPr>
            <a:xfrm>
              <a:off x="443723" y="2636720"/>
              <a:ext cx="229230" cy="595997"/>
            </a:xfrm>
            <a:prstGeom prst="rect">
              <a:avLst/>
            </a:prstGeom>
            <a:noFill/>
          </p:spPr>
          <p:txBody>
            <a:bodyPr wrap="none" lIns="0" tIns="0" rIns="0" bIns="0">
              <a:spAutoFit/>
            </a:bodyPr>
            <a:lstStyle/>
            <a:p>
              <a:pPr indent="9525">
                <a:lnSpc>
                  <a:spcPct val="115000"/>
                </a:lnSpc>
                <a:spcAft>
                  <a:spcPts val="1000"/>
                </a:spcAft>
              </a:pPr>
              <a:r>
                <a:rPr lang="en-GB" sz="3600" dirty="0">
                  <a:solidFill>
                    <a:schemeClr val="tx2"/>
                  </a:solidFill>
                  <a:effectLst/>
                  <a:latin typeface="IBM Plex Sans" panose="020B0503050203000203" pitchFamily="34" charset="0"/>
                  <a:ea typeface="Times New Roman" panose="02020603050405020304" pitchFamily="18" charset="0"/>
                </a:rPr>
                <a:t>“</a:t>
              </a:r>
            </a:p>
          </p:txBody>
        </p:sp>
        <p:sp>
          <p:nvSpPr>
            <p:cNvPr id="30" name="TextBox 29">
              <a:extLst>
                <a:ext uri="{FF2B5EF4-FFF2-40B4-BE49-F238E27FC236}">
                  <a16:creationId xmlns:a16="http://schemas.microsoft.com/office/drawing/2014/main" id="{E550C768-7781-5DD8-ABE4-E88A1C133389}"/>
                </a:ext>
              </a:extLst>
            </p:cNvPr>
            <p:cNvSpPr txBox="1"/>
            <p:nvPr/>
          </p:nvSpPr>
          <p:spPr>
            <a:xfrm>
              <a:off x="2258164" y="3104143"/>
              <a:ext cx="229230" cy="595997"/>
            </a:xfrm>
            <a:prstGeom prst="rect">
              <a:avLst/>
            </a:prstGeom>
            <a:noFill/>
          </p:spPr>
          <p:txBody>
            <a:bodyPr wrap="none" lIns="0" tIns="0" rIns="0" bIns="0">
              <a:spAutoFit/>
            </a:bodyPr>
            <a:lstStyle/>
            <a:p>
              <a:pPr indent="9525">
                <a:lnSpc>
                  <a:spcPct val="115000"/>
                </a:lnSpc>
                <a:spcAft>
                  <a:spcPts val="1000"/>
                </a:spcAft>
              </a:pPr>
              <a:r>
                <a:rPr lang="en-GB" sz="3600" dirty="0">
                  <a:solidFill>
                    <a:schemeClr val="tx2"/>
                  </a:solidFill>
                  <a:effectLst/>
                  <a:latin typeface="IBM Plex Sans" panose="020B0503050203000203" pitchFamily="34" charset="0"/>
                  <a:ea typeface="Times New Roman" panose="02020603050405020304" pitchFamily="18" charset="0"/>
                </a:rPr>
                <a:t>”</a:t>
              </a:r>
            </a:p>
          </p:txBody>
        </p:sp>
      </p:grpSp>
      <p:grpSp>
        <p:nvGrpSpPr>
          <p:cNvPr id="31" name="Group 30">
            <a:extLst>
              <a:ext uri="{FF2B5EF4-FFF2-40B4-BE49-F238E27FC236}">
                <a16:creationId xmlns:a16="http://schemas.microsoft.com/office/drawing/2014/main" id="{4CCF7C7C-9FD3-30C7-D345-ECE6FEBC5236}"/>
              </a:ext>
            </a:extLst>
          </p:cNvPr>
          <p:cNvGrpSpPr/>
          <p:nvPr/>
        </p:nvGrpSpPr>
        <p:grpSpPr>
          <a:xfrm rot="5400000">
            <a:off x="6924569" y="2747704"/>
            <a:ext cx="1116000" cy="144000"/>
            <a:chOff x="9549114" y="2611505"/>
            <a:chExt cx="1903707" cy="360000"/>
          </a:xfrm>
        </p:grpSpPr>
        <p:cxnSp>
          <p:nvCxnSpPr>
            <p:cNvPr id="32" name="Straight Connector 31">
              <a:extLst>
                <a:ext uri="{FF2B5EF4-FFF2-40B4-BE49-F238E27FC236}">
                  <a16:creationId xmlns:a16="http://schemas.microsoft.com/office/drawing/2014/main" id="{05BD37D3-B255-5502-63E6-18B57496DD6E}"/>
                </a:ext>
              </a:extLst>
            </p:cNvPr>
            <p:cNvCxnSpPr>
              <a:cxnSpLocks/>
            </p:cNvCxnSpPr>
            <p:nvPr/>
          </p:nvCxnSpPr>
          <p:spPr>
            <a:xfrm>
              <a:off x="9549114" y="2791505"/>
              <a:ext cx="1903707" cy="0"/>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FEA1AC-4976-8F1C-1249-3BB314B08BD6}"/>
                </a:ext>
              </a:extLst>
            </p:cNvPr>
            <p:cNvCxnSpPr>
              <a:cxnSpLocks/>
            </p:cNvCxnSpPr>
            <p:nvPr/>
          </p:nvCxnSpPr>
          <p:spPr>
            <a:xfrm rot="16200000">
              <a:off x="9459114" y="2881505"/>
              <a:ext cx="180000" cy="0"/>
            </a:xfrm>
            <a:prstGeom prst="line">
              <a:avLst/>
            </a:prstGeom>
            <a:ln w="19050" cap="rnd">
              <a:solidFill>
                <a:schemeClr val="tx2"/>
              </a:solidFill>
              <a:round/>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71D5A38-C5D8-83F2-AF44-7599AD047FC0}"/>
                </a:ext>
              </a:extLst>
            </p:cNvPr>
            <p:cNvCxnSpPr>
              <a:cxnSpLocks/>
            </p:cNvCxnSpPr>
            <p:nvPr/>
          </p:nvCxnSpPr>
          <p:spPr>
            <a:xfrm rot="16200000">
              <a:off x="11362821" y="2881505"/>
              <a:ext cx="180000" cy="0"/>
            </a:xfrm>
            <a:prstGeom prst="line">
              <a:avLst/>
            </a:prstGeom>
            <a:ln w="19050" cap="rnd">
              <a:solidFill>
                <a:schemeClr val="tx2"/>
              </a:solidFill>
              <a:round/>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C238B6-D186-B8E3-DE6B-638ED97AB711}"/>
                </a:ext>
              </a:extLst>
            </p:cNvPr>
            <p:cNvCxnSpPr>
              <a:cxnSpLocks/>
            </p:cNvCxnSpPr>
            <p:nvPr/>
          </p:nvCxnSpPr>
          <p:spPr>
            <a:xfrm rot="16200000">
              <a:off x="10410967" y="2701505"/>
              <a:ext cx="180000" cy="0"/>
            </a:xfrm>
            <a:prstGeom prst="line">
              <a:avLst/>
            </a:prstGeom>
            <a:ln w="19050" cap="rnd">
              <a:solidFill>
                <a:schemeClr val="tx2"/>
              </a:solidFill>
              <a:roun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936695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670089"/>
            <a:ext cx="5469060" cy="2492990"/>
          </a:xfrm>
        </p:spPr>
        <p:txBody>
          <a:bodyPr anchor="ctr"/>
          <a:lstStyle/>
          <a:p>
            <a:r>
              <a:rPr lang="en-US" dirty="0"/>
              <a:t>Trust in</a:t>
            </a:r>
            <a:br>
              <a:rPr lang="en-US" dirty="0"/>
            </a:br>
            <a:r>
              <a:rPr lang="en-US" dirty="0"/>
              <a:t>the news remains stable</a:t>
            </a:r>
          </a:p>
        </p:txBody>
      </p:sp>
      <p:sp>
        <p:nvSpPr>
          <p:cNvPr id="4" name="Content Placeholder 3">
            <a:extLst>
              <a:ext uri="{FF2B5EF4-FFF2-40B4-BE49-F238E27FC236}">
                <a16:creationId xmlns:a16="http://schemas.microsoft.com/office/drawing/2014/main" id="{81EA20F3-24C7-C957-DFE7-2E0424CDBA96}"/>
              </a:ext>
            </a:extLst>
          </p:cNvPr>
          <p:cNvSpPr txBox="1">
            <a:spLocks/>
          </p:cNvSpPr>
          <p:nvPr/>
        </p:nvSpPr>
        <p:spPr>
          <a:xfrm>
            <a:off x="2516886" y="3247698"/>
            <a:ext cx="5775776" cy="1046440"/>
          </a:xfrm>
          <a:prstGeom prst="rect">
            <a:avLst/>
          </a:prstGeom>
          <a:solidFill>
            <a:schemeClr val="tx2">
              <a:alpha val="75000"/>
            </a:schemeClr>
          </a:solidFill>
        </p:spPr>
        <p:txBody>
          <a:bodyPr vert="horz" wrap="square" lIns="0" tIns="0" rIns="0" bIns="0" rtlCol="0">
            <a:spAutoFit/>
          </a:bodyPr>
          <a:lstStyle>
            <a:lvl1pPr marL="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1pPr>
            <a:lvl2pPr marL="4572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2pPr>
            <a:lvl3pPr marL="9144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3pPr>
            <a:lvl4pPr marL="13716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4pPr>
            <a:lvl5pPr marL="18288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400" b="1" dirty="0">
                <a:solidFill>
                  <a:srgbClr val="FFFFFF"/>
                </a:solidFill>
                <a:latin typeface="IBM Plex Sans" panose="020B0503050203000203" pitchFamily="34" charset="77"/>
              </a:rPr>
              <a:t>40% </a:t>
            </a:r>
            <a:r>
              <a:rPr lang="en-GB" sz="2400" dirty="0">
                <a:solidFill>
                  <a:srgbClr val="FFFFFF"/>
                </a:solidFill>
                <a:latin typeface="IBM Plex Sans" panose="020B0503050203000203" pitchFamily="34" charset="77"/>
              </a:rPr>
              <a:t>trust most news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solidFill>
                  <a:srgbClr val="FFFFFF"/>
                </a:solidFill>
                <a:latin typeface="IBM Plex Sans" panose="020B0503050203000203" pitchFamily="34" charset="77"/>
              </a:rPr>
              <a:t>most of the time (average of 47 markets)</a:t>
            </a:r>
            <a:endParaRPr kumimoji="0" lang="en-GB" sz="1800" b="0" i="0" u="none" strike="noStrike" kern="1200" cap="none" spc="0" normalizeH="0" baseline="0" noProof="0" dirty="0">
              <a:ln>
                <a:noFill/>
              </a:ln>
              <a:solidFill>
                <a:srgbClr val="FFFFFF"/>
              </a:solidFill>
              <a:effectLst/>
              <a:uLnTx/>
              <a:uFillTx/>
              <a:latin typeface="TisaSansPro-Light" panose="020B0504020101010102" pitchFamily="34" charset="77"/>
              <a:ea typeface="+mn-ea"/>
              <a:cs typeface="Arial" panose="020B0604020202020204" pitchFamily="34" charset="0"/>
            </a:endParaRPr>
          </a:p>
        </p:txBody>
      </p:sp>
    </p:spTree>
    <p:extLst>
      <p:ext uri="{BB962C8B-B14F-4D97-AF65-F5344CB8AC3E}">
        <p14:creationId xmlns:p14="http://schemas.microsoft.com/office/powerpoint/2010/main" val="356991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6A791EE3-DD5C-20D6-546C-0D5ED7D78AFB}"/>
              </a:ext>
            </a:extLst>
          </p:cNvPr>
          <p:cNvGrpSpPr/>
          <p:nvPr/>
        </p:nvGrpSpPr>
        <p:grpSpPr>
          <a:xfrm>
            <a:off x="552641" y="2453141"/>
            <a:ext cx="11099970" cy="1911578"/>
            <a:chOff x="667181" y="1624241"/>
            <a:chExt cx="11099970" cy="1911578"/>
          </a:xfrm>
        </p:grpSpPr>
        <p:grpSp>
          <p:nvGrpSpPr>
            <p:cNvPr id="48" name="Group 47">
              <a:extLst>
                <a:ext uri="{FF2B5EF4-FFF2-40B4-BE49-F238E27FC236}">
                  <a16:creationId xmlns:a16="http://schemas.microsoft.com/office/drawing/2014/main" id="{7B64232B-C5A1-1B4D-78BE-7B3D6DD6227D}"/>
                </a:ext>
              </a:extLst>
            </p:cNvPr>
            <p:cNvGrpSpPr/>
            <p:nvPr/>
          </p:nvGrpSpPr>
          <p:grpSpPr>
            <a:xfrm>
              <a:off x="667181" y="1624241"/>
              <a:ext cx="11099970" cy="1911578"/>
              <a:chOff x="667181" y="1624241"/>
              <a:chExt cx="11099970" cy="1911578"/>
            </a:xfrm>
          </p:grpSpPr>
          <p:grpSp>
            <p:nvGrpSpPr>
              <p:cNvPr id="45" name="Group 44">
                <a:extLst>
                  <a:ext uri="{FF2B5EF4-FFF2-40B4-BE49-F238E27FC236}">
                    <a16:creationId xmlns:a16="http://schemas.microsoft.com/office/drawing/2014/main" id="{8274521F-4D40-7009-4E14-76293F879BC8}"/>
                  </a:ext>
                </a:extLst>
              </p:cNvPr>
              <p:cNvGrpSpPr/>
              <p:nvPr/>
            </p:nvGrpSpPr>
            <p:grpSpPr>
              <a:xfrm>
                <a:off x="667181" y="1624241"/>
                <a:ext cx="11086717" cy="1911578"/>
                <a:chOff x="667181" y="1624241"/>
                <a:chExt cx="11086717" cy="1911578"/>
              </a:xfrm>
            </p:grpSpPr>
            <p:grpSp>
              <p:nvGrpSpPr>
                <p:cNvPr id="42" name="Group 41">
                  <a:extLst>
                    <a:ext uri="{FF2B5EF4-FFF2-40B4-BE49-F238E27FC236}">
                      <a16:creationId xmlns:a16="http://schemas.microsoft.com/office/drawing/2014/main" id="{D25A2082-80EA-63F9-9883-9F39CA915B11}"/>
                    </a:ext>
                  </a:extLst>
                </p:cNvPr>
                <p:cNvGrpSpPr/>
                <p:nvPr/>
              </p:nvGrpSpPr>
              <p:grpSpPr>
                <a:xfrm>
                  <a:off x="5175110" y="1635662"/>
                  <a:ext cx="2269182" cy="1899391"/>
                  <a:chOff x="3108726" y="1441324"/>
                  <a:chExt cx="1964046" cy="1899391"/>
                </a:xfrm>
              </p:grpSpPr>
              <p:graphicFrame>
                <p:nvGraphicFramePr>
                  <p:cNvPr id="34" name="Chart 33">
                    <a:extLst>
                      <a:ext uri="{FF2B5EF4-FFF2-40B4-BE49-F238E27FC236}">
                        <a16:creationId xmlns:a16="http://schemas.microsoft.com/office/drawing/2014/main" id="{207A83FF-D55D-AC14-0A5C-97B5281B04A4}"/>
                      </a:ext>
                    </a:extLst>
                  </p:cNvPr>
                  <p:cNvGraphicFramePr/>
                  <p:nvPr>
                    <p:extLst>
                      <p:ext uri="{D42A27DB-BD31-4B8C-83A1-F6EECF244321}">
                        <p14:modId xmlns:p14="http://schemas.microsoft.com/office/powerpoint/2010/main" val="1055207277"/>
                      </p:ext>
                    </p:extLst>
                  </p:nvPr>
                </p:nvGraphicFramePr>
                <p:xfrm>
                  <a:off x="3108726" y="1498566"/>
                  <a:ext cx="1964046" cy="1842149"/>
                </p:xfrm>
                <a:graphic>
                  <a:graphicData uri="http://schemas.openxmlformats.org/drawingml/2006/chart">
                    <c:chart xmlns:c="http://schemas.openxmlformats.org/drawingml/2006/chart" xmlns:r="http://schemas.openxmlformats.org/officeDocument/2006/relationships" r:id="rId3"/>
                  </a:graphicData>
                </a:graphic>
              </p:graphicFrame>
              <p:grpSp>
                <p:nvGrpSpPr>
                  <p:cNvPr id="41" name="Group 40">
                    <a:extLst>
                      <a:ext uri="{FF2B5EF4-FFF2-40B4-BE49-F238E27FC236}">
                        <a16:creationId xmlns:a16="http://schemas.microsoft.com/office/drawing/2014/main" id="{3B0F3314-4407-3F6C-E9B0-8E5569F95D67}"/>
                      </a:ext>
                    </a:extLst>
                  </p:cNvPr>
                  <p:cNvGrpSpPr/>
                  <p:nvPr/>
                </p:nvGrpSpPr>
                <p:grpSpPr>
                  <a:xfrm>
                    <a:off x="3168956" y="1441324"/>
                    <a:ext cx="902246" cy="360000"/>
                    <a:chOff x="3168956" y="1441324"/>
                    <a:chExt cx="902246" cy="360000"/>
                  </a:xfrm>
                </p:grpSpPr>
                <p:sp>
                  <p:nvSpPr>
                    <p:cNvPr id="55" name="Flowchart: Process 54">
                      <a:extLst>
                        <a:ext uri="{FF2B5EF4-FFF2-40B4-BE49-F238E27FC236}">
                          <a16:creationId xmlns:a16="http://schemas.microsoft.com/office/drawing/2014/main" id="{E16D81AC-3F54-0A4C-2570-256B2A49BD84}"/>
                        </a:ext>
                      </a:extLst>
                    </p:cNvPr>
                    <p:cNvSpPr/>
                    <p:nvPr/>
                  </p:nvSpPr>
                  <p:spPr>
                    <a:xfrm>
                      <a:off x="3617552" y="1536686"/>
                      <a:ext cx="453650" cy="16927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100" b="1" dirty="0">
                          <a:solidFill>
                            <a:schemeClr val="tx1"/>
                          </a:solidFill>
                          <a:latin typeface="IBM Plex Sans" panose="020B0503050203000203" pitchFamily="34" charset="0"/>
                        </a:rPr>
                        <a:t>France</a:t>
                      </a:r>
                      <a:endParaRPr lang="en-GB" sz="1100" b="1" dirty="0">
                        <a:solidFill>
                          <a:schemeClr val="tx1"/>
                        </a:solidFill>
                        <a:latin typeface="IBM Plex Sans" panose="020B0503050203000203" pitchFamily="34" charset="0"/>
                      </a:endParaRPr>
                    </a:p>
                  </p:txBody>
                </p:sp>
                <p:pic>
                  <p:nvPicPr>
                    <p:cNvPr id="56" name="Picture 6" descr="France - Free flags icons">
                      <a:extLst>
                        <a:ext uri="{FF2B5EF4-FFF2-40B4-BE49-F238E27FC236}">
                          <a16:creationId xmlns:a16="http://schemas.microsoft.com/office/drawing/2014/main" id="{437FA03D-5E13-911E-878A-82C6B99BD2D7}"/>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3168956" y="1441324"/>
                      <a:ext cx="360000" cy="360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0" name="Group 39">
                  <a:extLst>
                    <a:ext uri="{FF2B5EF4-FFF2-40B4-BE49-F238E27FC236}">
                      <a16:creationId xmlns:a16="http://schemas.microsoft.com/office/drawing/2014/main" id="{5FD49E10-3BA9-1DA1-CBD0-346D84B30AC9}"/>
                    </a:ext>
                  </a:extLst>
                </p:cNvPr>
                <p:cNvGrpSpPr/>
                <p:nvPr/>
              </p:nvGrpSpPr>
              <p:grpSpPr>
                <a:xfrm>
                  <a:off x="667181" y="1624241"/>
                  <a:ext cx="2196731" cy="1899391"/>
                  <a:chOff x="9209681" y="1441324"/>
                  <a:chExt cx="1967651" cy="1899391"/>
                </a:xfrm>
              </p:grpSpPr>
              <p:pic>
                <p:nvPicPr>
                  <p:cNvPr id="1028" name="Picture 4" descr="United kingdom - Free flags icons">
                    <a:extLst>
                      <a:ext uri="{FF2B5EF4-FFF2-40B4-BE49-F238E27FC236}">
                        <a16:creationId xmlns:a16="http://schemas.microsoft.com/office/drawing/2014/main" id="{D9E85BA7-539D-F074-2EEB-6A1ADE23C375}"/>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209681" y="1441324"/>
                    <a:ext cx="360000" cy="36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 name="Chart 1023">
                    <a:extLst>
                      <a:ext uri="{FF2B5EF4-FFF2-40B4-BE49-F238E27FC236}">
                        <a16:creationId xmlns:a16="http://schemas.microsoft.com/office/drawing/2014/main" id="{529217D4-30A6-05D5-C91D-DC48785F263D}"/>
                      </a:ext>
                    </a:extLst>
                  </p:cNvPr>
                  <p:cNvGraphicFramePr/>
                  <p:nvPr>
                    <p:extLst>
                      <p:ext uri="{D42A27DB-BD31-4B8C-83A1-F6EECF244321}">
                        <p14:modId xmlns:p14="http://schemas.microsoft.com/office/powerpoint/2010/main" val="1304351058"/>
                      </p:ext>
                    </p:extLst>
                  </p:nvPr>
                </p:nvGraphicFramePr>
                <p:xfrm>
                  <a:off x="9213286" y="1498566"/>
                  <a:ext cx="1964046" cy="1842149"/>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4" name="Group 43">
                  <a:extLst>
                    <a:ext uri="{FF2B5EF4-FFF2-40B4-BE49-F238E27FC236}">
                      <a16:creationId xmlns:a16="http://schemas.microsoft.com/office/drawing/2014/main" id="{EDA1AA2B-1838-2962-E776-48D1CD62AE05}"/>
                    </a:ext>
                  </a:extLst>
                </p:cNvPr>
                <p:cNvGrpSpPr/>
                <p:nvPr/>
              </p:nvGrpSpPr>
              <p:grpSpPr>
                <a:xfrm>
                  <a:off x="7382993" y="1634472"/>
                  <a:ext cx="2127263" cy="1899391"/>
                  <a:chOff x="7187619" y="1441324"/>
                  <a:chExt cx="1998921" cy="1899391"/>
                </a:xfrm>
              </p:grpSpPr>
              <p:graphicFrame>
                <p:nvGraphicFramePr>
                  <p:cNvPr id="61" name="Chart 60">
                    <a:extLst>
                      <a:ext uri="{FF2B5EF4-FFF2-40B4-BE49-F238E27FC236}">
                        <a16:creationId xmlns:a16="http://schemas.microsoft.com/office/drawing/2014/main" id="{9ECCC5FD-3708-9A1B-7BD8-94832A9204C4}"/>
                      </a:ext>
                    </a:extLst>
                  </p:cNvPr>
                  <p:cNvGraphicFramePr/>
                  <p:nvPr>
                    <p:extLst>
                      <p:ext uri="{D42A27DB-BD31-4B8C-83A1-F6EECF244321}">
                        <p14:modId xmlns:p14="http://schemas.microsoft.com/office/powerpoint/2010/main" val="311136103"/>
                      </p:ext>
                    </p:extLst>
                  </p:nvPr>
                </p:nvGraphicFramePr>
                <p:xfrm>
                  <a:off x="7222494" y="1498566"/>
                  <a:ext cx="1964046" cy="1842149"/>
                </p:xfrm>
                <a:graphic>
                  <a:graphicData uri="http://schemas.openxmlformats.org/drawingml/2006/chart">
                    <c:chart xmlns:c="http://schemas.openxmlformats.org/drawingml/2006/chart" xmlns:r="http://schemas.openxmlformats.org/officeDocument/2006/relationships" r:id="rId7"/>
                  </a:graphicData>
                </a:graphic>
              </p:graphicFrame>
              <p:grpSp>
                <p:nvGrpSpPr>
                  <p:cNvPr id="43" name="Group 42">
                    <a:extLst>
                      <a:ext uri="{FF2B5EF4-FFF2-40B4-BE49-F238E27FC236}">
                        <a16:creationId xmlns:a16="http://schemas.microsoft.com/office/drawing/2014/main" id="{023766F6-50D4-A716-FD2A-3CA61C9EC75A}"/>
                      </a:ext>
                    </a:extLst>
                  </p:cNvPr>
                  <p:cNvGrpSpPr/>
                  <p:nvPr/>
                </p:nvGrpSpPr>
                <p:grpSpPr>
                  <a:xfrm>
                    <a:off x="7187619" y="1441324"/>
                    <a:ext cx="673397" cy="360000"/>
                    <a:chOff x="7187619" y="1441324"/>
                    <a:chExt cx="673397" cy="360000"/>
                  </a:xfrm>
                </p:grpSpPr>
                <p:sp>
                  <p:nvSpPr>
                    <p:cNvPr id="62" name="Flowchart: Process 61">
                      <a:extLst>
                        <a:ext uri="{FF2B5EF4-FFF2-40B4-BE49-F238E27FC236}">
                          <a16:creationId xmlns:a16="http://schemas.microsoft.com/office/drawing/2014/main" id="{A4CA7B7F-DF72-AB13-35AA-79CE6E005772}"/>
                        </a:ext>
                      </a:extLst>
                    </p:cNvPr>
                    <p:cNvSpPr/>
                    <p:nvPr/>
                  </p:nvSpPr>
                  <p:spPr>
                    <a:xfrm>
                      <a:off x="7675068" y="1536686"/>
                      <a:ext cx="185948" cy="16927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100" b="1" dirty="0">
                          <a:solidFill>
                            <a:schemeClr val="tx1"/>
                          </a:solidFill>
                          <a:latin typeface="IBM Plex Sans" panose="020B0503050203000203" pitchFamily="34" charset="0"/>
                        </a:rPr>
                        <a:t>US</a:t>
                      </a:r>
                      <a:endParaRPr lang="en-GB" sz="1100" b="1" dirty="0">
                        <a:solidFill>
                          <a:schemeClr val="tx1"/>
                        </a:solidFill>
                        <a:latin typeface="IBM Plex Sans" panose="020B0503050203000203" pitchFamily="34" charset="0"/>
                      </a:endParaRPr>
                    </a:p>
                  </p:txBody>
                </p:sp>
                <p:pic>
                  <p:nvPicPr>
                    <p:cNvPr id="1029" name="Picture 1028">
                      <a:extLst>
                        <a:ext uri="{FF2B5EF4-FFF2-40B4-BE49-F238E27FC236}">
                          <a16:creationId xmlns:a16="http://schemas.microsoft.com/office/drawing/2014/main" id="{A9EF4833-73B0-356B-D33A-C033C5D822E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187619" y="1441324"/>
                      <a:ext cx="360000" cy="360000"/>
                    </a:xfrm>
                    <a:prstGeom prst="rect">
                      <a:avLst/>
                    </a:prstGeom>
                  </p:spPr>
                </p:pic>
              </p:grpSp>
            </p:grpSp>
            <p:grpSp>
              <p:nvGrpSpPr>
                <p:cNvPr id="39" name="Group 38">
                  <a:extLst>
                    <a:ext uri="{FF2B5EF4-FFF2-40B4-BE49-F238E27FC236}">
                      <a16:creationId xmlns:a16="http://schemas.microsoft.com/office/drawing/2014/main" id="{81593723-258F-0A06-950D-CD967924D0C3}"/>
                    </a:ext>
                  </a:extLst>
                </p:cNvPr>
                <p:cNvGrpSpPr/>
                <p:nvPr/>
              </p:nvGrpSpPr>
              <p:grpSpPr>
                <a:xfrm>
                  <a:off x="2716966" y="1624241"/>
                  <a:ext cx="2425810" cy="1909622"/>
                  <a:chOff x="636257" y="4096611"/>
                  <a:chExt cx="2425810" cy="1909622"/>
                </a:xfrm>
              </p:grpSpPr>
              <p:graphicFrame>
                <p:nvGraphicFramePr>
                  <p:cNvPr id="1031" name="Chart 1030">
                    <a:extLst>
                      <a:ext uri="{FF2B5EF4-FFF2-40B4-BE49-F238E27FC236}">
                        <a16:creationId xmlns:a16="http://schemas.microsoft.com/office/drawing/2014/main" id="{2C7D581F-292A-AFFD-A165-DF806CBCE65E}"/>
                      </a:ext>
                    </a:extLst>
                  </p:cNvPr>
                  <p:cNvGraphicFramePr/>
                  <p:nvPr>
                    <p:extLst>
                      <p:ext uri="{D42A27DB-BD31-4B8C-83A1-F6EECF244321}">
                        <p14:modId xmlns:p14="http://schemas.microsoft.com/office/powerpoint/2010/main" val="4170469794"/>
                      </p:ext>
                    </p:extLst>
                  </p:nvPr>
                </p:nvGraphicFramePr>
                <p:xfrm>
                  <a:off x="636257" y="4164084"/>
                  <a:ext cx="2425810" cy="1842149"/>
                </p:xfrm>
                <a:graphic>
                  <a:graphicData uri="http://schemas.openxmlformats.org/drawingml/2006/chart">
                    <c:chart xmlns:c="http://schemas.openxmlformats.org/drawingml/2006/chart" xmlns:r="http://schemas.openxmlformats.org/officeDocument/2006/relationships" r:id="rId9"/>
                  </a:graphicData>
                </a:graphic>
              </p:graphicFrame>
              <p:grpSp>
                <p:nvGrpSpPr>
                  <p:cNvPr id="38" name="Group 37">
                    <a:extLst>
                      <a:ext uri="{FF2B5EF4-FFF2-40B4-BE49-F238E27FC236}">
                        <a16:creationId xmlns:a16="http://schemas.microsoft.com/office/drawing/2014/main" id="{4C50B189-2343-E53C-62DC-C365AB07CA6F}"/>
                      </a:ext>
                    </a:extLst>
                  </p:cNvPr>
                  <p:cNvGrpSpPr/>
                  <p:nvPr/>
                </p:nvGrpSpPr>
                <p:grpSpPr>
                  <a:xfrm>
                    <a:off x="1146894" y="4096611"/>
                    <a:ext cx="1021097" cy="376550"/>
                    <a:chOff x="1146894" y="4096611"/>
                    <a:chExt cx="1021097" cy="376550"/>
                  </a:xfrm>
                </p:grpSpPr>
                <p:pic>
                  <p:nvPicPr>
                    <p:cNvPr id="1048" name="Picture 24" descr="German Flag Icon Illustrations, Royalty-Free Vector Graphics ...">
                      <a:extLst>
                        <a:ext uri="{FF2B5EF4-FFF2-40B4-BE49-F238E27FC236}">
                          <a16:creationId xmlns:a16="http://schemas.microsoft.com/office/drawing/2014/main" id="{8264C75A-3BC3-A918-493E-3E7B476194B2}"/>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1146894" y="4096611"/>
                      <a:ext cx="360000" cy="376550"/>
                    </a:xfrm>
                    <a:prstGeom prst="rect">
                      <a:avLst/>
                    </a:prstGeom>
                    <a:noFill/>
                    <a:extLst>
                      <a:ext uri="{909E8E84-426E-40DD-AFC4-6F175D3DCCD1}">
                        <a14:hiddenFill xmlns:a14="http://schemas.microsoft.com/office/drawing/2010/main">
                          <a:solidFill>
                            <a:srgbClr val="FFFFFF"/>
                          </a:solidFill>
                        </a14:hiddenFill>
                      </a:ext>
                    </a:extLst>
                  </p:spPr>
                </p:pic>
                <p:sp>
                  <p:nvSpPr>
                    <p:cNvPr id="1033" name="Flowchart: Process 1032">
                      <a:extLst>
                        <a:ext uri="{FF2B5EF4-FFF2-40B4-BE49-F238E27FC236}">
                          <a16:creationId xmlns:a16="http://schemas.microsoft.com/office/drawing/2014/main" id="{8495C7C9-79DD-DDC3-8549-5EEA893987D9}"/>
                        </a:ext>
                      </a:extLst>
                    </p:cNvPr>
                    <p:cNvSpPr/>
                    <p:nvPr/>
                  </p:nvSpPr>
                  <p:spPr>
                    <a:xfrm>
                      <a:off x="1565262" y="4200247"/>
                      <a:ext cx="602729" cy="16927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100" b="1" dirty="0">
                          <a:solidFill>
                            <a:schemeClr val="tx1"/>
                          </a:solidFill>
                          <a:latin typeface="IBM Plex Sans" panose="020B0503050203000203" pitchFamily="34" charset="0"/>
                        </a:rPr>
                        <a:t>Germany</a:t>
                      </a:r>
                      <a:endParaRPr lang="en-GB" sz="1100" b="1" dirty="0">
                        <a:solidFill>
                          <a:schemeClr val="tx1"/>
                        </a:solidFill>
                        <a:latin typeface="IBM Plex Sans" panose="020B0503050203000203" pitchFamily="34" charset="0"/>
                      </a:endParaRPr>
                    </a:p>
                  </p:txBody>
                </p:sp>
              </p:grpSp>
            </p:grpSp>
            <p:grpSp>
              <p:nvGrpSpPr>
                <p:cNvPr id="35" name="Group 34">
                  <a:extLst>
                    <a:ext uri="{FF2B5EF4-FFF2-40B4-BE49-F238E27FC236}">
                      <a16:creationId xmlns:a16="http://schemas.microsoft.com/office/drawing/2014/main" id="{FA6DB108-F575-40F5-E0D9-367897FC8374}"/>
                    </a:ext>
                  </a:extLst>
                </p:cNvPr>
                <p:cNvGrpSpPr/>
                <p:nvPr/>
              </p:nvGrpSpPr>
              <p:grpSpPr>
                <a:xfrm>
                  <a:off x="9475034" y="1634472"/>
                  <a:ext cx="2278864" cy="1901347"/>
                  <a:chOff x="7193985" y="4104886"/>
                  <a:chExt cx="1975535" cy="1901347"/>
                </a:xfrm>
              </p:grpSpPr>
              <p:graphicFrame>
                <p:nvGraphicFramePr>
                  <p:cNvPr id="1042" name="Chart 1041">
                    <a:extLst>
                      <a:ext uri="{FF2B5EF4-FFF2-40B4-BE49-F238E27FC236}">
                        <a16:creationId xmlns:a16="http://schemas.microsoft.com/office/drawing/2014/main" id="{DF069F77-8D61-7C3B-1937-504D5E25C742}"/>
                      </a:ext>
                    </a:extLst>
                  </p:cNvPr>
                  <p:cNvGraphicFramePr/>
                  <p:nvPr>
                    <p:extLst>
                      <p:ext uri="{D42A27DB-BD31-4B8C-83A1-F6EECF244321}">
                        <p14:modId xmlns:p14="http://schemas.microsoft.com/office/powerpoint/2010/main" val="1053631840"/>
                      </p:ext>
                    </p:extLst>
                  </p:nvPr>
                </p:nvGraphicFramePr>
                <p:xfrm>
                  <a:off x="7205474" y="4164084"/>
                  <a:ext cx="1964046" cy="1842149"/>
                </p:xfrm>
                <a:graphic>
                  <a:graphicData uri="http://schemas.openxmlformats.org/drawingml/2006/chart">
                    <c:chart xmlns:c="http://schemas.openxmlformats.org/drawingml/2006/chart" xmlns:r="http://schemas.openxmlformats.org/officeDocument/2006/relationships" r:id="rId11"/>
                  </a:graphicData>
                </a:graphic>
              </p:graphicFrame>
              <p:grpSp>
                <p:nvGrpSpPr>
                  <p:cNvPr id="6" name="Group 5">
                    <a:extLst>
                      <a:ext uri="{FF2B5EF4-FFF2-40B4-BE49-F238E27FC236}">
                        <a16:creationId xmlns:a16="http://schemas.microsoft.com/office/drawing/2014/main" id="{0F392D4C-18EA-2466-0310-0660F96FB6A7}"/>
                      </a:ext>
                    </a:extLst>
                  </p:cNvPr>
                  <p:cNvGrpSpPr/>
                  <p:nvPr/>
                </p:nvGrpSpPr>
                <p:grpSpPr>
                  <a:xfrm>
                    <a:off x="7193985" y="4104886"/>
                    <a:ext cx="1300218" cy="360000"/>
                    <a:chOff x="7193985" y="4104886"/>
                    <a:chExt cx="1300218" cy="360000"/>
                  </a:xfrm>
                </p:grpSpPr>
                <p:pic>
                  <p:nvPicPr>
                    <p:cNvPr id="1038" name="Picture 14" descr="The Netherlands flag icon - Country flags">
                      <a:extLst>
                        <a:ext uri="{FF2B5EF4-FFF2-40B4-BE49-F238E27FC236}">
                          <a16:creationId xmlns:a16="http://schemas.microsoft.com/office/drawing/2014/main" id="{BA4CBD90-9A9A-0363-070A-1269446C3A7F}"/>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7193985" y="4104886"/>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1045" name="Flowchart: Process 1044">
                      <a:extLst>
                        <a:ext uri="{FF2B5EF4-FFF2-40B4-BE49-F238E27FC236}">
                          <a16:creationId xmlns:a16="http://schemas.microsoft.com/office/drawing/2014/main" id="{02C9E711-7FEB-AA48-9B51-433B913BF7E3}"/>
                        </a:ext>
                      </a:extLst>
                    </p:cNvPr>
                    <p:cNvSpPr/>
                    <p:nvPr/>
                  </p:nvSpPr>
                  <p:spPr>
                    <a:xfrm>
                      <a:off x="7675068" y="4200247"/>
                      <a:ext cx="819135" cy="16927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100" b="1" dirty="0">
                          <a:solidFill>
                            <a:schemeClr val="tx1"/>
                          </a:solidFill>
                          <a:latin typeface="IBM Plex Sans" panose="020B0503050203000203" pitchFamily="34" charset="0"/>
                        </a:rPr>
                        <a:t>Netherlands</a:t>
                      </a:r>
                      <a:endParaRPr lang="en-GB" sz="1100" b="1" dirty="0">
                        <a:solidFill>
                          <a:schemeClr val="tx1"/>
                        </a:solidFill>
                        <a:latin typeface="IBM Plex Sans" panose="020B0503050203000203" pitchFamily="34" charset="0"/>
                      </a:endParaRPr>
                    </a:p>
                  </p:txBody>
                </p:sp>
              </p:grpSp>
            </p:grpSp>
          </p:grpSp>
          <p:grpSp>
            <p:nvGrpSpPr>
              <p:cNvPr id="47" name="Group 46">
                <a:extLst>
                  <a:ext uri="{FF2B5EF4-FFF2-40B4-BE49-F238E27FC236}">
                    <a16:creationId xmlns:a16="http://schemas.microsoft.com/office/drawing/2014/main" id="{789895AF-EB89-CB76-F59B-17E0248E863C}"/>
                  </a:ext>
                </a:extLst>
              </p:cNvPr>
              <p:cNvGrpSpPr/>
              <p:nvPr/>
            </p:nvGrpSpPr>
            <p:grpSpPr>
              <a:xfrm>
                <a:off x="2182819" y="2128828"/>
                <a:ext cx="9584332" cy="730812"/>
                <a:chOff x="2182819" y="2128828"/>
                <a:chExt cx="9584332" cy="730812"/>
              </a:xfrm>
            </p:grpSpPr>
            <p:grpSp>
              <p:nvGrpSpPr>
                <p:cNvPr id="46" name="Group 45">
                  <a:extLst>
                    <a:ext uri="{FF2B5EF4-FFF2-40B4-BE49-F238E27FC236}">
                      <a16:creationId xmlns:a16="http://schemas.microsoft.com/office/drawing/2014/main" id="{C108D8F9-40BF-34FE-B848-8E40C26FA8FB}"/>
                    </a:ext>
                  </a:extLst>
                </p:cNvPr>
                <p:cNvGrpSpPr/>
                <p:nvPr/>
              </p:nvGrpSpPr>
              <p:grpSpPr>
                <a:xfrm>
                  <a:off x="2182819" y="2304403"/>
                  <a:ext cx="5261473" cy="555237"/>
                  <a:chOff x="2182819" y="2304403"/>
                  <a:chExt cx="5261473" cy="555237"/>
                </a:xfrm>
              </p:grpSpPr>
              <p:sp>
                <p:nvSpPr>
                  <p:cNvPr id="3" name="Flowchart: Process 2">
                    <a:extLst>
                      <a:ext uri="{FF2B5EF4-FFF2-40B4-BE49-F238E27FC236}">
                        <a16:creationId xmlns:a16="http://schemas.microsoft.com/office/drawing/2014/main" id="{4FD1A20F-598A-12F2-1D6A-0DBC14D97FEB}"/>
                      </a:ext>
                    </a:extLst>
                  </p:cNvPr>
                  <p:cNvSpPr/>
                  <p:nvPr/>
                </p:nvSpPr>
                <p:spPr>
                  <a:xfrm>
                    <a:off x="6884961" y="2522797"/>
                    <a:ext cx="559331" cy="33684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rgbClr val="C00000"/>
                        </a:solidFill>
                        <a:latin typeface="IBM Plex Sans" panose="020B0503050203000203" pitchFamily="34" charset="0"/>
                      </a:rPr>
                      <a:t>-7pp</a:t>
                    </a:r>
                    <a:endParaRPr lang="en-GB" sz="900" b="1" dirty="0">
                      <a:solidFill>
                        <a:srgbClr val="C00000"/>
                      </a:solidFill>
                      <a:latin typeface="IBM Plex Sans" panose="020B0503050203000203" pitchFamily="34" charset="0"/>
                    </a:endParaRPr>
                  </a:p>
                </p:txBody>
              </p:sp>
              <p:sp>
                <p:nvSpPr>
                  <p:cNvPr id="8" name="Flowchart: Process 7">
                    <a:extLst>
                      <a:ext uri="{FF2B5EF4-FFF2-40B4-BE49-F238E27FC236}">
                        <a16:creationId xmlns:a16="http://schemas.microsoft.com/office/drawing/2014/main" id="{7CAC11EE-3727-D9C9-38A3-717F246C3352}"/>
                      </a:ext>
                    </a:extLst>
                  </p:cNvPr>
                  <p:cNvSpPr/>
                  <p:nvPr/>
                </p:nvSpPr>
                <p:spPr>
                  <a:xfrm>
                    <a:off x="2182819" y="2432676"/>
                    <a:ext cx="559331" cy="33684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rgbClr val="C00000"/>
                        </a:solidFill>
                        <a:latin typeface="IBM Plex Sans" panose="020B0503050203000203" pitchFamily="34" charset="0"/>
                      </a:rPr>
                      <a:t>-15pp</a:t>
                    </a:r>
                    <a:endParaRPr lang="en-GB" sz="900" b="1" dirty="0">
                      <a:solidFill>
                        <a:srgbClr val="C00000"/>
                      </a:solidFill>
                      <a:latin typeface="IBM Plex Sans" panose="020B0503050203000203" pitchFamily="34" charset="0"/>
                    </a:endParaRPr>
                  </a:p>
                </p:txBody>
              </p:sp>
              <p:sp>
                <p:nvSpPr>
                  <p:cNvPr id="9" name="Flowchart: Process 8">
                    <a:extLst>
                      <a:ext uri="{FF2B5EF4-FFF2-40B4-BE49-F238E27FC236}">
                        <a16:creationId xmlns:a16="http://schemas.microsoft.com/office/drawing/2014/main" id="{8696E250-C427-45BB-9008-094340F751EC}"/>
                      </a:ext>
                    </a:extLst>
                  </p:cNvPr>
                  <p:cNvSpPr/>
                  <p:nvPr/>
                </p:nvSpPr>
                <p:spPr>
                  <a:xfrm>
                    <a:off x="4619400" y="2304403"/>
                    <a:ext cx="559332" cy="25654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rgbClr val="C00000"/>
                        </a:solidFill>
                        <a:latin typeface="IBM Plex Sans" panose="020B0503050203000203" pitchFamily="34" charset="0"/>
                      </a:rPr>
                      <a:t>-17pp</a:t>
                    </a:r>
                    <a:endParaRPr lang="en-GB" sz="900" b="1" dirty="0">
                      <a:solidFill>
                        <a:srgbClr val="C00000"/>
                      </a:solidFill>
                      <a:latin typeface="IBM Plex Sans" panose="020B0503050203000203" pitchFamily="34" charset="0"/>
                    </a:endParaRPr>
                  </a:p>
                </p:txBody>
              </p:sp>
            </p:grpSp>
            <p:sp>
              <p:nvSpPr>
                <p:cNvPr id="12" name="Flowchart: Process 11">
                  <a:extLst>
                    <a:ext uri="{FF2B5EF4-FFF2-40B4-BE49-F238E27FC236}">
                      <a16:creationId xmlns:a16="http://schemas.microsoft.com/office/drawing/2014/main" id="{093BB488-4C6F-6986-A4F4-362446C67B40}"/>
                    </a:ext>
                  </a:extLst>
                </p:cNvPr>
                <p:cNvSpPr/>
                <p:nvPr/>
              </p:nvSpPr>
              <p:spPr>
                <a:xfrm>
                  <a:off x="11207820" y="2128828"/>
                  <a:ext cx="559331" cy="33684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rgbClr val="C00000"/>
                      </a:solidFill>
                      <a:latin typeface="IBM Plex Sans" panose="020B0503050203000203" pitchFamily="34" charset="0"/>
                    </a:rPr>
                    <a:t>+3pp</a:t>
                  </a:r>
                  <a:endParaRPr lang="en-GB" sz="900" b="1" dirty="0">
                    <a:solidFill>
                      <a:srgbClr val="C00000"/>
                    </a:solidFill>
                    <a:latin typeface="IBM Plex Sans" panose="020B0503050203000203" pitchFamily="34" charset="0"/>
                  </a:endParaRPr>
                </a:p>
              </p:txBody>
            </p:sp>
          </p:grpSp>
        </p:grpSp>
        <p:sp>
          <p:nvSpPr>
            <p:cNvPr id="1025" name="Flowchart: Process 1024">
              <a:extLst>
                <a:ext uri="{FF2B5EF4-FFF2-40B4-BE49-F238E27FC236}">
                  <a16:creationId xmlns:a16="http://schemas.microsoft.com/office/drawing/2014/main" id="{4083B728-DB86-A7C0-2559-212AB4930D58}"/>
                </a:ext>
              </a:extLst>
            </p:cNvPr>
            <p:cNvSpPr/>
            <p:nvPr/>
          </p:nvSpPr>
          <p:spPr>
            <a:xfrm>
              <a:off x="1227073" y="1704234"/>
              <a:ext cx="195566" cy="16927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100" b="1" dirty="0">
                  <a:solidFill>
                    <a:schemeClr val="tx1"/>
                  </a:solidFill>
                  <a:latin typeface="IBM Plex Sans" panose="020B0503050203000203" pitchFamily="34" charset="0"/>
                </a:rPr>
                <a:t>UK</a:t>
              </a:r>
              <a:endParaRPr lang="en-GB" sz="1100" b="1" dirty="0">
                <a:solidFill>
                  <a:schemeClr val="tx1"/>
                </a:solidFill>
                <a:latin typeface="IBM Plex Sans" panose="020B0503050203000203" pitchFamily="34" charset="0"/>
              </a:endParaRPr>
            </a:p>
          </p:txBody>
        </p:sp>
      </p:grpSp>
      <p:sp>
        <p:nvSpPr>
          <p:cNvPr id="15" name="Title 14">
            <a:extLst>
              <a:ext uri="{FF2B5EF4-FFF2-40B4-BE49-F238E27FC236}">
                <a16:creationId xmlns:a16="http://schemas.microsoft.com/office/drawing/2014/main" id="{0327FFE6-C077-AA93-826B-F8F77B9BAC44}"/>
              </a:ext>
            </a:extLst>
          </p:cNvPr>
          <p:cNvSpPr>
            <a:spLocks noGrp="1"/>
          </p:cNvSpPr>
          <p:nvPr>
            <p:ph type="title"/>
          </p:nvPr>
        </p:nvSpPr>
        <p:spPr>
          <a:xfrm>
            <a:off x="552641" y="655481"/>
            <a:ext cx="11050118" cy="973137"/>
          </a:xfrm>
        </p:spPr>
        <p:txBody>
          <a:bodyPr/>
          <a:lstStyle/>
          <a:p>
            <a:r>
              <a:rPr lang="en-US" dirty="0"/>
              <a:t>Decline in trust in some countries, but not all</a:t>
            </a:r>
          </a:p>
        </p:txBody>
      </p:sp>
      <p:sp>
        <p:nvSpPr>
          <p:cNvPr id="17" name="Slide Number Placeholder 16">
            <a:extLst>
              <a:ext uri="{FF2B5EF4-FFF2-40B4-BE49-F238E27FC236}">
                <a16:creationId xmlns:a16="http://schemas.microsoft.com/office/drawing/2014/main" id="{9D3AF606-E4DD-8E94-DE91-4471040263A8}"/>
              </a:ext>
            </a:extLst>
          </p:cNvPr>
          <p:cNvSpPr>
            <a:spLocks noGrp="1"/>
          </p:cNvSpPr>
          <p:nvPr>
            <p:ph type="sldNum" sz="quarter" idx="11"/>
          </p:nvPr>
        </p:nvSpPr>
        <p:spPr>
          <a:xfrm>
            <a:off x="9879898" y="6298743"/>
            <a:ext cx="345757" cy="559257"/>
          </a:xfrm>
        </p:spPr>
        <p:txBody>
          <a:bodyPr/>
          <a:lstStyle/>
          <a:p>
            <a:fld id="{59382468-976F-4E06-8C24-C0E91756A634}" type="slidenum">
              <a:rPr lang="en-GB" smtClean="0"/>
              <a:pPr/>
              <a:t>22</a:t>
            </a:fld>
            <a:endParaRPr lang="en-GB" dirty="0"/>
          </a:p>
        </p:txBody>
      </p:sp>
      <p:sp>
        <p:nvSpPr>
          <p:cNvPr id="14" name="Text Placeholder 3">
            <a:extLst>
              <a:ext uri="{FF2B5EF4-FFF2-40B4-BE49-F238E27FC236}">
                <a16:creationId xmlns:a16="http://schemas.microsoft.com/office/drawing/2014/main" id="{5482C8EC-1F9E-9CDE-7C68-800FB287CB02}"/>
              </a:ext>
            </a:extLst>
          </p:cNvPr>
          <p:cNvSpPr txBox="1">
            <a:spLocks/>
          </p:cNvSpPr>
          <p:nvPr/>
        </p:nvSpPr>
        <p:spPr>
          <a:xfrm>
            <a:off x="719999" y="6298743"/>
            <a:ext cx="6153929" cy="256545"/>
          </a:xfrm>
          <a:prstGeom prst="rect">
            <a:avLst/>
          </a:prstGeom>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nSpc>
                <a:spcPct val="107000"/>
              </a:lnSpc>
              <a:spcAft>
                <a:spcPts val="800"/>
              </a:spcAft>
              <a:buNone/>
            </a:pPr>
            <a:r>
              <a:rPr lang="en-GB" sz="800" b="1" dirty="0">
                <a:latin typeface="IBM Plex Sans" panose="020B0503050203000203" pitchFamily="34" charset="0"/>
                <a:cs typeface="Calibri" panose="020F0502020204030204" pitchFamily="34" charset="0"/>
              </a:rPr>
              <a:t>Q1c.</a:t>
            </a:r>
            <a:r>
              <a:rPr lang="en-GB" sz="800" dirty="0">
                <a:latin typeface="IBM Plex Sans" panose="020B0503050203000203" pitchFamily="34" charset="0"/>
                <a:cs typeface="Calibri" panose="020F0502020204030204" pitchFamily="34" charset="0"/>
              </a:rPr>
              <a:t> How interested, if at all, would you say you are in news? Net: Extremely/Very</a:t>
            </a:r>
            <a:br>
              <a:rPr lang="en-GB" sz="800" dirty="0">
                <a:latin typeface="IBM Plex Sans" panose="020B0503050203000203" pitchFamily="34" charset="0"/>
                <a:cs typeface="Calibri" panose="020F0502020204030204" pitchFamily="34" charset="0"/>
              </a:rPr>
            </a:br>
            <a:r>
              <a:rPr lang="en-GB" sz="800" i="1" dirty="0">
                <a:latin typeface="IBM Plex Sans" panose="020B0503050203000203" pitchFamily="34" charset="0"/>
                <a:cs typeface="Calibri" panose="020F0502020204030204" pitchFamily="34" charset="0"/>
              </a:rPr>
              <a:t>Base 2023; Spain</a:t>
            </a:r>
            <a:r>
              <a:rPr lang="en-GB" sz="800" i="1" kern="1200" dirty="0">
                <a:effectLst/>
                <a:latin typeface="IBM Plex Sans" panose="020B0503050203000203" pitchFamily="34" charset="0"/>
                <a:ea typeface="Calibri" panose="020F0502020204030204" pitchFamily="34" charset="0"/>
                <a:cs typeface="Calibri" panose="020F0502020204030204" pitchFamily="34" charset="0"/>
              </a:rPr>
              <a:t>: 2031, Italy: 2106, UK: 2107, Brazil: 2047, Germany: 2002, Finland: 2027, Czech Republic: 2047, Netherlands: 2022</a:t>
            </a:r>
            <a:endParaRPr lang="en-GB" sz="1100" dirty="0">
              <a:effectLst/>
              <a:latin typeface="IBM Plex Sans" panose="020B0503050203000203" pitchFamily="34" charset="0"/>
              <a:ea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6CA05847-17CA-B9B0-817F-10B3E7295166}"/>
              </a:ext>
            </a:extLst>
          </p:cNvPr>
          <p:cNvGrpSpPr/>
          <p:nvPr/>
        </p:nvGrpSpPr>
        <p:grpSpPr>
          <a:xfrm>
            <a:off x="1448110" y="5819403"/>
            <a:ext cx="9345658" cy="199646"/>
            <a:chOff x="1444892" y="3141069"/>
            <a:chExt cx="9345658" cy="199646"/>
          </a:xfrm>
        </p:grpSpPr>
        <p:sp>
          <p:nvSpPr>
            <p:cNvPr id="25" name="Rectangle 24">
              <a:extLst>
                <a:ext uri="{FF2B5EF4-FFF2-40B4-BE49-F238E27FC236}">
                  <a16:creationId xmlns:a16="http://schemas.microsoft.com/office/drawing/2014/main" id="{C03A96D0-2707-C835-F52D-CFB43C16143D}"/>
                </a:ext>
              </a:extLst>
            </p:cNvPr>
            <p:cNvSpPr/>
            <p:nvPr/>
          </p:nvSpPr>
          <p:spPr>
            <a:xfrm>
              <a:off x="1444892" y="3141069"/>
              <a:ext cx="1194702" cy="199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E1B03C6-6FBB-4E1B-AF0A-D9B55DF7DFAF}"/>
                </a:ext>
              </a:extLst>
            </p:cNvPr>
            <p:cNvSpPr/>
            <p:nvPr/>
          </p:nvSpPr>
          <p:spPr>
            <a:xfrm>
              <a:off x="3446739" y="3141069"/>
              <a:ext cx="1194702" cy="199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5143A99-8B56-53C7-0B3B-66735C1FBADA}"/>
                </a:ext>
              </a:extLst>
            </p:cNvPr>
            <p:cNvSpPr/>
            <p:nvPr/>
          </p:nvSpPr>
          <p:spPr>
            <a:xfrm>
              <a:off x="5566242" y="3141069"/>
              <a:ext cx="881092" cy="199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C667387-6DCB-9758-3594-76699F00D3A7}"/>
                </a:ext>
              </a:extLst>
            </p:cNvPr>
            <p:cNvSpPr/>
            <p:nvPr/>
          </p:nvSpPr>
          <p:spPr>
            <a:xfrm>
              <a:off x="7546145" y="3141069"/>
              <a:ext cx="1194702" cy="199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41D0CBC-1962-E3DE-F77E-88B80170191D}"/>
                </a:ext>
              </a:extLst>
            </p:cNvPr>
            <p:cNvSpPr/>
            <p:nvPr/>
          </p:nvSpPr>
          <p:spPr>
            <a:xfrm>
              <a:off x="9595848" y="3141069"/>
              <a:ext cx="1194702" cy="1996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Content Placeholder 27">
            <a:extLst>
              <a:ext uri="{FF2B5EF4-FFF2-40B4-BE49-F238E27FC236}">
                <a16:creationId xmlns:a16="http://schemas.microsoft.com/office/drawing/2014/main" id="{52DF90C5-5BAC-A882-9998-F47D4F0C497B}"/>
              </a:ext>
            </a:extLst>
          </p:cNvPr>
          <p:cNvSpPr txBox="1">
            <a:spLocks/>
          </p:cNvSpPr>
          <p:nvPr/>
        </p:nvSpPr>
        <p:spPr>
          <a:xfrm>
            <a:off x="492680" y="1203137"/>
            <a:ext cx="10515600" cy="287130"/>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400" b="0" i="0" kern="1200">
                <a:solidFill>
                  <a:schemeClr val="tx1"/>
                </a:solidFill>
                <a:latin typeface="IBM Plex Sans" panose="020B0503050203000203" pitchFamily="34" charset="0"/>
                <a:ea typeface="+mn-ea"/>
                <a:cs typeface="Arial" panose="020B0604020202020204" pitchFamily="34" charset="0"/>
              </a:defRPr>
            </a:lvl1pPr>
            <a:lvl2pPr marL="88900" indent="-88900" algn="l" defTabSz="914400" rtl="0" eaLnBrk="1" latinLnBrk="0" hangingPunct="1">
              <a:lnSpc>
                <a:spcPct val="110000"/>
              </a:lnSpc>
              <a:spcBef>
                <a:spcPts val="0"/>
              </a:spcBef>
              <a:spcAft>
                <a:spcPts val="600"/>
              </a:spcAft>
              <a:buFont typeface="Arial" panose="020B0604020202020204" pitchFamily="34" charset="0"/>
              <a:buChar char="•"/>
              <a:tabLst/>
              <a:defRPr sz="1400" b="0" i="0" kern="1200">
                <a:solidFill>
                  <a:schemeClr val="tx1"/>
                </a:solidFill>
                <a:latin typeface="IBM Plex Sans" panose="020B0503050203000203" pitchFamily="34" charset="0"/>
                <a:ea typeface="+mn-ea"/>
                <a:cs typeface="Arial" panose="020B0604020202020204" pitchFamily="34" charset="0"/>
              </a:defRPr>
            </a:lvl2pPr>
            <a:lvl3pPr marL="88900" indent="-88900" algn="l" defTabSz="914400" rtl="0" eaLnBrk="1" latinLnBrk="0" hangingPunct="1">
              <a:lnSpc>
                <a:spcPct val="110000"/>
              </a:lnSpc>
              <a:spcBef>
                <a:spcPts val="0"/>
              </a:spcBef>
              <a:spcAft>
                <a:spcPts val="600"/>
              </a:spcAft>
              <a:buFont typeface="System Font Regular"/>
              <a:buChar char="−"/>
              <a:tabLst/>
              <a:defRPr sz="1400" b="0" i="0" kern="1200">
                <a:solidFill>
                  <a:schemeClr val="tx1"/>
                </a:solidFill>
                <a:latin typeface="IBM Plex Sans" panose="020B0503050203000203" pitchFamily="34" charset="0"/>
                <a:ea typeface="+mn-ea"/>
                <a:cs typeface="Arial" panose="020B0604020202020204" pitchFamily="34" charset="0"/>
              </a:defRPr>
            </a:lvl3pPr>
            <a:lvl4pPr marL="177800" indent="-88900" algn="l" defTabSz="914400" rtl="0" eaLnBrk="1" latinLnBrk="0" hangingPunct="1">
              <a:lnSpc>
                <a:spcPct val="110000"/>
              </a:lnSpc>
              <a:spcBef>
                <a:spcPts val="0"/>
              </a:spcBef>
              <a:spcAft>
                <a:spcPts val="600"/>
              </a:spcAft>
              <a:buFont typeface="System Font Regular"/>
              <a:buChar char="−"/>
              <a:tabLst/>
              <a:defRPr sz="1400" b="0" i="0" kern="1200">
                <a:solidFill>
                  <a:schemeClr val="tx1"/>
                </a:solidFill>
                <a:latin typeface="IBM Plex Sans" panose="020B0503050203000203" pitchFamily="34" charset="0"/>
                <a:ea typeface="+mn-ea"/>
                <a:cs typeface="Arial" panose="020B0604020202020204" pitchFamily="34" charset="0"/>
              </a:defRPr>
            </a:lvl4pPr>
            <a:lvl5pPr marL="266700" indent="-88900" algn="l" defTabSz="914400" rtl="0" eaLnBrk="1" latinLnBrk="0" hangingPunct="1">
              <a:lnSpc>
                <a:spcPct val="110000"/>
              </a:lnSpc>
              <a:spcBef>
                <a:spcPts val="0"/>
              </a:spcBef>
              <a:spcAft>
                <a:spcPts val="600"/>
              </a:spcAft>
              <a:buFont typeface="System Font Regular"/>
              <a:buChar char="−"/>
              <a:tabLst/>
              <a:defRPr sz="1400" b="0" i="0" kern="1200">
                <a:solidFill>
                  <a:schemeClr val="tx1"/>
                </a:solidFill>
                <a:latin typeface="IBM Plex Sans" panose="020B050305020300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i="1" dirty="0"/>
              <a:t>Large declines in UK and Germany. Smaller dip in France.</a:t>
            </a:r>
          </a:p>
          <a:p>
            <a:r>
              <a:rPr lang="en-GB" sz="1800" i="1" dirty="0"/>
              <a:t>US flat. Netherlands stable trust.</a:t>
            </a:r>
          </a:p>
        </p:txBody>
      </p:sp>
      <p:grpSp>
        <p:nvGrpSpPr>
          <p:cNvPr id="11" name="Group 10">
            <a:extLst>
              <a:ext uri="{FF2B5EF4-FFF2-40B4-BE49-F238E27FC236}">
                <a16:creationId xmlns:a16="http://schemas.microsoft.com/office/drawing/2014/main" id="{83DF5314-0C42-A795-E5F6-6B1944B16569}"/>
              </a:ext>
            </a:extLst>
          </p:cNvPr>
          <p:cNvGrpSpPr/>
          <p:nvPr/>
        </p:nvGrpSpPr>
        <p:grpSpPr>
          <a:xfrm>
            <a:off x="626605" y="4071697"/>
            <a:ext cx="10938790" cy="308160"/>
            <a:chOff x="626605" y="4071697"/>
            <a:chExt cx="10938790" cy="308160"/>
          </a:xfrm>
        </p:grpSpPr>
        <p:sp>
          <p:nvSpPr>
            <p:cNvPr id="2" name="TextBox 1">
              <a:extLst>
                <a:ext uri="{FF2B5EF4-FFF2-40B4-BE49-F238E27FC236}">
                  <a16:creationId xmlns:a16="http://schemas.microsoft.com/office/drawing/2014/main" id="{BB4E92D2-4415-DAF0-6373-D43EC0C71C0E}"/>
                </a:ext>
              </a:extLst>
            </p:cNvPr>
            <p:cNvSpPr txBox="1"/>
            <p:nvPr/>
          </p:nvSpPr>
          <p:spPr>
            <a:xfrm>
              <a:off x="626605" y="4086797"/>
              <a:ext cx="2090149" cy="276999"/>
            </a:xfrm>
            <a:prstGeom prst="rect">
              <a:avLst/>
            </a:prstGeom>
            <a:solidFill>
              <a:schemeClr val="bg1"/>
            </a:solidFill>
          </p:spPr>
          <p:txBody>
            <a:bodyPr wrap="square" rtlCol="0">
              <a:spAutoFit/>
            </a:bodyPr>
            <a:lstStyle/>
            <a:p>
              <a:r>
                <a:rPr lang="en-GB" sz="1200" dirty="0">
                  <a:latin typeface="IBM Plex Sans" panose="020B0503050203000203" pitchFamily="34" charset="0"/>
                </a:rPr>
                <a:t>2015                                2024</a:t>
              </a:r>
            </a:p>
          </p:txBody>
        </p:sp>
        <p:sp>
          <p:nvSpPr>
            <p:cNvPr id="4" name="TextBox 3">
              <a:extLst>
                <a:ext uri="{FF2B5EF4-FFF2-40B4-BE49-F238E27FC236}">
                  <a16:creationId xmlns:a16="http://schemas.microsoft.com/office/drawing/2014/main" id="{36292AC1-6B90-7E08-9373-30F79D4E349C}"/>
                </a:ext>
              </a:extLst>
            </p:cNvPr>
            <p:cNvSpPr txBox="1"/>
            <p:nvPr/>
          </p:nvSpPr>
          <p:spPr>
            <a:xfrm>
              <a:off x="2836219" y="4089455"/>
              <a:ext cx="2104885" cy="276999"/>
            </a:xfrm>
            <a:prstGeom prst="rect">
              <a:avLst/>
            </a:prstGeom>
            <a:solidFill>
              <a:schemeClr val="bg1"/>
            </a:solidFill>
          </p:spPr>
          <p:txBody>
            <a:bodyPr wrap="square" rtlCol="0">
              <a:spAutoFit/>
            </a:bodyPr>
            <a:lstStyle/>
            <a:p>
              <a:r>
                <a:rPr lang="en-GB" sz="1200" dirty="0">
                  <a:latin typeface="IBM Plex Sans" panose="020B0503050203000203" pitchFamily="34" charset="0"/>
                </a:rPr>
                <a:t>2015                                2024</a:t>
              </a:r>
            </a:p>
          </p:txBody>
        </p:sp>
        <p:sp>
          <p:nvSpPr>
            <p:cNvPr id="5" name="TextBox 4">
              <a:extLst>
                <a:ext uri="{FF2B5EF4-FFF2-40B4-BE49-F238E27FC236}">
                  <a16:creationId xmlns:a16="http://schemas.microsoft.com/office/drawing/2014/main" id="{8C557EF7-BC4F-9EB0-F23C-035FC9065B1D}"/>
                </a:ext>
              </a:extLst>
            </p:cNvPr>
            <p:cNvSpPr txBox="1"/>
            <p:nvPr/>
          </p:nvSpPr>
          <p:spPr>
            <a:xfrm>
              <a:off x="5108789" y="4071697"/>
              <a:ext cx="2143706" cy="276999"/>
            </a:xfrm>
            <a:prstGeom prst="rect">
              <a:avLst/>
            </a:prstGeom>
            <a:solidFill>
              <a:schemeClr val="bg1"/>
            </a:solidFill>
          </p:spPr>
          <p:txBody>
            <a:bodyPr wrap="square" rtlCol="0">
              <a:spAutoFit/>
            </a:bodyPr>
            <a:lstStyle/>
            <a:p>
              <a:r>
                <a:rPr lang="en-GB" sz="1200" dirty="0">
                  <a:latin typeface="IBM Plex Sans" panose="020B0503050203000203" pitchFamily="34" charset="0"/>
                </a:rPr>
                <a:t>2015                                 2024</a:t>
              </a:r>
            </a:p>
          </p:txBody>
        </p:sp>
        <p:sp>
          <p:nvSpPr>
            <p:cNvPr id="7" name="TextBox 6">
              <a:extLst>
                <a:ext uri="{FF2B5EF4-FFF2-40B4-BE49-F238E27FC236}">
                  <a16:creationId xmlns:a16="http://schemas.microsoft.com/office/drawing/2014/main" id="{064682BC-D4B0-59B7-D560-CF96163BC61C}"/>
                </a:ext>
              </a:extLst>
            </p:cNvPr>
            <p:cNvSpPr txBox="1"/>
            <p:nvPr/>
          </p:nvSpPr>
          <p:spPr>
            <a:xfrm>
              <a:off x="7362667" y="4086797"/>
              <a:ext cx="2051606" cy="276999"/>
            </a:xfrm>
            <a:prstGeom prst="rect">
              <a:avLst/>
            </a:prstGeom>
            <a:solidFill>
              <a:schemeClr val="bg1"/>
            </a:solidFill>
          </p:spPr>
          <p:txBody>
            <a:bodyPr wrap="square" rtlCol="0">
              <a:spAutoFit/>
            </a:bodyPr>
            <a:lstStyle/>
            <a:p>
              <a:r>
                <a:rPr lang="en-GB" sz="1200" dirty="0">
                  <a:latin typeface="IBM Plex Sans" panose="020B0503050203000203" pitchFamily="34" charset="0"/>
                </a:rPr>
                <a:t>2015                               2024</a:t>
              </a:r>
            </a:p>
          </p:txBody>
        </p:sp>
        <p:sp>
          <p:nvSpPr>
            <p:cNvPr id="10" name="TextBox 9">
              <a:extLst>
                <a:ext uri="{FF2B5EF4-FFF2-40B4-BE49-F238E27FC236}">
                  <a16:creationId xmlns:a16="http://schemas.microsoft.com/office/drawing/2014/main" id="{8261E6DF-5003-0CF3-D2FC-2B010284E590}"/>
                </a:ext>
              </a:extLst>
            </p:cNvPr>
            <p:cNvSpPr txBox="1"/>
            <p:nvPr/>
          </p:nvSpPr>
          <p:spPr>
            <a:xfrm>
              <a:off x="9432831" y="4102858"/>
              <a:ext cx="2132564" cy="276999"/>
            </a:xfrm>
            <a:prstGeom prst="rect">
              <a:avLst/>
            </a:prstGeom>
            <a:solidFill>
              <a:schemeClr val="bg1"/>
            </a:solidFill>
          </p:spPr>
          <p:txBody>
            <a:bodyPr wrap="square" rtlCol="0">
              <a:spAutoFit/>
            </a:bodyPr>
            <a:lstStyle/>
            <a:p>
              <a:r>
                <a:rPr lang="en-GB" sz="1200" dirty="0">
                  <a:latin typeface="IBM Plex Sans" panose="020B0503050203000203" pitchFamily="34" charset="0"/>
                </a:rPr>
                <a:t>2015                                 2024</a:t>
              </a:r>
            </a:p>
          </p:txBody>
        </p:sp>
      </p:grpSp>
      <p:cxnSp>
        <p:nvCxnSpPr>
          <p:cNvPr id="16" name="Straight Connector 15">
            <a:extLst>
              <a:ext uri="{FF2B5EF4-FFF2-40B4-BE49-F238E27FC236}">
                <a16:creationId xmlns:a16="http://schemas.microsoft.com/office/drawing/2014/main" id="{F8318D3D-F0D7-63BE-DD51-A5B1A8B2F74C}"/>
              </a:ext>
            </a:extLst>
          </p:cNvPr>
          <p:cNvCxnSpPr/>
          <p:nvPr/>
        </p:nvCxnSpPr>
        <p:spPr>
          <a:xfrm flipV="1">
            <a:off x="670675" y="4052647"/>
            <a:ext cx="10814050"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11367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352D77B-3698-A176-AF73-0D464D703F46}"/>
              </a:ext>
            </a:extLst>
          </p:cNvPr>
          <p:cNvSpPr>
            <a:spLocks noGrp="1"/>
          </p:cNvSpPr>
          <p:nvPr>
            <p:ph idx="1"/>
          </p:nvPr>
        </p:nvSpPr>
        <p:spPr>
          <a:xfrm>
            <a:off x="719999" y="1362360"/>
            <a:ext cx="10515600" cy="287130"/>
          </a:xfrm>
        </p:spPr>
        <p:txBody>
          <a:bodyPr/>
          <a:lstStyle/>
          <a:p>
            <a:r>
              <a:rPr lang="en-US" noProof="0" dirty="0"/>
              <a:t>Transparent approach, lack of bias, </a:t>
            </a:r>
            <a:r>
              <a:rPr lang="en-US" dirty="0"/>
              <a:t>h</a:t>
            </a:r>
            <a:r>
              <a:rPr lang="en-US" noProof="0" dirty="0" err="1"/>
              <a:t>igh</a:t>
            </a:r>
            <a:r>
              <a:rPr lang="en-US" noProof="0" dirty="0"/>
              <a:t> standards, and fairness are </a:t>
            </a:r>
            <a:r>
              <a:rPr lang="en-US" dirty="0"/>
              <a:t>4 </a:t>
            </a:r>
            <a:r>
              <a:rPr lang="en-US" noProof="0" dirty="0"/>
              <a:t>primary factors driving trust.</a:t>
            </a:r>
            <a:br>
              <a:rPr lang="en-US" noProof="0" dirty="0"/>
            </a:br>
            <a:r>
              <a:rPr lang="en-US" noProof="0" dirty="0"/>
              <a:t>Issues of track record and over negative approach are secondary factors. </a:t>
            </a:r>
          </a:p>
        </p:txBody>
      </p:sp>
      <p:sp>
        <p:nvSpPr>
          <p:cNvPr id="2" name="Footer Placeholder 1">
            <a:extLst>
              <a:ext uri="{FF2B5EF4-FFF2-40B4-BE49-F238E27FC236}">
                <a16:creationId xmlns:a16="http://schemas.microsoft.com/office/drawing/2014/main" id="{5908362B-9FBD-CFB8-9B9E-7CB498A078BE}"/>
              </a:ext>
            </a:extLst>
          </p:cNvPr>
          <p:cNvSpPr>
            <a:spLocks noGrp="1"/>
          </p:cNvSpPr>
          <p:nvPr>
            <p:ph type="ftr" sz="quarter" idx="10"/>
          </p:nvPr>
        </p:nvSpPr>
        <p:spPr>
          <a:xfrm>
            <a:off x="719999" y="6207947"/>
            <a:ext cx="9053565" cy="622757"/>
          </a:xfrm>
        </p:spPr>
        <p:txBody>
          <a:bodyPr/>
          <a:lstStyle/>
          <a:p>
            <a:r>
              <a:rPr lang="en-US" dirty="0"/>
              <a:t>[Q1_TRUST_REASON_2024] Still thinking about trust in news...how important or unimportant are the following to you when it comes to deciding which news outlets to trust?</a:t>
            </a:r>
            <a:br>
              <a:rPr lang="en-US" dirty="0"/>
            </a:br>
            <a:r>
              <a:rPr lang="en-US" dirty="0"/>
              <a:t>Net: Very/somewhat important </a:t>
            </a:r>
            <a:r>
              <a:rPr lang="en-GB" dirty="0"/>
              <a:t>Base: USA: 2023; UK 2017</a:t>
            </a:r>
          </a:p>
        </p:txBody>
      </p:sp>
      <p:sp>
        <p:nvSpPr>
          <p:cNvPr id="22" name="Slide Number Placeholder 21">
            <a:extLst>
              <a:ext uri="{FF2B5EF4-FFF2-40B4-BE49-F238E27FC236}">
                <a16:creationId xmlns:a16="http://schemas.microsoft.com/office/drawing/2014/main" id="{FFECE6EA-0D79-4980-960F-4EC7F0BDF1A5}"/>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23</a:t>
            </a:fld>
            <a:endParaRPr lang="en-GB" dirty="0"/>
          </a:p>
        </p:txBody>
      </p:sp>
      <p:sp>
        <p:nvSpPr>
          <p:cNvPr id="10" name="Title 9">
            <a:extLst>
              <a:ext uri="{FF2B5EF4-FFF2-40B4-BE49-F238E27FC236}">
                <a16:creationId xmlns:a16="http://schemas.microsoft.com/office/drawing/2014/main" id="{0DD84745-785F-907F-D25E-C643C54694FE}"/>
              </a:ext>
            </a:extLst>
          </p:cNvPr>
          <p:cNvSpPr>
            <a:spLocks noGrp="1"/>
          </p:cNvSpPr>
          <p:nvPr>
            <p:ph type="title"/>
          </p:nvPr>
        </p:nvSpPr>
        <p:spPr>
          <a:xfrm>
            <a:off x="719998" y="504000"/>
            <a:ext cx="11472001" cy="387798"/>
          </a:xfrm>
        </p:spPr>
        <p:txBody>
          <a:bodyPr/>
          <a:lstStyle/>
          <a:p>
            <a:r>
              <a:rPr lang="en-US" noProof="0" dirty="0"/>
              <a:t>Most important factors in defining whether a</a:t>
            </a:r>
            <a:br>
              <a:rPr lang="en-US" noProof="0" dirty="0"/>
            </a:br>
            <a:r>
              <a:rPr lang="en-US" noProof="0" dirty="0"/>
              <a:t>media outlet is trustworthy or not – ALL MARKETS</a:t>
            </a:r>
            <a:endParaRPr lang="en-US" dirty="0"/>
          </a:p>
        </p:txBody>
      </p:sp>
      <p:graphicFrame>
        <p:nvGraphicFramePr>
          <p:cNvPr id="3" name="Chart 2">
            <a:extLst>
              <a:ext uri="{FF2B5EF4-FFF2-40B4-BE49-F238E27FC236}">
                <a16:creationId xmlns:a16="http://schemas.microsoft.com/office/drawing/2014/main" id="{D04A48F9-1BDE-64D2-3577-3DDC3B1A16B5}"/>
              </a:ext>
            </a:extLst>
          </p:cNvPr>
          <p:cNvGraphicFramePr/>
          <p:nvPr>
            <p:extLst>
              <p:ext uri="{D42A27DB-BD31-4B8C-83A1-F6EECF244321}">
                <p14:modId xmlns:p14="http://schemas.microsoft.com/office/powerpoint/2010/main" val="302384913"/>
              </p:ext>
            </p:extLst>
          </p:nvPr>
        </p:nvGraphicFramePr>
        <p:xfrm>
          <a:off x="719998" y="1930402"/>
          <a:ext cx="7872686" cy="385269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33A28C3D-CE15-E0B0-146E-42F34D968F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80476" y="6464293"/>
            <a:ext cx="861708" cy="178869"/>
          </a:xfrm>
          <a:prstGeom prst="rect">
            <a:avLst/>
          </a:prstGeom>
          <a:solidFill>
            <a:schemeClr val="bg1"/>
          </a:solidFill>
        </p:spPr>
      </p:pic>
      <p:pic>
        <p:nvPicPr>
          <p:cNvPr id="4" name="Graphic 3">
            <a:extLst>
              <a:ext uri="{FF2B5EF4-FFF2-40B4-BE49-F238E27FC236}">
                <a16:creationId xmlns:a16="http://schemas.microsoft.com/office/drawing/2014/main" id="{9936FE2B-582F-DC3C-12E9-AFD76B2D734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0051" y="426593"/>
            <a:ext cx="504000" cy="504000"/>
          </a:xfrm>
          <a:prstGeom prst="rect">
            <a:avLst/>
          </a:prstGeom>
        </p:spPr>
      </p:pic>
      <p:sp>
        <p:nvSpPr>
          <p:cNvPr id="16" name="TextBox 15">
            <a:extLst>
              <a:ext uri="{FF2B5EF4-FFF2-40B4-BE49-F238E27FC236}">
                <a16:creationId xmlns:a16="http://schemas.microsoft.com/office/drawing/2014/main" id="{629DCF35-D24B-2BFC-AF73-6B54CC21CF15}"/>
              </a:ext>
            </a:extLst>
          </p:cNvPr>
          <p:cNvSpPr txBox="1"/>
          <p:nvPr/>
        </p:nvSpPr>
        <p:spPr>
          <a:xfrm>
            <a:off x="8706765" y="2708775"/>
            <a:ext cx="2133597" cy="369332"/>
          </a:xfrm>
          <a:prstGeom prst="rect">
            <a:avLst/>
          </a:prstGeom>
          <a:noFill/>
        </p:spPr>
        <p:txBody>
          <a:bodyPr wrap="none" lIns="0" tIns="0" rIns="0" bIns="0" rtlCol="0">
            <a:spAutoFit/>
          </a:bodyPr>
          <a:lstStyle/>
          <a:p>
            <a:r>
              <a:rPr lang="en-US" sz="1200" b="1" dirty="0">
                <a:latin typeface="IBM Plex Sans" panose="020B0503050203000203" pitchFamily="34" charset="0"/>
              </a:rPr>
              <a:t>Accuracy, openness, fairness,</a:t>
            </a:r>
            <a:br>
              <a:rPr lang="en-US" sz="1200" b="1" dirty="0">
                <a:latin typeface="IBM Plex Sans" panose="020B0503050203000203" pitchFamily="34" charset="0"/>
              </a:rPr>
            </a:br>
            <a:r>
              <a:rPr lang="en-US" sz="1200" b="1" dirty="0">
                <a:latin typeface="IBM Plex Sans" panose="020B0503050203000203" pitchFamily="34" charset="0"/>
              </a:rPr>
              <a:t>lack of bias are key factors</a:t>
            </a:r>
          </a:p>
        </p:txBody>
      </p:sp>
      <p:grpSp>
        <p:nvGrpSpPr>
          <p:cNvPr id="17" name="Group 16">
            <a:extLst>
              <a:ext uri="{FF2B5EF4-FFF2-40B4-BE49-F238E27FC236}">
                <a16:creationId xmlns:a16="http://schemas.microsoft.com/office/drawing/2014/main" id="{94DBD318-C0FE-A497-BB7A-237BA43B53BE}"/>
              </a:ext>
            </a:extLst>
          </p:cNvPr>
          <p:cNvGrpSpPr/>
          <p:nvPr/>
        </p:nvGrpSpPr>
        <p:grpSpPr>
          <a:xfrm rot="5400000">
            <a:off x="7530160" y="2821441"/>
            <a:ext cx="1512000" cy="144000"/>
            <a:chOff x="9549114" y="2611505"/>
            <a:chExt cx="1903707" cy="360000"/>
          </a:xfrm>
        </p:grpSpPr>
        <p:cxnSp>
          <p:nvCxnSpPr>
            <p:cNvPr id="18" name="Straight Connector 17">
              <a:extLst>
                <a:ext uri="{FF2B5EF4-FFF2-40B4-BE49-F238E27FC236}">
                  <a16:creationId xmlns:a16="http://schemas.microsoft.com/office/drawing/2014/main" id="{F0F1B801-8C79-C88F-D9B3-C9161EB98255}"/>
                </a:ext>
              </a:extLst>
            </p:cNvPr>
            <p:cNvCxnSpPr>
              <a:cxnSpLocks/>
            </p:cNvCxnSpPr>
            <p:nvPr/>
          </p:nvCxnSpPr>
          <p:spPr>
            <a:xfrm>
              <a:off x="9549114" y="2791505"/>
              <a:ext cx="1903707" cy="0"/>
            </a:xfrm>
            <a:prstGeom prst="line">
              <a:avLst/>
            </a:prstGeom>
            <a:ln w="19050">
              <a:solidFill>
                <a:srgbClr val="201A3E"/>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BC290B-E9BE-CEEC-D76F-2F8AA6B86DAD}"/>
                </a:ext>
              </a:extLst>
            </p:cNvPr>
            <p:cNvCxnSpPr>
              <a:cxnSpLocks/>
            </p:cNvCxnSpPr>
            <p:nvPr/>
          </p:nvCxnSpPr>
          <p:spPr>
            <a:xfrm rot="16200000">
              <a:off x="9459114" y="2881505"/>
              <a:ext cx="180000" cy="0"/>
            </a:xfrm>
            <a:prstGeom prst="line">
              <a:avLst/>
            </a:prstGeom>
            <a:ln w="19050" cap="rnd">
              <a:solidFill>
                <a:srgbClr val="201A3E"/>
              </a:solidFill>
              <a:round/>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E20C9B-DB78-E93E-9697-5688F052214F}"/>
                </a:ext>
              </a:extLst>
            </p:cNvPr>
            <p:cNvCxnSpPr>
              <a:cxnSpLocks/>
            </p:cNvCxnSpPr>
            <p:nvPr/>
          </p:nvCxnSpPr>
          <p:spPr>
            <a:xfrm rot="16200000">
              <a:off x="11362821" y="2881505"/>
              <a:ext cx="180000" cy="0"/>
            </a:xfrm>
            <a:prstGeom prst="line">
              <a:avLst/>
            </a:prstGeom>
            <a:ln w="19050" cap="rnd">
              <a:solidFill>
                <a:srgbClr val="201A3E"/>
              </a:solidFill>
              <a:round/>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A76B92-2E6C-4193-FFD1-DD482E34A11B}"/>
                </a:ext>
              </a:extLst>
            </p:cNvPr>
            <p:cNvCxnSpPr>
              <a:cxnSpLocks/>
            </p:cNvCxnSpPr>
            <p:nvPr/>
          </p:nvCxnSpPr>
          <p:spPr>
            <a:xfrm rot="16200000">
              <a:off x="10410967" y="2701505"/>
              <a:ext cx="180000" cy="0"/>
            </a:xfrm>
            <a:prstGeom prst="line">
              <a:avLst/>
            </a:prstGeom>
            <a:ln w="19050" cap="rnd">
              <a:solidFill>
                <a:srgbClr val="201A3E"/>
              </a:solidFill>
              <a:round/>
              <a:tailEnd type="none"/>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3DE99204-D0F4-E768-BCD3-16A4506F5C86}"/>
              </a:ext>
            </a:extLst>
          </p:cNvPr>
          <p:cNvCxnSpPr>
            <a:cxnSpLocks/>
          </p:cNvCxnSpPr>
          <p:nvPr/>
        </p:nvCxnSpPr>
        <p:spPr>
          <a:xfrm>
            <a:off x="719999" y="5470237"/>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1428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352D77B-3698-A176-AF73-0D464D703F46}"/>
              </a:ext>
            </a:extLst>
          </p:cNvPr>
          <p:cNvSpPr>
            <a:spLocks noGrp="1"/>
          </p:cNvSpPr>
          <p:nvPr>
            <p:ph idx="1"/>
          </p:nvPr>
        </p:nvSpPr>
        <p:spPr>
          <a:xfrm>
            <a:off x="719999" y="1362360"/>
            <a:ext cx="10515600" cy="287130"/>
          </a:xfrm>
        </p:spPr>
        <p:txBody>
          <a:bodyPr/>
          <a:lstStyle/>
          <a:p>
            <a:r>
              <a:rPr lang="en-US" noProof="0" dirty="0"/>
              <a:t>Transparent approach, lack of bias, </a:t>
            </a:r>
            <a:r>
              <a:rPr lang="en-US" dirty="0"/>
              <a:t>h</a:t>
            </a:r>
            <a:r>
              <a:rPr lang="en-US" noProof="0" dirty="0" err="1"/>
              <a:t>igh</a:t>
            </a:r>
            <a:r>
              <a:rPr lang="en-US" noProof="0" dirty="0"/>
              <a:t> standards, and fairness are </a:t>
            </a:r>
            <a:r>
              <a:rPr lang="en-US" dirty="0"/>
              <a:t>4 </a:t>
            </a:r>
            <a:r>
              <a:rPr lang="en-US" noProof="0" dirty="0"/>
              <a:t>primary factors driving trust.</a:t>
            </a:r>
            <a:br>
              <a:rPr lang="en-US" noProof="0" dirty="0"/>
            </a:br>
            <a:r>
              <a:rPr lang="en-US" noProof="0" dirty="0"/>
              <a:t>Issues of track record and over negative approach are secondary factors. </a:t>
            </a:r>
          </a:p>
        </p:txBody>
      </p:sp>
      <p:sp>
        <p:nvSpPr>
          <p:cNvPr id="2" name="Footer Placeholder 1">
            <a:extLst>
              <a:ext uri="{FF2B5EF4-FFF2-40B4-BE49-F238E27FC236}">
                <a16:creationId xmlns:a16="http://schemas.microsoft.com/office/drawing/2014/main" id="{5908362B-9FBD-CFB8-9B9E-7CB498A078BE}"/>
              </a:ext>
            </a:extLst>
          </p:cNvPr>
          <p:cNvSpPr>
            <a:spLocks noGrp="1"/>
          </p:cNvSpPr>
          <p:nvPr>
            <p:ph type="ftr" sz="quarter" idx="10"/>
          </p:nvPr>
        </p:nvSpPr>
        <p:spPr>
          <a:xfrm>
            <a:off x="719999" y="6207947"/>
            <a:ext cx="9053565" cy="622757"/>
          </a:xfrm>
        </p:spPr>
        <p:txBody>
          <a:bodyPr/>
          <a:lstStyle/>
          <a:p>
            <a:r>
              <a:rPr lang="en-US" dirty="0"/>
              <a:t>[Q1_TRUST_REASON_2024] Still thinking about trust in news...how important or unimportant are the following to you when it comes to deciding which news outlets to trust?</a:t>
            </a:r>
            <a:br>
              <a:rPr lang="en-US" dirty="0"/>
            </a:br>
            <a:r>
              <a:rPr lang="en-US" dirty="0"/>
              <a:t>Net: Very/somewhat important </a:t>
            </a:r>
            <a:r>
              <a:rPr lang="en-GB" dirty="0"/>
              <a:t>Base: USA: 2023; UK 2017</a:t>
            </a:r>
          </a:p>
        </p:txBody>
      </p:sp>
      <p:sp>
        <p:nvSpPr>
          <p:cNvPr id="22" name="Slide Number Placeholder 21">
            <a:extLst>
              <a:ext uri="{FF2B5EF4-FFF2-40B4-BE49-F238E27FC236}">
                <a16:creationId xmlns:a16="http://schemas.microsoft.com/office/drawing/2014/main" id="{FFECE6EA-0D79-4980-960F-4EC7F0BDF1A5}"/>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24</a:t>
            </a:fld>
            <a:endParaRPr lang="en-GB" dirty="0"/>
          </a:p>
        </p:txBody>
      </p:sp>
      <p:sp>
        <p:nvSpPr>
          <p:cNvPr id="10" name="Title 9">
            <a:extLst>
              <a:ext uri="{FF2B5EF4-FFF2-40B4-BE49-F238E27FC236}">
                <a16:creationId xmlns:a16="http://schemas.microsoft.com/office/drawing/2014/main" id="{0DD84745-785F-907F-D25E-C643C54694FE}"/>
              </a:ext>
            </a:extLst>
          </p:cNvPr>
          <p:cNvSpPr>
            <a:spLocks noGrp="1"/>
          </p:cNvSpPr>
          <p:nvPr>
            <p:ph type="title"/>
          </p:nvPr>
        </p:nvSpPr>
        <p:spPr>
          <a:xfrm>
            <a:off x="719998" y="504000"/>
            <a:ext cx="11472001" cy="387798"/>
          </a:xfrm>
        </p:spPr>
        <p:txBody>
          <a:bodyPr/>
          <a:lstStyle/>
          <a:p>
            <a:r>
              <a:rPr lang="en-US" noProof="0" dirty="0"/>
              <a:t>Most important factors in defining whether a</a:t>
            </a:r>
            <a:br>
              <a:rPr lang="en-US" noProof="0" dirty="0"/>
            </a:br>
            <a:r>
              <a:rPr lang="en-US" noProof="0" dirty="0"/>
              <a:t>media outlet is trustworthy or not – ALL MARKETS</a:t>
            </a:r>
            <a:endParaRPr lang="en-US" dirty="0"/>
          </a:p>
        </p:txBody>
      </p:sp>
      <p:graphicFrame>
        <p:nvGraphicFramePr>
          <p:cNvPr id="3" name="Chart 2">
            <a:extLst>
              <a:ext uri="{FF2B5EF4-FFF2-40B4-BE49-F238E27FC236}">
                <a16:creationId xmlns:a16="http://schemas.microsoft.com/office/drawing/2014/main" id="{D04A48F9-1BDE-64D2-3577-3DDC3B1A16B5}"/>
              </a:ext>
            </a:extLst>
          </p:cNvPr>
          <p:cNvGraphicFramePr/>
          <p:nvPr>
            <p:extLst>
              <p:ext uri="{D42A27DB-BD31-4B8C-83A1-F6EECF244321}">
                <p14:modId xmlns:p14="http://schemas.microsoft.com/office/powerpoint/2010/main" val="122812978"/>
              </p:ext>
            </p:extLst>
          </p:nvPr>
        </p:nvGraphicFramePr>
        <p:xfrm>
          <a:off x="719998" y="1930402"/>
          <a:ext cx="7872686" cy="385269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33A28C3D-CE15-E0B0-146E-42F34D968F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80476" y="6464293"/>
            <a:ext cx="861708" cy="178869"/>
          </a:xfrm>
          <a:prstGeom prst="rect">
            <a:avLst/>
          </a:prstGeom>
          <a:solidFill>
            <a:schemeClr val="bg1"/>
          </a:solidFill>
        </p:spPr>
      </p:pic>
      <p:pic>
        <p:nvPicPr>
          <p:cNvPr id="4" name="Graphic 3">
            <a:extLst>
              <a:ext uri="{FF2B5EF4-FFF2-40B4-BE49-F238E27FC236}">
                <a16:creationId xmlns:a16="http://schemas.microsoft.com/office/drawing/2014/main" id="{9936FE2B-582F-DC3C-12E9-AFD76B2D734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0051" y="426593"/>
            <a:ext cx="504000" cy="504000"/>
          </a:xfrm>
          <a:prstGeom prst="rect">
            <a:avLst/>
          </a:prstGeom>
        </p:spPr>
      </p:pic>
      <p:sp>
        <p:nvSpPr>
          <p:cNvPr id="16" name="TextBox 15">
            <a:extLst>
              <a:ext uri="{FF2B5EF4-FFF2-40B4-BE49-F238E27FC236}">
                <a16:creationId xmlns:a16="http://schemas.microsoft.com/office/drawing/2014/main" id="{629DCF35-D24B-2BFC-AF73-6B54CC21CF15}"/>
              </a:ext>
            </a:extLst>
          </p:cNvPr>
          <p:cNvSpPr txBox="1"/>
          <p:nvPr/>
        </p:nvSpPr>
        <p:spPr>
          <a:xfrm>
            <a:off x="8706765" y="2708775"/>
            <a:ext cx="2133597" cy="369332"/>
          </a:xfrm>
          <a:prstGeom prst="rect">
            <a:avLst/>
          </a:prstGeom>
          <a:noFill/>
        </p:spPr>
        <p:txBody>
          <a:bodyPr wrap="none" lIns="0" tIns="0" rIns="0" bIns="0" rtlCol="0">
            <a:spAutoFit/>
          </a:bodyPr>
          <a:lstStyle/>
          <a:p>
            <a:r>
              <a:rPr lang="en-US" sz="1200" b="1" dirty="0">
                <a:latin typeface="IBM Plex Sans" panose="020B0503050203000203" pitchFamily="34" charset="0"/>
              </a:rPr>
              <a:t>Accuracy, openness, fairness,</a:t>
            </a:r>
            <a:br>
              <a:rPr lang="en-US" sz="1200" b="1" dirty="0">
                <a:latin typeface="IBM Plex Sans" panose="020B0503050203000203" pitchFamily="34" charset="0"/>
              </a:rPr>
            </a:br>
            <a:r>
              <a:rPr lang="en-US" sz="1200" b="1" dirty="0">
                <a:latin typeface="IBM Plex Sans" panose="020B0503050203000203" pitchFamily="34" charset="0"/>
              </a:rPr>
              <a:t>lack of bias are key factors</a:t>
            </a:r>
          </a:p>
        </p:txBody>
      </p:sp>
      <p:cxnSp>
        <p:nvCxnSpPr>
          <p:cNvPr id="23" name="Straight Connector 22">
            <a:extLst>
              <a:ext uri="{FF2B5EF4-FFF2-40B4-BE49-F238E27FC236}">
                <a16:creationId xmlns:a16="http://schemas.microsoft.com/office/drawing/2014/main" id="{3DE99204-D0F4-E768-BCD3-16A4506F5C86}"/>
              </a:ext>
            </a:extLst>
          </p:cNvPr>
          <p:cNvCxnSpPr>
            <a:cxnSpLocks/>
          </p:cNvCxnSpPr>
          <p:nvPr/>
        </p:nvCxnSpPr>
        <p:spPr>
          <a:xfrm>
            <a:off x="719999" y="5470237"/>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1718E8A-991C-C1CB-FF7E-6E917CF3CB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9931" y="1754734"/>
            <a:ext cx="3324505" cy="3610259"/>
          </a:xfrm>
          <a:prstGeom prst="rect">
            <a:avLst/>
          </a:prstGeom>
        </p:spPr>
      </p:pic>
      <p:sp>
        <p:nvSpPr>
          <p:cNvPr id="7" name="Arrow: Right 6">
            <a:extLst>
              <a:ext uri="{FF2B5EF4-FFF2-40B4-BE49-F238E27FC236}">
                <a16:creationId xmlns:a16="http://schemas.microsoft.com/office/drawing/2014/main" id="{396C2F68-1BB1-6094-4974-9D1CE4DD0E88}"/>
              </a:ext>
            </a:extLst>
          </p:cNvPr>
          <p:cNvSpPr/>
          <p:nvPr/>
        </p:nvSpPr>
        <p:spPr>
          <a:xfrm>
            <a:off x="7982517" y="2189949"/>
            <a:ext cx="584200" cy="22859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1E2EBAF-B7B6-1CB1-B18A-B19CB4B03846}"/>
              </a:ext>
            </a:extLst>
          </p:cNvPr>
          <p:cNvSpPr txBox="1"/>
          <p:nvPr/>
        </p:nvSpPr>
        <p:spPr>
          <a:xfrm>
            <a:off x="8954805" y="1567190"/>
            <a:ext cx="1850186" cy="338554"/>
          </a:xfrm>
          <a:prstGeom prst="rect">
            <a:avLst/>
          </a:prstGeom>
          <a:noFill/>
        </p:spPr>
        <p:txBody>
          <a:bodyPr wrap="none" rtlCol="0">
            <a:spAutoFit/>
          </a:bodyPr>
          <a:lstStyle/>
          <a:p>
            <a:r>
              <a:rPr lang="en-GB" sz="1600" b="1" dirty="0">
                <a:latin typeface="IBM Plex Sans" panose="020B0503050203000203" pitchFamily="34" charset="0"/>
              </a:rPr>
              <a:t>‘How we did this’</a:t>
            </a:r>
          </a:p>
        </p:txBody>
      </p:sp>
    </p:spTree>
    <p:extLst>
      <p:ext uri="{BB962C8B-B14F-4D97-AF65-F5344CB8AC3E}">
        <p14:creationId xmlns:p14="http://schemas.microsoft.com/office/powerpoint/2010/main" val="49999159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1168686"/>
            <a:ext cx="5469060" cy="1495794"/>
          </a:xfrm>
        </p:spPr>
        <p:txBody>
          <a:bodyPr anchor="ctr"/>
          <a:lstStyle/>
          <a:p>
            <a:r>
              <a:rPr lang="en-US" dirty="0"/>
              <a:t>Paying for</a:t>
            </a:r>
            <a:br>
              <a:rPr lang="en-US" dirty="0"/>
            </a:br>
            <a:r>
              <a:rPr lang="en-US" dirty="0"/>
              <a:t>news</a:t>
            </a:r>
          </a:p>
        </p:txBody>
      </p:sp>
    </p:spTree>
    <p:extLst>
      <p:ext uri="{BB962C8B-B14F-4D97-AF65-F5344CB8AC3E}">
        <p14:creationId xmlns:p14="http://schemas.microsoft.com/office/powerpoint/2010/main" val="13878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
          <p:cNvSpPr>
            <a:spLocks noGrp="1"/>
          </p:cNvSpPr>
          <p:nvPr>
            <p:ph idx="1"/>
          </p:nvPr>
        </p:nvSpPr>
        <p:spPr>
          <a:xfrm>
            <a:off x="719999" y="923053"/>
            <a:ext cx="10515600" cy="287130"/>
          </a:xfrm>
        </p:spPr>
        <p:txBody>
          <a:bodyPr/>
          <a:lstStyle/>
          <a:p>
            <a:r>
              <a:rPr lang="en-GB" dirty="0"/>
              <a:t>Still only a minority are prepared to pay for online news overall  </a:t>
            </a:r>
          </a:p>
        </p:txBody>
      </p:sp>
      <p:sp>
        <p:nvSpPr>
          <p:cNvPr id="23" name="Footer Placeholder 22">
            <a:extLst>
              <a:ext uri="{FF2B5EF4-FFF2-40B4-BE49-F238E27FC236}">
                <a16:creationId xmlns:a16="http://schemas.microsoft.com/office/drawing/2014/main" id="{A0AB2673-AF11-E41B-6473-D25FBBAE389F}"/>
              </a:ext>
            </a:extLst>
          </p:cNvPr>
          <p:cNvSpPr>
            <a:spLocks noGrp="1"/>
          </p:cNvSpPr>
          <p:nvPr>
            <p:ph type="ftr" sz="quarter" idx="10"/>
          </p:nvPr>
        </p:nvSpPr>
        <p:spPr>
          <a:xfrm>
            <a:off x="719999" y="6207947"/>
            <a:ext cx="9053565" cy="622757"/>
          </a:xfrm>
        </p:spPr>
        <p:txBody>
          <a:bodyPr/>
          <a:lstStyle/>
          <a:p>
            <a:r>
              <a:rPr lang="en-GB" b="1" dirty="0"/>
              <a:t>Q7a. </a:t>
            </a:r>
            <a:r>
              <a:rPr lang="en-GB" dirty="0"/>
              <a:t>Have you paid for ONLINE news content, or accessed a paid for ONLINE news service in the last year ?</a:t>
            </a:r>
            <a:br>
              <a:rPr lang="en-GB" dirty="0"/>
            </a:br>
            <a:r>
              <a:rPr lang="en-GB" dirty="0"/>
              <a:t>(This could be digital subscription, combined digital/print subscription or one off payment for an article or app or e-edition) </a:t>
            </a:r>
            <a:r>
              <a:rPr lang="en-GB" i="1" dirty="0"/>
              <a:t>Base = 2000 in each market</a:t>
            </a:r>
          </a:p>
        </p:txBody>
      </p:sp>
      <p:sp>
        <p:nvSpPr>
          <p:cNvPr id="24" name="Slide Number Placeholder 23">
            <a:extLst>
              <a:ext uri="{FF2B5EF4-FFF2-40B4-BE49-F238E27FC236}">
                <a16:creationId xmlns:a16="http://schemas.microsoft.com/office/drawing/2014/main" id="{F79AE8D9-274B-7779-F7E2-DCFF92C7F495}"/>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26</a:t>
            </a:fld>
            <a:endParaRPr lang="en-GB" dirty="0"/>
          </a:p>
        </p:txBody>
      </p:sp>
      <p:sp>
        <p:nvSpPr>
          <p:cNvPr id="4" name="Title 3"/>
          <p:cNvSpPr>
            <a:spLocks noGrp="1"/>
          </p:cNvSpPr>
          <p:nvPr>
            <p:ph type="title"/>
          </p:nvPr>
        </p:nvSpPr>
        <p:spPr>
          <a:xfrm>
            <a:off x="719998" y="504000"/>
            <a:ext cx="11472001" cy="387798"/>
          </a:xfrm>
        </p:spPr>
        <p:txBody>
          <a:bodyPr/>
          <a:lstStyle/>
          <a:p>
            <a:r>
              <a:rPr lang="en-GB" dirty="0"/>
              <a:t>Nordic countries lead in subscription, others some way behind</a:t>
            </a:r>
          </a:p>
        </p:txBody>
      </p:sp>
      <p:graphicFrame>
        <p:nvGraphicFramePr>
          <p:cNvPr id="2" name="Chart 1">
            <a:extLst>
              <a:ext uri="{FF2B5EF4-FFF2-40B4-BE49-F238E27FC236}">
                <a16:creationId xmlns:a16="http://schemas.microsoft.com/office/drawing/2014/main" id="{17DA5AA7-F04B-7FDF-5B8A-6BD8DE0B08B4}"/>
              </a:ext>
            </a:extLst>
          </p:cNvPr>
          <p:cNvGraphicFramePr/>
          <p:nvPr/>
        </p:nvGraphicFramePr>
        <p:xfrm>
          <a:off x="496018" y="2287899"/>
          <a:ext cx="11451885" cy="374355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02E6DA1A-6188-6D65-9E30-910F1AFA118B}"/>
              </a:ext>
            </a:extLst>
          </p:cNvPr>
          <p:cNvCxnSpPr>
            <a:cxnSpLocks/>
          </p:cNvCxnSpPr>
          <p:nvPr/>
        </p:nvCxnSpPr>
        <p:spPr>
          <a:xfrm>
            <a:off x="7735147" y="1871764"/>
            <a:ext cx="372161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05F9878-2FE1-DCC5-08C9-D0BD847A0E77}"/>
              </a:ext>
            </a:extLst>
          </p:cNvPr>
          <p:cNvGrpSpPr/>
          <p:nvPr/>
        </p:nvGrpSpPr>
        <p:grpSpPr>
          <a:xfrm>
            <a:off x="7986056" y="1997630"/>
            <a:ext cx="3709926" cy="615553"/>
            <a:chOff x="7525673" y="2006234"/>
            <a:chExt cx="3709926" cy="615553"/>
          </a:xfrm>
        </p:grpSpPr>
        <p:sp>
          <p:nvSpPr>
            <p:cNvPr id="7" name="TextBox 6">
              <a:extLst>
                <a:ext uri="{FF2B5EF4-FFF2-40B4-BE49-F238E27FC236}">
                  <a16:creationId xmlns:a16="http://schemas.microsoft.com/office/drawing/2014/main" id="{6F612B5D-99E0-5866-7C27-0638A1777E79}"/>
                </a:ext>
              </a:extLst>
            </p:cNvPr>
            <p:cNvSpPr txBox="1"/>
            <p:nvPr/>
          </p:nvSpPr>
          <p:spPr>
            <a:xfrm>
              <a:off x="8762377" y="2061576"/>
              <a:ext cx="2473222" cy="492443"/>
            </a:xfrm>
            <a:prstGeom prst="rect">
              <a:avLst/>
            </a:prstGeom>
            <a:noFill/>
          </p:spPr>
          <p:txBody>
            <a:bodyPr wrap="square" lIns="0" tIns="0" rIns="0" bIns="0" rtlCol="0">
              <a:spAutoFit/>
            </a:bodyPr>
            <a:lstStyle/>
            <a:p>
              <a:r>
                <a:rPr lang="en-US" sz="1600" dirty="0">
                  <a:latin typeface="IBM Plex Sans" panose="020B0503050203000203" pitchFamily="34" charset="0"/>
                </a:rPr>
                <a:t>pay of online news, average of 20 markets</a:t>
              </a:r>
            </a:p>
          </p:txBody>
        </p:sp>
        <p:sp>
          <p:nvSpPr>
            <p:cNvPr id="10" name="TextBox 9">
              <a:extLst>
                <a:ext uri="{FF2B5EF4-FFF2-40B4-BE49-F238E27FC236}">
                  <a16:creationId xmlns:a16="http://schemas.microsoft.com/office/drawing/2014/main" id="{3B741101-DD13-DCBA-1D87-04B4A6EF4F8A}"/>
                </a:ext>
              </a:extLst>
            </p:cNvPr>
            <p:cNvSpPr txBox="1"/>
            <p:nvPr/>
          </p:nvSpPr>
          <p:spPr>
            <a:xfrm>
              <a:off x="7525673" y="2006234"/>
              <a:ext cx="1115690" cy="615553"/>
            </a:xfrm>
            <a:prstGeom prst="rect">
              <a:avLst/>
            </a:prstGeom>
            <a:noFill/>
          </p:spPr>
          <p:txBody>
            <a:bodyPr wrap="none" lIns="0" tIns="0" rIns="0" bIns="0" rtlCol="0">
              <a:spAutoFit/>
            </a:bodyPr>
            <a:lstStyle/>
            <a:p>
              <a:r>
                <a:rPr lang="en-US" sz="4000" b="1" dirty="0">
                  <a:solidFill>
                    <a:schemeClr val="accent2"/>
                  </a:solidFill>
                  <a:latin typeface="IBM Plex Sans" panose="020B0503050203000203" pitchFamily="34" charset="0"/>
                </a:rPr>
                <a:t>17%</a:t>
              </a:r>
              <a:endParaRPr lang="en-US" sz="2000" dirty="0">
                <a:solidFill>
                  <a:schemeClr val="accent2"/>
                </a:solidFill>
                <a:latin typeface="IBM Plex Sans" panose="020B0503050203000203" pitchFamily="34" charset="0"/>
              </a:endParaRPr>
            </a:p>
          </p:txBody>
        </p:sp>
      </p:grpSp>
      <p:cxnSp>
        <p:nvCxnSpPr>
          <p:cNvPr id="11" name="Straight Connector 10">
            <a:extLst>
              <a:ext uri="{FF2B5EF4-FFF2-40B4-BE49-F238E27FC236}">
                <a16:creationId xmlns:a16="http://schemas.microsoft.com/office/drawing/2014/main" id="{E5DDDCC0-6890-7C89-4D65-A4947C76C033}"/>
              </a:ext>
            </a:extLst>
          </p:cNvPr>
          <p:cNvCxnSpPr>
            <a:cxnSpLocks/>
          </p:cNvCxnSpPr>
          <p:nvPr/>
        </p:nvCxnSpPr>
        <p:spPr>
          <a:xfrm>
            <a:off x="719999" y="5470237"/>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CA1D3A-D805-0184-4E0A-B53ED562FC66}"/>
              </a:ext>
            </a:extLst>
          </p:cNvPr>
          <p:cNvCxnSpPr>
            <a:cxnSpLocks/>
          </p:cNvCxnSpPr>
          <p:nvPr/>
        </p:nvCxnSpPr>
        <p:spPr>
          <a:xfrm>
            <a:off x="7735147" y="2745526"/>
            <a:ext cx="372161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ABDE7B-CB69-0121-0404-86974AA86E9A}"/>
              </a:ext>
            </a:extLst>
          </p:cNvPr>
          <p:cNvSpPr txBox="1"/>
          <p:nvPr/>
        </p:nvSpPr>
        <p:spPr>
          <a:xfrm>
            <a:off x="7963962" y="2788981"/>
            <a:ext cx="3831871" cy="369332"/>
          </a:xfrm>
          <a:prstGeom prst="rect">
            <a:avLst/>
          </a:prstGeom>
          <a:noFill/>
        </p:spPr>
        <p:txBody>
          <a:bodyPr wrap="square" rtlCol="0">
            <a:spAutoFit/>
          </a:bodyPr>
          <a:lstStyle/>
          <a:p>
            <a:r>
              <a:rPr lang="en-US" b="1" dirty="0">
                <a:solidFill>
                  <a:schemeClr val="accent3"/>
                </a:solidFill>
                <a:latin typeface="IBM Plex Sans" panose="020B0503050203000203" pitchFamily="34" charset="0"/>
              </a:rPr>
              <a:t>UNCHANGED FOR THREE YEARS</a:t>
            </a:r>
          </a:p>
        </p:txBody>
      </p:sp>
    </p:spTree>
    <p:extLst>
      <p:ext uri="{BB962C8B-B14F-4D97-AF65-F5344CB8AC3E}">
        <p14:creationId xmlns:p14="http://schemas.microsoft.com/office/powerpoint/2010/main" val="285178764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p:cNvSpPr>
            <a:spLocks noGrp="1"/>
          </p:cNvSpPr>
          <p:nvPr>
            <p:ph idx="1"/>
          </p:nvPr>
        </p:nvSpPr>
        <p:spPr>
          <a:xfrm>
            <a:off x="719999" y="923053"/>
            <a:ext cx="10515600" cy="287130"/>
          </a:xfrm>
          <a:ln>
            <a:noFill/>
          </a:ln>
        </p:spPr>
        <p:txBody>
          <a:bodyPr>
            <a:noAutofit/>
          </a:bodyPr>
          <a:lstStyle/>
          <a:p>
            <a:r>
              <a:rPr lang="en-GB" dirty="0"/>
              <a:t>Average payment across 20 countries has almost doubled since 2014 from 10% to 17%, </a:t>
            </a:r>
            <a:br>
              <a:rPr lang="en-GB" dirty="0"/>
            </a:br>
            <a:r>
              <a:rPr lang="en-GB" dirty="0"/>
              <a:t>…but has hit a ceiling in the last three years</a:t>
            </a:r>
          </a:p>
        </p:txBody>
      </p:sp>
      <p:sp>
        <p:nvSpPr>
          <p:cNvPr id="33" name="Footer Placeholder 32">
            <a:extLst>
              <a:ext uri="{FF2B5EF4-FFF2-40B4-BE49-F238E27FC236}">
                <a16:creationId xmlns:a16="http://schemas.microsoft.com/office/drawing/2014/main" id="{CA966598-3B09-0696-57F9-37407FCD28FC}"/>
              </a:ext>
            </a:extLst>
          </p:cNvPr>
          <p:cNvSpPr>
            <a:spLocks noGrp="1"/>
          </p:cNvSpPr>
          <p:nvPr>
            <p:ph type="ftr" sz="quarter" idx="10"/>
          </p:nvPr>
        </p:nvSpPr>
        <p:spPr>
          <a:xfrm>
            <a:off x="719999" y="6207947"/>
            <a:ext cx="9053565" cy="622757"/>
          </a:xfrm>
        </p:spPr>
        <p:txBody>
          <a:bodyPr/>
          <a:lstStyle/>
          <a:p>
            <a:r>
              <a:rPr lang="en-GB" dirty="0"/>
              <a:t>Q7a. Have you paid for ONLINE news content, or accessed a paid for ONLINE news service in the last year ?</a:t>
            </a:r>
            <a:br>
              <a:rPr lang="en-GB" dirty="0"/>
            </a:br>
            <a:r>
              <a:rPr lang="en-GB" dirty="0"/>
              <a:t>(This could be a digital subscription, combined digital/print subscription or one off payment for an article or app or e-edition)</a:t>
            </a:r>
            <a:br>
              <a:rPr lang="en-GB" dirty="0"/>
            </a:br>
            <a:r>
              <a:rPr lang="en-GB" dirty="0"/>
              <a:t>Base: 2023 20 markets = 40903</a:t>
            </a:r>
          </a:p>
        </p:txBody>
      </p:sp>
      <p:sp>
        <p:nvSpPr>
          <p:cNvPr id="34" name="Slide Number Placeholder 33">
            <a:extLst>
              <a:ext uri="{FF2B5EF4-FFF2-40B4-BE49-F238E27FC236}">
                <a16:creationId xmlns:a16="http://schemas.microsoft.com/office/drawing/2014/main" id="{8067716C-4D44-FEE6-9A9E-09002BD995CB}"/>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27</a:t>
            </a:fld>
            <a:endParaRPr lang="en-GB" dirty="0"/>
          </a:p>
        </p:txBody>
      </p:sp>
      <p:sp>
        <p:nvSpPr>
          <p:cNvPr id="4" name="Title 3"/>
          <p:cNvSpPr>
            <a:spLocks noGrp="1"/>
          </p:cNvSpPr>
          <p:nvPr>
            <p:ph type="title"/>
          </p:nvPr>
        </p:nvSpPr>
        <p:spPr>
          <a:xfrm>
            <a:off x="719998" y="504000"/>
            <a:ext cx="11472001" cy="387798"/>
          </a:xfrm>
        </p:spPr>
        <p:txBody>
          <a:bodyPr/>
          <a:lstStyle/>
          <a:p>
            <a:r>
              <a:rPr lang="en-GB" dirty="0"/>
              <a:t>Payment for any online news is levelling off …</a:t>
            </a:r>
          </a:p>
        </p:txBody>
      </p:sp>
      <p:graphicFrame>
        <p:nvGraphicFramePr>
          <p:cNvPr id="5" name="Chart 4">
            <a:extLst>
              <a:ext uri="{FF2B5EF4-FFF2-40B4-BE49-F238E27FC236}">
                <a16:creationId xmlns:a16="http://schemas.microsoft.com/office/drawing/2014/main" id="{1E72A020-86C8-2AA2-DA11-46A795D4A765}"/>
              </a:ext>
            </a:extLst>
          </p:cNvPr>
          <p:cNvGraphicFramePr/>
          <p:nvPr>
            <p:extLst>
              <p:ext uri="{D42A27DB-BD31-4B8C-83A1-F6EECF244321}">
                <p14:modId xmlns:p14="http://schemas.microsoft.com/office/powerpoint/2010/main" val="2657931932"/>
              </p:ext>
            </p:extLst>
          </p:nvPr>
        </p:nvGraphicFramePr>
        <p:xfrm>
          <a:off x="583410" y="673735"/>
          <a:ext cx="11025179" cy="5558879"/>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a:extLst>
              <a:ext uri="{FF2B5EF4-FFF2-40B4-BE49-F238E27FC236}">
                <a16:creationId xmlns:a16="http://schemas.microsoft.com/office/drawing/2014/main" id="{F3334C3B-D8A1-9A65-31CB-71A57035162D}"/>
              </a:ext>
            </a:extLst>
          </p:cNvPr>
          <p:cNvGrpSpPr/>
          <p:nvPr/>
        </p:nvGrpSpPr>
        <p:grpSpPr>
          <a:xfrm>
            <a:off x="3848016" y="2734457"/>
            <a:ext cx="1049967" cy="572850"/>
            <a:chOff x="3994798" y="2241494"/>
            <a:chExt cx="1049967" cy="572850"/>
          </a:xfrm>
        </p:grpSpPr>
        <p:sp>
          <p:nvSpPr>
            <p:cNvPr id="27" name="TextBox 26">
              <a:extLst>
                <a:ext uri="{FF2B5EF4-FFF2-40B4-BE49-F238E27FC236}">
                  <a16:creationId xmlns:a16="http://schemas.microsoft.com/office/drawing/2014/main" id="{727C5C80-AF17-0CCC-7DD0-981C687BEFB2}"/>
                </a:ext>
              </a:extLst>
            </p:cNvPr>
            <p:cNvSpPr txBox="1"/>
            <p:nvPr/>
          </p:nvSpPr>
          <p:spPr>
            <a:xfrm>
              <a:off x="3994798" y="2241494"/>
              <a:ext cx="1049967" cy="369332"/>
            </a:xfrm>
            <a:prstGeom prst="rect">
              <a:avLst/>
            </a:prstGeom>
            <a:noFill/>
          </p:spPr>
          <p:txBody>
            <a:bodyPr wrap="none" lIns="0" tIns="0" rIns="0" bIns="0" rtlCol="0">
              <a:spAutoFit/>
            </a:bodyPr>
            <a:lstStyle/>
            <a:p>
              <a:pPr>
                <a:tabLst>
                  <a:tab pos="177800" algn="l"/>
                </a:tabLst>
              </a:pPr>
              <a:r>
                <a:rPr lang="en-US" sz="1200" dirty="0">
                  <a:latin typeface="IBM Plex Sans" panose="020B0503050203000203" pitchFamily="34" charset="0"/>
                </a:rPr>
                <a:t>2.	More/tighter</a:t>
              </a:r>
              <a:br>
                <a:rPr lang="en-US" sz="1200" dirty="0">
                  <a:latin typeface="IBM Plex Sans" panose="020B0503050203000203" pitchFamily="34" charset="0"/>
                </a:rPr>
              </a:br>
              <a:r>
                <a:rPr lang="en-US" sz="1200" dirty="0">
                  <a:latin typeface="IBM Plex Sans" panose="020B0503050203000203" pitchFamily="34" charset="0"/>
                </a:rPr>
                <a:t>	paywalls</a:t>
              </a:r>
            </a:p>
          </p:txBody>
        </p:sp>
        <p:sp>
          <p:nvSpPr>
            <p:cNvPr id="28" name="Right Arrow 27">
              <a:extLst>
                <a:ext uri="{FF2B5EF4-FFF2-40B4-BE49-F238E27FC236}">
                  <a16:creationId xmlns:a16="http://schemas.microsoft.com/office/drawing/2014/main" id="{C34B203A-392C-7D3B-6EB7-AEB58F7799A6}"/>
                </a:ext>
              </a:extLst>
            </p:cNvPr>
            <p:cNvSpPr/>
            <p:nvPr/>
          </p:nvSpPr>
          <p:spPr>
            <a:xfrm rot="20184760">
              <a:off x="4462287" y="2715891"/>
              <a:ext cx="279400" cy="98453"/>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BM Plex Sans" panose="020B0503050203000203" pitchFamily="34" charset="0"/>
              </a:endParaRPr>
            </a:p>
          </p:txBody>
        </p:sp>
      </p:grpSp>
      <p:sp>
        <p:nvSpPr>
          <p:cNvPr id="29" name="TextBox 28">
            <a:extLst>
              <a:ext uri="{FF2B5EF4-FFF2-40B4-BE49-F238E27FC236}">
                <a16:creationId xmlns:a16="http://schemas.microsoft.com/office/drawing/2014/main" id="{3AE942C2-1ABB-D412-0C60-A52DE770107A}"/>
              </a:ext>
            </a:extLst>
          </p:cNvPr>
          <p:cNvSpPr txBox="1"/>
          <p:nvPr/>
        </p:nvSpPr>
        <p:spPr>
          <a:xfrm>
            <a:off x="1994735" y="5495318"/>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2015</a:t>
            </a:r>
            <a:endParaRPr lang="en-GB" sz="1250" b="1" dirty="0">
              <a:latin typeface="IBM Plex Sans" panose="020B0503050203000203" pitchFamily="34" charset="0"/>
            </a:endParaRPr>
          </a:p>
        </p:txBody>
      </p:sp>
      <p:sp>
        <p:nvSpPr>
          <p:cNvPr id="30" name="TextBox 29">
            <a:extLst>
              <a:ext uri="{FF2B5EF4-FFF2-40B4-BE49-F238E27FC236}">
                <a16:creationId xmlns:a16="http://schemas.microsoft.com/office/drawing/2014/main" id="{3396C6E2-FF3F-4AC9-E8FF-7C063EEF9EC3}"/>
              </a:ext>
            </a:extLst>
          </p:cNvPr>
          <p:cNvSpPr txBox="1"/>
          <p:nvPr/>
        </p:nvSpPr>
        <p:spPr>
          <a:xfrm>
            <a:off x="2671859" y="5492596"/>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2016</a:t>
            </a:r>
            <a:endParaRPr lang="en-GB" sz="1250" b="1" dirty="0">
              <a:latin typeface="IBM Plex Sans" panose="020B0503050203000203" pitchFamily="34" charset="0"/>
            </a:endParaRPr>
          </a:p>
        </p:txBody>
      </p:sp>
      <p:sp>
        <p:nvSpPr>
          <p:cNvPr id="32" name="TextBox 31">
            <a:extLst>
              <a:ext uri="{FF2B5EF4-FFF2-40B4-BE49-F238E27FC236}">
                <a16:creationId xmlns:a16="http://schemas.microsoft.com/office/drawing/2014/main" id="{C0422FB0-C298-BF22-3BA6-8C40B40410CA}"/>
              </a:ext>
            </a:extLst>
          </p:cNvPr>
          <p:cNvSpPr txBox="1"/>
          <p:nvPr/>
        </p:nvSpPr>
        <p:spPr>
          <a:xfrm>
            <a:off x="4156324" y="5526056"/>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2018</a:t>
            </a:r>
            <a:endParaRPr lang="en-GB" sz="1250" b="1" dirty="0">
              <a:latin typeface="IBM Plex Sans" panose="020B0503050203000203" pitchFamily="34" charset="0"/>
            </a:endParaRPr>
          </a:p>
        </p:txBody>
      </p:sp>
      <p:sp>
        <p:nvSpPr>
          <p:cNvPr id="37" name="TextBox 36">
            <a:extLst>
              <a:ext uri="{FF2B5EF4-FFF2-40B4-BE49-F238E27FC236}">
                <a16:creationId xmlns:a16="http://schemas.microsoft.com/office/drawing/2014/main" id="{5E5C53F9-FF12-96DB-8C15-CDFE2651CD08}"/>
              </a:ext>
            </a:extLst>
          </p:cNvPr>
          <p:cNvSpPr txBox="1"/>
          <p:nvPr/>
        </p:nvSpPr>
        <p:spPr>
          <a:xfrm>
            <a:off x="4881353" y="5521137"/>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2019</a:t>
            </a:r>
            <a:endParaRPr lang="en-GB" sz="1250" b="1" dirty="0">
              <a:latin typeface="IBM Plex Sans" panose="020B0503050203000203" pitchFamily="34" charset="0"/>
            </a:endParaRPr>
          </a:p>
        </p:txBody>
      </p:sp>
      <p:sp>
        <p:nvSpPr>
          <p:cNvPr id="39" name="TextBox 38">
            <a:extLst>
              <a:ext uri="{FF2B5EF4-FFF2-40B4-BE49-F238E27FC236}">
                <a16:creationId xmlns:a16="http://schemas.microsoft.com/office/drawing/2014/main" id="{5467398B-0950-E3F5-62FE-714BE8576C15}"/>
              </a:ext>
            </a:extLst>
          </p:cNvPr>
          <p:cNvSpPr txBox="1"/>
          <p:nvPr/>
        </p:nvSpPr>
        <p:spPr>
          <a:xfrm>
            <a:off x="5543019" y="5522304"/>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2020</a:t>
            </a:r>
            <a:endParaRPr lang="en-GB" sz="1250" b="1" dirty="0">
              <a:latin typeface="IBM Plex Sans" panose="020B0503050203000203" pitchFamily="34" charset="0"/>
            </a:endParaRPr>
          </a:p>
        </p:txBody>
      </p:sp>
      <p:sp>
        <p:nvSpPr>
          <p:cNvPr id="40" name="TextBox 39">
            <a:extLst>
              <a:ext uri="{FF2B5EF4-FFF2-40B4-BE49-F238E27FC236}">
                <a16:creationId xmlns:a16="http://schemas.microsoft.com/office/drawing/2014/main" id="{F0B8239D-52AC-5A87-0231-0F4954B32EE9}"/>
              </a:ext>
            </a:extLst>
          </p:cNvPr>
          <p:cNvSpPr txBox="1"/>
          <p:nvPr/>
        </p:nvSpPr>
        <p:spPr>
          <a:xfrm>
            <a:off x="6285399" y="5519186"/>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2021</a:t>
            </a:r>
            <a:endParaRPr lang="en-GB" sz="1250" b="1" dirty="0">
              <a:latin typeface="IBM Plex Sans" panose="020B0503050203000203" pitchFamily="34" charset="0"/>
            </a:endParaRPr>
          </a:p>
        </p:txBody>
      </p:sp>
      <p:sp>
        <p:nvSpPr>
          <p:cNvPr id="42" name="TextBox 41">
            <a:extLst>
              <a:ext uri="{FF2B5EF4-FFF2-40B4-BE49-F238E27FC236}">
                <a16:creationId xmlns:a16="http://schemas.microsoft.com/office/drawing/2014/main" id="{07114662-2078-5F6C-2406-11A955789EBB}"/>
              </a:ext>
            </a:extLst>
          </p:cNvPr>
          <p:cNvSpPr txBox="1"/>
          <p:nvPr/>
        </p:nvSpPr>
        <p:spPr>
          <a:xfrm>
            <a:off x="7010428" y="5513972"/>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2022</a:t>
            </a:r>
            <a:endParaRPr lang="en-GB" sz="1250" b="1" dirty="0">
              <a:latin typeface="IBM Plex Sans" panose="020B0503050203000203" pitchFamily="34" charset="0"/>
            </a:endParaRPr>
          </a:p>
        </p:txBody>
      </p:sp>
      <p:sp>
        <p:nvSpPr>
          <p:cNvPr id="49" name="TextBox 48">
            <a:extLst>
              <a:ext uri="{FF2B5EF4-FFF2-40B4-BE49-F238E27FC236}">
                <a16:creationId xmlns:a16="http://schemas.microsoft.com/office/drawing/2014/main" id="{18DB892E-B154-3DEC-1E79-16D49341E6AC}"/>
              </a:ext>
            </a:extLst>
          </p:cNvPr>
          <p:cNvSpPr txBox="1"/>
          <p:nvPr/>
        </p:nvSpPr>
        <p:spPr>
          <a:xfrm>
            <a:off x="7729238" y="5508758"/>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2023</a:t>
            </a:r>
            <a:endParaRPr lang="en-GB" sz="1250" b="1" dirty="0">
              <a:latin typeface="IBM Plex Sans" panose="020B0503050203000203" pitchFamily="34" charset="0"/>
            </a:endParaRPr>
          </a:p>
        </p:txBody>
      </p:sp>
      <p:grpSp>
        <p:nvGrpSpPr>
          <p:cNvPr id="3" name="Group 2">
            <a:extLst>
              <a:ext uri="{FF2B5EF4-FFF2-40B4-BE49-F238E27FC236}">
                <a16:creationId xmlns:a16="http://schemas.microsoft.com/office/drawing/2014/main" id="{39F38386-466D-F20D-F856-E5FDB2ED5E07}"/>
              </a:ext>
            </a:extLst>
          </p:cNvPr>
          <p:cNvGrpSpPr/>
          <p:nvPr/>
        </p:nvGrpSpPr>
        <p:grpSpPr>
          <a:xfrm>
            <a:off x="3394765" y="2306211"/>
            <a:ext cx="3767811" cy="3186385"/>
            <a:chOff x="3394765" y="1887269"/>
            <a:chExt cx="3767811" cy="3605327"/>
          </a:xfrm>
        </p:grpSpPr>
        <p:cxnSp>
          <p:nvCxnSpPr>
            <p:cNvPr id="19" name="Straight Connector 18">
              <a:extLst>
                <a:ext uri="{FF2B5EF4-FFF2-40B4-BE49-F238E27FC236}">
                  <a16:creationId xmlns:a16="http://schemas.microsoft.com/office/drawing/2014/main" id="{7218C963-031E-9656-B993-DDC8B1AAC764}"/>
                </a:ext>
              </a:extLst>
            </p:cNvPr>
            <p:cNvCxnSpPr>
              <a:cxnSpLocks/>
            </p:cNvCxnSpPr>
            <p:nvPr/>
          </p:nvCxnSpPr>
          <p:spPr>
            <a:xfrm>
              <a:off x="7162576" y="1918100"/>
              <a:ext cx="0" cy="3543663"/>
            </a:xfrm>
            <a:prstGeom prst="line">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508B7-167B-59B4-96B8-62B5FED87817}"/>
                </a:ext>
              </a:extLst>
            </p:cNvPr>
            <p:cNvCxnSpPr>
              <a:cxnSpLocks/>
            </p:cNvCxnSpPr>
            <p:nvPr/>
          </p:nvCxnSpPr>
          <p:spPr>
            <a:xfrm>
              <a:off x="5495589" y="1887269"/>
              <a:ext cx="0" cy="3605327"/>
            </a:xfrm>
            <a:prstGeom prst="line">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292981D-35E7-A2FC-B50A-127DBC598EAF}"/>
                </a:ext>
              </a:extLst>
            </p:cNvPr>
            <p:cNvCxnSpPr>
              <a:cxnSpLocks/>
            </p:cNvCxnSpPr>
            <p:nvPr/>
          </p:nvCxnSpPr>
          <p:spPr>
            <a:xfrm>
              <a:off x="3394765" y="1983522"/>
              <a:ext cx="0" cy="3501706"/>
            </a:xfrm>
            <a:prstGeom prst="line">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17CCBDA-D65D-FBF3-437E-3DE7F3E466B0}"/>
              </a:ext>
            </a:extLst>
          </p:cNvPr>
          <p:cNvGrpSpPr/>
          <p:nvPr/>
        </p:nvGrpSpPr>
        <p:grpSpPr>
          <a:xfrm>
            <a:off x="2096386" y="3085910"/>
            <a:ext cx="1041952" cy="644788"/>
            <a:chOff x="2230614" y="3126550"/>
            <a:chExt cx="1041952" cy="644788"/>
          </a:xfrm>
        </p:grpSpPr>
        <p:sp>
          <p:nvSpPr>
            <p:cNvPr id="52" name="TextBox 51">
              <a:extLst>
                <a:ext uri="{FF2B5EF4-FFF2-40B4-BE49-F238E27FC236}">
                  <a16:creationId xmlns:a16="http://schemas.microsoft.com/office/drawing/2014/main" id="{7EE95F76-7F19-3D78-9EEF-61D63F9AAFCA}"/>
                </a:ext>
              </a:extLst>
            </p:cNvPr>
            <p:cNvSpPr txBox="1"/>
            <p:nvPr/>
          </p:nvSpPr>
          <p:spPr>
            <a:xfrm>
              <a:off x="2230614" y="3126550"/>
              <a:ext cx="1041952" cy="369332"/>
            </a:xfrm>
            <a:prstGeom prst="rect">
              <a:avLst/>
            </a:prstGeom>
            <a:noFill/>
          </p:spPr>
          <p:txBody>
            <a:bodyPr wrap="none" lIns="0" tIns="0" rIns="0" bIns="0" rtlCol="0">
              <a:spAutoFit/>
            </a:bodyPr>
            <a:lstStyle/>
            <a:p>
              <a:pPr>
                <a:tabLst>
                  <a:tab pos="177800" algn="l"/>
                </a:tabLst>
              </a:pPr>
              <a:r>
                <a:rPr lang="en-US" sz="1200" dirty="0">
                  <a:latin typeface="IBM Plex Sans" panose="020B0503050203000203" pitchFamily="34" charset="0"/>
                </a:rPr>
                <a:t>1.	Pivot to paid</a:t>
              </a:r>
              <a:br>
                <a:rPr lang="en-US" sz="1200" dirty="0">
                  <a:latin typeface="IBM Plex Sans" panose="020B0503050203000203" pitchFamily="34" charset="0"/>
                </a:rPr>
              </a:br>
              <a:r>
                <a:rPr lang="en-US" sz="1200" dirty="0">
                  <a:latin typeface="IBM Plex Sans" panose="020B0503050203000203" pitchFamily="34" charset="0"/>
                </a:rPr>
                <a:t>	content</a:t>
              </a:r>
            </a:p>
          </p:txBody>
        </p:sp>
        <p:sp>
          <p:nvSpPr>
            <p:cNvPr id="53" name="Right Arrow 52">
              <a:extLst>
                <a:ext uri="{FF2B5EF4-FFF2-40B4-BE49-F238E27FC236}">
                  <a16:creationId xmlns:a16="http://schemas.microsoft.com/office/drawing/2014/main" id="{EA4E2214-246B-84AC-7826-9A4F34379461}"/>
                </a:ext>
              </a:extLst>
            </p:cNvPr>
            <p:cNvSpPr/>
            <p:nvPr/>
          </p:nvSpPr>
          <p:spPr>
            <a:xfrm rot="20588087">
              <a:off x="2619338" y="3672885"/>
              <a:ext cx="279400" cy="98453"/>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BM Plex Sans" panose="020B0503050203000203" pitchFamily="34" charset="0"/>
              </a:endParaRPr>
            </a:p>
          </p:txBody>
        </p:sp>
      </p:grpSp>
      <p:grpSp>
        <p:nvGrpSpPr>
          <p:cNvPr id="56" name="Group 55">
            <a:extLst>
              <a:ext uri="{FF2B5EF4-FFF2-40B4-BE49-F238E27FC236}">
                <a16:creationId xmlns:a16="http://schemas.microsoft.com/office/drawing/2014/main" id="{5388D271-E50E-1232-256F-3EAB717E9C71}"/>
              </a:ext>
            </a:extLst>
          </p:cNvPr>
          <p:cNvGrpSpPr/>
          <p:nvPr/>
        </p:nvGrpSpPr>
        <p:grpSpPr>
          <a:xfrm>
            <a:off x="5703732" y="2426867"/>
            <a:ext cx="1008289" cy="719132"/>
            <a:chOff x="5597195" y="1558577"/>
            <a:chExt cx="1008289" cy="719132"/>
          </a:xfrm>
        </p:grpSpPr>
        <p:sp>
          <p:nvSpPr>
            <p:cNvPr id="57" name="TextBox 56">
              <a:extLst>
                <a:ext uri="{FF2B5EF4-FFF2-40B4-BE49-F238E27FC236}">
                  <a16:creationId xmlns:a16="http://schemas.microsoft.com/office/drawing/2014/main" id="{27FF075B-660E-F97B-F0E1-A51C999D9C02}"/>
                </a:ext>
              </a:extLst>
            </p:cNvPr>
            <p:cNvSpPr txBox="1"/>
            <p:nvPr/>
          </p:nvSpPr>
          <p:spPr>
            <a:xfrm>
              <a:off x="5597195" y="1558577"/>
              <a:ext cx="1008289" cy="369332"/>
            </a:xfrm>
            <a:prstGeom prst="rect">
              <a:avLst/>
            </a:prstGeom>
            <a:noFill/>
          </p:spPr>
          <p:txBody>
            <a:bodyPr wrap="none" lIns="0" tIns="0" rIns="0" bIns="0" rtlCol="0">
              <a:spAutoFit/>
            </a:bodyPr>
            <a:lstStyle/>
            <a:p>
              <a:pPr>
                <a:tabLst>
                  <a:tab pos="177800" algn="l"/>
                </a:tabLst>
              </a:pPr>
              <a:r>
                <a:rPr lang="en-US" sz="1200" dirty="0">
                  <a:latin typeface="IBM Plex Sans" panose="020B0503050203000203" pitchFamily="34" charset="0"/>
                </a:rPr>
                <a:t>3.	Coronavirus</a:t>
              </a:r>
            </a:p>
            <a:p>
              <a:pPr>
                <a:tabLst>
                  <a:tab pos="177800" algn="l"/>
                </a:tabLst>
              </a:pPr>
              <a:r>
                <a:rPr lang="en-US" sz="1200" dirty="0">
                  <a:latin typeface="IBM Plex Sans" panose="020B0503050203000203" pitchFamily="34" charset="0"/>
                </a:rPr>
                <a:t>	bumps</a:t>
              </a:r>
            </a:p>
          </p:txBody>
        </p:sp>
        <p:sp>
          <p:nvSpPr>
            <p:cNvPr id="58" name="Right Arrow 57">
              <a:extLst>
                <a:ext uri="{FF2B5EF4-FFF2-40B4-BE49-F238E27FC236}">
                  <a16:creationId xmlns:a16="http://schemas.microsoft.com/office/drawing/2014/main" id="{ADC71A7D-C85F-9066-E42E-0AB68CE6E848}"/>
                </a:ext>
              </a:extLst>
            </p:cNvPr>
            <p:cNvSpPr/>
            <p:nvPr/>
          </p:nvSpPr>
          <p:spPr>
            <a:xfrm rot="20829934">
              <a:off x="5814556" y="2179256"/>
              <a:ext cx="279400" cy="98453"/>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BM Plex Sans" panose="020B0503050203000203" pitchFamily="34" charset="0"/>
              </a:endParaRPr>
            </a:p>
          </p:txBody>
        </p:sp>
      </p:grpSp>
      <p:grpSp>
        <p:nvGrpSpPr>
          <p:cNvPr id="59" name="Group 58">
            <a:extLst>
              <a:ext uri="{FF2B5EF4-FFF2-40B4-BE49-F238E27FC236}">
                <a16:creationId xmlns:a16="http://schemas.microsoft.com/office/drawing/2014/main" id="{C105187D-7A80-0414-F8E8-0A167D69F755}"/>
              </a:ext>
            </a:extLst>
          </p:cNvPr>
          <p:cNvGrpSpPr/>
          <p:nvPr/>
        </p:nvGrpSpPr>
        <p:grpSpPr>
          <a:xfrm>
            <a:off x="7507095" y="2306211"/>
            <a:ext cx="1768113" cy="529449"/>
            <a:chOff x="6917635" y="1558577"/>
            <a:chExt cx="1768113" cy="529449"/>
          </a:xfrm>
        </p:grpSpPr>
        <p:sp>
          <p:nvSpPr>
            <p:cNvPr id="60" name="TextBox 59">
              <a:extLst>
                <a:ext uri="{FF2B5EF4-FFF2-40B4-BE49-F238E27FC236}">
                  <a16:creationId xmlns:a16="http://schemas.microsoft.com/office/drawing/2014/main" id="{CBEF1015-749B-99E1-5B18-8493C6AE7EDA}"/>
                </a:ext>
              </a:extLst>
            </p:cNvPr>
            <p:cNvSpPr txBox="1"/>
            <p:nvPr/>
          </p:nvSpPr>
          <p:spPr>
            <a:xfrm>
              <a:off x="6917635" y="1558577"/>
              <a:ext cx="1768113" cy="369332"/>
            </a:xfrm>
            <a:prstGeom prst="rect">
              <a:avLst/>
            </a:prstGeom>
            <a:noFill/>
          </p:spPr>
          <p:txBody>
            <a:bodyPr wrap="none" lIns="0" tIns="0" rIns="0" bIns="0" rtlCol="0">
              <a:spAutoFit/>
            </a:bodyPr>
            <a:lstStyle/>
            <a:p>
              <a:pPr>
                <a:tabLst>
                  <a:tab pos="177800" algn="l"/>
                </a:tabLst>
              </a:pPr>
              <a:r>
                <a:rPr lang="en-US" sz="1200" dirty="0">
                  <a:latin typeface="IBM Plex Sans" panose="020B0503050203000203" pitchFamily="34" charset="0"/>
                </a:rPr>
                <a:t>4.	Levelling off, some</a:t>
              </a:r>
              <a:br>
                <a:rPr lang="en-US" sz="1200" dirty="0">
                  <a:latin typeface="IBM Plex Sans" panose="020B0503050203000203" pitchFamily="34" charset="0"/>
                </a:rPr>
              </a:br>
              <a:r>
                <a:rPr lang="en-US" sz="1200" dirty="0">
                  <a:latin typeface="IBM Plex Sans" panose="020B0503050203000203" pitchFamily="34" charset="0"/>
                </a:rPr>
                <a:t>	increase, some decline</a:t>
              </a:r>
            </a:p>
          </p:txBody>
        </p:sp>
        <p:sp>
          <p:nvSpPr>
            <p:cNvPr id="61" name="Right Arrow 60">
              <a:extLst>
                <a:ext uri="{FF2B5EF4-FFF2-40B4-BE49-F238E27FC236}">
                  <a16:creationId xmlns:a16="http://schemas.microsoft.com/office/drawing/2014/main" id="{295D9D55-83DA-DC8E-7198-2EF9B5DD15DF}"/>
                </a:ext>
              </a:extLst>
            </p:cNvPr>
            <p:cNvSpPr/>
            <p:nvPr/>
          </p:nvSpPr>
          <p:spPr>
            <a:xfrm>
              <a:off x="8200045" y="1989573"/>
              <a:ext cx="279400" cy="98453"/>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BM Plex Sans" panose="020B0503050203000203" pitchFamily="34" charset="0"/>
              </a:endParaRPr>
            </a:p>
          </p:txBody>
        </p:sp>
        <p:sp>
          <p:nvSpPr>
            <p:cNvPr id="62" name="Right Arrow 61">
              <a:extLst>
                <a:ext uri="{FF2B5EF4-FFF2-40B4-BE49-F238E27FC236}">
                  <a16:creationId xmlns:a16="http://schemas.microsoft.com/office/drawing/2014/main" id="{C91A607E-EB10-E384-5C28-95106F20CB64}"/>
                </a:ext>
              </a:extLst>
            </p:cNvPr>
            <p:cNvSpPr/>
            <p:nvPr/>
          </p:nvSpPr>
          <p:spPr>
            <a:xfrm>
              <a:off x="7099998" y="1989573"/>
              <a:ext cx="279400" cy="98453"/>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BM Plex Sans" panose="020B0503050203000203" pitchFamily="34" charset="0"/>
              </a:endParaRPr>
            </a:p>
          </p:txBody>
        </p:sp>
      </p:grpSp>
      <p:sp>
        <p:nvSpPr>
          <p:cNvPr id="63" name="TextBox 62">
            <a:extLst>
              <a:ext uri="{FF2B5EF4-FFF2-40B4-BE49-F238E27FC236}">
                <a16:creationId xmlns:a16="http://schemas.microsoft.com/office/drawing/2014/main" id="{38B85E42-8830-F177-23B9-46037ABE8E1A}"/>
              </a:ext>
            </a:extLst>
          </p:cNvPr>
          <p:cNvSpPr txBox="1"/>
          <p:nvPr/>
        </p:nvSpPr>
        <p:spPr>
          <a:xfrm>
            <a:off x="1230406" y="5492596"/>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2014</a:t>
            </a:r>
            <a:endParaRPr lang="en-GB" sz="1250" b="1" dirty="0">
              <a:latin typeface="IBM Plex Sans" panose="020B0503050203000203" pitchFamily="34" charset="0"/>
            </a:endParaRPr>
          </a:p>
        </p:txBody>
      </p:sp>
      <p:sp>
        <p:nvSpPr>
          <p:cNvPr id="64" name="TextBox 63">
            <a:extLst>
              <a:ext uri="{FF2B5EF4-FFF2-40B4-BE49-F238E27FC236}">
                <a16:creationId xmlns:a16="http://schemas.microsoft.com/office/drawing/2014/main" id="{146B2ABD-C82C-C425-2409-88D6E115CDF3}"/>
              </a:ext>
            </a:extLst>
          </p:cNvPr>
          <p:cNvSpPr txBox="1"/>
          <p:nvPr/>
        </p:nvSpPr>
        <p:spPr>
          <a:xfrm>
            <a:off x="3422791" y="5521119"/>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2017</a:t>
            </a:r>
            <a:endParaRPr lang="en-GB" sz="1250" b="1" dirty="0">
              <a:latin typeface="IBM Plex Sans" panose="020B0503050203000203" pitchFamily="34" charset="0"/>
            </a:endParaRPr>
          </a:p>
        </p:txBody>
      </p:sp>
      <p:sp>
        <p:nvSpPr>
          <p:cNvPr id="66" name="TextBox 65">
            <a:extLst>
              <a:ext uri="{FF2B5EF4-FFF2-40B4-BE49-F238E27FC236}">
                <a16:creationId xmlns:a16="http://schemas.microsoft.com/office/drawing/2014/main" id="{D99811B8-5320-F315-4F0E-DA40956091CE}"/>
              </a:ext>
            </a:extLst>
          </p:cNvPr>
          <p:cNvSpPr txBox="1"/>
          <p:nvPr/>
        </p:nvSpPr>
        <p:spPr>
          <a:xfrm>
            <a:off x="8418862" y="5506833"/>
            <a:ext cx="796705" cy="284693"/>
          </a:xfrm>
          <a:prstGeom prst="rect">
            <a:avLst/>
          </a:prstGeom>
          <a:solidFill>
            <a:schemeClr val="bg1"/>
          </a:solidFill>
        </p:spPr>
        <p:txBody>
          <a:bodyPr wrap="square" rtlCol="0">
            <a:spAutoFit/>
          </a:bodyPr>
          <a:lstStyle/>
          <a:p>
            <a:r>
              <a:rPr lang="en-US" sz="1250" b="1" dirty="0">
                <a:latin typeface="IBM Plex Sans" panose="020B0503050203000203" pitchFamily="34" charset="0"/>
              </a:rPr>
              <a:t>2024</a:t>
            </a:r>
            <a:endParaRPr lang="en-GB" sz="1250" b="1" dirty="0">
              <a:latin typeface="IBM Plex Sans" panose="020B0503050203000203" pitchFamily="34" charset="0"/>
            </a:endParaRPr>
          </a:p>
        </p:txBody>
      </p:sp>
      <p:sp>
        <p:nvSpPr>
          <p:cNvPr id="47" name="Rectangle 46">
            <a:extLst>
              <a:ext uri="{FF2B5EF4-FFF2-40B4-BE49-F238E27FC236}">
                <a16:creationId xmlns:a16="http://schemas.microsoft.com/office/drawing/2014/main" id="{67F70556-135D-7782-7295-580533C04E82}"/>
              </a:ext>
            </a:extLst>
          </p:cNvPr>
          <p:cNvSpPr/>
          <p:nvPr/>
        </p:nvSpPr>
        <p:spPr>
          <a:xfrm>
            <a:off x="719999" y="5331417"/>
            <a:ext cx="318387" cy="309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F8E0228C-F6AA-43DC-F355-45B7E1942570}"/>
              </a:ext>
            </a:extLst>
          </p:cNvPr>
          <p:cNvCxnSpPr>
            <a:cxnSpLocks/>
          </p:cNvCxnSpPr>
          <p:nvPr/>
        </p:nvCxnSpPr>
        <p:spPr>
          <a:xfrm>
            <a:off x="719999" y="5470237"/>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30271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6718-C26C-96E4-D439-90372B2C503E}"/>
              </a:ext>
            </a:extLst>
          </p:cNvPr>
          <p:cNvSpPr>
            <a:spLocks noGrp="1"/>
          </p:cNvSpPr>
          <p:nvPr>
            <p:ph type="title"/>
          </p:nvPr>
        </p:nvSpPr>
        <p:spPr>
          <a:xfrm>
            <a:off x="719998" y="504000"/>
            <a:ext cx="11472001" cy="387798"/>
          </a:xfrm>
        </p:spPr>
        <p:txBody>
          <a:bodyPr/>
          <a:lstStyle/>
          <a:p>
            <a:r>
              <a:rPr lang="en-GB" dirty="0"/>
              <a:t>Country differences</a:t>
            </a:r>
            <a:br>
              <a:rPr lang="en-GB" dirty="0"/>
            </a:br>
            <a:r>
              <a:rPr lang="en-GB" dirty="0"/>
              <a:t>in terms of paying full price</a:t>
            </a:r>
            <a:endParaRPr lang="en-US" dirty="0"/>
          </a:p>
        </p:txBody>
      </p:sp>
      <p:sp>
        <p:nvSpPr>
          <p:cNvPr id="12" name="Footer Placeholder 11">
            <a:extLst>
              <a:ext uri="{FF2B5EF4-FFF2-40B4-BE49-F238E27FC236}">
                <a16:creationId xmlns:a16="http://schemas.microsoft.com/office/drawing/2014/main" id="{77EE0FFD-CA00-E96D-354F-E7C4909945BC}"/>
              </a:ext>
            </a:extLst>
          </p:cNvPr>
          <p:cNvSpPr>
            <a:spLocks noGrp="1"/>
          </p:cNvSpPr>
          <p:nvPr>
            <p:ph type="ftr" sz="quarter" idx="10"/>
          </p:nvPr>
        </p:nvSpPr>
        <p:spPr>
          <a:xfrm>
            <a:off x="719999" y="6207947"/>
            <a:ext cx="6309451" cy="622757"/>
          </a:xfrm>
        </p:spPr>
        <p:txBody>
          <a:bodyPr/>
          <a:lstStyle/>
          <a:p>
            <a:r>
              <a:rPr lang="en-GB" dirty="0"/>
              <a:t>*Prices accurate as of March/April 2024. "Median monthly price across news brands" reflects the median price of standard online news subscriptions (non-trial, non-discount) across all major news subscription providers in the country. The median price balances between high-cost premium titles and lower-cost 'freemium' offers, which can skew averages</a:t>
            </a:r>
          </a:p>
          <a:p>
            <a:r>
              <a:rPr lang="en-US" dirty="0"/>
              <a:t>**USD rounded to nearest $1 or $0.50</a:t>
            </a:r>
          </a:p>
        </p:txBody>
      </p:sp>
      <p:sp>
        <p:nvSpPr>
          <p:cNvPr id="4" name="Slide Number Placeholder 3">
            <a:extLst>
              <a:ext uri="{FF2B5EF4-FFF2-40B4-BE49-F238E27FC236}">
                <a16:creationId xmlns:a16="http://schemas.microsoft.com/office/drawing/2014/main" id="{B688D190-082F-5B99-7A92-67D6C237F9A7}"/>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28</a:t>
            </a:fld>
            <a:endParaRPr lang="en-GB" dirty="0"/>
          </a:p>
        </p:txBody>
      </p:sp>
      <p:sp>
        <p:nvSpPr>
          <p:cNvPr id="5" name="TextBox 4">
            <a:extLst>
              <a:ext uri="{FF2B5EF4-FFF2-40B4-BE49-F238E27FC236}">
                <a16:creationId xmlns:a16="http://schemas.microsoft.com/office/drawing/2014/main" id="{76815575-195B-1942-B448-9BB44CEAD356}"/>
              </a:ext>
            </a:extLst>
          </p:cNvPr>
          <p:cNvSpPr txBox="1"/>
          <p:nvPr/>
        </p:nvSpPr>
        <p:spPr>
          <a:xfrm>
            <a:off x="719999" y="5617794"/>
            <a:ext cx="7752489" cy="308033"/>
          </a:xfrm>
          <a:prstGeom prst="rect">
            <a:avLst/>
          </a:prstGeom>
          <a:noFill/>
        </p:spPr>
        <p:txBody>
          <a:bodyPr wrap="square" lIns="0" tIns="0" rIns="0" bIns="0">
            <a:spAutoFit/>
          </a:bodyPr>
          <a:lstStyle/>
          <a:p>
            <a:pPr>
              <a:lnSpc>
                <a:spcPct val="115000"/>
              </a:lnSpc>
            </a:pPr>
            <a:r>
              <a:rPr lang="en-GB" sz="900" dirty="0">
                <a:latin typeface="IBM Plex Sans" panose="020B0503050203000203" pitchFamily="34" charset="0"/>
              </a:rPr>
              <a:t>Figures reflect what people say they pay for their online news subscription compared to the full asking price for that subscription. E.g., If a person says they are paying £10/pm for their subscription, but the full advertised price is actually £15/pm, they are considered as paying less than the full price.</a:t>
            </a:r>
          </a:p>
        </p:txBody>
      </p:sp>
      <p:graphicFrame>
        <p:nvGraphicFramePr>
          <p:cNvPr id="9" name="Table 6">
            <a:extLst>
              <a:ext uri="{FF2B5EF4-FFF2-40B4-BE49-F238E27FC236}">
                <a16:creationId xmlns:a16="http://schemas.microsoft.com/office/drawing/2014/main" id="{63769CAF-04E4-D4DC-8031-D106D06C6EDE}"/>
              </a:ext>
            </a:extLst>
          </p:cNvPr>
          <p:cNvGraphicFramePr>
            <a:graphicFrameLocks noGrp="1"/>
          </p:cNvGraphicFramePr>
          <p:nvPr>
            <p:extLst>
              <p:ext uri="{D42A27DB-BD31-4B8C-83A1-F6EECF244321}">
                <p14:modId xmlns:p14="http://schemas.microsoft.com/office/powerpoint/2010/main" val="1528023770"/>
              </p:ext>
            </p:extLst>
          </p:nvPr>
        </p:nvGraphicFramePr>
        <p:xfrm>
          <a:off x="720725" y="1727740"/>
          <a:ext cx="10728000" cy="3502256"/>
        </p:xfrm>
        <a:graphic>
          <a:graphicData uri="http://schemas.openxmlformats.org/drawingml/2006/table">
            <a:tbl>
              <a:tblPr firstRow="1" bandRow="1">
                <a:tableStyleId>{21E4AEA4-8DFA-4A89-87EB-49C32662AFE0}</a:tableStyleId>
              </a:tblPr>
              <a:tblGrid>
                <a:gridCol w="432000">
                  <a:extLst>
                    <a:ext uri="{9D8B030D-6E8A-4147-A177-3AD203B41FA5}">
                      <a16:colId xmlns:a16="http://schemas.microsoft.com/office/drawing/2014/main" val="2748773489"/>
                    </a:ext>
                  </a:extLst>
                </a:gridCol>
                <a:gridCol w="1656000">
                  <a:extLst>
                    <a:ext uri="{9D8B030D-6E8A-4147-A177-3AD203B41FA5}">
                      <a16:colId xmlns:a16="http://schemas.microsoft.com/office/drawing/2014/main" val="2538609276"/>
                    </a:ext>
                  </a:extLst>
                </a:gridCol>
                <a:gridCol w="2520000">
                  <a:extLst>
                    <a:ext uri="{9D8B030D-6E8A-4147-A177-3AD203B41FA5}">
                      <a16:colId xmlns:a16="http://schemas.microsoft.com/office/drawing/2014/main" val="2424662028"/>
                    </a:ext>
                  </a:extLst>
                </a:gridCol>
                <a:gridCol w="2520000">
                  <a:extLst>
                    <a:ext uri="{9D8B030D-6E8A-4147-A177-3AD203B41FA5}">
                      <a16:colId xmlns:a16="http://schemas.microsoft.com/office/drawing/2014/main" val="1046353230"/>
                    </a:ext>
                  </a:extLst>
                </a:gridCol>
                <a:gridCol w="3600000">
                  <a:extLst>
                    <a:ext uri="{9D8B030D-6E8A-4147-A177-3AD203B41FA5}">
                      <a16:colId xmlns:a16="http://schemas.microsoft.com/office/drawing/2014/main" val="115141316"/>
                    </a:ext>
                  </a:extLst>
                </a:gridCol>
              </a:tblGrid>
              <a:tr h="568388">
                <a:tc>
                  <a:txBody>
                    <a:bodyPr/>
                    <a:lstStyle/>
                    <a:p>
                      <a:endParaRPr lang="en-US" sz="1000" b="0" i="0" dirty="0">
                        <a:solidFill>
                          <a:schemeClr val="tx1"/>
                        </a:solidFill>
                        <a:latin typeface="IBM Plex Sans" panose="020B0503050203000203" pitchFamily="34" charset="77"/>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chemeClr val="tx1"/>
                          </a:solidFill>
                          <a:latin typeface="IBM Plex Sans" panose="020B0503050203000203" pitchFamily="34" charset="77"/>
                        </a:rPr>
                        <a:t>Country</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chemeClr val="tx1"/>
                          </a:solidFill>
                          <a:latin typeface="IBM Plex Sans" panose="020B0503050203000203" pitchFamily="34" charset="77"/>
                        </a:rPr>
                        <a:t>Median cross-brand monthly price*</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chemeClr val="tx1"/>
                          </a:solidFill>
                          <a:latin typeface="IBM Plex Sans" panose="020B0503050203000203" pitchFamily="34" charset="77"/>
                        </a:rPr>
                        <a:t>Median price in $USD**</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0" i="0" dirty="0">
                          <a:solidFill>
                            <a:schemeClr val="tx1"/>
                          </a:solidFill>
                          <a:latin typeface="IBM Plex Sans" panose="020B0503050203000203" pitchFamily="34" charset="77"/>
                        </a:rPr>
                        <a:t>Proportion paying less than full price for their subscription</a:t>
                      </a: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218622"/>
                  </a:ext>
                </a:extLst>
              </a:tr>
              <a:tr h="488978">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Poland</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36.5zł</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8237722"/>
                  </a:ext>
                </a:extLst>
              </a:tr>
              <a:tr h="488978">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USA</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$16 USD</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$16</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651802"/>
                  </a:ext>
                </a:extLst>
              </a:tr>
              <a:tr h="488978">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UK</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£11.50</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$14.50</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808936"/>
                  </a:ext>
                </a:extLst>
              </a:tr>
              <a:tr h="488978">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Norway</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279 NOK</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$25.50</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290077"/>
                  </a:ext>
                </a:extLst>
              </a:tr>
              <a:tr h="488978">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Denmark</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DKK 99</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$14</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7894721"/>
                  </a:ext>
                </a:extLst>
              </a:tr>
              <a:tr h="488978">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France</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€12</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i="0" u="none" strike="noStrike" dirty="0">
                          <a:solidFill>
                            <a:schemeClr val="tx1"/>
                          </a:solidFill>
                          <a:effectLst/>
                          <a:latin typeface="IBM Plex Sans" panose="020B0503050203000203" pitchFamily="34" charset="77"/>
                        </a:rPr>
                        <a:t>$13</a:t>
                      </a: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0" i="0" u="none" strike="noStrike" dirty="0">
                        <a:solidFill>
                          <a:schemeClr val="tx1"/>
                        </a:solidFill>
                        <a:effectLst/>
                        <a:latin typeface="IBM Plex Sans" panose="020B0503050203000203" pitchFamily="34" charset="77"/>
                      </a:endParaRPr>
                    </a:p>
                  </a:txBody>
                  <a:tcPr marL="0" marR="0" marT="0" marB="0"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685289"/>
                  </a:ext>
                </a:extLst>
              </a:tr>
            </a:tbl>
          </a:graphicData>
        </a:graphic>
      </p:graphicFrame>
      <p:grpSp>
        <p:nvGrpSpPr>
          <p:cNvPr id="26" name="Group 25">
            <a:extLst>
              <a:ext uri="{FF2B5EF4-FFF2-40B4-BE49-F238E27FC236}">
                <a16:creationId xmlns:a16="http://schemas.microsoft.com/office/drawing/2014/main" id="{730E362A-853B-E748-9266-D6FFAB445B42}"/>
              </a:ext>
            </a:extLst>
          </p:cNvPr>
          <p:cNvGrpSpPr/>
          <p:nvPr/>
        </p:nvGrpSpPr>
        <p:grpSpPr>
          <a:xfrm>
            <a:off x="7858183" y="2392783"/>
            <a:ext cx="3598578" cy="288000"/>
            <a:chOff x="7858183" y="2889901"/>
            <a:chExt cx="3598578" cy="216000"/>
          </a:xfrm>
        </p:grpSpPr>
        <p:sp>
          <p:nvSpPr>
            <p:cNvPr id="18" name="Rectangle 17">
              <a:extLst>
                <a:ext uri="{FF2B5EF4-FFF2-40B4-BE49-F238E27FC236}">
                  <a16:creationId xmlns:a16="http://schemas.microsoft.com/office/drawing/2014/main" id="{CA5A8225-AC5C-BF91-9E2B-6CBB486D1E45}"/>
                </a:ext>
              </a:extLst>
            </p:cNvPr>
            <p:cNvSpPr/>
            <p:nvPr/>
          </p:nvSpPr>
          <p:spPr>
            <a:xfrm>
              <a:off x="7858183" y="2889901"/>
              <a:ext cx="3598578" cy="2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Ins="36000" rtlCol="0" anchor="ctr"/>
            <a:lstStyle/>
            <a:p>
              <a:pPr algn="ctr"/>
              <a:endParaRPr lang="en-US"/>
            </a:p>
          </p:txBody>
        </p:sp>
        <p:sp>
          <p:nvSpPr>
            <p:cNvPr id="10" name="Rectangle 9">
              <a:extLst>
                <a:ext uri="{FF2B5EF4-FFF2-40B4-BE49-F238E27FC236}">
                  <a16:creationId xmlns:a16="http://schemas.microsoft.com/office/drawing/2014/main" id="{7E41FC4F-EB6B-7EA4-EE79-81BEE29DDD2A}"/>
                </a:ext>
              </a:extLst>
            </p:cNvPr>
            <p:cNvSpPr/>
            <p:nvPr/>
          </p:nvSpPr>
          <p:spPr>
            <a:xfrm>
              <a:off x="7858183" y="2889901"/>
              <a:ext cx="2806891"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0" rIns="36000" bIns="0" rtlCol="0" anchor="ctr"/>
            <a:lstStyle/>
            <a:p>
              <a:pPr algn="r"/>
              <a:r>
                <a:rPr lang="en-US" sz="1000" dirty="0">
                  <a:latin typeface="IBM Plex Sans" panose="020B0503050203000203" pitchFamily="34" charset="0"/>
                </a:rPr>
                <a:t>78%</a:t>
              </a:r>
            </a:p>
          </p:txBody>
        </p:sp>
      </p:grpSp>
      <p:grpSp>
        <p:nvGrpSpPr>
          <p:cNvPr id="27" name="Group 26">
            <a:extLst>
              <a:ext uri="{FF2B5EF4-FFF2-40B4-BE49-F238E27FC236}">
                <a16:creationId xmlns:a16="http://schemas.microsoft.com/office/drawing/2014/main" id="{D2E21222-28EC-452F-2CCF-416BA8BA721B}"/>
              </a:ext>
            </a:extLst>
          </p:cNvPr>
          <p:cNvGrpSpPr/>
          <p:nvPr/>
        </p:nvGrpSpPr>
        <p:grpSpPr>
          <a:xfrm>
            <a:off x="7858183" y="2878270"/>
            <a:ext cx="3598578" cy="288000"/>
            <a:chOff x="7858183" y="3285225"/>
            <a:chExt cx="3598578" cy="216000"/>
          </a:xfrm>
        </p:grpSpPr>
        <p:sp>
          <p:nvSpPr>
            <p:cNvPr id="20" name="Rectangle 19">
              <a:extLst>
                <a:ext uri="{FF2B5EF4-FFF2-40B4-BE49-F238E27FC236}">
                  <a16:creationId xmlns:a16="http://schemas.microsoft.com/office/drawing/2014/main" id="{72558CB1-2D2C-5776-A7F2-CC69E9693762}"/>
                </a:ext>
              </a:extLst>
            </p:cNvPr>
            <p:cNvSpPr/>
            <p:nvPr/>
          </p:nvSpPr>
          <p:spPr>
            <a:xfrm>
              <a:off x="7858183" y="3285225"/>
              <a:ext cx="3598578" cy="2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Ins="36000" rtlCol="0" anchor="ctr"/>
            <a:lstStyle/>
            <a:p>
              <a:pPr algn="ctr"/>
              <a:endParaRPr lang="en-US"/>
            </a:p>
          </p:txBody>
        </p:sp>
        <p:sp>
          <p:nvSpPr>
            <p:cNvPr id="11" name="Rectangle 10">
              <a:extLst>
                <a:ext uri="{FF2B5EF4-FFF2-40B4-BE49-F238E27FC236}">
                  <a16:creationId xmlns:a16="http://schemas.microsoft.com/office/drawing/2014/main" id="{B2DBA8BC-BA87-EB99-CD11-FAE810D2C830}"/>
                </a:ext>
              </a:extLst>
            </p:cNvPr>
            <p:cNvSpPr/>
            <p:nvPr/>
          </p:nvSpPr>
          <p:spPr>
            <a:xfrm>
              <a:off x="7858183" y="3285225"/>
              <a:ext cx="1655346"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0" rIns="36000" bIns="0" rtlCol="0" anchor="ctr"/>
            <a:lstStyle/>
            <a:p>
              <a:pPr algn="r"/>
              <a:r>
                <a:rPr lang="en-US" sz="1000" dirty="0">
                  <a:latin typeface="IBM Plex Sans" panose="020B0503050203000203" pitchFamily="34" charset="0"/>
                </a:rPr>
                <a:t>46%</a:t>
              </a:r>
            </a:p>
          </p:txBody>
        </p:sp>
      </p:grpSp>
      <p:grpSp>
        <p:nvGrpSpPr>
          <p:cNvPr id="28" name="Group 27">
            <a:extLst>
              <a:ext uri="{FF2B5EF4-FFF2-40B4-BE49-F238E27FC236}">
                <a16:creationId xmlns:a16="http://schemas.microsoft.com/office/drawing/2014/main" id="{AC74FBAE-89F5-E1F9-1568-446F3CD930E1}"/>
              </a:ext>
            </a:extLst>
          </p:cNvPr>
          <p:cNvGrpSpPr/>
          <p:nvPr/>
        </p:nvGrpSpPr>
        <p:grpSpPr>
          <a:xfrm>
            <a:off x="7858183" y="3363757"/>
            <a:ext cx="3598578" cy="288000"/>
            <a:chOff x="7858183" y="3680549"/>
            <a:chExt cx="3598578" cy="216000"/>
          </a:xfrm>
        </p:grpSpPr>
        <p:sp>
          <p:nvSpPr>
            <p:cNvPr id="21" name="Rectangle 20">
              <a:extLst>
                <a:ext uri="{FF2B5EF4-FFF2-40B4-BE49-F238E27FC236}">
                  <a16:creationId xmlns:a16="http://schemas.microsoft.com/office/drawing/2014/main" id="{7504C624-8F71-A704-059F-3D2CB0054D57}"/>
                </a:ext>
              </a:extLst>
            </p:cNvPr>
            <p:cNvSpPr/>
            <p:nvPr/>
          </p:nvSpPr>
          <p:spPr>
            <a:xfrm>
              <a:off x="7858183" y="3680549"/>
              <a:ext cx="3598578" cy="2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Ins="36000" rtlCol="0" anchor="ctr"/>
            <a:lstStyle/>
            <a:p>
              <a:pPr algn="ctr"/>
              <a:endParaRPr lang="en-US"/>
            </a:p>
          </p:txBody>
        </p:sp>
        <p:sp>
          <p:nvSpPr>
            <p:cNvPr id="13" name="Rectangle 12">
              <a:extLst>
                <a:ext uri="{FF2B5EF4-FFF2-40B4-BE49-F238E27FC236}">
                  <a16:creationId xmlns:a16="http://schemas.microsoft.com/office/drawing/2014/main" id="{3057C288-0FD5-5B60-2190-A15A3FBD5913}"/>
                </a:ext>
              </a:extLst>
            </p:cNvPr>
            <p:cNvSpPr/>
            <p:nvPr/>
          </p:nvSpPr>
          <p:spPr>
            <a:xfrm>
              <a:off x="7858183" y="3680549"/>
              <a:ext cx="1494000"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0" rIns="36000" bIns="0" rtlCol="0" anchor="ctr"/>
            <a:lstStyle/>
            <a:p>
              <a:pPr algn="r"/>
              <a:r>
                <a:rPr lang="en-US" sz="1000" dirty="0">
                  <a:latin typeface="IBM Plex Sans" panose="020B0503050203000203" pitchFamily="34" charset="0"/>
                </a:rPr>
                <a:t>41%</a:t>
              </a:r>
            </a:p>
          </p:txBody>
        </p:sp>
      </p:grpSp>
      <p:grpSp>
        <p:nvGrpSpPr>
          <p:cNvPr id="29" name="Group 28">
            <a:extLst>
              <a:ext uri="{FF2B5EF4-FFF2-40B4-BE49-F238E27FC236}">
                <a16:creationId xmlns:a16="http://schemas.microsoft.com/office/drawing/2014/main" id="{9588EA40-129F-22E5-28FC-9119D6610A7A}"/>
              </a:ext>
            </a:extLst>
          </p:cNvPr>
          <p:cNvGrpSpPr/>
          <p:nvPr/>
        </p:nvGrpSpPr>
        <p:grpSpPr>
          <a:xfrm>
            <a:off x="7858183" y="3849244"/>
            <a:ext cx="3598578" cy="288000"/>
            <a:chOff x="7858183" y="4075873"/>
            <a:chExt cx="3598578" cy="216000"/>
          </a:xfrm>
        </p:grpSpPr>
        <p:sp>
          <p:nvSpPr>
            <p:cNvPr id="22" name="Rectangle 21">
              <a:extLst>
                <a:ext uri="{FF2B5EF4-FFF2-40B4-BE49-F238E27FC236}">
                  <a16:creationId xmlns:a16="http://schemas.microsoft.com/office/drawing/2014/main" id="{CC3B7C3B-B2CB-405C-FB0A-DA4DAD9DA6EB}"/>
                </a:ext>
              </a:extLst>
            </p:cNvPr>
            <p:cNvSpPr/>
            <p:nvPr/>
          </p:nvSpPr>
          <p:spPr>
            <a:xfrm>
              <a:off x="7858183" y="4075873"/>
              <a:ext cx="3598578" cy="2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Ins="36000" rtlCol="0" anchor="ctr"/>
            <a:lstStyle/>
            <a:p>
              <a:pPr algn="ctr"/>
              <a:endParaRPr lang="en-US"/>
            </a:p>
          </p:txBody>
        </p:sp>
        <p:sp>
          <p:nvSpPr>
            <p:cNvPr id="14" name="Rectangle 13">
              <a:extLst>
                <a:ext uri="{FF2B5EF4-FFF2-40B4-BE49-F238E27FC236}">
                  <a16:creationId xmlns:a16="http://schemas.microsoft.com/office/drawing/2014/main" id="{A9734650-4ECD-DA7C-AD50-EDB62F7B81EE}"/>
                </a:ext>
              </a:extLst>
            </p:cNvPr>
            <p:cNvSpPr/>
            <p:nvPr/>
          </p:nvSpPr>
          <p:spPr>
            <a:xfrm>
              <a:off x="7858183" y="4075873"/>
              <a:ext cx="1367460"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0" rIns="36000" bIns="0" rtlCol="0" anchor="ctr"/>
            <a:lstStyle/>
            <a:p>
              <a:pPr algn="r"/>
              <a:r>
                <a:rPr lang="en-US" sz="1000" dirty="0">
                  <a:latin typeface="IBM Plex Sans" panose="020B0503050203000203" pitchFamily="34" charset="0"/>
                </a:rPr>
                <a:t>38%</a:t>
              </a:r>
            </a:p>
          </p:txBody>
        </p:sp>
      </p:grpSp>
      <p:grpSp>
        <p:nvGrpSpPr>
          <p:cNvPr id="30" name="Group 29">
            <a:extLst>
              <a:ext uri="{FF2B5EF4-FFF2-40B4-BE49-F238E27FC236}">
                <a16:creationId xmlns:a16="http://schemas.microsoft.com/office/drawing/2014/main" id="{CCD4F518-88FA-CA90-2CFD-C34FCA325F01}"/>
              </a:ext>
            </a:extLst>
          </p:cNvPr>
          <p:cNvGrpSpPr/>
          <p:nvPr/>
        </p:nvGrpSpPr>
        <p:grpSpPr>
          <a:xfrm>
            <a:off x="7858183" y="4334731"/>
            <a:ext cx="3598578" cy="288000"/>
            <a:chOff x="7858183" y="4471197"/>
            <a:chExt cx="3598578" cy="216000"/>
          </a:xfrm>
        </p:grpSpPr>
        <p:sp>
          <p:nvSpPr>
            <p:cNvPr id="23" name="Rectangle 22">
              <a:extLst>
                <a:ext uri="{FF2B5EF4-FFF2-40B4-BE49-F238E27FC236}">
                  <a16:creationId xmlns:a16="http://schemas.microsoft.com/office/drawing/2014/main" id="{5CF665CA-E54E-AC73-B12B-80E23FB32E0B}"/>
                </a:ext>
              </a:extLst>
            </p:cNvPr>
            <p:cNvSpPr/>
            <p:nvPr/>
          </p:nvSpPr>
          <p:spPr>
            <a:xfrm>
              <a:off x="7858183" y="4471197"/>
              <a:ext cx="3598578" cy="2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Ins="36000" rtlCol="0" anchor="ctr"/>
            <a:lstStyle/>
            <a:p>
              <a:pPr algn="ctr"/>
              <a:endParaRPr lang="en-US"/>
            </a:p>
          </p:txBody>
        </p:sp>
        <p:sp>
          <p:nvSpPr>
            <p:cNvPr id="15" name="Rectangle 14">
              <a:extLst>
                <a:ext uri="{FF2B5EF4-FFF2-40B4-BE49-F238E27FC236}">
                  <a16:creationId xmlns:a16="http://schemas.microsoft.com/office/drawing/2014/main" id="{93ADE064-A69D-9476-978F-07D0AF6CDF76}"/>
                </a:ext>
              </a:extLst>
            </p:cNvPr>
            <p:cNvSpPr/>
            <p:nvPr/>
          </p:nvSpPr>
          <p:spPr>
            <a:xfrm>
              <a:off x="7858183" y="4471197"/>
              <a:ext cx="899645"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0" rIns="36000" bIns="0" rtlCol="0" anchor="ctr"/>
            <a:lstStyle/>
            <a:p>
              <a:pPr algn="r"/>
              <a:r>
                <a:rPr lang="en-US" sz="1000" dirty="0">
                  <a:latin typeface="IBM Plex Sans" panose="020B0503050203000203" pitchFamily="34" charset="0"/>
                </a:rPr>
                <a:t>25%</a:t>
              </a:r>
            </a:p>
          </p:txBody>
        </p:sp>
      </p:grpSp>
      <p:grpSp>
        <p:nvGrpSpPr>
          <p:cNvPr id="31" name="Group 30">
            <a:extLst>
              <a:ext uri="{FF2B5EF4-FFF2-40B4-BE49-F238E27FC236}">
                <a16:creationId xmlns:a16="http://schemas.microsoft.com/office/drawing/2014/main" id="{3F84C701-E030-7BDC-ED27-D8BE7E879E49}"/>
              </a:ext>
            </a:extLst>
          </p:cNvPr>
          <p:cNvGrpSpPr/>
          <p:nvPr/>
        </p:nvGrpSpPr>
        <p:grpSpPr>
          <a:xfrm>
            <a:off x="7858183" y="4820219"/>
            <a:ext cx="3598578" cy="288000"/>
            <a:chOff x="7858183" y="4866519"/>
            <a:chExt cx="3598578" cy="216000"/>
          </a:xfrm>
        </p:grpSpPr>
        <p:sp>
          <p:nvSpPr>
            <p:cNvPr id="24" name="Rectangle 23">
              <a:extLst>
                <a:ext uri="{FF2B5EF4-FFF2-40B4-BE49-F238E27FC236}">
                  <a16:creationId xmlns:a16="http://schemas.microsoft.com/office/drawing/2014/main" id="{D82DC46C-1B77-585E-D260-E3B4EEAF2D41}"/>
                </a:ext>
              </a:extLst>
            </p:cNvPr>
            <p:cNvSpPr/>
            <p:nvPr/>
          </p:nvSpPr>
          <p:spPr>
            <a:xfrm>
              <a:off x="7858183" y="4866519"/>
              <a:ext cx="3598578" cy="216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Ins="36000" rtlCol="0" anchor="ctr"/>
            <a:lstStyle/>
            <a:p>
              <a:pPr algn="ctr"/>
              <a:endParaRPr lang="en-US"/>
            </a:p>
          </p:txBody>
        </p:sp>
        <p:sp>
          <p:nvSpPr>
            <p:cNvPr id="17" name="Rectangle 16">
              <a:extLst>
                <a:ext uri="{FF2B5EF4-FFF2-40B4-BE49-F238E27FC236}">
                  <a16:creationId xmlns:a16="http://schemas.microsoft.com/office/drawing/2014/main" id="{0BBD9F22-61DA-89E4-B658-5D1CA730CB4A}"/>
                </a:ext>
              </a:extLst>
            </p:cNvPr>
            <p:cNvSpPr/>
            <p:nvPr/>
          </p:nvSpPr>
          <p:spPr>
            <a:xfrm>
              <a:off x="7858183" y="4866519"/>
              <a:ext cx="755701" cy="21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tIns="0" rIns="36000" bIns="0" rtlCol="0" anchor="ctr"/>
            <a:lstStyle/>
            <a:p>
              <a:pPr algn="r"/>
              <a:r>
                <a:rPr lang="en-US" sz="1000" dirty="0">
                  <a:latin typeface="IBM Plex Sans" panose="020B0503050203000203" pitchFamily="34" charset="0"/>
                </a:rPr>
                <a:t>21%</a:t>
              </a:r>
            </a:p>
          </p:txBody>
        </p:sp>
      </p:grpSp>
      <p:pic>
        <p:nvPicPr>
          <p:cNvPr id="33" name="Picture 32">
            <a:extLst>
              <a:ext uri="{FF2B5EF4-FFF2-40B4-BE49-F238E27FC236}">
                <a16:creationId xmlns:a16="http://schemas.microsoft.com/office/drawing/2014/main" id="{5FD44592-A7EA-A16B-2A1D-A1E176F403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0725" y="4819411"/>
            <a:ext cx="288000" cy="288000"/>
          </a:xfrm>
          <a:prstGeom prst="rect">
            <a:avLst/>
          </a:prstGeom>
        </p:spPr>
      </p:pic>
      <p:pic>
        <p:nvPicPr>
          <p:cNvPr id="35" name="Picture 34">
            <a:extLst>
              <a:ext uri="{FF2B5EF4-FFF2-40B4-BE49-F238E27FC236}">
                <a16:creationId xmlns:a16="http://schemas.microsoft.com/office/drawing/2014/main" id="{48701AC9-39FF-CB0A-9EB1-DB03A0D03C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0725" y="4334087"/>
            <a:ext cx="288000" cy="288000"/>
          </a:xfrm>
          <a:prstGeom prst="rect">
            <a:avLst/>
          </a:prstGeom>
        </p:spPr>
      </p:pic>
      <p:pic>
        <p:nvPicPr>
          <p:cNvPr id="37" name="Picture 36">
            <a:extLst>
              <a:ext uri="{FF2B5EF4-FFF2-40B4-BE49-F238E27FC236}">
                <a16:creationId xmlns:a16="http://schemas.microsoft.com/office/drawing/2014/main" id="{FD9FFD87-4C76-BFA7-1305-997AE44BB8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0725" y="3848761"/>
            <a:ext cx="288000" cy="288000"/>
          </a:xfrm>
          <a:prstGeom prst="rect">
            <a:avLst/>
          </a:prstGeom>
        </p:spPr>
      </p:pic>
      <p:pic>
        <p:nvPicPr>
          <p:cNvPr id="39" name="Picture 38">
            <a:extLst>
              <a:ext uri="{FF2B5EF4-FFF2-40B4-BE49-F238E27FC236}">
                <a16:creationId xmlns:a16="http://schemas.microsoft.com/office/drawing/2014/main" id="{F26FE49D-8582-8453-2771-0E1198CBA3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0725" y="2392783"/>
            <a:ext cx="288000" cy="288000"/>
          </a:xfrm>
          <a:prstGeom prst="rect">
            <a:avLst/>
          </a:prstGeom>
        </p:spPr>
      </p:pic>
      <p:pic>
        <p:nvPicPr>
          <p:cNvPr id="40" name="Picture 39">
            <a:extLst>
              <a:ext uri="{FF2B5EF4-FFF2-40B4-BE49-F238E27FC236}">
                <a16:creationId xmlns:a16="http://schemas.microsoft.com/office/drawing/2014/main" id="{2F4EB51A-B632-CB2E-C050-9CF0F41863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0725" y="2878109"/>
            <a:ext cx="288000" cy="288000"/>
          </a:xfrm>
          <a:prstGeom prst="rect">
            <a:avLst/>
          </a:prstGeom>
        </p:spPr>
      </p:pic>
      <p:pic>
        <p:nvPicPr>
          <p:cNvPr id="41" name="Picture 40">
            <a:extLst>
              <a:ext uri="{FF2B5EF4-FFF2-40B4-BE49-F238E27FC236}">
                <a16:creationId xmlns:a16="http://schemas.microsoft.com/office/drawing/2014/main" id="{4A69D9D4-55BB-E3BF-761C-39E43E21E2C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0725" y="3363435"/>
            <a:ext cx="288000" cy="288000"/>
          </a:xfrm>
          <a:prstGeom prst="rect">
            <a:avLst/>
          </a:prstGeom>
        </p:spPr>
      </p:pic>
    </p:spTree>
    <p:extLst>
      <p:ext uri="{BB962C8B-B14F-4D97-AF65-F5344CB8AC3E}">
        <p14:creationId xmlns:p14="http://schemas.microsoft.com/office/powerpoint/2010/main" val="209657146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1168686"/>
            <a:ext cx="5469060" cy="1495794"/>
          </a:xfrm>
        </p:spPr>
        <p:txBody>
          <a:bodyPr anchor="ctr"/>
          <a:lstStyle/>
          <a:p>
            <a:r>
              <a:rPr lang="en-US" dirty="0"/>
              <a:t>The engagement </a:t>
            </a:r>
            <a:br>
              <a:rPr lang="en-US" dirty="0"/>
            </a:br>
            <a:r>
              <a:rPr lang="en-US" dirty="0"/>
              <a:t>challenge</a:t>
            </a:r>
          </a:p>
        </p:txBody>
      </p:sp>
    </p:spTree>
    <p:extLst>
      <p:ext uri="{BB962C8B-B14F-4D97-AF65-F5344CB8AC3E}">
        <p14:creationId xmlns:p14="http://schemas.microsoft.com/office/powerpoint/2010/main" val="311448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60057B45-20B1-C64E-9B26-E662F857417C}"/>
              </a:ext>
            </a:extLst>
          </p:cNvPr>
          <p:cNvGraphicFramePr>
            <a:graphicFrameLocks noGrp="1"/>
          </p:cNvGraphicFramePr>
          <p:nvPr>
            <p:extLst>
              <p:ext uri="{D42A27DB-BD31-4B8C-83A1-F6EECF244321}">
                <p14:modId xmlns:p14="http://schemas.microsoft.com/office/powerpoint/2010/main" val="954686488"/>
              </p:ext>
            </p:extLst>
          </p:nvPr>
        </p:nvGraphicFramePr>
        <p:xfrm>
          <a:off x="720000" y="1474376"/>
          <a:ext cx="3420000" cy="4012179"/>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3642412165"/>
                    </a:ext>
                  </a:extLst>
                </a:gridCol>
                <a:gridCol w="855000">
                  <a:extLst>
                    <a:ext uri="{9D8B030D-6E8A-4147-A177-3AD203B41FA5}">
                      <a16:colId xmlns:a16="http://schemas.microsoft.com/office/drawing/2014/main" val="1143536602"/>
                    </a:ext>
                  </a:extLst>
                </a:gridCol>
                <a:gridCol w="855000">
                  <a:extLst>
                    <a:ext uri="{9D8B030D-6E8A-4147-A177-3AD203B41FA5}">
                      <a16:colId xmlns:a16="http://schemas.microsoft.com/office/drawing/2014/main" val="3678412951"/>
                    </a:ext>
                  </a:extLst>
                </a:gridCol>
                <a:gridCol w="855000">
                  <a:extLst>
                    <a:ext uri="{9D8B030D-6E8A-4147-A177-3AD203B41FA5}">
                      <a16:colId xmlns:a16="http://schemas.microsoft.com/office/drawing/2014/main" val="296946925"/>
                    </a:ext>
                  </a:extLst>
                </a:gridCol>
              </a:tblGrid>
              <a:tr h="221667">
                <a:tc>
                  <a:txBody>
                    <a:bodyPr/>
                    <a:lstStyle/>
                    <a:p>
                      <a:r>
                        <a:rPr lang="en-US" sz="800" b="0" i="0" dirty="0">
                          <a:solidFill>
                            <a:schemeClr val="tx2"/>
                          </a:solidFill>
                          <a:latin typeface="IBM Plex Sans" panose="020B0503050203000203" pitchFamily="34" charset="77"/>
                        </a:rPr>
                        <a:t>Country</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i="0">
                          <a:solidFill>
                            <a:schemeClr val="tx2"/>
                          </a:solidFill>
                          <a:latin typeface="IBM Plex Sans" panose="020B0503050203000203" pitchFamily="34" charset="77"/>
                        </a:rPr>
                        <a:t>Sample Size</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i="0" dirty="0">
                          <a:solidFill>
                            <a:schemeClr val="tx2"/>
                          </a:solidFill>
                          <a:latin typeface="IBM Plex Sans" panose="020B0503050203000203" pitchFamily="34" charset="77"/>
                        </a:rPr>
                        <a:t>Population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i="0" dirty="0">
                          <a:solidFill>
                            <a:schemeClr val="tx2"/>
                          </a:solidFill>
                          <a:latin typeface="IBM Plex Sans" panose="020B0503050203000203" pitchFamily="34" charset="77"/>
                        </a:rPr>
                        <a:t>Internet Penetration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10733696"/>
                  </a:ext>
                </a:extLst>
              </a:tr>
              <a:tr h="221667">
                <a:tc>
                  <a:txBody>
                    <a:bodyPr/>
                    <a:lstStyle/>
                    <a:p>
                      <a:r>
                        <a:rPr lang="en-US" sz="800" b="0" i="0" dirty="0">
                          <a:solidFill>
                            <a:schemeClr val="bg1"/>
                          </a:solidFill>
                          <a:latin typeface="IBM Plex Sans" panose="020B0503050203000203" pitchFamily="34" charset="77"/>
                        </a:rPr>
                        <a:t>Europe</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21445579"/>
                  </a:ext>
                </a:extLst>
              </a:tr>
              <a:tr h="221667">
                <a:tc>
                  <a:txBody>
                    <a:bodyPr/>
                    <a:lstStyle/>
                    <a:p>
                      <a:r>
                        <a:rPr lang="en-US" sz="800" b="0" i="0" dirty="0">
                          <a:solidFill>
                            <a:schemeClr val="tx2"/>
                          </a:solidFill>
                          <a:latin typeface="IBM Plex Sans" panose="020B0503050203000203" pitchFamily="34" charset="77"/>
                        </a:rPr>
                        <a:t>UK</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2,017</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68m</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95%</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251565"/>
                  </a:ext>
                </a:extLst>
              </a:tr>
              <a:tr h="221667">
                <a:tc>
                  <a:txBody>
                    <a:bodyPr/>
                    <a:lstStyle/>
                    <a:p>
                      <a:r>
                        <a:rPr lang="en-US" sz="800" b="0" i="0" dirty="0">
                          <a:solidFill>
                            <a:schemeClr val="tx2"/>
                          </a:solidFill>
                          <a:latin typeface="IBM Plex Sans" panose="020B0503050203000203" pitchFamily="34" charset="77"/>
                        </a:rPr>
                        <a:t>Austria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2,015</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9.1m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88%</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900789"/>
                  </a:ext>
                </a:extLst>
              </a:tr>
              <a:tr h="221667">
                <a:tc>
                  <a:txBody>
                    <a:bodyPr/>
                    <a:lstStyle/>
                    <a:p>
                      <a:r>
                        <a:rPr lang="en-US" sz="800" b="0" i="0" dirty="0">
                          <a:solidFill>
                            <a:schemeClr val="tx2"/>
                          </a:solidFill>
                          <a:latin typeface="IBM Plex Sans" panose="020B0503050203000203" pitchFamily="34" charset="77"/>
                        </a:rPr>
                        <a:t>Belgium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2,050</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11.7m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76063"/>
                  </a:ext>
                </a:extLst>
              </a:tr>
              <a:tr h="221667">
                <a:tc>
                  <a:txBody>
                    <a:bodyPr/>
                    <a:lstStyle/>
                    <a:p>
                      <a:r>
                        <a:rPr lang="en-US" sz="800" b="0" i="0">
                          <a:solidFill>
                            <a:schemeClr val="tx2"/>
                          </a:solidFill>
                          <a:latin typeface="IBM Plex Sans" panose="020B0503050203000203" pitchFamily="34" charset="77"/>
                        </a:rPr>
                        <a:t>Bulgaria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2,027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6.9m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70%</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430289"/>
                  </a:ext>
                </a:extLst>
              </a:tr>
              <a:tr h="221667">
                <a:tc>
                  <a:txBody>
                    <a:bodyPr/>
                    <a:lstStyle/>
                    <a:p>
                      <a:r>
                        <a:rPr lang="en-US" sz="800" b="0" i="0">
                          <a:solidFill>
                            <a:schemeClr val="tx2"/>
                          </a:solidFill>
                          <a:latin typeface="IBM Plex Sans" panose="020B0503050203000203" pitchFamily="34" charset="77"/>
                        </a:rPr>
                        <a:t>Croatia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2,007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4m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70508"/>
                  </a:ext>
                </a:extLst>
              </a:tr>
              <a:tr h="221667">
                <a:tc>
                  <a:txBody>
                    <a:bodyPr/>
                    <a:lstStyle/>
                    <a:p>
                      <a:r>
                        <a:rPr lang="en-US" sz="800" b="0" i="0">
                          <a:solidFill>
                            <a:schemeClr val="tx2"/>
                          </a:solidFill>
                          <a:latin typeface="IBM Plex Sans" panose="020B0503050203000203" pitchFamily="34" charset="77"/>
                        </a:rPr>
                        <a:t>Czech Republic</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2,009</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10.7m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228723"/>
                  </a:ext>
                </a:extLst>
              </a:tr>
              <a:tr h="221667">
                <a:tc>
                  <a:txBody>
                    <a:bodyPr/>
                    <a:lstStyle/>
                    <a:p>
                      <a:r>
                        <a:rPr lang="en-US" sz="800" b="0" i="0">
                          <a:solidFill>
                            <a:schemeClr val="tx2"/>
                          </a:solidFill>
                          <a:latin typeface="IBM Plex Sans" panose="020B0503050203000203" pitchFamily="34" charset="77"/>
                        </a:rPr>
                        <a:t>Denmark</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2,011</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5.8m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98%</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7078"/>
                  </a:ext>
                </a:extLst>
              </a:tr>
              <a:tr h="221667">
                <a:tc>
                  <a:txBody>
                    <a:bodyPr/>
                    <a:lstStyle/>
                    <a:p>
                      <a:r>
                        <a:rPr lang="en-US" sz="800" b="0" i="0">
                          <a:solidFill>
                            <a:schemeClr val="tx2"/>
                          </a:solidFill>
                          <a:latin typeface="IBM Plex Sans" panose="020B0503050203000203" pitchFamily="34" charset="77"/>
                        </a:rPr>
                        <a:t>Finland</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2,015</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5.6m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94%</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079218"/>
                  </a:ext>
                </a:extLst>
              </a:tr>
              <a:tr h="221667">
                <a:tc>
                  <a:txBody>
                    <a:bodyPr/>
                    <a:lstStyle/>
                    <a:p>
                      <a:r>
                        <a:rPr lang="en-US" sz="800" b="0" i="0">
                          <a:solidFill>
                            <a:schemeClr val="tx2"/>
                          </a:solidFill>
                          <a:latin typeface="IBM Plex Sans" panose="020B0503050203000203" pitchFamily="34" charset="77"/>
                        </a:rPr>
                        <a:t>France</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2,010</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66m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530937"/>
                  </a:ext>
                </a:extLst>
              </a:tr>
              <a:tr h="221667">
                <a:tc>
                  <a:txBody>
                    <a:bodyPr/>
                    <a:lstStyle/>
                    <a:p>
                      <a:r>
                        <a:rPr lang="en-US" sz="800" b="0" i="0">
                          <a:solidFill>
                            <a:schemeClr val="tx2"/>
                          </a:solidFill>
                          <a:latin typeface="IBM Plex Sans" panose="020B0503050203000203" pitchFamily="34" charset="77"/>
                        </a:rPr>
                        <a:t>Germany</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84m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94%</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788475"/>
                  </a:ext>
                </a:extLst>
              </a:tr>
              <a:tr h="221667">
                <a:tc>
                  <a:txBody>
                    <a:bodyPr/>
                    <a:lstStyle/>
                    <a:p>
                      <a:r>
                        <a:rPr lang="en-US" sz="800" b="0" i="0">
                          <a:solidFill>
                            <a:schemeClr val="tx2"/>
                          </a:solidFill>
                          <a:latin typeface="IBM Plex Sans" panose="020B0503050203000203" pitchFamily="34" charset="77"/>
                        </a:rPr>
                        <a:t>Greece</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2,020</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10.m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79%</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791862"/>
                  </a:ext>
                </a:extLst>
              </a:tr>
              <a:tr h="221667">
                <a:tc>
                  <a:txBody>
                    <a:bodyPr/>
                    <a:lstStyle/>
                    <a:p>
                      <a:r>
                        <a:rPr lang="en-US" sz="800" b="0" i="0">
                          <a:solidFill>
                            <a:schemeClr val="tx2"/>
                          </a:solidFill>
                          <a:latin typeface="IBM Plex Sans" panose="020B0503050203000203" pitchFamily="34" charset="77"/>
                        </a:rPr>
                        <a:t>Hungary</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2,023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9.6m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89%</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251704"/>
                  </a:ext>
                </a:extLst>
              </a:tr>
              <a:tr h="221667">
                <a:tc>
                  <a:txBody>
                    <a:bodyPr/>
                    <a:lstStyle/>
                    <a:p>
                      <a:r>
                        <a:rPr lang="en-US" sz="800" b="0" i="0">
                          <a:solidFill>
                            <a:schemeClr val="tx2"/>
                          </a:solidFill>
                          <a:latin typeface="IBM Plex Sans" panose="020B0503050203000203" pitchFamily="34" charset="77"/>
                        </a:rPr>
                        <a:t>Ireland</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2,034</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68817"/>
                  </a:ext>
                </a:extLst>
              </a:tr>
              <a:tr h="221667">
                <a:tc>
                  <a:txBody>
                    <a:bodyPr/>
                    <a:lstStyle/>
                    <a:p>
                      <a:r>
                        <a:rPr lang="en-US" sz="800" b="0" i="0">
                          <a:solidFill>
                            <a:schemeClr val="tx2"/>
                          </a:solidFill>
                          <a:latin typeface="IBM Plex Sans" panose="020B0503050203000203" pitchFamily="34" charset="77"/>
                        </a:rPr>
                        <a:t>Italy</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2,015</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60m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91%</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81705"/>
                  </a:ext>
                </a:extLst>
              </a:tr>
              <a:tr h="221667">
                <a:tc>
                  <a:txBody>
                    <a:bodyPr/>
                    <a:lstStyle/>
                    <a:p>
                      <a:r>
                        <a:rPr lang="en-US" sz="800" b="0" i="0">
                          <a:solidFill>
                            <a:schemeClr val="tx2"/>
                          </a:solidFill>
                          <a:latin typeface="IBM Plex Sans" panose="020B0503050203000203" pitchFamily="34" charset="77"/>
                        </a:rPr>
                        <a:t>Netherlands</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2,037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17.m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95%</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247812"/>
                  </a:ext>
                </a:extLst>
              </a:tr>
              <a:tr h="221667">
                <a:tc>
                  <a:txBody>
                    <a:bodyPr/>
                    <a:lstStyle/>
                    <a:p>
                      <a:r>
                        <a:rPr lang="en-US" sz="800" b="0" i="0" dirty="0">
                          <a:solidFill>
                            <a:schemeClr val="tx2"/>
                          </a:solidFill>
                          <a:latin typeface="IBM Plex Sans" panose="020B0503050203000203" pitchFamily="34" charset="77"/>
                        </a:rPr>
                        <a:t>Norway</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2,024</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5.5m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98%</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07189"/>
                  </a:ext>
                </a:extLst>
              </a:tr>
            </a:tbl>
          </a:graphicData>
        </a:graphic>
      </p:graphicFrame>
      <p:graphicFrame>
        <p:nvGraphicFramePr>
          <p:cNvPr id="15" name="Table 6">
            <a:extLst>
              <a:ext uri="{FF2B5EF4-FFF2-40B4-BE49-F238E27FC236}">
                <a16:creationId xmlns:a16="http://schemas.microsoft.com/office/drawing/2014/main" id="{41F1DA0B-FC64-B541-9B43-F3B95FC30BD7}"/>
              </a:ext>
            </a:extLst>
          </p:cNvPr>
          <p:cNvGraphicFramePr>
            <a:graphicFrameLocks noGrp="1"/>
          </p:cNvGraphicFramePr>
          <p:nvPr>
            <p:extLst>
              <p:ext uri="{D42A27DB-BD31-4B8C-83A1-F6EECF244321}">
                <p14:modId xmlns:p14="http://schemas.microsoft.com/office/powerpoint/2010/main" val="321307322"/>
              </p:ext>
            </p:extLst>
          </p:nvPr>
        </p:nvGraphicFramePr>
        <p:xfrm>
          <a:off x="4380082" y="1474376"/>
          <a:ext cx="3420000" cy="4012179"/>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3642412165"/>
                    </a:ext>
                  </a:extLst>
                </a:gridCol>
                <a:gridCol w="855000">
                  <a:extLst>
                    <a:ext uri="{9D8B030D-6E8A-4147-A177-3AD203B41FA5}">
                      <a16:colId xmlns:a16="http://schemas.microsoft.com/office/drawing/2014/main" val="1143536602"/>
                    </a:ext>
                  </a:extLst>
                </a:gridCol>
                <a:gridCol w="855000">
                  <a:extLst>
                    <a:ext uri="{9D8B030D-6E8A-4147-A177-3AD203B41FA5}">
                      <a16:colId xmlns:a16="http://schemas.microsoft.com/office/drawing/2014/main" val="3678412951"/>
                    </a:ext>
                  </a:extLst>
                </a:gridCol>
                <a:gridCol w="855000">
                  <a:extLst>
                    <a:ext uri="{9D8B030D-6E8A-4147-A177-3AD203B41FA5}">
                      <a16:colId xmlns:a16="http://schemas.microsoft.com/office/drawing/2014/main" val="296946925"/>
                    </a:ext>
                  </a:extLst>
                </a:gridCol>
              </a:tblGrid>
              <a:tr h="221667">
                <a:tc>
                  <a:txBody>
                    <a:bodyPr/>
                    <a:lstStyle/>
                    <a:p>
                      <a:r>
                        <a:rPr lang="en-US" sz="800" b="0" i="0">
                          <a:solidFill>
                            <a:schemeClr val="tx2"/>
                          </a:solidFill>
                          <a:latin typeface="IBM Plex Sans" panose="020B0503050203000203" pitchFamily="34" charset="77"/>
                        </a:rPr>
                        <a:t>Country</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i="0">
                          <a:solidFill>
                            <a:schemeClr val="tx2"/>
                          </a:solidFill>
                          <a:latin typeface="IBM Plex Sans" panose="020B0503050203000203" pitchFamily="34" charset="77"/>
                        </a:rPr>
                        <a:t>Sample Size</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i="0">
                          <a:solidFill>
                            <a:schemeClr val="tx2"/>
                          </a:solidFill>
                          <a:latin typeface="IBM Plex Sans" panose="020B0503050203000203" pitchFamily="34" charset="77"/>
                        </a:rPr>
                        <a:t>Population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i="0">
                          <a:solidFill>
                            <a:schemeClr val="tx2"/>
                          </a:solidFill>
                          <a:latin typeface="IBM Plex Sans" panose="020B0503050203000203" pitchFamily="34" charset="77"/>
                        </a:rPr>
                        <a:t>Internet Penetration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10733696"/>
                  </a:ext>
                </a:extLst>
              </a:tr>
              <a:tr h="221667">
                <a:tc>
                  <a:txBody>
                    <a:bodyPr/>
                    <a:lstStyle/>
                    <a:p>
                      <a:r>
                        <a:rPr lang="en-US" sz="800" b="0" i="0" dirty="0">
                          <a:solidFill>
                            <a:schemeClr val="tx2"/>
                          </a:solidFill>
                          <a:latin typeface="IBM Plex Sans" panose="020B0503050203000203" pitchFamily="34" charset="77"/>
                        </a:rPr>
                        <a:t>Poland</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2,000</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38m</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92%</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445579"/>
                  </a:ext>
                </a:extLst>
              </a:tr>
              <a:tr h="221667">
                <a:tc>
                  <a:txBody>
                    <a:bodyPr/>
                    <a:lstStyle/>
                    <a:p>
                      <a:r>
                        <a:rPr lang="en-US" sz="800" b="0" i="0" dirty="0">
                          <a:solidFill>
                            <a:schemeClr val="tx2"/>
                          </a:solidFill>
                          <a:latin typeface="IBM Plex Sans" panose="020B0503050203000203" pitchFamily="34" charset="77"/>
                        </a:rPr>
                        <a:t>Portugal</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10.m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88%</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251565"/>
                  </a:ext>
                </a:extLst>
              </a:tr>
              <a:tr h="221667">
                <a:tc>
                  <a:txBody>
                    <a:bodyPr/>
                    <a:lstStyle/>
                    <a:p>
                      <a:r>
                        <a:rPr lang="en-US" sz="800" b="0" i="0" dirty="0">
                          <a:solidFill>
                            <a:schemeClr val="tx2"/>
                          </a:solidFill>
                          <a:latin typeface="IBM Plex Sans" panose="020B0503050203000203" pitchFamily="34" charset="77"/>
                        </a:rPr>
                        <a:t>Romania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2,007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19m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78%</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900789"/>
                  </a:ext>
                </a:extLst>
              </a:tr>
              <a:tr h="221667">
                <a:tc>
                  <a:txBody>
                    <a:bodyPr/>
                    <a:lstStyle/>
                    <a:p>
                      <a:r>
                        <a:rPr lang="en-US" sz="800" b="0" i="0" dirty="0">
                          <a:solidFill>
                            <a:schemeClr val="tx2"/>
                          </a:solidFill>
                          <a:latin typeface="IBM Plex Sans" panose="020B0503050203000203" pitchFamily="34" charset="77"/>
                        </a:rPr>
                        <a:t>Slovakia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5.5m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90%</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76063"/>
                  </a:ext>
                </a:extLst>
              </a:tr>
              <a:tr h="221667">
                <a:tc>
                  <a:txBody>
                    <a:bodyPr/>
                    <a:lstStyle/>
                    <a:p>
                      <a:r>
                        <a:rPr lang="en-US" sz="800" b="0" i="0" dirty="0">
                          <a:solidFill>
                            <a:schemeClr val="tx2"/>
                          </a:solidFill>
                          <a:latin typeface="IBM Plex Sans" panose="020B0503050203000203" pitchFamily="34" charset="77"/>
                        </a:rPr>
                        <a:t>Spain</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2,060</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47m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430289"/>
                  </a:ext>
                </a:extLst>
              </a:tr>
              <a:tr h="221667">
                <a:tc>
                  <a:txBody>
                    <a:bodyPr/>
                    <a:lstStyle/>
                    <a:p>
                      <a:r>
                        <a:rPr lang="en-US" sz="800" b="0" i="0" dirty="0">
                          <a:solidFill>
                            <a:schemeClr val="tx2"/>
                          </a:solidFill>
                          <a:latin typeface="IBM Plex Sans" panose="020B0503050203000203" pitchFamily="34" charset="77"/>
                        </a:rPr>
                        <a:t>Sweden</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2,018</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10.m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70508"/>
                  </a:ext>
                </a:extLst>
              </a:tr>
              <a:tr h="221667">
                <a:tc>
                  <a:txBody>
                    <a:bodyPr/>
                    <a:lstStyle/>
                    <a:p>
                      <a:r>
                        <a:rPr lang="en-US" sz="800" b="0" i="0" dirty="0">
                          <a:solidFill>
                            <a:schemeClr val="tx2"/>
                          </a:solidFill>
                          <a:latin typeface="IBM Plex Sans" panose="020B0503050203000203" pitchFamily="34" charset="77"/>
                        </a:rPr>
                        <a:t>Switzerland</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8.8m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96%</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228723"/>
                  </a:ext>
                </a:extLst>
              </a:tr>
              <a:tr h="221667">
                <a:tc>
                  <a:txBody>
                    <a:bodyPr/>
                    <a:lstStyle/>
                    <a:p>
                      <a:r>
                        <a:rPr lang="en-US" sz="800" b="0" i="0" dirty="0">
                          <a:solidFill>
                            <a:schemeClr val="tx2"/>
                          </a:solidFill>
                          <a:latin typeface="IBM Plex Sans" panose="020B0503050203000203" pitchFamily="34" charset="77"/>
                        </a:rPr>
                        <a:t>Turkey</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2,082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86m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85%</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7078"/>
                  </a:ext>
                </a:extLst>
              </a:tr>
              <a:tr h="221667">
                <a:tc>
                  <a:txBody>
                    <a:bodyPr/>
                    <a:lstStyle/>
                    <a:p>
                      <a:r>
                        <a:rPr lang="en-US" sz="800" b="0" i="0" dirty="0">
                          <a:solidFill>
                            <a:schemeClr val="bg1"/>
                          </a:solidFill>
                          <a:latin typeface="IBM Plex Sans" panose="020B0503050203000203" pitchFamily="34" charset="77"/>
                        </a:rPr>
                        <a:t>Americas</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37079218"/>
                  </a:ext>
                </a:extLst>
              </a:tr>
              <a:tr h="221667">
                <a:tc>
                  <a:txBody>
                    <a:bodyPr/>
                    <a:lstStyle/>
                    <a:p>
                      <a:r>
                        <a:rPr lang="en-US" sz="800" b="0" i="0" dirty="0">
                          <a:solidFill>
                            <a:schemeClr val="tx2"/>
                          </a:solidFill>
                          <a:latin typeface="IBM Plex Sans" panose="020B0503050203000203" pitchFamily="34" charset="77"/>
                        </a:rPr>
                        <a:t>USA</a:t>
                      </a:r>
                    </a:p>
                  </a:txBody>
                  <a:tcPr marL="7200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2,023</a:t>
                      </a:r>
                    </a:p>
                  </a:txBody>
                  <a:tcPr marL="7200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331m</a:t>
                      </a:r>
                    </a:p>
                  </a:txBody>
                  <a:tcPr marL="7200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90%</a:t>
                      </a:r>
                    </a:p>
                  </a:txBody>
                  <a:tcPr marL="7200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530937"/>
                  </a:ext>
                </a:extLst>
              </a:tr>
              <a:tr h="221667">
                <a:tc>
                  <a:txBody>
                    <a:bodyPr/>
                    <a:lstStyle/>
                    <a:p>
                      <a:r>
                        <a:rPr lang="en-US" sz="800" b="0" i="0" dirty="0">
                          <a:solidFill>
                            <a:schemeClr val="tx2"/>
                          </a:solidFill>
                          <a:latin typeface="IBM Plex Sans" panose="020B0503050203000203" pitchFamily="34" charset="77"/>
                        </a:rPr>
                        <a:t>Argentina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2,023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46m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91%</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788475"/>
                  </a:ext>
                </a:extLst>
              </a:tr>
              <a:tr h="221667">
                <a:tc>
                  <a:txBody>
                    <a:bodyPr/>
                    <a:lstStyle/>
                    <a:p>
                      <a:r>
                        <a:rPr lang="en-US" sz="800" b="0" i="0" dirty="0">
                          <a:solidFill>
                            <a:schemeClr val="tx2"/>
                          </a:solidFill>
                          <a:latin typeface="IBM Plex Sans" panose="020B0503050203000203" pitchFamily="34" charset="77"/>
                        </a:rPr>
                        <a:t>Brazil</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2,022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215m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791862"/>
                  </a:ext>
                </a:extLst>
              </a:tr>
              <a:tr h="221667">
                <a:tc>
                  <a:txBody>
                    <a:bodyPr/>
                    <a:lstStyle/>
                    <a:p>
                      <a:r>
                        <a:rPr lang="en-US" sz="800" b="0" i="0" dirty="0">
                          <a:solidFill>
                            <a:schemeClr val="tx2"/>
                          </a:solidFill>
                          <a:latin typeface="IBM Plex Sans" panose="020B0503050203000203" pitchFamily="34" charset="77"/>
                        </a:rPr>
                        <a:t>Canada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2,014</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38m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94%</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251704"/>
                  </a:ext>
                </a:extLst>
              </a:tr>
              <a:tr h="221667">
                <a:tc>
                  <a:txBody>
                    <a:bodyPr/>
                    <a:lstStyle/>
                    <a:p>
                      <a:r>
                        <a:rPr lang="en-US" sz="800" b="0" i="0" dirty="0">
                          <a:solidFill>
                            <a:schemeClr val="tx2"/>
                          </a:solidFill>
                          <a:latin typeface="IBM Plex Sans" panose="020B0503050203000203" pitchFamily="34" charset="77"/>
                        </a:rPr>
                        <a:t>Chile</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2,026</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19.m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68817"/>
                  </a:ext>
                </a:extLst>
              </a:tr>
              <a:tr h="221667">
                <a:tc>
                  <a:txBody>
                    <a:bodyPr/>
                    <a:lstStyle/>
                    <a:p>
                      <a:r>
                        <a:rPr lang="en-US" sz="800" b="0" i="0" dirty="0">
                          <a:solidFill>
                            <a:schemeClr val="tx2"/>
                          </a:solidFill>
                          <a:latin typeface="IBM Plex Sans" panose="020B0503050203000203" pitchFamily="34" charset="77"/>
                        </a:rPr>
                        <a:t>Colombia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2,025</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52m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81705"/>
                  </a:ext>
                </a:extLst>
              </a:tr>
              <a:tr h="221667">
                <a:tc>
                  <a:txBody>
                    <a:bodyPr/>
                    <a:lstStyle/>
                    <a:p>
                      <a:r>
                        <a:rPr lang="en-US" sz="800" b="0" i="0" dirty="0">
                          <a:solidFill>
                            <a:schemeClr val="tx2"/>
                          </a:solidFill>
                          <a:latin typeface="IBM Plex Sans" panose="020B0503050203000203" pitchFamily="34" charset="77"/>
                        </a:rPr>
                        <a:t>Mexico</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2,030</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131m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67%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247812"/>
                  </a:ext>
                </a:extLst>
              </a:tr>
              <a:tr h="221667">
                <a:tc>
                  <a:txBody>
                    <a:bodyPr/>
                    <a:lstStyle/>
                    <a:p>
                      <a:r>
                        <a:rPr lang="en-US" sz="800" b="0" i="0" dirty="0">
                          <a:solidFill>
                            <a:schemeClr val="tx2"/>
                          </a:solidFill>
                          <a:latin typeface="IBM Plex Sans" panose="020B0503050203000203" pitchFamily="34" charset="77"/>
                        </a:rPr>
                        <a:t>Peru</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34m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07189"/>
                  </a:ext>
                </a:extLst>
              </a:tr>
            </a:tbl>
          </a:graphicData>
        </a:graphic>
      </p:graphicFrame>
      <p:graphicFrame>
        <p:nvGraphicFramePr>
          <p:cNvPr id="16" name="Table 6">
            <a:extLst>
              <a:ext uri="{FF2B5EF4-FFF2-40B4-BE49-F238E27FC236}">
                <a16:creationId xmlns:a16="http://schemas.microsoft.com/office/drawing/2014/main" id="{7343CEF1-E584-1E4F-A120-ADA192A3739B}"/>
              </a:ext>
            </a:extLst>
          </p:cNvPr>
          <p:cNvGraphicFramePr>
            <a:graphicFrameLocks noGrp="1"/>
          </p:cNvGraphicFramePr>
          <p:nvPr>
            <p:extLst>
              <p:ext uri="{D42A27DB-BD31-4B8C-83A1-F6EECF244321}">
                <p14:modId xmlns:p14="http://schemas.microsoft.com/office/powerpoint/2010/main" val="29862765"/>
              </p:ext>
            </p:extLst>
          </p:nvPr>
        </p:nvGraphicFramePr>
        <p:xfrm>
          <a:off x="8040164" y="1474376"/>
          <a:ext cx="3420000" cy="4012179"/>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3642412165"/>
                    </a:ext>
                  </a:extLst>
                </a:gridCol>
                <a:gridCol w="855000">
                  <a:extLst>
                    <a:ext uri="{9D8B030D-6E8A-4147-A177-3AD203B41FA5}">
                      <a16:colId xmlns:a16="http://schemas.microsoft.com/office/drawing/2014/main" val="1143536602"/>
                    </a:ext>
                  </a:extLst>
                </a:gridCol>
                <a:gridCol w="855000">
                  <a:extLst>
                    <a:ext uri="{9D8B030D-6E8A-4147-A177-3AD203B41FA5}">
                      <a16:colId xmlns:a16="http://schemas.microsoft.com/office/drawing/2014/main" val="3678412951"/>
                    </a:ext>
                  </a:extLst>
                </a:gridCol>
                <a:gridCol w="855000">
                  <a:extLst>
                    <a:ext uri="{9D8B030D-6E8A-4147-A177-3AD203B41FA5}">
                      <a16:colId xmlns:a16="http://schemas.microsoft.com/office/drawing/2014/main" val="296946925"/>
                    </a:ext>
                  </a:extLst>
                </a:gridCol>
              </a:tblGrid>
              <a:tr h="221667">
                <a:tc>
                  <a:txBody>
                    <a:bodyPr/>
                    <a:lstStyle/>
                    <a:p>
                      <a:r>
                        <a:rPr lang="en-US" sz="800" b="0" i="0">
                          <a:solidFill>
                            <a:schemeClr val="tx2"/>
                          </a:solidFill>
                          <a:latin typeface="IBM Plex Sans" panose="020B0503050203000203" pitchFamily="34" charset="77"/>
                        </a:rPr>
                        <a:t>Country</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i="0">
                          <a:solidFill>
                            <a:schemeClr val="tx2"/>
                          </a:solidFill>
                          <a:latin typeface="IBM Plex Sans" panose="020B0503050203000203" pitchFamily="34" charset="77"/>
                        </a:rPr>
                        <a:t>Sample Size</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i="0">
                          <a:solidFill>
                            <a:schemeClr val="tx2"/>
                          </a:solidFill>
                          <a:latin typeface="IBM Plex Sans" panose="020B0503050203000203" pitchFamily="34" charset="77"/>
                        </a:rPr>
                        <a:t>Population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800" b="0" i="0" dirty="0">
                          <a:solidFill>
                            <a:schemeClr val="tx2"/>
                          </a:solidFill>
                          <a:latin typeface="IBM Plex Sans" panose="020B0503050203000203" pitchFamily="34" charset="77"/>
                        </a:rPr>
                        <a:t>Internet Penetration</a:t>
                      </a:r>
                    </a:p>
                  </a:txBody>
                  <a:tcPr marL="72000" marR="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10733696"/>
                  </a:ext>
                </a:extLst>
              </a:tr>
              <a:tr h="221667">
                <a:tc>
                  <a:txBody>
                    <a:bodyPr/>
                    <a:lstStyle/>
                    <a:p>
                      <a:r>
                        <a:rPr lang="en-US" sz="800" b="0" i="0">
                          <a:solidFill>
                            <a:schemeClr val="bg1"/>
                          </a:solidFill>
                          <a:latin typeface="IBM Plex Sans" panose="020B0503050203000203" pitchFamily="34" charset="77"/>
                        </a:rPr>
                        <a:t>Asia Pacific</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algn="ctr"/>
                      <a:endParaRPr lang="en-US" sz="800" b="0" i="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21445579"/>
                  </a:ext>
                </a:extLst>
              </a:tr>
              <a:tr h="221667">
                <a:tc>
                  <a:txBody>
                    <a:bodyPr/>
                    <a:lstStyle/>
                    <a:p>
                      <a:r>
                        <a:rPr lang="en-US" sz="800" b="0" i="0" dirty="0">
                          <a:solidFill>
                            <a:schemeClr val="tx2"/>
                          </a:solidFill>
                          <a:latin typeface="IBM Plex Sans" panose="020B0503050203000203" pitchFamily="34" charset="77"/>
                        </a:rPr>
                        <a:t>Australia</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2,003</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26m</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90%</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251565"/>
                  </a:ext>
                </a:extLst>
              </a:tr>
              <a:tr h="221667">
                <a:tc>
                  <a:txBody>
                    <a:bodyPr/>
                    <a:lstStyle/>
                    <a:p>
                      <a:r>
                        <a:rPr lang="en-US" sz="800" b="0" i="0" dirty="0">
                          <a:solidFill>
                            <a:schemeClr val="tx2"/>
                          </a:solidFill>
                          <a:latin typeface="IBM Plex Sans" panose="020B0503050203000203" pitchFamily="34" charset="77"/>
                        </a:rPr>
                        <a:t>Hong Kong</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2,005</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7.6m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900789"/>
                  </a:ext>
                </a:extLst>
              </a:tr>
              <a:tr h="221667">
                <a:tc>
                  <a:txBody>
                    <a:bodyPr/>
                    <a:lstStyle/>
                    <a:p>
                      <a:r>
                        <a:rPr lang="en-US" sz="800" b="0" i="0" dirty="0">
                          <a:solidFill>
                            <a:schemeClr val="tx2"/>
                          </a:solidFill>
                          <a:latin typeface="IBM Plex Sans" panose="020B0503050203000203" pitchFamily="34" charset="77"/>
                        </a:rPr>
                        <a:t>India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2,016</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1,402m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60%</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76063"/>
                  </a:ext>
                </a:extLst>
              </a:tr>
              <a:tr h="221667">
                <a:tc>
                  <a:txBody>
                    <a:bodyPr/>
                    <a:lstStyle/>
                    <a:p>
                      <a:r>
                        <a:rPr lang="en-US" sz="800" b="0" i="0" dirty="0">
                          <a:solidFill>
                            <a:schemeClr val="tx2"/>
                          </a:solidFill>
                          <a:latin typeface="IBM Plex Sans" panose="020B0503050203000203" pitchFamily="34" charset="77"/>
                        </a:rPr>
                        <a:t>Indonesia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2,008</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278m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76%</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430289"/>
                  </a:ext>
                </a:extLst>
              </a:tr>
              <a:tr h="221667">
                <a:tc>
                  <a:txBody>
                    <a:bodyPr/>
                    <a:lstStyle/>
                    <a:p>
                      <a:r>
                        <a:rPr lang="en-US" sz="800" b="0" i="0" dirty="0">
                          <a:solidFill>
                            <a:schemeClr val="tx2"/>
                          </a:solidFill>
                          <a:latin typeface="IBM Plex Sans" panose="020B0503050203000203" pitchFamily="34" charset="77"/>
                        </a:rPr>
                        <a:t>Japan</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2,019</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127m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70508"/>
                  </a:ext>
                </a:extLst>
              </a:tr>
              <a:tr h="221667">
                <a:tc>
                  <a:txBody>
                    <a:bodyPr/>
                    <a:lstStyle/>
                    <a:p>
                      <a:r>
                        <a:rPr lang="en-US" sz="800" b="0" i="0" dirty="0">
                          <a:solidFill>
                            <a:schemeClr val="tx2"/>
                          </a:solidFill>
                          <a:latin typeface="IBM Plex Sans" panose="020B0503050203000203" pitchFamily="34" charset="77"/>
                        </a:rPr>
                        <a:t>Malaysia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2"/>
                          </a:solidFill>
                          <a:effectLst/>
                          <a:uLnTx/>
                          <a:uFillTx/>
                          <a:latin typeface="IBM Plex Sans" panose="020B0503050203000203" pitchFamily="34" charset="77"/>
                          <a:ea typeface="+mn-ea"/>
                          <a:cs typeface="+mn-cs"/>
                        </a:rPr>
                        <a:t>2,012</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33m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94%</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228723"/>
                  </a:ext>
                </a:extLst>
              </a:tr>
              <a:tr h="221667">
                <a:tc>
                  <a:txBody>
                    <a:bodyPr/>
                    <a:lstStyle/>
                    <a:p>
                      <a:r>
                        <a:rPr lang="en-US" sz="800" b="0" i="0" dirty="0">
                          <a:solidFill>
                            <a:schemeClr val="tx2"/>
                          </a:solidFill>
                          <a:latin typeface="IBM Plex Sans" panose="020B0503050203000203" pitchFamily="34" charset="77"/>
                        </a:rPr>
                        <a:t>Philippines</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2"/>
                          </a:solidFill>
                          <a:effectLst/>
                          <a:uLnTx/>
                          <a:uFillTx/>
                          <a:latin typeface="IBM Plex Sans" panose="020B0503050203000203" pitchFamily="34" charset="77"/>
                          <a:ea typeface="+mn-ea"/>
                          <a:cs typeface="+mn-cs"/>
                        </a:rPr>
                        <a:t>2,014</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112m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91%</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7078"/>
                  </a:ext>
                </a:extLst>
              </a:tr>
              <a:tr h="221667">
                <a:tc>
                  <a:txBody>
                    <a:bodyPr/>
                    <a:lstStyle/>
                    <a:p>
                      <a:r>
                        <a:rPr lang="en-US" sz="800" b="0" i="0" dirty="0">
                          <a:solidFill>
                            <a:schemeClr val="tx2"/>
                          </a:solidFill>
                          <a:latin typeface="IBM Plex Sans" panose="020B0503050203000203" pitchFamily="34" charset="77"/>
                        </a:rPr>
                        <a:t>Singapore</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2"/>
                          </a:solidFill>
                          <a:effectLst/>
                          <a:uLnTx/>
                          <a:uFillTx/>
                          <a:latin typeface="IBM Plex Sans" panose="020B0503050203000203" pitchFamily="34" charset="77"/>
                          <a:ea typeface="+mn-ea"/>
                          <a:cs typeface="+mn-cs"/>
                        </a:rPr>
                        <a:t>2,013</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5.9m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92%</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079218"/>
                  </a:ext>
                </a:extLst>
              </a:tr>
              <a:tr h="221667">
                <a:tc>
                  <a:txBody>
                    <a:bodyPr/>
                    <a:lstStyle/>
                    <a:p>
                      <a:r>
                        <a:rPr lang="en-US" sz="800" b="0" i="0" dirty="0">
                          <a:solidFill>
                            <a:schemeClr val="tx2"/>
                          </a:solidFill>
                          <a:latin typeface="IBM Plex Sans" panose="020B0503050203000203" pitchFamily="34" charset="77"/>
                        </a:rPr>
                        <a:t>South Korea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2"/>
                          </a:solidFill>
                          <a:effectLst/>
                          <a:uLnTx/>
                          <a:uFillTx/>
                          <a:latin typeface="IBM Plex Sans" panose="020B0503050203000203" pitchFamily="34" charset="77"/>
                          <a:ea typeface="+mn-ea"/>
                          <a:cs typeface="+mn-cs"/>
                        </a:rPr>
                        <a:t>2,015</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51m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97%</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530937"/>
                  </a:ext>
                </a:extLst>
              </a:tr>
              <a:tr h="221667">
                <a:tc>
                  <a:txBody>
                    <a:bodyPr/>
                    <a:lstStyle/>
                    <a:p>
                      <a:r>
                        <a:rPr lang="en-US" sz="800" b="0" i="0" dirty="0">
                          <a:solidFill>
                            <a:schemeClr val="tx2"/>
                          </a:solidFill>
                          <a:latin typeface="IBM Plex Sans" panose="020B0503050203000203" pitchFamily="34" charset="77"/>
                        </a:rPr>
                        <a:t>Taiwan</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2"/>
                          </a:solidFill>
                          <a:effectLst/>
                          <a:uLnTx/>
                          <a:uFillTx/>
                          <a:latin typeface="IBM Plex Sans" panose="020B0503050203000203" pitchFamily="34" charset="77"/>
                          <a:ea typeface="+mn-ea"/>
                          <a:cs typeface="+mn-cs"/>
                        </a:rPr>
                        <a:t>2,011</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24m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95%</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6788475"/>
                  </a:ext>
                </a:extLst>
              </a:tr>
              <a:tr h="221667">
                <a:tc>
                  <a:txBody>
                    <a:bodyPr/>
                    <a:lstStyle/>
                    <a:p>
                      <a:r>
                        <a:rPr lang="en-US" sz="800" b="0" i="0" dirty="0">
                          <a:solidFill>
                            <a:schemeClr val="tx2"/>
                          </a:solidFill>
                          <a:latin typeface="IBM Plex Sans" panose="020B0503050203000203" pitchFamily="34" charset="77"/>
                        </a:rPr>
                        <a:t>Thailand</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2"/>
                          </a:solidFill>
                          <a:effectLst/>
                          <a:uLnTx/>
                          <a:uFillTx/>
                          <a:latin typeface="IBM Plex Sans" panose="020B0503050203000203" pitchFamily="34" charset="77"/>
                          <a:ea typeface="+mn-ea"/>
                          <a:cs typeface="+mn-cs"/>
                        </a:rPr>
                        <a:t>2,008</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70m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88%</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6791862"/>
                  </a:ext>
                </a:extLst>
              </a:tr>
              <a:tr h="221667">
                <a:tc>
                  <a:txBody>
                    <a:bodyPr/>
                    <a:lstStyle/>
                    <a:p>
                      <a:r>
                        <a:rPr lang="en-US" sz="800" b="0" i="0" dirty="0">
                          <a:solidFill>
                            <a:schemeClr val="bg1"/>
                          </a:solidFill>
                          <a:latin typeface="IBM Plex Sans" panose="020B0503050203000203" pitchFamily="34" charset="77"/>
                        </a:rPr>
                        <a:t>Africa</a:t>
                      </a: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a:endParaRPr lang="en-US" sz="800" b="0" i="0" dirty="0">
                        <a:solidFill>
                          <a:schemeClr val="bg1"/>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78251704"/>
                  </a:ext>
                </a:extLst>
              </a:tr>
              <a:tr h="221667">
                <a:tc>
                  <a:txBody>
                    <a:bodyPr/>
                    <a:lstStyle/>
                    <a:p>
                      <a:r>
                        <a:rPr lang="en-US" sz="800" b="0" i="0" dirty="0">
                          <a:solidFill>
                            <a:schemeClr val="tx2"/>
                          </a:solidFill>
                          <a:latin typeface="IBM Plex Sans" panose="020B0503050203000203" pitchFamily="34" charset="77"/>
                        </a:rPr>
                        <a:t>Kenya</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2"/>
                          </a:solidFill>
                          <a:effectLst/>
                          <a:uLnTx/>
                          <a:uFillTx/>
                          <a:latin typeface="IBM Plex Sans" panose="020B0503050203000203" pitchFamily="34" charset="77"/>
                          <a:ea typeface="+mn-ea"/>
                          <a:cs typeface="+mn-cs"/>
                        </a:rPr>
                        <a:t>2,043</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56m</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85%</a:t>
                      </a:r>
                    </a:p>
                  </a:txBody>
                  <a:tcPr marL="72000" marR="0" marT="0" marB="0"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368817"/>
                  </a:ext>
                </a:extLst>
              </a:tr>
              <a:tr h="221667">
                <a:tc>
                  <a:txBody>
                    <a:bodyPr/>
                    <a:lstStyle/>
                    <a:p>
                      <a:r>
                        <a:rPr lang="en-US" sz="800" b="0" i="0" dirty="0">
                          <a:solidFill>
                            <a:schemeClr val="tx2"/>
                          </a:solidFill>
                          <a:latin typeface="IBM Plex Sans" panose="020B0503050203000203" pitchFamily="34" charset="77"/>
                        </a:rPr>
                        <a:t>Morocco</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a:solidFill>
                            <a:schemeClr val="tx2"/>
                          </a:solidFill>
                          <a:latin typeface="IBM Plex Sans" panose="020B0503050203000203" pitchFamily="34" charset="77"/>
                        </a:rPr>
                        <a:t>2,022</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37m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69%</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981705"/>
                  </a:ext>
                </a:extLst>
              </a:tr>
              <a:tr h="221667">
                <a:tc>
                  <a:txBody>
                    <a:bodyPr/>
                    <a:lstStyle/>
                    <a:p>
                      <a:r>
                        <a:rPr lang="en-US" sz="800" b="0" i="0" dirty="0">
                          <a:solidFill>
                            <a:schemeClr val="tx2"/>
                          </a:solidFill>
                          <a:latin typeface="IBM Plex Sans" panose="020B0503050203000203" pitchFamily="34" charset="77"/>
                        </a:rPr>
                        <a:t>Nigeria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2"/>
                          </a:solidFill>
                          <a:effectLst/>
                          <a:uLnTx/>
                          <a:uFillTx/>
                          <a:latin typeface="IBM Plex Sans" panose="020B0503050203000203" pitchFamily="34" charset="77"/>
                          <a:ea typeface="+mn-ea"/>
                          <a:cs typeface="+mn-cs"/>
                        </a:rPr>
                        <a:t>2,035</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211m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73%</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247812"/>
                  </a:ext>
                </a:extLst>
              </a:tr>
              <a:tr h="221667">
                <a:tc>
                  <a:txBody>
                    <a:bodyPr/>
                    <a:lstStyle/>
                    <a:p>
                      <a:r>
                        <a:rPr lang="en-US" sz="800" b="0" i="0" dirty="0">
                          <a:solidFill>
                            <a:schemeClr val="tx2"/>
                          </a:solidFill>
                          <a:latin typeface="IBM Plex Sans" panose="020B0503050203000203" pitchFamily="34" charset="77"/>
                        </a:rPr>
                        <a:t>South Africa</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2"/>
                          </a:solidFill>
                          <a:effectLst/>
                          <a:uLnTx/>
                          <a:uFillTx/>
                          <a:latin typeface="IBM Plex Sans" panose="020B0503050203000203" pitchFamily="34" charset="77"/>
                          <a:ea typeface="+mn-ea"/>
                          <a:cs typeface="+mn-cs"/>
                        </a:rPr>
                        <a:t>2,013</a:t>
                      </a:r>
                      <a:endParaRPr lang="en-US" sz="800" b="0" i="0" dirty="0">
                        <a:solidFill>
                          <a:schemeClr val="tx2"/>
                        </a:solidFill>
                        <a:latin typeface="IBM Plex Sans" panose="020B0503050203000203" pitchFamily="34" charset="77"/>
                      </a:endParaRP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60m</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i="0" dirty="0">
                          <a:solidFill>
                            <a:schemeClr val="tx2"/>
                          </a:solidFill>
                          <a:latin typeface="IBM Plex Sans" panose="020B0503050203000203" pitchFamily="34" charset="77"/>
                        </a:rPr>
                        <a:t>58%</a:t>
                      </a:r>
                    </a:p>
                  </a:txBody>
                  <a:tcPr marL="72000" marR="0" marT="0" marB="0" anchor="ctr">
                    <a:lnL w="12700" cmpd="sng">
                      <a:noFill/>
                    </a:lnL>
                    <a:lnR w="12700" cmpd="sng">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3558670"/>
                  </a:ext>
                </a:extLst>
              </a:tr>
            </a:tbl>
          </a:graphicData>
        </a:graphic>
      </p:graphicFrame>
      <p:sp>
        <p:nvSpPr>
          <p:cNvPr id="8" name="Content Placeholder 2">
            <a:extLst>
              <a:ext uri="{FF2B5EF4-FFF2-40B4-BE49-F238E27FC236}">
                <a16:creationId xmlns:a16="http://schemas.microsoft.com/office/drawing/2014/main" id="{43A1A3F2-642E-964F-AA2E-5EEE07D4B3EF}"/>
              </a:ext>
            </a:extLst>
          </p:cNvPr>
          <p:cNvSpPr txBox="1">
            <a:spLocks/>
          </p:cNvSpPr>
          <p:nvPr/>
        </p:nvSpPr>
        <p:spPr>
          <a:xfrm>
            <a:off x="826707" y="5912906"/>
            <a:ext cx="769441" cy="159531"/>
          </a:xfrm>
          <a:prstGeom prst="rect">
            <a:avLst/>
          </a:prstGeom>
        </p:spPr>
        <p:txBody>
          <a:bodyPr vert="horz" wrap="none" lIns="0" tIns="0" rIns="0" bIns="0" rtlCol="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363636"/>
                </a:solidFill>
                <a:effectLst/>
                <a:uLnTx/>
                <a:uFillTx/>
                <a:latin typeface="IBM Plex Sans" panose="020B0503050203000203" pitchFamily="34" charset="77"/>
                <a:ea typeface="+mn-ea"/>
                <a:cs typeface="TisaPro" panose="02010504030101020102" pitchFamily="2" charset="77"/>
              </a:rPr>
              <a:t>Main sponsor</a:t>
            </a:r>
          </a:p>
        </p:txBody>
      </p:sp>
      <p:sp>
        <p:nvSpPr>
          <p:cNvPr id="9" name="Content Placeholder 2">
            <a:extLst>
              <a:ext uri="{FF2B5EF4-FFF2-40B4-BE49-F238E27FC236}">
                <a16:creationId xmlns:a16="http://schemas.microsoft.com/office/drawing/2014/main" id="{7DCA4DD4-055A-1545-B49E-0C169A19180C}"/>
              </a:ext>
            </a:extLst>
          </p:cNvPr>
          <p:cNvSpPr txBox="1">
            <a:spLocks/>
          </p:cNvSpPr>
          <p:nvPr/>
        </p:nvSpPr>
        <p:spPr>
          <a:xfrm>
            <a:off x="2372586" y="5904313"/>
            <a:ext cx="779059" cy="165430"/>
          </a:xfrm>
          <a:prstGeom prst="rect">
            <a:avLst/>
          </a:prstGeom>
        </p:spPr>
        <p:txBody>
          <a:bodyPr vert="horz" wrap="none" lIns="0" tIns="0" rIns="0" bIns="0" rtlCol="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363636"/>
                </a:solidFill>
                <a:effectLst/>
                <a:uLnTx/>
                <a:uFillTx/>
                <a:latin typeface="IBM Plex Sans" panose="020B0503050203000203" pitchFamily="34" charset="77"/>
                <a:ea typeface="+mn-ea"/>
                <a:cs typeface="Arial" panose="020B0604020202020204" pitchFamily="34" charset="0"/>
              </a:rPr>
              <a:t>Supported by</a:t>
            </a:r>
          </a:p>
        </p:txBody>
      </p:sp>
      <p:sp>
        <p:nvSpPr>
          <p:cNvPr id="12" name="Title 11">
            <a:extLst>
              <a:ext uri="{FF2B5EF4-FFF2-40B4-BE49-F238E27FC236}">
                <a16:creationId xmlns:a16="http://schemas.microsoft.com/office/drawing/2014/main" id="{BB9479C6-6B55-DE48-3512-672D04942532}"/>
              </a:ext>
            </a:extLst>
          </p:cNvPr>
          <p:cNvSpPr>
            <a:spLocks noGrp="1"/>
          </p:cNvSpPr>
          <p:nvPr>
            <p:ph type="title"/>
          </p:nvPr>
        </p:nvSpPr>
        <p:spPr/>
        <p:txBody>
          <a:bodyPr/>
          <a:lstStyle/>
          <a:p>
            <a:r>
              <a:rPr lang="en-US" dirty="0">
                <a:latin typeface="PT Serif" panose="020A0603040505020204" pitchFamily="18" charset="0"/>
              </a:rPr>
              <a:t>Online poll conducted between January/February 2024</a:t>
            </a:r>
          </a:p>
        </p:txBody>
      </p:sp>
      <p:sp>
        <p:nvSpPr>
          <p:cNvPr id="14" name="Content Placeholder 2">
            <a:extLst>
              <a:ext uri="{FF2B5EF4-FFF2-40B4-BE49-F238E27FC236}">
                <a16:creationId xmlns:a16="http://schemas.microsoft.com/office/drawing/2014/main" id="{59B88CCB-0D85-258A-790D-4FCAACF0635D}"/>
              </a:ext>
            </a:extLst>
          </p:cNvPr>
          <p:cNvSpPr txBox="1">
            <a:spLocks/>
          </p:cNvSpPr>
          <p:nvPr/>
        </p:nvSpPr>
        <p:spPr>
          <a:xfrm>
            <a:off x="8335440" y="5891897"/>
            <a:ext cx="1306448" cy="165430"/>
          </a:xfrm>
          <a:prstGeom prst="rect">
            <a:avLst/>
          </a:prstGeom>
        </p:spPr>
        <p:txBody>
          <a:bodyPr vert="horz" wrap="none" lIns="0" tIns="0" rIns="0" bIns="0" rtlCol="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363636"/>
                </a:solidFill>
                <a:effectLst/>
                <a:uLnTx/>
                <a:uFillTx/>
                <a:latin typeface="IBM Plex Sans" panose="020B0503050203000203" pitchFamily="34" charset="77"/>
                <a:ea typeface="+mn-ea"/>
                <a:cs typeface="TisaPro" panose="02010504030101020102" pitchFamily="2" charset="77"/>
              </a:rPr>
              <a:t>Spanish translation by</a:t>
            </a:r>
          </a:p>
        </p:txBody>
      </p:sp>
      <p:pic>
        <p:nvPicPr>
          <p:cNvPr id="19" name="Picture 18">
            <a:extLst>
              <a:ext uri="{FF2B5EF4-FFF2-40B4-BE49-F238E27FC236}">
                <a16:creationId xmlns:a16="http://schemas.microsoft.com/office/drawing/2014/main" id="{A581FBFC-40E4-D110-3470-4E6DFAB312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2972" y="6057327"/>
            <a:ext cx="1469527" cy="545296"/>
          </a:xfrm>
          <a:prstGeom prst="rect">
            <a:avLst/>
          </a:prstGeom>
        </p:spPr>
      </p:pic>
      <p:cxnSp>
        <p:nvCxnSpPr>
          <p:cNvPr id="10" name="Straight Connector 9">
            <a:extLst>
              <a:ext uri="{FF2B5EF4-FFF2-40B4-BE49-F238E27FC236}">
                <a16:creationId xmlns:a16="http://schemas.microsoft.com/office/drawing/2014/main" id="{E368E84F-83BA-E940-8800-DBD639AC34B3}"/>
              </a:ext>
            </a:extLst>
          </p:cNvPr>
          <p:cNvCxnSpPr>
            <a:cxnSpLocks/>
          </p:cNvCxnSpPr>
          <p:nvPr/>
        </p:nvCxnSpPr>
        <p:spPr>
          <a:xfrm>
            <a:off x="719999" y="5891897"/>
            <a:ext cx="0" cy="96610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459AE8-9F62-91E1-EF8C-036CB0077D3E}"/>
              </a:ext>
            </a:extLst>
          </p:cNvPr>
          <p:cNvCxnSpPr>
            <a:cxnSpLocks/>
          </p:cNvCxnSpPr>
          <p:nvPr/>
        </p:nvCxnSpPr>
        <p:spPr>
          <a:xfrm>
            <a:off x="2181756" y="5891897"/>
            <a:ext cx="0" cy="96610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3C0710-264E-69AA-626E-A1FA6085978E}"/>
              </a:ext>
            </a:extLst>
          </p:cNvPr>
          <p:cNvCxnSpPr>
            <a:cxnSpLocks/>
          </p:cNvCxnSpPr>
          <p:nvPr/>
        </p:nvCxnSpPr>
        <p:spPr>
          <a:xfrm>
            <a:off x="8097429" y="5891897"/>
            <a:ext cx="0" cy="96610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33D414-5313-598F-3604-03CBA911464D}"/>
              </a:ext>
            </a:extLst>
          </p:cNvPr>
          <p:cNvCxnSpPr>
            <a:cxnSpLocks/>
          </p:cNvCxnSpPr>
          <p:nvPr/>
        </p:nvCxnSpPr>
        <p:spPr>
          <a:xfrm>
            <a:off x="10080314" y="5891897"/>
            <a:ext cx="0" cy="96610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58E5C4-10A1-C129-E960-0722FFC923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90289" y="5817931"/>
            <a:ext cx="4546590" cy="988154"/>
          </a:xfrm>
          <a:prstGeom prst="rect">
            <a:avLst/>
          </a:prstGeom>
        </p:spPr>
      </p:pic>
      <p:pic>
        <p:nvPicPr>
          <p:cNvPr id="5" name="Picture 4">
            <a:extLst>
              <a:ext uri="{FF2B5EF4-FFF2-40B4-BE49-F238E27FC236}">
                <a16:creationId xmlns:a16="http://schemas.microsoft.com/office/drawing/2014/main" id="{FD148229-AADE-9A5E-B633-08E52C99AA5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494286" y="5853311"/>
            <a:ext cx="602427" cy="258183"/>
          </a:xfrm>
          <a:prstGeom prst="rect">
            <a:avLst/>
          </a:prstGeom>
        </p:spPr>
      </p:pic>
      <p:pic>
        <p:nvPicPr>
          <p:cNvPr id="6" name="Picture 5">
            <a:extLst>
              <a:ext uri="{FF2B5EF4-FFF2-40B4-BE49-F238E27FC236}">
                <a16:creationId xmlns:a16="http://schemas.microsoft.com/office/drawing/2014/main" id="{C79CC9AD-5EB9-F366-F8B5-CA8BC2BF854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9744" y="6073841"/>
            <a:ext cx="1124942" cy="652143"/>
          </a:xfrm>
          <a:prstGeom prst="rect">
            <a:avLst/>
          </a:prstGeom>
        </p:spPr>
      </p:pic>
      <p:pic>
        <p:nvPicPr>
          <p:cNvPr id="11" name="Picture 10">
            <a:extLst>
              <a:ext uri="{FF2B5EF4-FFF2-40B4-BE49-F238E27FC236}">
                <a16:creationId xmlns:a16="http://schemas.microsoft.com/office/drawing/2014/main" id="{C9AD9CEB-E2D6-4346-1A5E-8B48160DBA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14820" y="6462669"/>
            <a:ext cx="752678" cy="394760"/>
          </a:xfrm>
          <a:prstGeom prst="rect">
            <a:avLst/>
          </a:prstGeom>
        </p:spPr>
      </p:pic>
      <p:sp>
        <p:nvSpPr>
          <p:cNvPr id="13" name="Content Placeholder 2">
            <a:extLst>
              <a:ext uri="{FF2B5EF4-FFF2-40B4-BE49-F238E27FC236}">
                <a16:creationId xmlns:a16="http://schemas.microsoft.com/office/drawing/2014/main" id="{A370959B-FD88-A4A7-F6DA-E438C8E76064}"/>
              </a:ext>
            </a:extLst>
          </p:cNvPr>
          <p:cNvSpPr txBox="1">
            <a:spLocks/>
          </p:cNvSpPr>
          <p:nvPr/>
        </p:nvSpPr>
        <p:spPr>
          <a:xfrm>
            <a:off x="8375523" y="6590314"/>
            <a:ext cx="702115" cy="159531"/>
          </a:xfrm>
          <a:prstGeom prst="rect">
            <a:avLst/>
          </a:prstGeom>
        </p:spPr>
        <p:txBody>
          <a:bodyPr vert="horz" wrap="none" lIns="0" tIns="0" rIns="0" bIns="0" rtlCol="0">
            <a:spAutoFit/>
          </a:bodyPr>
          <a:lstStyle>
            <a:lvl1pPr marL="2286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2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363636"/>
                </a:solidFill>
                <a:effectLst/>
                <a:uLnTx/>
                <a:uFillTx/>
                <a:latin typeface="IBM Plex Sans" panose="020B0503050203000203" pitchFamily="34" charset="77"/>
                <a:ea typeface="+mn-ea"/>
                <a:cs typeface="TisaPro" panose="02010504030101020102" pitchFamily="2" charset="77"/>
              </a:rPr>
              <a:t>Surveyed by</a:t>
            </a:r>
          </a:p>
        </p:txBody>
      </p:sp>
      <p:pic>
        <p:nvPicPr>
          <p:cNvPr id="18" name="Picture 17" descr="A blue and black logo&#10;&#10;Description automatically generated">
            <a:extLst>
              <a:ext uri="{FF2B5EF4-FFF2-40B4-BE49-F238E27FC236}">
                <a16:creationId xmlns:a16="http://schemas.microsoft.com/office/drawing/2014/main" id="{51A5D7EA-E191-0732-C1E2-06232B5628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354" y="1474376"/>
            <a:ext cx="3813163" cy="4012179"/>
          </a:xfrm>
          <a:prstGeom prst="rect">
            <a:avLst/>
          </a:prstGeom>
          <a:ln>
            <a:solidFill>
              <a:schemeClr val="tx1">
                <a:lumMod val="50000"/>
              </a:schemeClr>
            </a:solidFill>
          </a:ln>
        </p:spPr>
      </p:pic>
    </p:spTree>
    <p:extLst>
      <p:ext uri="{BB962C8B-B14F-4D97-AF65-F5344CB8AC3E}">
        <p14:creationId xmlns:p14="http://schemas.microsoft.com/office/powerpoint/2010/main" val="218013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0" name="Chart 1069">
            <a:extLst>
              <a:ext uri="{FF2B5EF4-FFF2-40B4-BE49-F238E27FC236}">
                <a16:creationId xmlns:a16="http://schemas.microsoft.com/office/drawing/2014/main" id="{D192EF9A-54EF-ED05-57BC-1C74A4FB2AB7}"/>
              </a:ext>
            </a:extLst>
          </p:cNvPr>
          <p:cNvGraphicFramePr/>
          <p:nvPr/>
        </p:nvGraphicFramePr>
        <p:xfrm>
          <a:off x="5104939" y="4212269"/>
          <a:ext cx="1980000" cy="172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72" name="Chart 1071">
            <a:extLst>
              <a:ext uri="{FF2B5EF4-FFF2-40B4-BE49-F238E27FC236}">
                <a16:creationId xmlns:a16="http://schemas.microsoft.com/office/drawing/2014/main" id="{B0E1F058-02A7-4186-6155-9CADBA7C59CC}"/>
              </a:ext>
            </a:extLst>
          </p:cNvPr>
          <p:cNvGraphicFramePr/>
          <p:nvPr/>
        </p:nvGraphicFramePr>
        <p:xfrm>
          <a:off x="235319" y="4212269"/>
          <a:ext cx="2469600" cy="172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75" name="Chart 1074">
            <a:extLst>
              <a:ext uri="{FF2B5EF4-FFF2-40B4-BE49-F238E27FC236}">
                <a16:creationId xmlns:a16="http://schemas.microsoft.com/office/drawing/2014/main" id="{A0579620-60A4-6144-1022-57F24CC81254}"/>
              </a:ext>
            </a:extLst>
          </p:cNvPr>
          <p:cNvGraphicFramePr/>
          <p:nvPr>
            <p:extLst>
              <p:ext uri="{D42A27DB-BD31-4B8C-83A1-F6EECF244321}">
                <p14:modId xmlns:p14="http://schemas.microsoft.com/office/powerpoint/2010/main" val="1127011942"/>
              </p:ext>
            </p:extLst>
          </p:nvPr>
        </p:nvGraphicFramePr>
        <p:xfrm>
          <a:off x="2913129" y="4212269"/>
          <a:ext cx="1980000" cy="172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77" name="Chart 1076">
            <a:extLst>
              <a:ext uri="{FF2B5EF4-FFF2-40B4-BE49-F238E27FC236}">
                <a16:creationId xmlns:a16="http://schemas.microsoft.com/office/drawing/2014/main" id="{25C03ED7-355F-246D-4861-1D7D2AA32FF9}"/>
              </a:ext>
            </a:extLst>
          </p:cNvPr>
          <p:cNvGraphicFramePr/>
          <p:nvPr/>
        </p:nvGraphicFramePr>
        <p:xfrm>
          <a:off x="7296749" y="4212269"/>
          <a:ext cx="1980000" cy="172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88" name="Chart 1087">
            <a:extLst>
              <a:ext uri="{FF2B5EF4-FFF2-40B4-BE49-F238E27FC236}">
                <a16:creationId xmlns:a16="http://schemas.microsoft.com/office/drawing/2014/main" id="{E2AF91C4-7B20-ADE1-431C-2B85F8597644}"/>
              </a:ext>
            </a:extLst>
          </p:cNvPr>
          <p:cNvGraphicFramePr/>
          <p:nvPr/>
        </p:nvGraphicFramePr>
        <p:xfrm>
          <a:off x="9488559" y="4212269"/>
          <a:ext cx="1980000" cy="1728000"/>
        </p:xfrm>
        <a:graphic>
          <a:graphicData uri="http://schemas.openxmlformats.org/drawingml/2006/chart">
            <c:chart xmlns:c="http://schemas.openxmlformats.org/drawingml/2006/chart" xmlns:r="http://schemas.openxmlformats.org/officeDocument/2006/relationships" r:id="rId7"/>
          </a:graphicData>
        </a:graphic>
      </p:graphicFrame>
      <p:sp>
        <p:nvSpPr>
          <p:cNvPr id="22" name="Title 21">
            <a:extLst>
              <a:ext uri="{FF2B5EF4-FFF2-40B4-BE49-F238E27FC236}">
                <a16:creationId xmlns:a16="http://schemas.microsoft.com/office/drawing/2014/main" id="{98F64F53-53C2-C3FE-4E86-A21A64A1679C}"/>
              </a:ext>
            </a:extLst>
          </p:cNvPr>
          <p:cNvSpPr>
            <a:spLocks noGrp="1"/>
          </p:cNvSpPr>
          <p:nvPr>
            <p:ph type="title"/>
          </p:nvPr>
        </p:nvSpPr>
        <p:spPr>
          <a:xfrm>
            <a:off x="719998" y="504000"/>
            <a:ext cx="11472001" cy="387798"/>
          </a:xfrm>
        </p:spPr>
        <p:txBody>
          <a:bodyPr/>
          <a:lstStyle/>
          <a:p>
            <a:r>
              <a:rPr lang="en-US" dirty="0"/>
              <a:t>Decline in interest in the news</a:t>
            </a:r>
          </a:p>
        </p:txBody>
      </p:sp>
      <p:sp>
        <p:nvSpPr>
          <p:cNvPr id="3" name="Footer Placeholder 2">
            <a:extLst>
              <a:ext uri="{FF2B5EF4-FFF2-40B4-BE49-F238E27FC236}">
                <a16:creationId xmlns:a16="http://schemas.microsoft.com/office/drawing/2014/main" id="{5EC543BB-59A5-47D9-7FBB-836B1BDA0199}"/>
              </a:ext>
            </a:extLst>
          </p:cNvPr>
          <p:cNvSpPr>
            <a:spLocks noGrp="1"/>
          </p:cNvSpPr>
          <p:nvPr>
            <p:ph type="ftr" sz="quarter" idx="10"/>
          </p:nvPr>
        </p:nvSpPr>
        <p:spPr/>
        <p:txBody>
          <a:bodyPr/>
          <a:lstStyle/>
          <a:p>
            <a:r>
              <a:rPr lang="en-GB" dirty="0"/>
              <a:t>Q1c. How interested, if at all, would you say you are in news?</a:t>
            </a:r>
            <a:br>
              <a:rPr lang="en-GB" dirty="0"/>
            </a:br>
            <a:r>
              <a:rPr lang="en-GB" dirty="0"/>
              <a:t>Net: Extremely/Very Base: Total sample in each country 2015-24 ≈ 2000</a:t>
            </a:r>
          </a:p>
        </p:txBody>
      </p:sp>
      <p:sp>
        <p:nvSpPr>
          <p:cNvPr id="17" name="Slide Number Placeholder 16">
            <a:extLst>
              <a:ext uri="{FF2B5EF4-FFF2-40B4-BE49-F238E27FC236}">
                <a16:creationId xmlns:a16="http://schemas.microsoft.com/office/drawing/2014/main" id="{5D4EBF30-5468-34AA-B8C7-9A3CE242427C}"/>
              </a:ext>
            </a:extLst>
          </p:cNvPr>
          <p:cNvSpPr>
            <a:spLocks noGrp="1"/>
          </p:cNvSpPr>
          <p:nvPr>
            <p:ph type="sldNum" sz="quarter" idx="11"/>
          </p:nvPr>
        </p:nvSpPr>
        <p:spPr/>
        <p:txBody>
          <a:bodyPr/>
          <a:lstStyle/>
          <a:p>
            <a:fld id="{59382468-976F-4E06-8C24-C0E91756A634}" type="slidenum">
              <a:rPr lang="en-GB" smtClean="0"/>
              <a:pPr/>
              <a:t>30</a:t>
            </a:fld>
            <a:endParaRPr lang="en-GB" dirty="0"/>
          </a:p>
        </p:txBody>
      </p:sp>
      <p:graphicFrame>
        <p:nvGraphicFramePr>
          <p:cNvPr id="23" name="Chart 22">
            <a:extLst>
              <a:ext uri="{FF2B5EF4-FFF2-40B4-BE49-F238E27FC236}">
                <a16:creationId xmlns:a16="http://schemas.microsoft.com/office/drawing/2014/main" id="{C2BD299A-51DE-583C-D9EB-15817E5FACF2}"/>
              </a:ext>
            </a:extLst>
          </p:cNvPr>
          <p:cNvGraphicFramePr/>
          <p:nvPr/>
        </p:nvGraphicFramePr>
        <p:xfrm>
          <a:off x="9488559" y="1690967"/>
          <a:ext cx="1980000" cy="172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45" name="Chart 1044">
            <a:extLst>
              <a:ext uri="{FF2B5EF4-FFF2-40B4-BE49-F238E27FC236}">
                <a16:creationId xmlns:a16="http://schemas.microsoft.com/office/drawing/2014/main" id="{E17ED48E-8CB9-190B-AE4E-5DBDFE331B8D}"/>
              </a:ext>
            </a:extLst>
          </p:cNvPr>
          <p:cNvGraphicFramePr/>
          <p:nvPr/>
        </p:nvGraphicFramePr>
        <p:xfrm>
          <a:off x="2913129" y="1690967"/>
          <a:ext cx="1980000" cy="172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46" name="Chart 1045">
            <a:extLst>
              <a:ext uri="{FF2B5EF4-FFF2-40B4-BE49-F238E27FC236}">
                <a16:creationId xmlns:a16="http://schemas.microsoft.com/office/drawing/2014/main" id="{6A1CA80D-A7C1-0431-5C03-100B1519AC01}"/>
              </a:ext>
            </a:extLst>
          </p:cNvPr>
          <p:cNvGraphicFramePr/>
          <p:nvPr/>
        </p:nvGraphicFramePr>
        <p:xfrm>
          <a:off x="5104939" y="1690967"/>
          <a:ext cx="1980000" cy="172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47" name="Chart 1046">
            <a:extLst>
              <a:ext uri="{FF2B5EF4-FFF2-40B4-BE49-F238E27FC236}">
                <a16:creationId xmlns:a16="http://schemas.microsoft.com/office/drawing/2014/main" id="{36E7E079-8FDB-09A2-A560-4090BAF352F4}"/>
              </a:ext>
            </a:extLst>
          </p:cNvPr>
          <p:cNvGraphicFramePr/>
          <p:nvPr/>
        </p:nvGraphicFramePr>
        <p:xfrm>
          <a:off x="7296749" y="1690967"/>
          <a:ext cx="1980000" cy="1728000"/>
        </p:xfrm>
        <a:graphic>
          <a:graphicData uri="http://schemas.openxmlformats.org/drawingml/2006/chart">
            <c:chart xmlns:c="http://schemas.openxmlformats.org/drawingml/2006/chart" xmlns:r="http://schemas.openxmlformats.org/officeDocument/2006/relationships" r:id="rId11"/>
          </a:graphicData>
        </a:graphic>
      </p:graphicFrame>
      <p:sp>
        <p:nvSpPr>
          <p:cNvPr id="1025" name="Flowchart: Process 3">
            <a:extLst>
              <a:ext uri="{FF2B5EF4-FFF2-40B4-BE49-F238E27FC236}">
                <a16:creationId xmlns:a16="http://schemas.microsoft.com/office/drawing/2014/main" id="{CD89DB84-2D48-C65F-989D-94E81ECC25BE}"/>
              </a:ext>
            </a:extLst>
          </p:cNvPr>
          <p:cNvSpPr/>
          <p:nvPr/>
        </p:nvSpPr>
        <p:spPr>
          <a:xfrm>
            <a:off x="5928227" y="5195883"/>
            <a:ext cx="333425"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2"/>
                </a:solidFill>
                <a:latin typeface="IBM Plex Sans" panose="020B0503050203000203" pitchFamily="34" charset="0"/>
              </a:rPr>
              <a:t>-2pp</a:t>
            </a:r>
          </a:p>
        </p:txBody>
      </p:sp>
      <p:sp>
        <p:nvSpPr>
          <p:cNvPr id="1026" name="Flowchart: Process 6">
            <a:extLst>
              <a:ext uri="{FF2B5EF4-FFF2-40B4-BE49-F238E27FC236}">
                <a16:creationId xmlns:a16="http://schemas.microsoft.com/office/drawing/2014/main" id="{67420C9F-119C-97DB-A0DF-D78D0121F3D4}"/>
              </a:ext>
            </a:extLst>
          </p:cNvPr>
          <p:cNvSpPr/>
          <p:nvPr/>
        </p:nvSpPr>
        <p:spPr>
          <a:xfrm>
            <a:off x="8120037" y="5195883"/>
            <a:ext cx="333425"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2"/>
                </a:solidFill>
                <a:latin typeface="IBM Plex Sans" panose="020B0503050203000203" pitchFamily="34" charset="0"/>
              </a:rPr>
              <a:t>-5pp</a:t>
            </a:r>
          </a:p>
        </p:txBody>
      </p:sp>
      <p:sp>
        <p:nvSpPr>
          <p:cNvPr id="1028" name="Flowchart: Process 7">
            <a:extLst>
              <a:ext uri="{FF2B5EF4-FFF2-40B4-BE49-F238E27FC236}">
                <a16:creationId xmlns:a16="http://schemas.microsoft.com/office/drawing/2014/main" id="{DDE440E0-D0EB-BD0D-B635-17C64457E4EE}"/>
              </a:ext>
            </a:extLst>
          </p:cNvPr>
          <p:cNvSpPr/>
          <p:nvPr/>
        </p:nvSpPr>
        <p:spPr>
          <a:xfrm>
            <a:off x="1448802" y="5195883"/>
            <a:ext cx="426399"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2"/>
                </a:solidFill>
                <a:latin typeface="IBM Plex Sans" panose="020B0503050203000203" pitchFamily="34" charset="0"/>
              </a:rPr>
              <a:t>-12pp</a:t>
            </a:r>
          </a:p>
        </p:txBody>
      </p:sp>
      <p:sp>
        <p:nvSpPr>
          <p:cNvPr id="1039" name="Flowchart: Process 3">
            <a:extLst>
              <a:ext uri="{FF2B5EF4-FFF2-40B4-BE49-F238E27FC236}">
                <a16:creationId xmlns:a16="http://schemas.microsoft.com/office/drawing/2014/main" id="{F01E75E7-0EE0-3C82-BA40-BC5359C1CB0F}"/>
              </a:ext>
            </a:extLst>
          </p:cNvPr>
          <p:cNvSpPr/>
          <p:nvPr/>
        </p:nvSpPr>
        <p:spPr>
          <a:xfrm>
            <a:off x="10295817" y="5195883"/>
            <a:ext cx="365485"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2"/>
                </a:solidFill>
                <a:latin typeface="IBM Plex Sans" panose="020B0503050203000203" pitchFamily="34" charset="0"/>
              </a:rPr>
              <a:t>+1pp</a:t>
            </a:r>
          </a:p>
        </p:txBody>
      </p:sp>
      <p:sp>
        <p:nvSpPr>
          <p:cNvPr id="1049" name="Flowchart: Process 7">
            <a:extLst>
              <a:ext uri="{FF2B5EF4-FFF2-40B4-BE49-F238E27FC236}">
                <a16:creationId xmlns:a16="http://schemas.microsoft.com/office/drawing/2014/main" id="{29F678D6-DECC-E5A8-6BB2-0B055DFF37CC}"/>
              </a:ext>
            </a:extLst>
          </p:cNvPr>
          <p:cNvSpPr/>
          <p:nvPr/>
        </p:nvSpPr>
        <p:spPr>
          <a:xfrm>
            <a:off x="3736417" y="5195883"/>
            <a:ext cx="333425"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2"/>
                </a:solidFill>
                <a:latin typeface="IBM Plex Sans" panose="020B0503050203000203" pitchFamily="34" charset="0"/>
              </a:rPr>
              <a:t>-9pp</a:t>
            </a:r>
          </a:p>
        </p:txBody>
      </p:sp>
      <p:sp>
        <p:nvSpPr>
          <p:cNvPr id="19" name="Flowchart: Process 54">
            <a:extLst>
              <a:ext uri="{FF2B5EF4-FFF2-40B4-BE49-F238E27FC236}">
                <a16:creationId xmlns:a16="http://schemas.microsoft.com/office/drawing/2014/main" id="{5FB6C985-4A71-3208-4C9C-9AFE4566C249}"/>
              </a:ext>
            </a:extLst>
          </p:cNvPr>
          <p:cNvSpPr/>
          <p:nvPr/>
        </p:nvSpPr>
        <p:spPr>
          <a:xfrm>
            <a:off x="3969932" y="4120715"/>
            <a:ext cx="548227"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r"/>
            <a:r>
              <a:rPr lang="en-US" sz="1200" b="1" dirty="0">
                <a:solidFill>
                  <a:srgbClr val="203D5E"/>
                </a:solidFill>
                <a:latin typeface="IBM Plex Sans" panose="020B0503050203000203" pitchFamily="34" charset="0"/>
              </a:rPr>
              <a:t>Norway</a:t>
            </a:r>
            <a:endParaRPr lang="en-GB" sz="1200" b="1" dirty="0">
              <a:solidFill>
                <a:srgbClr val="203D5E"/>
              </a:solidFill>
              <a:latin typeface="IBM Plex Sans" panose="020B0503050203000203" pitchFamily="34" charset="0"/>
            </a:endParaRPr>
          </a:p>
        </p:txBody>
      </p:sp>
      <p:sp>
        <p:nvSpPr>
          <p:cNvPr id="33" name="Flowchart: Process 1024">
            <a:extLst>
              <a:ext uri="{FF2B5EF4-FFF2-40B4-BE49-F238E27FC236}">
                <a16:creationId xmlns:a16="http://schemas.microsoft.com/office/drawing/2014/main" id="{8D51A35A-537B-FDE0-7C43-637FC9610473}"/>
              </a:ext>
            </a:extLst>
          </p:cNvPr>
          <p:cNvSpPr/>
          <p:nvPr/>
        </p:nvSpPr>
        <p:spPr>
          <a:xfrm>
            <a:off x="1952849" y="4120715"/>
            <a:ext cx="373500"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r"/>
            <a:r>
              <a:rPr lang="en-US" sz="1200" b="1" dirty="0">
                <a:solidFill>
                  <a:srgbClr val="203D5E"/>
                </a:solidFill>
                <a:latin typeface="IBM Plex Sans" panose="020B0503050203000203" pitchFamily="34" charset="0"/>
              </a:rPr>
              <a:t>India</a:t>
            </a:r>
            <a:endParaRPr lang="en-GB" sz="1200" b="1" dirty="0">
              <a:solidFill>
                <a:srgbClr val="203D5E"/>
              </a:solidFill>
              <a:latin typeface="IBM Plex Sans" panose="020B0503050203000203" pitchFamily="34" charset="0"/>
            </a:endParaRPr>
          </a:p>
        </p:txBody>
      </p:sp>
      <p:sp>
        <p:nvSpPr>
          <p:cNvPr id="31" name="Flowchart: Process 61">
            <a:extLst>
              <a:ext uri="{FF2B5EF4-FFF2-40B4-BE49-F238E27FC236}">
                <a16:creationId xmlns:a16="http://schemas.microsoft.com/office/drawing/2014/main" id="{7AE3CDCF-3B3A-BD03-C54F-1B13AEAA393A}"/>
              </a:ext>
            </a:extLst>
          </p:cNvPr>
          <p:cNvSpPr/>
          <p:nvPr/>
        </p:nvSpPr>
        <p:spPr>
          <a:xfrm>
            <a:off x="8250960" y="4120715"/>
            <a:ext cx="650819"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r"/>
            <a:r>
              <a:rPr lang="en-US" sz="1200" b="1" dirty="0">
                <a:solidFill>
                  <a:srgbClr val="203D5E"/>
                </a:solidFill>
                <a:latin typeface="IBM Plex Sans" panose="020B0503050203000203" pitchFamily="34" charset="0"/>
              </a:rPr>
              <a:t>Denmark</a:t>
            </a:r>
          </a:p>
        </p:txBody>
      </p:sp>
      <p:sp>
        <p:nvSpPr>
          <p:cNvPr id="45" name="Flowchart: Process 1032">
            <a:extLst>
              <a:ext uri="{FF2B5EF4-FFF2-40B4-BE49-F238E27FC236}">
                <a16:creationId xmlns:a16="http://schemas.microsoft.com/office/drawing/2014/main" id="{1AFADCD2-5492-9E8B-4443-B527E2512DAD}"/>
              </a:ext>
            </a:extLst>
          </p:cNvPr>
          <p:cNvSpPr/>
          <p:nvPr/>
        </p:nvSpPr>
        <p:spPr>
          <a:xfrm>
            <a:off x="6136094" y="4120715"/>
            <a:ext cx="573875"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r"/>
            <a:r>
              <a:rPr lang="en-US" sz="1200" b="1" dirty="0">
                <a:solidFill>
                  <a:srgbClr val="203D5E"/>
                </a:solidFill>
                <a:latin typeface="IBM Plex Sans" panose="020B0503050203000203" pitchFamily="34" charset="0"/>
              </a:rPr>
              <a:t>Sweden</a:t>
            </a:r>
            <a:endParaRPr lang="en-GB" sz="1200" b="1" dirty="0">
              <a:solidFill>
                <a:srgbClr val="203D5E"/>
              </a:solidFill>
              <a:latin typeface="IBM Plex Sans" panose="020B0503050203000203" pitchFamily="34" charset="0"/>
            </a:endParaRPr>
          </a:p>
        </p:txBody>
      </p:sp>
      <p:sp>
        <p:nvSpPr>
          <p:cNvPr id="28" name="Flowchart: Process 58">
            <a:extLst>
              <a:ext uri="{FF2B5EF4-FFF2-40B4-BE49-F238E27FC236}">
                <a16:creationId xmlns:a16="http://schemas.microsoft.com/office/drawing/2014/main" id="{913C932F-2AD7-9236-EB80-717DF53CBF83}"/>
              </a:ext>
            </a:extLst>
          </p:cNvPr>
          <p:cNvSpPr/>
          <p:nvPr/>
        </p:nvSpPr>
        <p:spPr>
          <a:xfrm>
            <a:off x="10559790" y="4120715"/>
            <a:ext cx="533799"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r"/>
            <a:r>
              <a:rPr lang="en-US" sz="1200" b="1" dirty="0">
                <a:solidFill>
                  <a:srgbClr val="203D5E"/>
                </a:solidFill>
                <a:latin typeface="IBM Plex Sans" panose="020B0503050203000203" pitchFamily="34" charset="0"/>
              </a:rPr>
              <a:t>Finland</a:t>
            </a:r>
          </a:p>
        </p:txBody>
      </p:sp>
      <p:sp>
        <p:nvSpPr>
          <p:cNvPr id="60" name="TextBox 59">
            <a:extLst>
              <a:ext uri="{FF2B5EF4-FFF2-40B4-BE49-F238E27FC236}">
                <a16:creationId xmlns:a16="http://schemas.microsoft.com/office/drawing/2014/main" id="{C9B7E85A-7DEA-57FF-8105-CF5FA217272E}"/>
              </a:ext>
            </a:extLst>
          </p:cNvPr>
          <p:cNvSpPr txBox="1"/>
          <p:nvPr/>
        </p:nvSpPr>
        <p:spPr>
          <a:xfrm>
            <a:off x="726519" y="1152346"/>
            <a:ext cx="2571217" cy="184666"/>
          </a:xfrm>
          <a:prstGeom prst="rect">
            <a:avLst/>
          </a:prstGeom>
          <a:noFill/>
        </p:spPr>
        <p:txBody>
          <a:bodyPr wrap="none" lIns="0" tIns="0" rIns="0" bIns="0" rtlCol="0">
            <a:spAutoFit/>
          </a:bodyPr>
          <a:lstStyle/>
          <a:p>
            <a:r>
              <a:rPr lang="en-US" sz="1200" b="1" dirty="0">
                <a:solidFill>
                  <a:schemeClr val="tx2"/>
                </a:solidFill>
                <a:latin typeface="IBM Plex Sans" panose="020B0503050203000203" pitchFamily="34" charset="0"/>
              </a:rPr>
              <a:t>Selected countries with largest falls</a:t>
            </a:r>
          </a:p>
        </p:txBody>
      </p:sp>
      <p:sp>
        <p:nvSpPr>
          <p:cNvPr id="61" name="TextBox 60">
            <a:extLst>
              <a:ext uri="{FF2B5EF4-FFF2-40B4-BE49-F238E27FC236}">
                <a16:creationId xmlns:a16="http://schemas.microsoft.com/office/drawing/2014/main" id="{C820B6A3-A443-0F1F-FB51-C3ABD2A1707D}"/>
              </a:ext>
            </a:extLst>
          </p:cNvPr>
          <p:cNvSpPr txBox="1"/>
          <p:nvPr/>
        </p:nvSpPr>
        <p:spPr>
          <a:xfrm>
            <a:off x="726519" y="3612086"/>
            <a:ext cx="3048912" cy="184666"/>
          </a:xfrm>
          <a:prstGeom prst="rect">
            <a:avLst/>
          </a:prstGeom>
          <a:noFill/>
        </p:spPr>
        <p:txBody>
          <a:bodyPr wrap="none" lIns="0" tIns="0" rIns="0" bIns="0" rtlCol="0">
            <a:spAutoFit/>
          </a:bodyPr>
          <a:lstStyle/>
          <a:p>
            <a:r>
              <a:rPr lang="en-US" sz="1200" b="1" dirty="0">
                <a:solidFill>
                  <a:schemeClr val="tx2"/>
                </a:solidFill>
                <a:latin typeface="IBM Plex Sans" panose="020B0503050203000203" pitchFamily="34" charset="0"/>
              </a:rPr>
              <a:t>Selected countries with more stable levels</a:t>
            </a:r>
          </a:p>
        </p:txBody>
      </p:sp>
      <p:cxnSp>
        <p:nvCxnSpPr>
          <p:cNvPr id="63" name="Straight Connector 62">
            <a:extLst>
              <a:ext uri="{FF2B5EF4-FFF2-40B4-BE49-F238E27FC236}">
                <a16:creationId xmlns:a16="http://schemas.microsoft.com/office/drawing/2014/main" id="{730353E4-2440-4F20-C5E7-21ACAA1AD367}"/>
              </a:ext>
            </a:extLst>
          </p:cNvPr>
          <p:cNvCxnSpPr>
            <a:cxnSpLocks/>
          </p:cNvCxnSpPr>
          <p:nvPr/>
        </p:nvCxnSpPr>
        <p:spPr>
          <a:xfrm>
            <a:off x="726519" y="1445617"/>
            <a:ext cx="10742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5FFCBAE5-1A35-88CD-BFD9-2F34F13E781B}"/>
              </a:ext>
            </a:extLst>
          </p:cNvPr>
          <p:cNvCxnSpPr>
            <a:cxnSpLocks/>
          </p:cNvCxnSpPr>
          <p:nvPr/>
        </p:nvCxnSpPr>
        <p:spPr>
          <a:xfrm>
            <a:off x="726519" y="3905357"/>
            <a:ext cx="10742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01" name="Chart 1100">
            <a:extLst>
              <a:ext uri="{FF2B5EF4-FFF2-40B4-BE49-F238E27FC236}">
                <a16:creationId xmlns:a16="http://schemas.microsoft.com/office/drawing/2014/main" id="{A36A6A30-9508-8430-248E-7C09A427E642}"/>
              </a:ext>
            </a:extLst>
          </p:cNvPr>
          <p:cNvGraphicFramePr/>
          <p:nvPr>
            <p:extLst>
              <p:ext uri="{D42A27DB-BD31-4B8C-83A1-F6EECF244321}">
                <p14:modId xmlns:p14="http://schemas.microsoft.com/office/powerpoint/2010/main" val="1076839268"/>
              </p:ext>
            </p:extLst>
          </p:nvPr>
        </p:nvGraphicFramePr>
        <p:xfrm>
          <a:off x="235319" y="1701984"/>
          <a:ext cx="2466000" cy="1728000"/>
        </p:xfrm>
        <a:graphic>
          <a:graphicData uri="http://schemas.openxmlformats.org/drawingml/2006/chart">
            <c:chart xmlns:c="http://schemas.openxmlformats.org/drawingml/2006/chart" xmlns:r="http://schemas.openxmlformats.org/officeDocument/2006/relationships" r:id="rId12"/>
          </a:graphicData>
        </a:graphic>
      </p:graphicFrame>
      <p:sp>
        <p:nvSpPr>
          <p:cNvPr id="1103" name="Flowchart: Process 3">
            <a:extLst>
              <a:ext uri="{FF2B5EF4-FFF2-40B4-BE49-F238E27FC236}">
                <a16:creationId xmlns:a16="http://schemas.microsoft.com/office/drawing/2014/main" id="{05063311-90F9-AA1B-2EB5-67E3A8583253}"/>
              </a:ext>
            </a:extLst>
          </p:cNvPr>
          <p:cNvSpPr/>
          <p:nvPr/>
        </p:nvSpPr>
        <p:spPr>
          <a:xfrm>
            <a:off x="5881740" y="2650981"/>
            <a:ext cx="426399"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3"/>
                </a:solidFill>
                <a:latin typeface="IBM Plex Sans" panose="020B0503050203000203" pitchFamily="34" charset="0"/>
              </a:rPr>
              <a:t>-19pp</a:t>
            </a:r>
            <a:endParaRPr lang="en-GB" sz="1200" dirty="0">
              <a:solidFill>
                <a:schemeClr val="accent3"/>
              </a:solidFill>
              <a:latin typeface="IBM Plex Sans" panose="020B0503050203000203" pitchFamily="34" charset="0"/>
            </a:endParaRPr>
          </a:p>
        </p:txBody>
      </p:sp>
      <p:sp>
        <p:nvSpPr>
          <p:cNvPr id="1104" name="Flowchart: Process 6">
            <a:extLst>
              <a:ext uri="{FF2B5EF4-FFF2-40B4-BE49-F238E27FC236}">
                <a16:creationId xmlns:a16="http://schemas.microsoft.com/office/drawing/2014/main" id="{BE6EA0BF-A0B9-DC17-5FB3-0F1870F77B72}"/>
              </a:ext>
            </a:extLst>
          </p:cNvPr>
          <p:cNvSpPr/>
          <p:nvPr/>
        </p:nvSpPr>
        <p:spPr>
          <a:xfrm>
            <a:off x="8073550" y="2650981"/>
            <a:ext cx="426399"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3"/>
                </a:solidFill>
                <a:latin typeface="IBM Plex Sans" panose="020B0503050203000203" pitchFamily="34" charset="0"/>
              </a:rPr>
              <a:t>-15pp</a:t>
            </a:r>
            <a:endParaRPr lang="en-GB" sz="1200" dirty="0">
              <a:solidFill>
                <a:schemeClr val="accent3"/>
              </a:solidFill>
              <a:latin typeface="IBM Plex Sans" panose="020B0503050203000203" pitchFamily="34" charset="0"/>
            </a:endParaRPr>
          </a:p>
        </p:txBody>
      </p:sp>
      <p:sp>
        <p:nvSpPr>
          <p:cNvPr id="1105" name="Flowchart: Process 7">
            <a:extLst>
              <a:ext uri="{FF2B5EF4-FFF2-40B4-BE49-F238E27FC236}">
                <a16:creationId xmlns:a16="http://schemas.microsoft.com/office/drawing/2014/main" id="{BE97244C-84E8-450D-1A52-1112E683C446}"/>
              </a:ext>
            </a:extLst>
          </p:cNvPr>
          <p:cNvSpPr/>
          <p:nvPr/>
        </p:nvSpPr>
        <p:spPr>
          <a:xfrm>
            <a:off x="1448802" y="2650981"/>
            <a:ext cx="426399"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3"/>
                </a:solidFill>
                <a:latin typeface="IBM Plex Sans" panose="020B0503050203000203" pitchFamily="34" charset="0"/>
              </a:rPr>
              <a:t>-32pp</a:t>
            </a:r>
            <a:endParaRPr lang="en-GB" sz="1200" dirty="0">
              <a:solidFill>
                <a:schemeClr val="accent3"/>
              </a:solidFill>
              <a:latin typeface="IBM Plex Sans" panose="020B0503050203000203" pitchFamily="34" charset="0"/>
            </a:endParaRPr>
          </a:p>
        </p:txBody>
      </p:sp>
      <p:sp>
        <p:nvSpPr>
          <p:cNvPr id="1106" name="Flowchart: Process 3">
            <a:extLst>
              <a:ext uri="{FF2B5EF4-FFF2-40B4-BE49-F238E27FC236}">
                <a16:creationId xmlns:a16="http://schemas.microsoft.com/office/drawing/2014/main" id="{60CD5988-7F64-6522-CC45-98F413196F94}"/>
              </a:ext>
            </a:extLst>
          </p:cNvPr>
          <p:cNvSpPr/>
          <p:nvPr/>
        </p:nvSpPr>
        <p:spPr>
          <a:xfrm>
            <a:off x="10265360" y="2650981"/>
            <a:ext cx="426399"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3"/>
                </a:solidFill>
                <a:latin typeface="IBM Plex Sans" panose="020B0503050203000203" pitchFamily="34" charset="0"/>
              </a:rPr>
              <a:t>-14pp</a:t>
            </a:r>
            <a:endParaRPr lang="en-GB" sz="1200" dirty="0">
              <a:solidFill>
                <a:schemeClr val="accent3"/>
              </a:solidFill>
              <a:latin typeface="IBM Plex Sans" panose="020B0503050203000203" pitchFamily="34" charset="0"/>
            </a:endParaRPr>
          </a:p>
        </p:txBody>
      </p:sp>
      <p:sp>
        <p:nvSpPr>
          <p:cNvPr id="1107" name="Flowchart: Process 7">
            <a:extLst>
              <a:ext uri="{FF2B5EF4-FFF2-40B4-BE49-F238E27FC236}">
                <a16:creationId xmlns:a16="http://schemas.microsoft.com/office/drawing/2014/main" id="{5E4D9DA6-7733-C69F-87F2-2A590C55643C}"/>
              </a:ext>
            </a:extLst>
          </p:cNvPr>
          <p:cNvSpPr/>
          <p:nvPr/>
        </p:nvSpPr>
        <p:spPr>
          <a:xfrm>
            <a:off x="3689930" y="2650981"/>
            <a:ext cx="426399"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dirty="0">
                <a:solidFill>
                  <a:schemeClr val="accent3"/>
                </a:solidFill>
                <a:latin typeface="IBM Plex Sans" panose="020B0503050203000203" pitchFamily="34" charset="0"/>
              </a:rPr>
              <a:t>-23pp</a:t>
            </a:r>
            <a:endParaRPr lang="en-GB" sz="1200" dirty="0">
              <a:solidFill>
                <a:schemeClr val="accent3"/>
              </a:solidFill>
              <a:latin typeface="IBM Plex Sans" panose="020B0503050203000203" pitchFamily="34" charset="0"/>
            </a:endParaRPr>
          </a:p>
        </p:txBody>
      </p:sp>
      <p:sp>
        <p:nvSpPr>
          <p:cNvPr id="1108" name="Rectangle 1107">
            <a:extLst>
              <a:ext uri="{FF2B5EF4-FFF2-40B4-BE49-F238E27FC236}">
                <a16:creationId xmlns:a16="http://schemas.microsoft.com/office/drawing/2014/main" id="{A91BE7A1-6AC6-E5E8-910E-AF22F2BC7FAB}"/>
              </a:ext>
            </a:extLst>
          </p:cNvPr>
          <p:cNvSpPr/>
          <p:nvPr/>
        </p:nvSpPr>
        <p:spPr>
          <a:xfrm>
            <a:off x="958466" y="2985571"/>
            <a:ext cx="1521193"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ectangle 1108">
            <a:extLst>
              <a:ext uri="{FF2B5EF4-FFF2-40B4-BE49-F238E27FC236}">
                <a16:creationId xmlns:a16="http://schemas.microsoft.com/office/drawing/2014/main" id="{F3941A97-8F10-7B6D-3E1A-5A79B7C01C40}"/>
              </a:ext>
            </a:extLst>
          </p:cNvPr>
          <p:cNvSpPr/>
          <p:nvPr/>
        </p:nvSpPr>
        <p:spPr>
          <a:xfrm>
            <a:off x="3161842" y="2985571"/>
            <a:ext cx="1521193"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Rectangle 1109">
            <a:extLst>
              <a:ext uri="{FF2B5EF4-FFF2-40B4-BE49-F238E27FC236}">
                <a16:creationId xmlns:a16="http://schemas.microsoft.com/office/drawing/2014/main" id="{CE57A779-93DF-0FD2-7EBA-9F4FD0AE17BA}"/>
              </a:ext>
            </a:extLst>
          </p:cNvPr>
          <p:cNvSpPr/>
          <p:nvPr/>
        </p:nvSpPr>
        <p:spPr>
          <a:xfrm>
            <a:off x="5343182" y="2985571"/>
            <a:ext cx="1521193"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ectangle 1110">
            <a:extLst>
              <a:ext uri="{FF2B5EF4-FFF2-40B4-BE49-F238E27FC236}">
                <a16:creationId xmlns:a16="http://schemas.microsoft.com/office/drawing/2014/main" id="{0F740DB5-E563-0723-885A-260D4A997D32}"/>
              </a:ext>
            </a:extLst>
          </p:cNvPr>
          <p:cNvSpPr/>
          <p:nvPr/>
        </p:nvSpPr>
        <p:spPr>
          <a:xfrm>
            <a:off x="7535539" y="2985571"/>
            <a:ext cx="1521193"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1111">
            <a:extLst>
              <a:ext uri="{FF2B5EF4-FFF2-40B4-BE49-F238E27FC236}">
                <a16:creationId xmlns:a16="http://schemas.microsoft.com/office/drawing/2014/main" id="{ED04DE46-B4FC-9B23-84BE-69DC24A28BAF}"/>
              </a:ext>
            </a:extLst>
          </p:cNvPr>
          <p:cNvSpPr/>
          <p:nvPr/>
        </p:nvSpPr>
        <p:spPr>
          <a:xfrm>
            <a:off x="9705862" y="2985571"/>
            <a:ext cx="1521193"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Rectangle 1117">
            <a:extLst>
              <a:ext uri="{FF2B5EF4-FFF2-40B4-BE49-F238E27FC236}">
                <a16:creationId xmlns:a16="http://schemas.microsoft.com/office/drawing/2014/main" id="{B9B610CA-4522-9BCD-7053-51295B295EC5}"/>
              </a:ext>
            </a:extLst>
          </p:cNvPr>
          <p:cNvSpPr/>
          <p:nvPr/>
        </p:nvSpPr>
        <p:spPr>
          <a:xfrm>
            <a:off x="1057618" y="5552502"/>
            <a:ext cx="1289837"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ectangle 1118">
            <a:extLst>
              <a:ext uri="{FF2B5EF4-FFF2-40B4-BE49-F238E27FC236}">
                <a16:creationId xmlns:a16="http://schemas.microsoft.com/office/drawing/2014/main" id="{BE42B452-2149-F95B-8716-3704F4E14D95}"/>
              </a:ext>
            </a:extLst>
          </p:cNvPr>
          <p:cNvSpPr/>
          <p:nvPr/>
        </p:nvSpPr>
        <p:spPr>
          <a:xfrm>
            <a:off x="3161842" y="5552502"/>
            <a:ext cx="1521193"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ectangle 1119">
            <a:extLst>
              <a:ext uri="{FF2B5EF4-FFF2-40B4-BE49-F238E27FC236}">
                <a16:creationId xmlns:a16="http://schemas.microsoft.com/office/drawing/2014/main" id="{B468CF44-A121-0CC4-B665-B620E1463D63}"/>
              </a:ext>
            </a:extLst>
          </p:cNvPr>
          <p:cNvSpPr/>
          <p:nvPr/>
        </p:nvSpPr>
        <p:spPr>
          <a:xfrm>
            <a:off x="5343182" y="5552502"/>
            <a:ext cx="1521193"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ectangle 1120">
            <a:extLst>
              <a:ext uri="{FF2B5EF4-FFF2-40B4-BE49-F238E27FC236}">
                <a16:creationId xmlns:a16="http://schemas.microsoft.com/office/drawing/2014/main" id="{5D738534-33AF-A348-B7CD-14FCB9C8BFB2}"/>
              </a:ext>
            </a:extLst>
          </p:cNvPr>
          <p:cNvSpPr/>
          <p:nvPr/>
        </p:nvSpPr>
        <p:spPr>
          <a:xfrm>
            <a:off x="7535539" y="5552502"/>
            <a:ext cx="1521193"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Rectangle 1121">
            <a:extLst>
              <a:ext uri="{FF2B5EF4-FFF2-40B4-BE49-F238E27FC236}">
                <a16:creationId xmlns:a16="http://schemas.microsoft.com/office/drawing/2014/main" id="{E72FD01E-858E-D71B-0695-F7477C8C03A0}"/>
              </a:ext>
            </a:extLst>
          </p:cNvPr>
          <p:cNvSpPr/>
          <p:nvPr/>
        </p:nvSpPr>
        <p:spPr>
          <a:xfrm>
            <a:off x="9705862" y="5552502"/>
            <a:ext cx="1521193" cy="421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4" name="Group 1123">
            <a:extLst>
              <a:ext uri="{FF2B5EF4-FFF2-40B4-BE49-F238E27FC236}">
                <a16:creationId xmlns:a16="http://schemas.microsoft.com/office/drawing/2014/main" id="{48DC9DEE-0554-0A29-2AEA-9B4279C9BF72}"/>
              </a:ext>
            </a:extLst>
          </p:cNvPr>
          <p:cNvGrpSpPr/>
          <p:nvPr/>
        </p:nvGrpSpPr>
        <p:grpSpPr>
          <a:xfrm>
            <a:off x="4026037" y="1646899"/>
            <a:ext cx="867092" cy="288000"/>
            <a:chOff x="3903140" y="1635882"/>
            <a:chExt cx="867092" cy="288000"/>
          </a:xfrm>
        </p:grpSpPr>
        <p:sp>
          <p:nvSpPr>
            <p:cNvPr id="1125" name="Flowchart: Process 54">
              <a:extLst>
                <a:ext uri="{FF2B5EF4-FFF2-40B4-BE49-F238E27FC236}">
                  <a16:creationId xmlns:a16="http://schemas.microsoft.com/office/drawing/2014/main" id="{9984065D-A608-4B6C-C093-F0673797F14A}"/>
                </a:ext>
              </a:extLst>
            </p:cNvPr>
            <p:cNvSpPr/>
            <p:nvPr/>
          </p:nvSpPr>
          <p:spPr>
            <a:xfrm>
              <a:off x="3903140" y="1687549"/>
              <a:ext cx="492122"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b="1" dirty="0">
                  <a:solidFill>
                    <a:srgbClr val="203D5E"/>
                  </a:solidFill>
                  <a:latin typeface="IBM Plex Sans" panose="020B0503050203000203" pitchFamily="34" charset="0"/>
                </a:rPr>
                <a:t>France</a:t>
              </a:r>
              <a:endParaRPr lang="en-GB" sz="1200" b="1" dirty="0">
                <a:solidFill>
                  <a:srgbClr val="203D5E"/>
                </a:solidFill>
                <a:latin typeface="IBM Plex Sans" panose="020B0503050203000203" pitchFamily="34" charset="0"/>
              </a:endParaRPr>
            </a:p>
          </p:txBody>
        </p:sp>
        <p:pic>
          <p:nvPicPr>
            <p:cNvPr id="1126" name="Picture 6" descr="France - Free flags icons">
              <a:extLst>
                <a:ext uri="{FF2B5EF4-FFF2-40B4-BE49-F238E27FC236}">
                  <a16:creationId xmlns:a16="http://schemas.microsoft.com/office/drawing/2014/main" id="{D122E3DC-9E00-A0F6-85AF-48B29996DC72}"/>
                </a:ext>
              </a:extLst>
            </p:cNvPr>
            <p:cNvPicPr preferRelativeResize="0">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482232" y="1635882"/>
              <a:ext cx="288000"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7" name="Group 1126">
            <a:extLst>
              <a:ext uri="{FF2B5EF4-FFF2-40B4-BE49-F238E27FC236}">
                <a16:creationId xmlns:a16="http://schemas.microsoft.com/office/drawing/2014/main" id="{50B1DEF1-46FD-637B-9000-0B90A77A647D}"/>
              </a:ext>
            </a:extLst>
          </p:cNvPr>
          <p:cNvGrpSpPr/>
          <p:nvPr/>
        </p:nvGrpSpPr>
        <p:grpSpPr>
          <a:xfrm>
            <a:off x="2117959" y="1646899"/>
            <a:ext cx="583360" cy="288000"/>
            <a:chOff x="1896299" y="1635882"/>
            <a:chExt cx="583360" cy="288000"/>
          </a:xfrm>
        </p:grpSpPr>
        <p:pic>
          <p:nvPicPr>
            <p:cNvPr id="1128" name="Picture 4" descr="United kingdom - Free flags icons">
              <a:extLst>
                <a:ext uri="{FF2B5EF4-FFF2-40B4-BE49-F238E27FC236}">
                  <a16:creationId xmlns:a16="http://schemas.microsoft.com/office/drawing/2014/main" id="{00640FE9-DC1B-53A7-A4A4-6068F32D1F83}"/>
                </a:ext>
              </a:extLst>
            </p:cNvPr>
            <p:cNvPicPr preferRelativeResize="0">
              <a:picLocks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191659" y="1635882"/>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129" name="Flowchart: Process 1024">
              <a:extLst>
                <a:ext uri="{FF2B5EF4-FFF2-40B4-BE49-F238E27FC236}">
                  <a16:creationId xmlns:a16="http://schemas.microsoft.com/office/drawing/2014/main" id="{0D8E2C98-5296-91B5-A518-010C325D8AFB}"/>
                </a:ext>
              </a:extLst>
            </p:cNvPr>
            <p:cNvSpPr/>
            <p:nvPr/>
          </p:nvSpPr>
          <p:spPr>
            <a:xfrm>
              <a:off x="1896299" y="1687549"/>
              <a:ext cx="208390"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b="1" dirty="0">
                  <a:solidFill>
                    <a:srgbClr val="203D5E"/>
                  </a:solidFill>
                  <a:latin typeface="IBM Plex Sans" panose="020B0503050203000203" pitchFamily="34" charset="0"/>
                </a:rPr>
                <a:t>UK</a:t>
              </a:r>
              <a:endParaRPr lang="en-GB" sz="1200" b="1" dirty="0">
                <a:solidFill>
                  <a:srgbClr val="203D5E"/>
                </a:solidFill>
                <a:latin typeface="IBM Plex Sans" panose="020B0503050203000203" pitchFamily="34" charset="0"/>
              </a:endParaRPr>
            </a:p>
          </p:txBody>
        </p:sp>
      </p:grpSp>
      <p:grpSp>
        <p:nvGrpSpPr>
          <p:cNvPr id="1130" name="Group 1129">
            <a:extLst>
              <a:ext uri="{FF2B5EF4-FFF2-40B4-BE49-F238E27FC236}">
                <a16:creationId xmlns:a16="http://schemas.microsoft.com/office/drawing/2014/main" id="{8DFFB264-CA05-91E0-270C-01C48A80E2F1}"/>
              </a:ext>
            </a:extLst>
          </p:cNvPr>
          <p:cNvGrpSpPr/>
          <p:nvPr/>
        </p:nvGrpSpPr>
        <p:grpSpPr>
          <a:xfrm>
            <a:off x="7927153" y="1646899"/>
            <a:ext cx="1349596" cy="288000"/>
            <a:chOff x="7715340" y="1635882"/>
            <a:chExt cx="1349596" cy="288000"/>
          </a:xfrm>
        </p:grpSpPr>
        <p:sp>
          <p:nvSpPr>
            <p:cNvPr id="1131" name="Flowchart: Process 61">
              <a:extLst>
                <a:ext uri="{FF2B5EF4-FFF2-40B4-BE49-F238E27FC236}">
                  <a16:creationId xmlns:a16="http://schemas.microsoft.com/office/drawing/2014/main" id="{EBFFB280-7CEF-4E5C-461C-8745842FCD93}"/>
                </a:ext>
              </a:extLst>
            </p:cNvPr>
            <p:cNvSpPr/>
            <p:nvPr/>
          </p:nvSpPr>
          <p:spPr>
            <a:xfrm>
              <a:off x="7715340" y="1687549"/>
              <a:ext cx="974626"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b="1" dirty="0">
                  <a:solidFill>
                    <a:srgbClr val="203D5E"/>
                  </a:solidFill>
                  <a:latin typeface="IBM Plex Sans" panose="020B0503050203000203" pitchFamily="34" charset="0"/>
                </a:rPr>
                <a:t>United States</a:t>
              </a:r>
              <a:endParaRPr lang="en-GB" sz="1200" b="1" dirty="0">
                <a:solidFill>
                  <a:srgbClr val="203D5E"/>
                </a:solidFill>
                <a:latin typeface="IBM Plex Sans" panose="020B0503050203000203" pitchFamily="34" charset="0"/>
              </a:endParaRPr>
            </a:p>
          </p:txBody>
        </p:sp>
        <p:pic>
          <p:nvPicPr>
            <p:cNvPr id="1132" name="Picture 1131">
              <a:extLst>
                <a:ext uri="{FF2B5EF4-FFF2-40B4-BE49-F238E27FC236}">
                  <a16:creationId xmlns:a16="http://schemas.microsoft.com/office/drawing/2014/main" id="{20CB5033-B44C-027B-03A3-9E45BD232FD3}"/>
                </a:ext>
              </a:extLst>
            </p:cNvPr>
            <p:cNvPicPr preferRelativeResize="0">
              <a:picLocks/>
            </p:cNvPicPr>
            <p:nvPr/>
          </p:nvPicPr>
          <p:blipFill>
            <a:blip r:embed="rId15" cstate="print">
              <a:extLst>
                <a:ext uri="{28A0092B-C50C-407E-A947-70E740481C1C}">
                  <a14:useLocalDpi xmlns:a14="http://schemas.microsoft.com/office/drawing/2010/main"/>
                </a:ext>
              </a:extLst>
            </a:blip>
            <a:stretch>
              <a:fillRect/>
            </a:stretch>
          </p:blipFill>
          <p:spPr>
            <a:xfrm>
              <a:off x="8776936" y="1635882"/>
              <a:ext cx="288000" cy="288000"/>
            </a:xfrm>
            <a:prstGeom prst="rect">
              <a:avLst/>
            </a:prstGeom>
          </p:spPr>
        </p:pic>
      </p:grpSp>
      <p:grpSp>
        <p:nvGrpSpPr>
          <p:cNvPr id="1133" name="Group 1132">
            <a:extLst>
              <a:ext uri="{FF2B5EF4-FFF2-40B4-BE49-F238E27FC236}">
                <a16:creationId xmlns:a16="http://schemas.microsoft.com/office/drawing/2014/main" id="{1C9AD0EF-C21A-1AA7-42CF-3A97E41099B2}"/>
              </a:ext>
            </a:extLst>
          </p:cNvPr>
          <p:cNvGrpSpPr/>
          <p:nvPr/>
        </p:nvGrpSpPr>
        <p:grpSpPr>
          <a:xfrm>
            <a:off x="6059150" y="1646899"/>
            <a:ext cx="1025789" cy="288000"/>
            <a:chOff x="5891795" y="1635882"/>
            <a:chExt cx="1025789" cy="288000"/>
          </a:xfrm>
        </p:grpSpPr>
        <p:pic>
          <p:nvPicPr>
            <p:cNvPr id="1134" name="Picture 24" descr="German Flag Icon Illustrations, Royalty-Free Vector Graphics ...">
              <a:extLst>
                <a:ext uri="{FF2B5EF4-FFF2-40B4-BE49-F238E27FC236}">
                  <a16:creationId xmlns:a16="http://schemas.microsoft.com/office/drawing/2014/main" id="{1AA7EB4E-EC4F-4703-741A-0B2EA005F8B6}"/>
                </a:ext>
              </a:extLst>
            </p:cNvPr>
            <p:cNvPicPr preferRelativeResize="0">
              <a:picLocks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6629584" y="1635882"/>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135" name="Flowchart: Process 1032">
              <a:extLst>
                <a:ext uri="{FF2B5EF4-FFF2-40B4-BE49-F238E27FC236}">
                  <a16:creationId xmlns:a16="http://schemas.microsoft.com/office/drawing/2014/main" id="{F6484585-CE06-6EC2-7269-0B10E155350D}"/>
                </a:ext>
              </a:extLst>
            </p:cNvPr>
            <p:cNvSpPr/>
            <p:nvPr/>
          </p:nvSpPr>
          <p:spPr>
            <a:xfrm>
              <a:off x="5891795" y="1687549"/>
              <a:ext cx="650819"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b="1" dirty="0">
                  <a:solidFill>
                    <a:srgbClr val="203D5E"/>
                  </a:solidFill>
                  <a:latin typeface="IBM Plex Sans" panose="020B0503050203000203" pitchFamily="34" charset="0"/>
                </a:rPr>
                <a:t>Germany</a:t>
              </a:r>
              <a:endParaRPr lang="en-GB" sz="1200" b="1" dirty="0">
                <a:solidFill>
                  <a:srgbClr val="203D5E"/>
                </a:solidFill>
                <a:latin typeface="IBM Plex Sans" panose="020B0503050203000203" pitchFamily="34" charset="0"/>
              </a:endParaRPr>
            </a:p>
          </p:txBody>
        </p:sp>
      </p:grpSp>
      <p:grpSp>
        <p:nvGrpSpPr>
          <p:cNvPr id="1136" name="Group 1135">
            <a:extLst>
              <a:ext uri="{FF2B5EF4-FFF2-40B4-BE49-F238E27FC236}">
                <a16:creationId xmlns:a16="http://schemas.microsoft.com/office/drawing/2014/main" id="{9C40D87D-D91F-D753-19BF-E12DF1A9848D}"/>
              </a:ext>
            </a:extLst>
          </p:cNvPr>
          <p:cNvGrpSpPr/>
          <p:nvPr/>
        </p:nvGrpSpPr>
        <p:grpSpPr>
          <a:xfrm>
            <a:off x="10369032" y="1646899"/>
            <a:ext cx="1099527" cy="288000"/>
            <a:chOff x="10112761" y="1635882"/>
            <a:chExt cx="1099527" cy="288000"/>
          </a:xfrm>
        </p:grpSpPr>
        <p:sp>
          <p:nvSpPr>
            <p:cNvPr id="1137" name="Flowchart: Process 58">
              <a:extLst>
                <a:ext uri="{FF2B5EF4-FFF2-40B4-BE49-F238E27FC236}">
                  <a16:creationId xmlns:a16="http://schemas.microsoft.com/office/drawing/2014/main" id="{4ED00EEB-15E1-2E0B-C0BC-B0E9DE4E667D}"/>
                </a:ext>
              </a:extLst>
            </p:cNvPr>
            <p:cNvSpPr/>
            <p:nvPr/>
          </p:nvSpPr>
          <p:spPr>
            <a:xfrm>
              <a:off x="10112761" y="1687549"/>
              <a:ext cx="724557" cy="18466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r>
                <a:rPr lang="en-US" sz="1200" b="1" dirty="0">
                  <a:solidFill>
                    <a:srgbClr val="203D5E"/>
                  </a:solidFill>
                  <a:latin typeface="IBM Plex Sans" panose="020B0503050203000203" pitchFamily="34" charset="0"/>
                </a:rPr>
                <a:t>Singapore</a:t>
              </a:r>
              <a:endParaRPr lang="en-GB" sz="1200" b="1" dirty="0">
                <a:solidFill>
                  <a:srgbClr val="203D5E"/>
                </a:solidFill>
                <a:latin typeface="IBM Plex Sans" panose="020B0503050203000203" pitchFamily="34" charset="0"/>
              </a:endParaRPr>
            </a:p>
          </p:txBody>
        </p:sp>
        <p:pic>
          <p:nvPicPr>
            <p:cNvPr id="1138" name="Picture 1137">
              <a:extLst>
                <a:ext uri="{FF2B5EF4-FFF2-40B4-BE49-F238E27FC236}">
                  <a16:creationId xmlns:a16="http://schemas.microsoft.com/office/drawing/2014/main" id="{A54170B7-0E2F-B356-C084-FE63E136B296}"/>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0924288" y="1635882"/>
              <a:ext cx="288000" cy="288000"/>
            </a:xfrm>
            <a:prstGeom prst="ellipse">
              <a:avLst/>
            </a:prstGeom>
            <a:ln>
              <a:solidFill>
                <a:schemeClr val="bg1">
                  <a:lumMod val="95000"/>
                </a:schemeClr>
              </a:solidFill>
            </a:ln>
          </p:spPr>
        </p:pic>
      </p:grpSp>
      <p:pic>
        <p:nvPicPr>
          <p:cNvPr id="1139" name="Picture 12" descr="Finland - Free flags icons">
            <a:extLst>
              <a:ext uri="{FF2B5EF4-FFF2-40B4-BE49-F238E27FC236}">
                <a16:creationId xmlns:a16="http://schemas.microsoft.com/office/drawing/2014/main" id="{84EDB80E-8F66-2DAE-64FA-CC1F73D2D646}"/>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11178568" y="4067057"/>
            <a:ext cx="289991" cy="289991"/>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4" descr="India - Free flags icons">
            <a:extLst>
              <a:ext uri="{FF2B5EF4-FFF2-40B4-BE49-F238E27FC236}">
                <a16:creationId xmlns:a16="http://schemas.microsoft.com/office/drawing/2014/main" id="{3DFFCDC3-8425-044F-8196-99AEA6266ADB}"/>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364475" y="4020204"/>
            <a:ext cx="336844" cy="336844"/>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6" descr="Sweden - Free flags icons">
            <a:extLst>
              <a:ext uri="{FF2B5EF4-FFF2-40B4-BE49-F238E27FC236}">
                <a16:creationId xmlns:a16="http://schemas.microsoft.com/office/drawing/2014/main" id="{009BB985-5C73-398D-FC90-BD536786A8F2}"/>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6788696" y="4060805"/>
            <a:ext cx="296243" cy="296243"/>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8" descr="Denmark - Free flags icons">
            <a:extLst>
              <a:ext uri="{FF2B5EF4-FFF2-40B4-BE49-F238E27FC236}">
                <a16:creationId xmlns:a16="http://schemas.microsoft.com/office/drawing/2014/main" id="{6C0ACB0B-A501-95FB-D941-2CB19B3FC215}"/>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8984055" y="4064354"/>
            <a:ext cx="292694" cy="292694"/>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143">
            <a:extLst>
              <a:ext uri="{FF2B5EF4-FFF2-40B4-BE49-F238E27FC236}">
                <a16:creationId xmlns:a16="http://schemas.microsoft.com/office/drawing/2014/main" id="{64F3039A-82A9-65F1-EB31-9045C1F67930}"/>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4605129" y="4069048"/>
            <a:ext cx="288000" cy="288000"/>
          </a:xfrm>
          <a:prstGeom prst="ellipse">
            <a:avLst/>
          </a:prstGeom>
        </p:spPr>
      </p:pic>
      <p:sp>
        <p:nvSpPr>
          <p:cNvPr id="1145" name="Flowchart: Process 7">
            <a:extLst>
              <a:ext uri="{FF2B5EF4-FFF2-40B4-BE49-F238E27FC236}">
                <a16:creationId xmlns:a16="http://schemas.microsoft.com/office/drawing/2014/main" id="{CBD91932-61F6-952B-52E5-25B72C77DF66}"/>
              </a:ext>
            </a:extLst>
          </p:cNvPr>
          <p:cNvSpPr/>
          <p:nvPr/>
        </p:nvSpPr>
        <p:spPr>
          <a:xfrm rot="16200000">
            <a:off x="5088665" y="5683163"/>
            <a:ext cx="307778" cy="1538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000" dirty="0">
                <a:solidFill>
                  <a:schemeClr val="tx2"/>
                </a:solidFill>
                <a:latin typeface="IBM Plex Sans" panose="020B0503050203000203" pitchFamily="34" charset="0"/>
              </a:rPr>
              <a:t>2018</a:t>
            </a:r>
          </a:p>
        </p:txBody>
      </p:sp>
      <p:sp>
        <p:nvSpPr>
          <p:cNvPr id="1146" name="Flowchart: Process 7">
            <a:extLst>
              <a:ext uri="{FF2B5EF4-FFF2-40B4-BE49-F238E27FC236}">
                <a16:creationId xmlns:a16="http://schemas.microsoft.com/office/drawing/2014/main" id="{D7D8914C-ED64-B35C-EB07-C92C08151C7B}"/>
              </a:ext>
            </a:extLst>
          </p:cNvPr>
          <p:cNvSpPr/>
          <p:nvPr/>
        </p:nvSpPr>
        <p:spPr>
          <a:xfrm rot="16200000">
            <a:off x="6783428" y="5683163"/>
            <a:ext cx="307778" cy="1538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000" dirty="0">
                <a:solidFill>
                  <a:schemeClr val="tx2"/>
                </a:solidFill>
                <a:latin typeface="IBM Plex Sans" panose="020B0503050203000203" pitchFamily="34" charset="0"/>
              </a:rPr>
              <a:t>2024</a:t>
            </a:r>
          </a:p>
        </p:txBody>
      </p:sp>
    </p:spTree>
    <p:extLst>
      <p:ext uri="{BB962C8B-B14F-4D97-AF65-F5344CB8AC3E}">
        <p14:creationId xmlns:p14="http://schemas.microsoft.com/office/powerpoint/2010/main" val="20461813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70" grpId="0">
        <p:bldAsOne/>
      </p:bldGraphic>
      <p:bldGraphic spid="1072" grpId="0">
        <p:bldAsOne/>
      </p:bldGraphic>
      <p:bldGraphic spid="1075" grpId="0">
        <p:bldAsOne/>
      </p:bldGraphic>
      <p:bldGraphic spid="1077" grpId="0">
        <p:bldAsOne/>
      </p:bldGraphic>
      <p:bldGraphic spid="1088" grpId="0">
        <p:bldAsOne/>
      </p:bldGraphic>
      <p:bldP spid="1025" grpId="0"/>
      <p:bldP spid="1026" grpId="0"/>
      <p:bldP spid="1028" grpId="0"/>
      <p:bldP spid="1039" grpId="0"/>
      <p:bldP spid="1049" grpId="0"/>
      <p:bldP spid="19" grpId="0"/>
      <p:bldP spid="33" grpId="0"/>
      <p:bldP spid="31" grpId="0"/>
      <p:bldP spid="45" grpId="0"/>
      <p:bldP spid="28" grpId="0"/>
      <p:bldP spid="61" grpId="0"/>
      <p:bldP spid="1145" grpId="0" animBg="1"/>
      <p:bldP spid="11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0BA0B3D-4D7A-FE48-979C-8EE90151BAE9}"/>
              </a:ext>
            </a:extLst>
          </p:cNvPr>
          <p:cNvSpPr>
            <a:spLocks noGrp="1"/>
          </p:cNvSpPr>
          <p:nvPr>
            <p:ph type="title"/>
          </p:nvPr>
        </p:nvSpPr>
        <p:spPr/>
        <p:txBody>
          <a:bodyPr/>
          <a:lstStyle/>
          <a:p>
            <a:r>
              <a:rPr lang="en-GB" dirty="0"/>
              <a:t>Selective news avoidance continues to grow … </a:t>
            </a:r>
          </a:p>
        </p:txBody>
      </p:sp>
      <p:sp>
        <p:nvSpPr>
          <p:cNvPr id="9" name="TextBox 8">
            <a:extLst>
              <a:ext uri="{FF2B5EF4-FFF2-40B4-BE49-F238E27FC236}">
                <a16:creationId xmlns:a16="http://schemas.microsoft.com/office/drawing/2014/main" id="{C38C1894-54AC-9F48-865D-28F83697DA84}"/>
              </a:ext>
            </a:extLst>
          </p:cNvPr>
          <p:cNvSpPr txBox="1"/>
          <p:nvPr/>
        </p:nvSpPr>
        <p:spPr>
          <a:xfrm>
            <a:off x="1945816" y="4063260"/>
            <a:ext cx="1115690" cy="615553"/>
          </a:xfrm>
          <a:prstGeom prst="rect">
            <a:avLst/>
          </a:prstGeom>
          <a:noFill/>
        </p:spPr>
        <p:txBody>
          <a:bodyPr wrap="none" lIns="0" tIns="0" rIns="0" bIns="0" rtlCol="0">
            <a:spAutoFit/>
          </a:bodyPr>
          <a:lstStyle/>
          <a:p>
            <a:r>
              <a:rPr lang="en-US" sz="4000" b="1" dirty="0">
                <a:solidFill>
                  <a:schemeClr val="accent2"/>
                </a:solidFill>
                <a:latin typeface="IBM Plex Sans" panose="020B0503050203000203" pitchFamily="34" charset="77"/>
              </a:rPr>
              <a:t>29%</a:t>
            </a:r>
            <a:endParaRPr lang="en-US" sz="2400" dirty="0">
              <a:solidFill>
                <a:schemeClr val="accent2"/>
              </a:solidFill>
              <a:latin typeface="IBM Plex Sans" panose="020B0503050203000203" pitchFamily="34" charset="77"/>
            </a:endParaRPr>
          </a:p>
        </p:txBody>
      </p:sp>
      <p:sp>
        <p:nvSpPr>
          <p:cNvPr id="12" name="TextBox 11">
            <a:extLst>
              <a:ext uri="{FF2B5EF4-FFF2-40B4-BE49-F238E27FC236}">
                <a16:creationId xmlns:a16="http://schemas.microsoft.com/office/drawing/2014/main" id="{76AF18F2-1BA9-5B68-3703-0093615CFD82}"/>
              </a:ext>
            </a:extLst>
          </p:cNvPr>
          <p:cNvSpPr txBox="1"/>
          <p:nvPr/>
        </p:nvSpPr>
        <p:spPr>
          <a:xfrm>
            <a:off x="730432" y="4256046"/>
            <a:ext cx="1112484" cy="369332"/>
          </a:xfrm>
          <a:prstGeom prst="rect">
            <a:avLst/>
          </a:prstGeom>
          <a:noFill/>
        </p:spPr>
        <p:txBody>
          <a:bodyPr wrap="none" lIns="0" tIns="0" rIns="0" bIns="0" rtlCol="0">
            <a:spAutoFit/>
          </a:bodyPr>
          <a:lstStyle/>
          <a:p>
            <a:r>
              <a:rPr lang="en-US" sz="2400" dirty="0">
                <a:latin typeface="IBM Plex Sans" panose="020B0503050203000203" pitchFamily="34" charset="77"/>
              </a:rPr>
              <a:t>Up from</a:t>
            </a:r>
          </a:p>
        </p:txBody>
      </p:sp>
      <p:sp>
        <p:nvSpPr>
          <p:cNvPr id="13" name="TextBox 12">
            <a:extLst>
              <a:ext uri="{FF2B5EF4-FFF2-40B4-BE49-F238E27FC236}">
                <a16:creationId xmlns:a16="http://schemas.microsoft.com/office/drawing/2014/main" id="{6917986A-E8A4-16C4-974E-19C85B3AA5B9}"/>
              </a:ext>
            </a:extLst>
          </p:cNvPr>
          <p:cNvSpPr txBox="1"/>
          <p:nvPr/>
        </p:nvSpPr>
        <p:spPr>
          <a:xfrm>
            <a:off x="3152275" y="4256046"/>
            <a:ext cx="1061188" cy="369332"/>
          </a:xfrm>
          <a:prstGeom prst="rect">
            <a:avLst/>
          </a:prstGeom>
          <a:noFill/>
        </p:spPr>
        <p:txBody>
          <a:bodyPr wrap="none" lIns="0" tIns="0" rIns="0" bIns="0" rtlCol="0">
            <a:spAutoFit/>
          </a:bodyPr>
          <a:lstStyle/>
          <a:p>
            <a:r>
              <a:rPr lang="en-US" sz="2400" dirty="0">
                <a:latin typeface="IBM Plex Sans" panose="020B0503050203000203" pitchFamily="34" charset="77"/>
              </a:rPr>
              <a:t>in 2017</a:t>
            </a:r>
          </a:p>
        </p:txBody>
      </p:sp>
      <p:sp>
        <p:nvSpPr>
          <p:cNvPr id="14" name="TextBox 13">
            <a:extLst>
              <a:ext uri="{FF2B5EF4-FFF2-40B4-BE49-F238E27FC236}">
                <a16:creationId xmlns:a16="http://schemas.microsoft.com/office/drawing/2014/main" id="{E60B6C0A-92AA-55E2-7BF8-00926974ADA5}"/>
              </a:ext>
            </a:extLst>
          </p:cNvPr>
          <p:cNvSpPr txBox="1"/>
          <p:nvPr/>
        </p:nvSpPr>
        <p:spPr>
          <a:xfrm>
            <a:off x="681772" y="1524808"/>
            <a:ext cx="3739806" cy="1477328"/>
          </a:xfrm>
          <a:prstGeom prst="rect">
            <a:avLst/>
          </a:prstGeom>
          <a:noFill/>
        </p:spPr>
        <p:txBody>
          <a:bodyPr wrap="none" lIns="0" tIns="0" rIns="0" bIns="0" rtlCol="0">
            <a:spAutoFit/>
          </a:bodyPr>
          <a:lstStyle/>
          <a:p>
            <a:r>
              <a:rPr lang="en-US" sz="9600" b="1" dirty="0">
                <a:solidFill>
                  <a:schemeClr val="accent3"/>
                </a:solidFill>
                <a:latin typeface="IBM Plex Sans" panose="020B0503050203000203" pitchFamily="34" charset="77"/>
              </a:rPr>
              <a:t>39% </a:t>
            </a:r>
            <a:r>
              <a:rPr lang="en-US" sz="3200" b="1" dirty="0">
                <a:solidFill>
                  <a:schemeClr val="accent3"/>
                </a:solidFill>
                <a:latin typeface="IBM Plex Sans" panose="020B0503050203000203" pitchFamily="34" charset="77"/>
              </a:rPr>
              <a:t>(+3)</a:t>
            </a:r>
            <a:endParaRPr lang="en-US" sz="6600" dirty="0">
              <a:latin typeface="IBM Plex Sans" panose="020B0503050203000203" pitchFamily="34" charset="77"/>
            </a:endParaRPr>
          </a:p>
        </p:txBody>
      </p:sp>
      <p:sp>
        <p:nvSpPr>
          <p:cNvPr id="15" name="TextBox 14">
            <a:extLst>
              <a:ext uri="{FF2B5EF4-FFF2-40B4-BE49-F238E27FC236}">
                <a16:creationId xmlns:a16="http://schemas.microsoft.com/office/drawing/2014/main" id="{652AB47C-0EAE-847B-338D-0FB442F05971}"/>
              </a:ext>
            </a:extLst>
          </p:cNvPr>
          <p:cNvSpPr txBox="1"/>
          <p:nvPr/>
        </p:nvSpPr>
        <p:spPr>
          <a:xfrm>
            <a:off x="730432" y="3024087"/>
            <a:ext cx="4262385" cy="738664"/>
          </a:xfrm>
          <a:prstGeom prst="rect">
            <a:avLst/>
          </a:prstGeom>
          <a:noFill/>
        </p:spPr>
        <p:txBody>
          <a:bodyPr wrap="none" lIns="0" tIns="0" rIns="0" bIns="0" rtlCol="0">
            <a:spAutoFit/>
          </a:bodyPr>
          <a:lstStyle/>
          <a:p>
            <a:r>
              <a:rPr lang="en-US" sz="2400" dirty="0">
                <a:latin typeface="IBM Plex Sans" panose="020B0503050203000203" pitchFamily="34" charset="77"/>
              </a:rPr>
              <a:t>say they often or or sometimes</a:t>
            </a:r>
            <a:br>
              <a:rPr lang="en-US" sz="2400" dirty="0">
                <a:latin typeface="IBM Plex Sans" panose="020B0503050203000203" pitchFamily="34" charset="77"/>
              </a:rPr>
            </a:br>
            <a:r>
              <a:rPr lang="en-US" sz="2400" b="1" dirty="0">
                <a:latin typeface="IBM Plex Sans" panose="020B0503050203000203" pitchFamily="34" charset="77"/>
              </a:rPr>
              <a:t>avoid the news these days…</a:t>
            </a:r>
          </a:p>
        </p:txBody>
      </p:sp>
      <p:cxnSp>
        <p:nvCxnSpPr>
          <p:cNvPr id="10" name="Straight Connector 9">
            <a:extLst>
              <a:ext uri="{FF2B5EF4-FFF2-40B4-BE49-F238E27FC236}">
                <a16:creationId xmlns:a16="http://schemas.microsoft.com/office/drawing/2014/main" id="{B729F571-6034-72DC-49FF-50F6C83C85F5}"/>
              </a:ext>
            </a:extLst>
          </p:cNvPr>
          <p:cNvCxnSpPr>
            <a:cxnSpLocks/>
          </p:cNvCxnSpPr>
          <p:nvPr/>
        </p:nvCxnSpPr>
        <p:spPr>
          <a:xfrm>
            <a:off x="724336" y="2893709"/>
            <a:ext cx="2591888"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81ADE1-79A6-94F2-8BE1-8BD53A3A6CEE}"/>
              </a:ext>
            </a:extLst>
          </p:cNvPr>
          <p:cNvCxnSpPr>
            <a:cxnSpLocks/>
          </p:cNvCxnSpPr>
          <p:nvPr/>
        </p:nvCxnSpPr>
        <p:spPr>
          <a:xfrm>
            <a:off x="1964104" y="4678813"/>
            <a:ext cx="104732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C5AD84-2DDA-50CE-AF7B-3F71A723F2D2}"/>
              </a:ext>
            </a:extLst>
          </p:cNvPr>
          <p:cNvCxnSpPr>
            <a:cxnSpLocks/>
          </p:cNvCxnSpPr>
          <p:nvPr/>
        </p:nvCxnSpPr>
        <p:spPr>
          <a:xfrm flipH="1" flipV="1">
            <a:off x="6096002" y="1737213"/>
            <a:ext cx="50081" cy="3595969"/>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F6C388-A757-94E7-A574-54C39B76B7D8}"/>
              </a:ext>
            </a:extLst>
          </p:cNvPr>
          <p:cNvSpPr txBox="1"/>
          <p:nvPr/>
        </p:nvSpPr>
        <p:spPr>
          <a:xfrm>
            <a:off x="6316914" y="990000"/>
            <a:ext cx="5627166" cy="1938992"/>
          </a:xfrm>
          <a:prstGeom prst="rect">
            <a:avLst/>
          </a:prstGeom>
          <a:noFill/>
        </p:spPr>
        <p:txBody>
          <a:bodyPr wrap="square">
            <a:spAutoFit/>
          </a:bodyPr>
          <a:lstStyle/>
          <a:p>
            <a:endParaRPr lang="en-US" sz="2000" i="1" dirty="0">
              <a:latin typeface="IBM Plex Sans" panose="020B0503050203000203" pitchFamily="34" charset="77"/>
            </a:endParaRPr>
          </a:p>
          <a:p>
            <a:endParaRPr lang="en-US" sz="2000" dirty="0">
              <a:latin typeface="IBM Plex Sans" panose="020B0503050203000203" pitchFamily="34" charset="77"/>
            </a:endParaRPr>
          </a:p>
          <a:p>
            <a:r>
              <a:rPr lang="en-US" sz="2000" dirty="0">
                <a:latin typeface="IBM Plex Sans" panose="020B0503050203000203" pitchFamily="34" charset="77"/>
              </a:rPr>
              <a:t>“How are we supposed to function as a society, when </a:t>
            </a:r>
            <a:r>
              <a:rPr lang="en-US" sz="2000" b="1" dirty="0">
                <a:solidFill>
                  <a:schemeClr val="accent2"/>
                </a:solidFill>
                <a:latin typeface="IBM Plex Sans" panose="020B0503050203000203" pitchFamily="34" charset="77"/>
              </a:rPr>
              <a:t>all we see are the bad things</a:t>
            </a:r>
            <a:r>
              <a:rPr lang="en-US" sz="2000" b="1" dirty="0">
                <a:latin typeface="IBM Plex Sans" panose="020B0503050203000203" pitchFamily="34" charset="77"/>
              </a:rPr>
              <a:t> </a:t>
            </a:r>
            <a:r>
              <a:rPr lang="en-US" sz="2000" dirty="0">
                <a:latin typeface="IBM Plex Sans" panose="020B0503050203000203" pitchFamily="34" charset="77"/>
              </a:rPr>
              <a:t>in life?”</a:t>
            </a:r>
          </a:p>
          <a:p>
            <a:r>
              <a:rPr lang="en-US" sz="2000" dirty="0">
                <a:latin typeface="IBM Plex Sans" panose="020B0503050203000203" pitchFamily="34" charset="77"/>
              </a:rPr>
              <a:t> F, 28</a:t>
            </a:r>
            <a:endParaRPr lang="en-GB" sz="2000" dirty="0">
              <a:latin typeface="IBM Plex Sans" panose="020B0503050203000203" pitchFamily="34" charset="77"/>
            </a:endParaRPr>
          </a:p>
          <a:p>
            <a:endParaRPr lang="en-US" sz="2000" i="1" dirty="0">
              <a:latin typeface="IBM Plex Sans" panose="020B0503050203000203" pitchFamily="34" charset="77"/>
            </a:endParaRPr>
          </a:p>
        </p:txBody>
      </p:sp>
      <p:sp>
        <p:nvSpPr>
          <p:cNvPr id="2" name="TextBox 1">
            <a:extLst>
              <a:ext uri="{FF2B5EF4-FFF2-40B4-BE49-F238E27FC236}">
                <a16:creationId xmlns:a16="http://schemas.microsoft.com/office/drawing/2014/main" id="{C427A042-FA0B-AAAA-D6C0-202270E9B080}"/>
              </a:ext>
            </a:extLst>
          </p:cNvPr>
          <p:cNvSpPr txBox="1"/>
          <p:nvPr/>
        </p:nvSpPr>
        <p:spPr>
          <a:xfrm>
            <a:off x="681772" y="4987442"/>
            <a:ext cx="3483031" cy="369332"/>
          </a:xfrm>
          <a:prstGeom prst="rect">
            <a:avLst/>
          </a:prstGeom>
          <a:noFill/>
        </p:spPr>
        <p:txBody>
          <a:bodyPr wrap="square" rtlCol="0">
            <a:spAutoFit/>
          </a:bodyPr>
          <a:lstStyle/>
          <a:p>
            <a:r>
              <a:rPr lang="en-US" b="1" dirty="0"/>
              <a:t>AVERAGE OF ALL MARKETS</a:t>
            </a:r>
          </a:p>
        </p:txBody>
      </p:sp>
      <p:pic>
        <p:nvPicPr>
          <p:cNvPr id="5" name="Picture 4">
            <a:extLst>
              <a:ext uri="{FF2B5EF4-FFF2-40B4-BE49-F238E27FC236}">
                <a16:creationId xmlns:a16="http://schemas.microsoft.com/office/drawing/2014/main" id="{29F73274-B1FB-AD13-FE11-92069237C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8299" y="2784368"/>
            <a:ext cx="4449997" cy="2943355"/>
          </a:xfrm>
          <a:prstGeom prst="rect">
            <a:avLst/>
          </a:prstGeom>
        </p:spPr>
      </p:pic>
    </p:spTree>
    <p:extLst>
      <p:ext uri="{BB962C8B-B14F-4D97-AF65-F5344CB8AC3E}">
        <p14:creationId xmlns:p14="http://schemas.microsoft.com/office/powerpoint/2010/main" val="279046724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1168686"/>
            <a:ext cx="5469060" cy="1495794"/>
          </a:xfrm>
        </p:spPr>
        <p:txBody>
          <a:bodyPr anchor="ctr"/>
          <a:lstStyle/>
          <a:p>
            <a:r>
              <a:rPr lang="en-US" dirty="0"/>
              <a:t>User needs</a:t>
            </a:r>
          </a:p>
        </p:txBody>
      </p:sp>
    </p:spTree>
    <p:extLst>
      <p:ext uri="{BB962C8B-B14F-4D97-AF65-F5344CB8AC3E}">
        <p14:creationId xmlns:p14="http://schemas.microsoft.com/office/powerpoint/2010/main" val="344892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55530524-9F0F-BC27-7A16-6228F5F5297C}"/>
              </a:ext>
            </a:extLst>
          </p:cNvPr>
          <p:cNvGrpSpPr/>
          <p:nvPr/>
        </p:nvGrpSpPr>
        <p:grpSpPr>
          <a:xfrm>
            <a:off x="1379913" y="1968549"/>
            <a:ext cx="4748690" cy="3516999"/>
            <a:chOff x="719998" y="1968549"/>
            <a:chExt cx="10734940" cy="3516999"/>
          </a:xfrm>
        </p:grpSpPr>
        <p:cxnSp>
          <p:nvCxnSpPr>
            <p:cNvPr id="58" name="Straight Connector 57">
              <a:extLst>
                <a:ext uri="{FF2B5EF4-FFF2-40B4-BE49-F238E27FC236}">
                  <a16:creationId xmlns:a16="http://schemas.microsoft.com/office/drawing/2014/main" id="{0AD9A9DB-7BD2-1987-16EF-46FC82868BF6}"/>
                </a:ext>
              </a:extLst>
            </p:cNvPr>
            <p:cNvCxnSpPr>
              <a:cxnSpLocks/>
            </p:cNvCxnSpPr>
            <p:nvPr/>
          </p:nvCxnSpPr>
          <p:spPr>
            <a:xfrm>
              <a:off x="719998" y="1968549"/>
              <a:ext cx="1073494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BCBF69-21FA-2BED-A1A8-0922DA189CA5}"/>
                </a:ext>
              </a:extLst>
            </p:cNvPr>
            <p:cNvCxnSpPr>
              <a:cxnSpLocks/>
            </p:cNvCxnSpPr>
            <p:nvPr/>
          </p:nvCxnSpPr>
          <p:spPr>
            <a:xfrm>
              <a:off x="1873922" y="3727049"/>
              <a:ext cx="958101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BA140EB-3845-E553-AAF0-CA10BC0A1A7E}"/>
                </a:ext>
              </a:extLst>
            </p:cNvPr>
            <p:cNvCxnSpPr>
              <a:cxnSpLocks/>
            </p:cNvCxnSpPr>
            <p:nvPr/>
          </p:nvCxnSpPr>
          <p:spPr>
            <a:xfrm>
              <a:off x="719998" y="5485548"/>
              <a:ext cx="1073494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C03D4074-E72F-2ACA-88B5-83F3381B85DF}"/>
              </a:ext>
            </a:extLst>
          </p:cNvPr>
          <p:cNvGrpSpPr/>
          <p:nvPr/>
        </p:nvGrpSpPr>
        <p:grpSpPr>
          <a:xfrm>
            <a:off x="6095766" y="1968549"/>
            <a:ext cx="4752000" cy="3516999"/>
            <a:chOff x="719998" y="1968549"/>
            <a:chExt cx="10734940" cy="3516999"/>
          </a:xfrm>
        </p:grpSpPr>
        <p:cxnSp>
          <p:nvCxnSpPr>
            <p:cNvPr id="46" name="Straight Connector 45">
              <a:extLst>
                <a:ext uri="{FF2B5EF4-FFF2-40B4-BE49-F238E27FC236}">
                  <a16:creationId xmlns:a16="http://schemas.microsoft.com/office/drawing/2014/main" id="{7C7DF78E-5737-69CA-561F-608EFDC6E691}"/>
                </a:ext>
              </a:extLst>
            </p:cNvPr>
            <p:cNvCxnSpPr>
              <a:cxnSpLocks/>
            </p:cNvCxnSpPr>
            <p:nvPr/>
          </p:nvCxnSpPr>
          <p:spPr>
            <a:xfrm>
              <a:off x="719998" y="1968549"/>
              <a:ext cx="1073494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B47A7E4-0724-B143-4D5C-B916A068F508}"/>
                </a:ext>
              </a:extLst>
            </p:cNvPr>
            <p:cNvCxnSpPr>
              <a:cxnSpLocks/>
            </p:cNvCxnSpPr>
            <p:nvPr/>
          </p:nvCxnSpPr>
          <p:spPr>
            <a:xfrm>
              <a:off x="719998" y="3727049"/>
              <a:ext cx="957198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B0F3651-A7A4-68F9-FFA4-F0102D50DAD0}"/>
                </a:ext>
              </a:extLst>
            </p:cNvPr>
            <p:cNvCxnSpPr>
              <a:cxnSpLocks/>
            </p:cNvCxnSpPr>
            <p:nvPr/>
          </p:nvCxnSpPr>
          <p:spPr>
            <a:xfrm>
              <a:off x="719998" y="5485548"/>
              <a:ext cx="1073494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7" name="Graphic 31">
            <a:extLst>
              <a:ext uri="{FF2B5EF4-FFF2-40B4-BE49-F238E27FC236}">
                <a16:creationId xmlns:a16="http://schemas.microsoft.com/office/drawing/2014/main" id="{5CD04E62-5911-AB9B-F30E-F8C860A3A071}"/>
              </a:ext>
            </a:extLst>
          </p:cNvPr>
          <p:cNvSpPr/>
          <p:nvPr/>
        </p:nvSpPr>
        <p:spPr>
          <a:xfrm>
            <a:off x="6099852" y="2486854"/>
            <a:ext cx="2153811" cy="2166304"/>
          </a:xfrm>
          <a:custGeom>
            <a:avLst/>
            <a:gdLst>
              <a:gd name="connsiteX0" fmla="*/ 1859701 w 2153811"/>
              <a:gd name="connsiteY0" fmla="*/ 117 h 2166304"/>
              <a:gd name="connsiteX1" fmla="*/ 1865073 w 2153811"/>
              <a:gd name="connsiteY1" fmla="*/ 10158 h 2166304"/>
              <a:gd name="connsiteX2" fmla="*/ 0 w 2153811"/>
              <a:gd name="connsiteY2" fmla="*/ 1086889 h 2166304"/>
              <a:gd name="connsiteX3" fmla="*/ 1865306 w 2153811"/>
              <a:gd name="connsiteY3" fmla="*/ 2166305 h 2166304"/>
              <a:gd name="connsiteX4" fmla="*/ 2153812 w 2153811"/>
              <a:gd name="connsiteY4" fmla="*/ 1088056 h 2166304"/>
              <a:gd name="connsiteX5" fmla="*/ 1859585 w 2153811"/>
              <a:gd name="connsiteY5" fmla="*/ 0 h 216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3811" h="2166304">
                <a:moveTo>
                  <a:pt x="1859701" y="117"/>
                </a:moveTo>
                <a:lnTo>
                  <a:pt x="1865073" y="10158"/>
                </a:lnTo>
                <a:lnTo>
                  <a:pt x="0" y="1086889"/>
                </a:lnTo>
                <a:lnTo>
                  <a:pt x="1865306" y="2166305"/>
                </a:lnTo>
                <a:cubicBezTo>
                  <a:pt x="2048848" y="1849194"/>
                  <a:pt x="2153812" y="1480943"/>
                  <a:pt x="2153812" y="1088056"/>
                </a:cubicBezTo>
                <a:cubicBezTo>
                  <a:pt x="2153812" y="695170"/>
                  <a:pt x="2046629" y="319447"/>
                  <a:pt x="1859585" y="0"/>
                </a:cubicBezTo>
                <a:close/>
              </a:path>
            </a:pathLst>
          </a:custGeom>
          <a:solidFill>
            <a:schemeClr val="accent1"/>
          </a:solidFill>
          <a:ln w="0" cap="flat">
            <a:noFill/>
            <a:prstDash val="solid"/>
            <a:miter/>
          </a:ln>
        </p:spPr>
        <p:txBody>
          <a:bodyPr rtlCol="0" anchor="ctr"/>
          <a:lstStyle/>
          <a:p>
            <a:endParaRPr lang="en-US"/>
          </a:p>
        </p:txBody>
      </p:sp>
      <p:sp>
        <p:nvSpPr>
          <p:cNvPr id="48" name="Graphic 33">
            <a:extLst>
              <a:ext uri="{FF2B5EF4-FFF2-40B4-BE49-F238E27FC236}">
                <a16:creationId xmlns:a16="http://schemas.microsoft.com/office/drawing/2014/main" id="{BC8EBF54-6503-497F-F643-9AF55E687E54}"/>
              </a:ext>
            </a:extLst>
          </p:cNvPr>
          <p:cNvSpPr/>
          <p:nvPr/>
        </p:nvSpPr>
        <p:spPr>
          <a:xfrm>
            <a:off x="6095766" y="3573859"/>
            <a:ext cx="1869625" cy="2157197"/>
          </a:xfrm>
          <a:custGeom>
            <a:avLst/>
            <a:gdLst>
              <a:gd name="connsiteX0" fmla="*/ 1869276 w 1869625"/>
              <a:gd name="connsiteY0" fmla="*/ 1079183 h 2157197"/>
              <a:gd name="connsiteX1" fmla="*/ 0 w 1869625"/>
              <a:gd name="connsiteY1" fmla="*/ 0 h 2157197"/>
              <a:gd name="connsiteX2" fmla="*/ 2102 w 1869625"/>
              <a:gd name="connsiteY2" fmla="*/ 2157198 h 2157197"/>
              <a:gd name="connsiteX3" fmla="*/ 1869626 w 1869625"/>
              <a:gd name="connsiteY3" fmla="*/ 1079416 h 2157197"/>
              <a:gd name="connsiteX4" fmla="*/ 1869276 w 1869625"/>
              <a:gd name="connsiteY4" fmla="*/ 1079183 h 215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625" h="2157197">
                <a:moveTo>
                  <a:pt x="1869276" y="1079183"/>
                </a:moveTo>
                <a:lnTo>
                  <a:pt x="0" y="0"/>
                </a:lnTo>
                <a:lnTo>
                  <a:pt x="2102" y="2157198"/>
                </a:lnTo>
                <a:cubicBezTo>
                  <a:pt x="800017" y="2157198"/>
                  <a:pt x="1496705" y="1723680"/>
                  <a:pt x="1869626" y="1079416"/>
                </a:cubicBezTo>
                <a:lnTo>
                  <a:pt x="1869276" y="1079183"/>
                </a:lnTo>
                <a:close/>
              </a:path>
            </a:pathLst>
          </a:custGeom>
          <a:solidFill>
            <a:schemeClr val="accent2"/>
          </a:solidFill>
          <a:ln w="0" cap="flat">
            <a:noFill/>
            <a:prstDash val="solid"/>
            <a:miter/>
          </a:ln>
        </p:spPr>
        <p:txBody>
          <a:bodyPr rtlCol="0" anchor="ctr"/>
          <a:lstStyle/>
          <a:p>
            <a:endParaRPr lang="en-US"/>
          </a:p>
        </p:txBody>
      </p:sp>
      <p:sp>
        <p:nvSpPr>
          <p:cNvPr id="49" name="Graphic 35">
            <a:extLst>
              <a:ext uri="{FF2B5EF4-FFF2-40B4-BE49-F238E27FC236}">
                <a16:creationId xmlns:a16="http://schemas.microsoft.com/office/drawing/2014/main" id="{6227F246-9921-D6CD-A8E4-B2014177E7FF}"/>
              </a:ext>
            </a:extLst>
          </p:cNvPr>
          <p:cNvSpPr/>
          <p:nvPr/>
        </p:nvSpPr>
        <p:spPr>
          <a:xfrm>
            <a:off x="4220769" y="3570123"/>
            <a:ext cx="1877098" cy="2160934"/>
          </a:xfrm>
          <a:custGeom>
            <a:avLst/>
            <a:gdLst>
              <a:gd name="connsiteX0" fmla="*/ 0 w 1877098"/>
              <a:gd name="connsiteY0" fmla="*/ 1066340 h 2160934"/>
              <a:gd name="connsiteX1" fmla="*/ 1877098 w 1877098"/>
              <a:gd name="connsiteY1" fmla="*/ 2160934 h 2160934"/>
              <a:gd name="connsiteX2" fmla="*/ 1877098 w 1877098"/>
              <a:gd name="connsiteY2" fmla="*/ 0 h 2160934"/>
              <a:gd name="connsiteX3" fmla="*/ 0 w 1877098"/>
              <a:gd name="connsiteY3" fmla="*/ 1066340 h 2160934"/>
            </a:gdLst>
            <a:ahLst/>
            <a:cxnLst>
              <a:cxn ang="0">
                <a:pos x="connsiteX0" y="connsiteY0"/>
              </a:cxn>
              <a:cxn ang="0">
                <a:pos x="connsiteX1" y="connsiteY1"/>
              </a:cxn>
              <a:cxn ang="0">
                <a:pos x="connsiteX2" y="connsiteY2"/>
              </a:cxn>
              <a:cxn ang="0">
                <a:pos x="connsiteX3" y="connsiteY3"/>
              </a:cxn>
            </a:cxnLst>
            <a:rect l="l" t="t" r="r" b="b"/>
            <a:pathLst>
              <a:path w="1877098" h="2160934">
                <a:moveTo>
                  <a:pt x="0" y="1066340"/>
                </a:moveTo>
                <a:cubicBezTo>
                  <a:pt x="370352" y="1719944"/>
                  <a:pt x="1072177" y="2160934"/>
                  <a:pt x="1877098" y="2160934"/>
                </a:cubicBezTo>
                <a:lnTo>
                  <a:pt x="1877098" y="0"/>
                </a:lnTo>
                <a:lnTo>
                  <a:pt x="0" y="1066340"/>
                </a:lnTo>
                <a:close/>
              </a:path>
            </a:pathLst>
          </a:custGeom>
          <a:solidFill>
            <a:schemeClr val="accent3"/>
          </a:solidFill>
          <a:ln w="0" cap="flat">
            <a:noFill/>
            <a:prstDash val="solid"/>
            <a:miter/>
          </a:ln>
        </p:spPr>
        <p:txBody>
          <a:bodyPr rtlCol="0" anchor="ctr"/>
          <a:lstStyle/>
          <a:p>
            <a:endParaRPr lang="en-US"/>
          </a:p>
        </p:txBody>
      </p:sp>
      <p:sp>
        <p:nvSpPr>
          <p:cNvPr id="50" name="Graphic 37">
            <a:extLst>
              <a:ext uri="{FF2B5EF4-FFF2-40B4-BE49-F238E27FC236}">
                <a16:creationId xmlns:a16="http://schemas.microsoft.com/office/drawing/2014/main" id="{477C70B5-32AB-BD3A-2312-44C3A8278D8F}"/>
              </a:ext>
            </a:extLst>
          </p:cNvPr>
          <p:cNvSpPr/>
          <p:nvPr/>
        </p:nvSpPr>
        <p:spPr>
          <a:xfrm>
            <a:off x="3941837" y="2487087"/>
            <a:ext cx="2153928" cy="2149375"/>
          </a:xfrm>
          <a:custGeom>
            <a:avLst/>
            <a:gdLst>
              <a:gd name="connsiteX0" fmla="*/ 288856 w 2153928"/>
              <a:gd name="connsiteY0" fmla="*/ 9924 h 2149375"/>
              <a:gd name="connsiteX1" fmla="*/ 294227 w 2153928"/>
              <a:gd name="connsiteY1" fmla="*/ 0 h 2149375"/>
              <a:gd name="connsiteX2" fmla="*/ 0 w 2153928"/>
              <a:gd name="connsiteY2" fmla="*/ 1087940 h 2149375"/>
              <a:gd name="connsiteX3" fmla="*/ 278932 w 2153928"/>
              <a:gd name="connsiteY3" fmla="*/ 2149375 h 2149375"/>
              <a:gd name="connsiteX4" fmla="*/ 2153929 w 2153928"/>
              <a:gd name="connsiteY4" fmla="*/ 1086772 h 2149375"/>
              <a:gd name="connsiteX5" fmla="*/ 288856 w 2153928"/>
              <a:gd name="connsiteY5" fmla="*/ 9924 h 21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3928" h="2149375">
                <a:moveTo>
                  <a:pt x="288856" y="9924"/>
                </a:moveTo>
                <a:lnTo>
                  <a:pt x="294227" y="0"/>
                </a:lnTo>
                <a:cubicBezTo>
                  <a:pt x="107183" y="319330"/>
                  <a:pt x="0" y="691083"/>
                  <a:pt x="0" y="1087940"/>
                </a:cubicBezTo>
                <a:cubicBezTo>
                  <a:pt x="0" y="1484796"/>
                  <a:pt x="101345" y="1836000"/>
                  <a:pt x="278932" y="2149375"/>
                </a:cubicBezTo>
                <a:lnTo>
                  <a:pt x="2153929" y="1086772"/>
                </a:lnTo>
                <a:lnTo>
                  <a:pt x="288856" y="9924"/>
                </a:lnTo>
                <a:close/>
              </a:path>
            </a:pathLst>
          </a:custGeom>
          <a:solidFill>
            <a:schemeClr val="accent4"/>
          </a:solidFill>
          <a:ln w="0" cap="flat">
            <a:noFill/>
            <a:prstDash val="solid"/>
            <a:miter/>
          </a:ln>
        </p:spPr>
        <p:txBody>
          <a:bodyPr rtlCol="0" anchor="ctr"/>
          <a:lstStyle/>
          <a:p>
            <a:endParaRPr lang="en-US"/>
          </a:p>
        </p:txBody>
      </p:sp>
      <p:sp>
        <p:nvSpPr>
          <p:cNvPr id="51" name="Graphic 39">
            <a:extLst>
              <a:ext uri="{FF2B5EF4-FFF2-40B4-BE49-F238E27FC236}">
                <a16:creationId xmlns:a16="http://schemas.microsoft.com/office/drawing/2014/main" id="{CAED2FB6-5A0E-ED23-283F-72617D7398A7}"/>
              </a:ext>
            </a:extLst>
          </p:cNvPr>
          <p:cNvSpPr/>
          <p:nvPr/>
        </p:nvSpPr>
        <p:spPr>
          <a:xfrm>
            <a:off x="6097868" y="1418996"/>
            <a:ext cx="1867173" cy="2154862"/>
          </a:xfrm>
          <a:custGeom>
            <a:avLst/>
            <a:gdLst>
              <a:gd name="connsiteX0" fmla="*/ 2102 w 1867173"/>
              <a:gd name="connsiteY0" fmla="*/ 2154746 h 2154862"/>
              <a:gd name="connsiteX1" fmla="*/ 1867174 w 1867173"/>
              <a:gd name="connsiteY1" fmla="*/ 1078015 h 2154862"/>
              <a:gd name="connsiteX2" fmla="*/ 1861803 w 1867173"/>
              <a:gd name="connsiteY2" fmla="*/ 1067974 h 2154862"/>
              <a:gd name="connsiteX3" fmla="*/ 0 w 1867173"/>
              <a:gd name="connsiteY3" fmla="*/ 0 h 2154862"/>
              <a:gd name="connsiteX4" fmla="*/ 0 w 1867173"/>
              <a:gd name="connsiteY4" fmla="*/ 2151127 h 2154862"/>
              <a:gd name="connsiteX5" fmla="*/ 2102 w 1867173"/>
              <a:gd name="connsiteY5" fmla="*/ 2154863 h 215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173" h="2154862">
                <a:moveTo>
                  <a:pt x="2102" y="2154746"/>
                </a:moveTo>
                <a:lnTo>
                  <a:pt x="1867174" y="1078015"/>
                </a:lnTo>
                <a:lnTo>
                  <a:pt x="1861803" y="1067974"/>
                </a:lnTo>
                <a:cubicBezTo>
                  <a:pt x="1487598" y="429081"/>
                  <a:pt x="793829" y="0"/>
                  <a:pt x="0" y="0"/>
                </a:cubicBezTo>
                <a:lnTo>
                  <a:pt x="0" y="2151127"/>
                </a:lnTo>
                <a:lnTo>
                  <a:pt x="2102" y="2154863"/>
                </a:lnTo>
                <a:close/>
              </a:path>
            </a:pathLst>
          </a:custGeom>
          <a:solidFill>
            <a:schemeClr val="accent5"/>
          </a:solidFill>
          <a:ln w="0" cap="flat">
            <a:noFill/>
            <a:prstDash val="solid"/>
            <a:miter/>
          </a:ln>
        </p:spPr>
        <p:txBody>
          <a:bodyPr rtlCol="0" anchor="ctr"/>
          <a:lstStyle/>
          <a:p>
            <a:endParaRPr lang="en-US"/>
          </a:p>
        </p:txBody>
      </p:sp>
      <p:sp>
        <p:nvSpPr>
          <p:cNvPr id="52" name="Graphic 41">
            <a:extLst>
              <a:ext uri="{FF2B5EF4-FFF2-40B4-BE49-F238E27FC236}">
                <a16:creationId xmlns:a16="http://schemas.microsoft.com/office/drawing/2014/main" id="{1A3A50D5-4FEE-B682-494C-254E33CE461C}"/>
              </a:ext>
            </a:extLst>
          </p:cNvPr>
          <p:cNvSpPr/>
          <p:nvPr/>
        </p:nvSpPr>
        <p:spPr>
          <a:xfrm>
            <a:off x="4236064" y="1418996"/>
            <a:ext cx="1861803" cy="2151126"/>
          </a:xfrm>
          <a:custGeom>
            <a:avLst/>
            <a:gdLst>
              <a:gd name="connsiteX0" fmla="*/ 0 w 1861803"/>
              <a:gd name="connsiteY0" fmla="*/ 1068091 h 2151126"/>
              <a:gd name="connsiteX1" fmla="*/ 1861803 w 1861803"/>
              <a:gd name="connsiteY1" fmla="*/ 2151127 h 2151126"/>
              <a:gd name="connsiteX2" fmla="*/ 1861803 w 1861803"/>
              <a:gd name="connsiteY2" fmla="*/ 0 h 2151126"/>
              <a:gd name="connsiteX3" fmla="*/ 0 w 1861803"/>
              <a:gd name="connsiteY3" fmla="*/ 1068091 h 2151126"/>
            </a:gdLst>
            <a:ahLst/>
            <a:cxnLst>
              <a:cxn ang="0">
                <a:pos x="connsiteX0" y="connsiteY0"/>
              </a:cxn>
              <a:cxn ang="0">
                <a:pos x="connsiteX1" y="connsiteY1"/>
              </a:cxn>
              <a:cxn ang="0">
                <a:pos x="connsiteX2" y="connsiteY2"/>
              </a:cxn>
              <a:cxn ang="0">
                <a:pos x="connsiteX3" y="connsiteY3"/>
              </a:cxn>
            </a:cxnLst>
            <a:rect l="l" t="t" r="r" b="b"/>
            <a:pathLst>
              <a:path w="1861803" h="2151126">
                <a:moveTo>
                  <a:pt x="0" y="1068091"/>
                </a:moveTo>
                <a:lnTo>
                  <a:pt x="1861803" y="2151127"/>
                </a:lnTo>
                <a:lnTo>
                  <a:pt x="1861803" y="0"/>
                </a:lnTo>
                <a:cubicBezTo>
                  <a:pt x="1067857" y="0"/>
                  <a:pt x="374205" y="429081"/>
                  <a:pt x="0" y="1068091"/>
                </a:cubicBezTo>
                <a:close/>
              </a:path>
            </a:pathLst>
          </a:custGeom>
          <a:solidFill>
            <a:schemeClr val="tx2"/>
          </a:solidFill>
          <a:ln w="0"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977C5D91-6EAB-BF2C-880B-738A23BE4ADE}"/>
              </a:ext>
            </a:extLst>
          </p:cNvPr>
          <p:cNvSpPr>
            <a:spLocks noGrp="1"/>
          </p:cNvSpPr>
          <p:nvPr>
            <p:ph type="title"/>
          </p:nvPr>
        </p:nvSpPr>
        <p:spPr>
          <a:xfrm>
            <a:off x="719998" y="504000"/>
            <a:ext cx="11472001" cy="387798"/>
          </a:xfrm>
        </p:spPr>
        <p:txBody>
          <a:bodyPr/>
          <a:lstStyle/>
          <a:p>
            <a:r>
              <a:rPr lang="en-GB" noProof="0" dirty="0"/>
              <a:t>User needs model as used by BBC </a:t>
            </a:r>
            <a:r>
              <a:rPr lang="en-GB" dirty="0"/>
              <a:t>News</a:t>
            </a:r>
            <a:endParaRPr lang="en-US" dirty="0"/>
          </a:p>
        </p:txBody>
      </p:sp>
      <p:sp>
        <p:nvSpPr>
          <p:cNvPr id="2" name="Slide Number Placeholder 1">
            <a:extLst>
              <a:ext uri="{FF2B5EF4-FFF2-40B4-BE49-F238E27FC236}">
                <a16:creationId xmlns:a16="http://schemas.microsoft.com/office/drawing/2014/main" id="{096DD54D-6E3E-7D50-534D-3B16938D6144}"/>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33</a:t>
            </a:fld>
            <a:endParaRPr lang="en-GB" dirty="0"/>
          </a:p>
        </p:txBody>
      </p:sp>
      <p:sp>
        <p:nvSpPr>
          <p:cNvPr id="12" name="TextBox 11">
            <a:extLst>
              <a:ext uri="{FF2B5EF4-FFF2-40B4-BE49-F238E27FC236}">
                <a16:creationId xmlns:a16="http://schemas.microsoft.com/office/drawing/2014/main" id="{888ADF67-9783-D67C-217A-95AC4BF52C8B}"/>
              </a:ext>
            </a:extLst>
          </p:cNvPr>
          <p:cNvSpPr txBox="1"/>
          <p:nvPr/>
        </p:nvSpPr>
        <p:spPr>
          <a:xfrm>
            <a:off x="8743273" y="3219771"/>
            <a:ext cx="1154162" cy="307777"/>
          </a:xfrm>
          <a:prstGeom prst="rect">
            <a:avLst/>
          </a:prstGeom>
          <a:noFill/>
        </p:spPr>
        <p:txBody>
          <a:bodyPr wrap="none" lIns="0" tIns="0" rIns="0" bIns="0" rtlCol="0" anchor="ctr">
            <a:spAutoFit/>
          </a:bodyPr>
          <a:lstStyle/>
          <a:p>
            <a:pPr algn="ctr"/>
            <a:r>
              <a:rPr lang="en-US" sz="2000" dirty="0">
                <a:solidFill>
                  <a:schemeClr val="tx2"/>
                </a:solidFill>
                <a:latin typeface="IBM Plex Sans" panose="020B0503050203000203" pitchFamily="34" charset="0"/>
              </a:rPr>
              <a:t>Divert me</a:t>
            </a:r>
          </a:p>
        </p:txBody>
      </p:sp>
      <p:sp>
        <p:nvSpPr>
          <p:cNvPr id="11" name="TextBox 10">
            <a:extLst>
              <a:ext uri="{FF2B5EF4-FFF2-40B4-BE49-F238E27FC236}">
                <a16:creationId xmlns:a16="http://schemas.microsoft.com/office/drawing/2014/main" id="{2FA2F4ED-711D-C88B-3808-6BAC9E6E78C0}"/>
              </a:ext>
            </a:extLst>
          </p:cNvPr>
          <p:cNvSpPr txBox="1"/>
          <p:nvPr/>
        </p:nvSpPr>
        <p:spPr>
          <a:xfrm>
            <a:off x="8674344" y="1461272"/>
            <a:ext cx="1292020" cy="307777"/>
          </a:xfrm>
          <a:prstGeom prst="rect">
            <a:avLst/>
          </a:prstGeom>
          <a:noFill/>
        </p:spPr>
        <p:txBody>
          <a:bodyPr wrap="none" lIns="0" tIns="0" rIns="0" bIns="0" rtlCol="0" anchor="ctr">
            <a:spAutoFit/>
          </a:bodyPr>
          <a:lstStyle/>
          <a:p>
            <a:pPr algn="ctr"/>
            <a:r>
              <a:rPr lang="en-US" sz="2000" dirty="0">
                <a:solidFill>
                  <a:schemeClr val="tx2"/>
                </a:solidFill>
                <a:latin typeface="IBM Plex Sans" panose="020B0503050203000203" pitchFamily="34" charset="0"/>
              </a:rPr>
              <a:t>Inspire me</a:t>
            </a:r>
          </a:p>
        </p:txBody>
      </p:sp>
      <p:sp>
        <p:nvSpPr>
          <p:cNvPr id="13" name="TextBox 12">
            <a:extLst>
              <a:ext uri="{FF2B5EF4-FFF2-40B4-BE49-F238E27FC236}">
                <a16:creationId xmlns:a16="http://schemas.microsoft.com/office/drawing/2014/main" id="{B65F1CEC-2322-D9FC-B742-811F374D3602}"/>
              </a:ext>
            </a:extLst>
          </p:cNvPr>
          <p:cNvSpPr txBox="1"/>
          <p:nvPr/>
        </p:nvSpPr>
        <p:spPr>
          <a:xfrm>
            <a:off x="8614231" y="4978271"/>
            <a:ext cx="1412246" cy="307777"/>
          </a:xfrm>
          <a:prstGeom prst="rect">
            <a:avLst/>
          </a:prstGeom>
          <a:noFill/>
        </p:spPr>
        <p:txBody>
          <a:bodyPr wrap="none" lIns="0" tIns="0" rIns="0" bIns="0" rtlCol="0" anchor="ctr">
            <a:spAutoFit/>
          </a:bodyPr>
          <a:lstStyle/>
          <a:p>
            <a:pPr algn="ctr"/>
            <a:r>
              <a:rPr lang="en-US" sz="2000" dirty="0">
                <a:solidFill>
                  <a:schemeClr val="tx2"/>
                </a:solidFill>
                <a:latin typeface="IBM Plex Sans" panose="020B0503050203000203" pitchFamily="34" charset="0"/>
              </a:rPr>
              <a:t>Educate me</a:t>
            </a:r>
          </a:p>
        </p:txBody>
      </p:sp>
      <p:sp>
        <p:nvSpPr>
          <p:cNvPr id="15" name="TextBox 14">
            <a:extLst>
              <a:ext uri="{FF2B5EF4-FFF2-40B4-BE49-F238E27FC236}">
                <a16:creationId xmlns:a16="http://schemas.microsoft.com/office/drawing/2014/main" id="{0DEF3CA4-C58E-07D8-DC78-48FF5B03ED46}"/>
              </a:ext>
            </a:extLst>
          </p:cNvPr>
          <p:cNvSpPr txBox="1"/>
          <p:nvPr/>
        </p:nvSpPr>
        <p:spPr>
          <a:xfrm>
            <a:off x="2295119" y="3219771"/>
            <a:ext cx="1306448" cy="307777"/>
          </a:xfrm>
          <a:prstGeom prst="rect">
            <a:avLst/>
          </a:prstGeom>
          <a:noFill/>
        </p:spPr>
        <p:txBody>
          <a:bodyPr wrap="none" lIns="0" tIns="0" rIns="0" bIns="0" rtlCol="0" anchor="ctr">
            <a:spAutoFit/>
          </a:bodyPr>
          <a:lstStyle/>
          <a:p>
            <a:pPr algn="ctr"/>
            <a:r>
              <a:rPr lang="en-US" sz="2000" dirty="0">
                <a:solidFill>
                  <a:schemeClr val="tx2"/>
                </a:solidFill>
                <a:latin typeface="IBM Plex Sans" panose="020B0503050203000203" pitchFamily="34" charset="0"/>
              </a:rPr>
              <a:t>Update me</a:t>
            </a:r>
          </a:p>
        </p:txBody>
      </p:sp>
      <p:sp>
        <p:nvSpPr>
          <p:cNvPr id="16" name="TextBox 15">
            <a:extLst>
              <a:ext uri="{FF2B5EF4-FFF2-40B4-BE49-F238E27FC236}">
                <a16:creationId xmlns:a16="http://schemas.microsoft.com/office/drawing/2014/main" id="{E0ABC2CC-1BA5-0CB8-728D-D99156AC7A69}"/>
              </a:ext>
            </a:extLst>
          </p:cNvPr>
          <p:cNvSpPr txBox="1"/>
          <p:nvPr/>
        </p:nvSpPr>
        <p:spPr>
          <a:xfrm>
            <a:off x="1916812" y="1461272"/>
            <a:ext cx="2063065" cy="307777"/>
          </a:xfrm>
          <a:prstGeom prst="rect">
            <a:avLst/>
          </a:prstGeom>
          <a:noFill/>
        </p:spPr>
        <p:txBody>
          <a:bodyPr wrap="none" lIns="0" tIns="0" rIns="0" bIns="0" rtlCol="0" anchor="ctr">
            <a:spAutoFit/>
          </a:bodyPr>
          <a:lstStyle/>
          <a:p>
            <a:pPr algn="ctr"/>
            <a:r>
              <a:rPr lang="en-US" sz="2000" dirty="0">
                <a:solidFill>
                  <a:schemeClr val="tx2"/>
                </a:solidFill>
                <a:latin typeface="IBM Plex Sans" panose="020B0503050203000203" pitchFamily="34" charset="0"/>
              </a:rPr>
              <a:t>Keep me engaged</a:t>
            </a:r>
          </a:p>
        </p:txBody>
      </p:sp>
      <p:sp>
        <p:nvSpPr>
          <p:cNvPr id="17" name="TextBox 16">
            <a:extLst>
              <a:ext uri="{FF2B5EF4-FFF2-40B4-BE49-F238E27FC236}">
                <a16:creationId xmlns:a16="http://schemas.microsoft.com/office/drawing/2014/main" id="{C41D3ADD-CEB9-236C-6D02-211E86AC5F5A}"/>
              </a:ext>
            </a:extLst>
          </p:cNvPr>
          <p:cNvSpPr txBox="1"/>
          <p:nvPr/>
        </p:nvSpPr>
        <p:spPr>
          <a:xfrm>
            <a:off x="1733267" y="4978271"/>
            <a:ext cx="2430152" cy="307777"/>
          </a:xfrm>
          <a:prstGeom prst="rect">
            <a:avLst/>
          </a:prstGeom>
          <a:noFill/>
        </p:spPr>
        <p:txBody>
          <a:bodyPr wrap="none" lIns="0" tIns="0" rIns="0" bIns="0" rtlCol="0" anchor="ctr">
            <a:spAutoFit/>
          </a:bodyPr>
          <a:lstStyle/>
          <a:p>
            <a:pPr algn="ctr"/>
            <a:r>
              <a:rPr lang="en-US" sz="2000" dirty="0">
                <a:solidFill>
                  <a:schemeClr val="tx2"/>
                </a:solidFill>
                <a:latin typeface="IBM Plex Sans" panose="020B0503050203000203" pitchFamily="34" charset="0"/>
              </a:rPr>
              <a:t>Give me perspective</a:t>
            </a:r>
          </a:p>
        </p:txBody>
      </p:sp>
      <p:pic>
        <p:nvPicPr>
          <p:cNvPr id="20" name="Graphic 19">
            <a:extLst>
              <a:ext uri="{FF2B5EF4-FFF2-40B4-BE49-F238E27FC236}">
                <a16:creationId xmlns:a16="http://schemas.microsoft.com/office/drawing/2014/main" id="{ECB5C2AF-BDE5-8D44-4489-5B2BEBB4E50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35599" y="1778834"/>
            <a:ext cx="900000" cy="900000"/>
          </a:xfrm>
          <a:prstGeom prst="rect">
            <a:avLst/>
          </a:prstGeom>
        </p:spPr>
      </p:pic>
      <p:pic>
        <p:nvPicPr>
          <p:cNvPr id="22" name="Graphic 21">
            <a:extLst>
              <a:ext uri="{FF2B5EF4-FFF2-40B4-BE49-F238E27FC236}">
                <a16:creationId xmlns:a16="http://schemas.microsoft.com/office/drawing/2014/main" id="{013F3A76-8362-96EE-B795-9D4F2932FAC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8771" y="1764785"/>
            <a:ext cx="900000" cy="900000"/>
          </a:xfrm>
          <a:prstGeom prst="rect">
            <a:avLst/>
          </a:prstGeom>
        </p:spPr>
      </p:pic>
      <p:pic>
        <p:nvPicPr>
          <p:cNvPr id="24" name="Graphic 23">
            <a:extLst>
              <a:ext uri="{FF2B5EF4-FFF2-40B4-BE49-F238E27FC236}">
                <a16:creationId xmlns:a16="http://schemas.microsoft.com/office/drawing/2014/main" id="{D4D8CD96-C635-993F-7B25-218E2468708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25209" y="3123159"/>
            <a:ext cx="900000" cy="900000"/>
          </a:xfrm>
          <a:prstGeom prst="rect">
            <a:avLst/>
          </a:prstGeom>
        </p:spPr>
      </p:pic>
      <p:pic>
        <p:nvPicPr>
          <p:cNvPr id="26" name="Graphic 25">
            <a:extLst>
              <a:ext uri="{FF2B5EF4-FFF2-40B4-BE49-F238E27FC236}">
                <a16:creationId xmlns:a16="http://schemas.microsoft.com/office/drawing/2014/main" id="{D15CE548-5B9E-E5EA-8C33-2003A1AB57B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25385" y="3099872"/>
            <a:ext cx="900000" cy="900000"/>
          </a:xfrm>
          <a:prstGeom prst="rect">
            <a:avLst/>
          </a:prstGeom>
        </p:spPr>
      </p:pic>
      <p:pic>
        <p:nvPicPr>
          <p:cNvPr id="28" name="Graphic 27">
            <a:extLst>
              <a:ext uri="{FF2B5EF4-FFF2-40B4-BE49-F238E27FC236}">
                <a16:creationId xmlns:a16="http://schemas.microsoft.com/office/drawing/2014/main" id="{8211C2F4-F182-CA4B-D993-78A1C6E3BB5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35599" y="4308549"/>
            <a:ext cx="900000" cy="900000"/>
          </a:xfrm>
          <a:prstGeom prst="rect">
            <a:avLst/>
          </a:prstGeom>
        </p:spPr>
      </p:pic>
      <p:pic>
        <p:nvPicPr>
          <p:cNvPr id="30" name="Graphic 29">
            <a:extLst>
              <a:ext uri="{FF2B5EF4-FFF2-40B4-BE49-F238E27FC236}">
                <a16:creationId xmlns:a16="http://schemas.microsoft.com/office/drawing/2014/main" id="{CEC86B89-61D4-008F-B2EF-313FA2ECA10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8771" y="4311761"/>
            <a:ext cx="900000" cy="900000"/>
          </a:xfrm>
          <a:prstGeom prst="rect">
            <a:avLst/>
          </a:prstGeom>
        </p:spPr>
      </p:pic>
      <p:grpSp>
        <p:nvGrpSpPr>
          <p:cNvPr id="18" name="Group 17">
            <a:extLst>
              <a:ext uri="{FF2B5EF4-FFF2-40B4-BE49-F238E27FC236}">
                <a16:creationId xmlns:a16="http://schemas.microsoft.com/office/drawing/2014/main" id="{7EC730BB-E30A-0EDE-F404-72895536FC41}"/>
              </a:ext>
            </a:extLst>
          </p:cNvPr>
          <p:cNvGrpSpPr/>
          <p:nvPr/>
        </p:nvGrpSpPr>
        <p:grpSpPr>
          <a:xfrm>
            <a:off x="647926" y="482142"/>
            <a:ext cx="11172862" cy="784873"/>
            <a:chOff x="647926" y="482142"/>
            <a:chExt cx="11172862" cy="784873"/>
          </a:xfrm>
        </p:grpSpPr>
        <p:sp>
          <p:nvSpPr>
            <p:cNvPr id="3" name="TextBox 2">
              <a:extLst>
                <a:ext uri="{FF2B5EF4-FFF2-40B4-BE49-F238E27FC236}">
                  <a16:creationId xmlns:a16="http://schemas.microsoft.com/office/drawing/2014/main" id="{DEC0E7DE-2AF8-2F4D-B7F1-BEE4DB8DD349}"/>
                </a:ext>
              </a:extLst>
            </p:cNvPr>
            <p:cNvSpPr txBox="1"/>
            <p:nvPr/>
          </p:nvSpPr>
          <p:spPr>
            <a:xfrm>
              <a:off x="647926" y="897683"/>
              <a:ext cx="6823802" cy="369332"/>
            </a:xfrm>
            <a:prstGeom prst="rect">
              <a:avLst/>
            </a:prstGeom>
            <a:noFill/>
          </p:spPr>
          <p:txBody>
            <a:bodyPr wrap="square" rtlCol="0">
              <a:spAutoFit/>
            </a:bodyPr>
            <a:lstStyle/>
            <a:p>
              <a:r>
                <a:rPr lang="en-US" i="1" dirty="0"/>
                <a:t>Updated and extended by a number of publishers to eight core needs</a:t>
              </a:r>
            </a:p>
          </p:txBody>
        </p:sp>
        <p:grpSp>
          <p:nvGrpSpPr>
            <p:cNvPr id="7" name="Group 6">
              <a:extLst>
                <a:ext uri="{FF2B5EF4-FFF2-40B4-BE49-F238E27FC236}">
                  <a16:creationId xmlns:a16="http://schemas.microsoft.com/office/drawing/2014/main" id="{7FA3A543-0B26-0520-2B06-6B166CFBB0EE}"/>
                </a:ext>
              </a:extLst>
            </p:cNvPr>
            <p:cNvGrpSpPr/>
            <p:nvPr/>
          </p:nvGrpSpPr>
          <p:grpSpPr>
            <a:xfrm>
              <a:off x="10286714" y="482142"/>
              <a:ext cx="1534074" cy="598763"/>
              <a:chOff x="10286714" y="482142"/>
              <a:chExt cx="1534074" cy="598763"/>
            </a:xfrm>
          </p:grpSpPr>
          <p:sp>
            <p:nvSpPr>
              <p:cNvPr id="4" name="TextBox 3">
                <a:extLst>
                  <a:ext uri="{FF2B5EF4-FFF2-40B4-BE49-F238E27FC236}">
                    <a16:creationId xmlns:a16="http://schemas.microsoft.com/office/drawing/2014/main" id="{BBC21FD1-04C6-B7B2-9C49-881959899521}"/>
                  </a:ext>
                </a:extLst>
              </p:cNvPr>
              <p:cNvSpPr txBox="1"/>
              <p:nvPr/>
            </p:nvSpPr>
            <p:spPr>
              <a:xfrm>
                <a:off x="10286714" y="482142"/>
                <a:ext cx="1122103" cy="307777"/>
              </a:xfrm>
              <a:prstGeom prst="rect">
                <a:avLst/>
              </a:prstGeom>
              <a:noFill/>
            </p:spPr>
            <p:txBody>
              <a:bodyPr wrap="none" lIns="0" tIns="0" rIns="0" bIns="0" rtlCol="0" anchor="ctr">
                <a:spAutoFit/>
              </a:bodyPr>
              <a:lstStyle/>
              <a:p>
                <a:pPr algn="ctr"/>
                <a:r>
                  <a:rPr lang="en-US" sz="2000" dirty="0">
                    <a:solidFill>
                      <a:schemeClr val="tx2"/>
                    </a:solidFill>
                    <a:latin typeface="IBM Plex Sans" panose="020B0503050203000203" pitchFamily="34" charset="0"/>
                  </a:rPr>
                  <a:t>+Help me</a:t>
                </a:r>
              </a:p>
            </p:txBody>
          </p:sp>
          <p:sp>
            <p:nvSpPr>
              <p:cNvPr id="6" name="TextBox 5">
                <a:extLst>
                  <a:ext uri="{FF2B5EF4-FFF2-40B4-BE49-F238E27FC236}">
                    <a16:creationId xmlns:a16="http://schemas.microsoft.com/office/drawing/2014/main" id="{BAF67058-70AA-3F37-5A79-B3519642868C}"/>
                  </a:ext>
                </a:extLst>
              </p:cNvPr>
              <p:cNvSpPr txBox="1"/>
              <p:nvPr/>
            </p:nvSpPr>
            <p:spPr>
              <a:xfrm>
                <a:off x="10286714" y="773128"/>
                <a:ext cx="1534074" cy="307777"/>
              </a:xfrm>
              <a:prstGeom prst="rect">
                <a:avLst/>
              </a:prstGeom>
              <a:noFill/>
            </p:spPr>
            <p:txBody>
              <a:bodyPr wrap="none" lIns="0" tIns="0" rIns="0" bIns="0" rtlCol="0" anchor="ctr">
                <a:spAutoFit/>
              </a:bodyPr>
              <a:lstStyle/>
              <a:p>
                <a:pPr algn="ctr"/>
                <a:r>
                  <a:rPr lang="en-US" sz="2000" dirty="0">
                    <a:solidFill>
                      <a:schemeClr val="tx2"/>
                    </a:solidFill>
                    <a:latin typeface="IBM Plex Sans" panose="020B0503050203000203" pitchFamily="34" charset="0"/>
                  </a:rPr>
                  <a:t>+Connect me</a:t>
                </a:r>
              </a:p>
            </p:txBody>
          </p:sp>
        </p:grpSp>
        <p:cxnSp>
          <p:nvCxnSpPr>
            <p:cNvPr id="14" name="Straight Arrow Connector 13">
              <a:extLst>
                <a:ext uri="{FF2B5EF4-FFF2-40B4-BE49-F238E27FC236}">
                  <a16:creationId xmlns:a16="http://schemas.microsoft.com/office/drawing/2014/main" id="{04479390-4B87-38FF-3ED5-ABBCA9C2AD43}"/>
                </a:ext>
              </a:extLst>
            </p:cNvPr>
            <p:cNvCxnSpPr/>
            <p:nvPr/>
          </p:nvCxnSpPr>
          <p:spPr>
            <a:xfrm flipV="1">
              <a:off x="7309725" y="789919"/>
              <a:ext cx="2841758" cy="29098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132913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7281CCA-FE01-65FF-191D-F8D29F7C1A4C}"/>
              </a:ext>
            </a:extLst>
          </p:cNvPr>
          <p:cNvSpPr>
            <a:spLocks noGrp="1"/>
          </p:cNvSpPr>
          <p:nvPr>
            <p:ph idx="1"/>
          </p:nvPr>
        </p:nvSpPr>
        <p:spPr>
          <a:xfrm>
            <a:off x="719999" y="923053"/>
            <a:ext cx="10515600" cy="287130"/>
          </a:xfrm>
        </p:spPr>
        <p:txBody>
          <a:bodyPr/>
          <a:lstStyle/>
          <a:p>
            <a:r>
              <a:rPr lang="en-US" noProof="0" dirty="0"/>
              <a:t>The most important user needs globally are around staying up to date, learning more,</a:t>
            </a:r>
            <a:br>
              <a:rPr lang="en-US" noProof="0" dirty="0"/>
            </a:br>
            <a:r>
              <a:rPr lang="en-US" noProof="0" dirty="0"/>
              <a:t>and gaining varied perspectives. This is pretty consistent across countries. </a:t>
            </a:r>
          </a:p>
        </p:txBody>
      </p:sp>
      <p:sp>
        <p:nvSpPr>
          <p:cNvPr id="3" name="Footer Placeholder 2">
            <a:extLst>
              <a:ext uri="{FF2B5EF4-FFF2-40B4-BE49-F238E27FC236}">
                <a16:creationId xmlns:a16="http://schemas.microsoft.com/office/drawing/2014/main" id="{B96F71CF-8ECB-D88D-2440-5F7664E6313C}"/>
              </a:ext>
            </a:extLst>
          </p:cNvPr>
          <p:cNvSpPr>
            <a:spLocks noGrp="1"/>
          </p:cNvSpPr>
          <p:nvPr>
            <p:ph type="ftr" sz="quarter" idx="10"/>
          </p:nvPr>
        </p:nvSpPr>
        <p:spPr>
          <a:xfrm>
            <a:off x="719999" y="6207947"/>
            <a:ext cx="9053565" cy="622757"/>
          </a:xfrm>
        </p:spPr>
        <p:txBody>
          <a:bodyPr/>
          <a:lstStyle/>
          <a:p>
            <a:r>
              <a:rPr lang="en-GB" sz="900" b="1" dirty="0">
                <a:solidFill>
                  <a:srgbClr val="3D3C3B"/>
                </a:solidFill>
                <a:effectLst/>
                <a:latin typeface="IBM Plex Sans" panose="020B0503050203000203" pitchFamily="34" charset="77"/>
              </a:rPr>
              <a:t>Q1_Needs_2024. </a:t>
            </a:r>
            <a:r>
              <a:rPr lang="en-GB" sz="900" dirty="0">
                <a:solidFill>
                  <a:srgbClr val="3D3C3B"/>
                </a:solidFill>
                <a:effectLst/>
                <a:latin typeface="IBM Plex Sans" panose="020B0503050203000203" pitchFamily="34" charset="77"/>
              </a:rPr>
              <a:t>Thinking about the role that news plays in your life, how important or unimportant are each of the following. </a:t>
            </a:r>
          </a:p>
          <a:p>
            <a:r>
              <a:rPr lang="en-GB" sz="900" i="1" dirty="0">
                <a:solidFill>
                  <a:srgbClr val="3D3C3B"/>
                </a:solidFill>
                <a:effectLst/>
                <a:latin typeface="IBM Plex Sans" panose="020B0503050203000203" pitchFamily="34" charset="77"/>
              </a:rPr>
              <a:t>Base: Total sample in all markets = 94,943.</a:t>
            </a:r>
            <a:endParaRPr lang="en-GB" sz="900" dirty="0">
              <a:solidFill>
                <a:srgbClr val="3D3C3B"/>
              </a:solidFill>
              <a:effectLst/>
              <a:latin typeface="IBM Plex Sans" panose="020B0503050203000203" pitchFamily="34" charset="77"/>
            </a:endParaRPr>
          </a:p>
        </p:txBody>
      </p:sp>
      <p:sp>
        <p:nvSpPr>
          <p:cNvPr id="27" name="Slide Number Placeholder 26">
            <a:extLst>
              <a:ext uri="{FF2B5EF4-FFF2-40B4-BE49-F238E27FC236}">
                <a16:creationId xmlns:a16="http://schemas.microsoft.com/office/drawing/2014/main" id="{2542CA2B-C641-1170-0057-E4544D96EFA3}"/>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34</a:t>
            </a:fld>
            <a:endParaRPr lang="en-GB" dirty="0"/>
          </a:p>
        </p:txBody>
      </p:sp>
      <p:sp>
        <p:nvSpPr>
          <p:cNvPr id="10" name="Title 9">
            <a:extLst>
              <a:ext uri="{FF2B5EF4-FFF2-40B4-BE49-F238E27FC236}">
                <a16:creationId xmlns:a16="http://schemas.microsoft.com/office/drawing/2014/main" id="{5D762CD5-BE15-5C91-ACBB-D637959AEFC3}"/>
              </a:ext>
            </a:extLst>
          </p:cNvPr>
          <p:cNvSpPr>
            <a:spLocks noGrp="1"/>
          </p:cNvSpPr>
          <p:nvPr>
            <p:ph type="title"/>
          </p:nvPr>
        </p:nvSpPr>
        <p:spPr>
          <a:xfrm>
            <a:off x="719998" y="504000"/>
            <a:ext cx="11472001" cy="387798"/>
          </a:xfrm>
        </p:spPr>
        <p:txBody>
          <a:bodyPr/>
          <a:lstStyle/>
          <a:p>
            <a:r>
              <a:rPr lang="en-GB" dirty="0"/>
              <a:t>Perceived importance of each user need – all markets</a:t>
            </a:r>
            <a:endParaRPr lang="en-US" dirty="0"/>
          </a:p>
        </p:txBody>
      </p:sp>
      <p:graphicFrame>
        <p:nvGraphicFramePr>
          <p:cNvPr id="9" name="Chart 8">
            <a:extLst>
              <a:ext uri="{FF2B5EF4-FFF2-40B4-BE49-F238E27FC236}">
                <a16:creationId xmlns:a16="http://schemas.microsoft.com/office/drawing/2014/main" id="{8B0944A9-C0F6-8ED2-4D6F-2F82B98B37F9}"/>
              </a:ext>
            </a:extLst>
          </p:cNvPr>
          <p:cNvGraphicFramePr/>
          <p:nvPr>
            <p:extLst>
              <p:ext uri="{D42A27DB-BD31-4B8C-83A1-F6EECF244321}">
                <p14:modId xmlns:p14="http://schemas.microsoft.com/office/powerpoint/2010/main" val="1279175745"/>
              </p:ext>
            </p:extLst>
          </p:nvPr>
        </p:nvGraphicFramePr>
        <p:xfrm>
          <a:off x="624051" y="2340290"/>
          <a:ext cx="11181524" cy="3944506"/>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0C7EDF27-08A2-E601-F84B-1D8DEED1D41F}"/>
              </a:ext>
            </a:extLst>
          </p:cNvPr>
          <p:cNvCxnSpPr>
            <a:cxnSpLocks/>
          </p:cNvCxnSpPr>
          <p:nvPr/>
        </p:nvCxnSpPr>
        <p:spPr>
          <a:xfrm>
            <a:off x="719999" y="5470237"/>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940272F-E800-1A5A-D9D6-EB51C236C5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051" y="426593"/>
            <a:ext cx="504000" cy="504000"/>
          </a:xfrm>
          <a:prstGeom prst="rect">
            <a:avLst/>
          </a:prstGeom>
        </p:spPr>
      </p:pic>
      <p:sp>
        <p:nvSpPr>
          <p:cNvPr id="7" name="TextBox 6">
            <a:extLst>
              <a:ext uri="{FF2B5EF4-FFF2-40B4-BE49-F238E27FC236}">
                <a16:creationId xmlns:a16="http://schemas.microsoft.com/office/drawing/2014/main" id="{7B13AB83-F1F7-3E2D-FC2D-B40E139BE173}"/>
              </a:ext>
            </a:extLst>
          </p:cNvPr>
          <p:cNvSpPr txBox="1"/>
          <p:nvPr/>
        </p:nvSpPr>
        <p:spPr>
          <a:xfrm>
            <a:off x="726519" y="1819433"/>
            <a:ext cx="3528210" cy="184666"/>
          </a:xfrm>
          <a:prstGeom prst="rect">
            <a:avLst/>
          </a:prstGeom>
          <a:noFill/>
        </p:spPr>
        <p:txBody>
          <a:bodyPr wrap="none" lIns="0" tIns="0" rIns="0" bIns="0" rtlCol="0">
            <a:spAutoFit/>
          </a:bodyPr>
          <a:lstStyle/>
          <a:p>
            <a:r>
              <a:rPr lang="en-US" sz="1200" b="1" dirty="0">
                <a:solidFill>
                  <a:schemeClr val="tx2"/>
                </a:solidFill>
                <a:latin typeface="IBM Plex Sans" panose="020B0503050203000203" pitchFamily="34" charset="0"/>
              </a:rPr>
              <a:t>Proportion that think each user need is important</a:t>
            </a:r>
          </a:p>
        </p:txBody>
      </p:sp>
      <p:cxnSp>
        <p:nvCxnSpPr>
          <p:cNvPr id="12" name="Straight Connector 11">
            <a:extLst>
              <a:ext uri="{FF2B5EF4-FFF2-40B4-BE49-F238E27FC236}">
                <a16:creationId xmlns:a16="http://schemas.microsoft.com/office/drawing/2014/main" id="{072C4097-2163-F991-829A-2F6CC4DD0798}"/>
              </a:ext>
            </a:extLst>
          </p:cNvPr>
          <p:cNvCxnSpPr>
            <a:cxnSpLocks/>
          </p:cNvCxnSpPr>
          <p:nvPr/>
        </p:nvCxnSpPr>
        <p:spPr>
          <a:xfrm>
            <a:off x="726519" y="2149218"/>
            <a:ext cx="4065361"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BD529D-C945-CD31-CDD4-168803995144}"/>
              </a:ext>
            </a:extLst>
          </p:cNvPr>
          <p:cNvSpPr txBox="1"/>
          <p:nvPr/>
        </p:nvSpPr>
        <p:spPr>
          <a:xfrm>
            <a:off x="7983863" y="2244782"/>
            <a:ext cx="1896035" cy="523220"/>
          </a:xfrm>
          <a:prstGeom prst="rect">
            <a:avLst/>
          </a:prstGeom>
          <a:noFill/>
        </p:spPr>
        <p:txBody>
          <a:bodyPr wrap="square" rtlCol="0">
            <a:spAutoFit/>
          </a:bodyPr>
          <a:lstStyle/>
          <a:p>
            <a:r>
              <a:rPr lang="en-US" sz="1400" dirty="0"/>
              <a:t>A bit more important to younger people</a:t>
            </a:r>
          </a:p>
        </p:txBody>
      </p:sp>
      <p:sp>
        <p:nvSpPr>
          <p:cNvPr id="6" name="Down Arrow 5">
            <a:extLst>
              <a:ext uri="{FF2B5EF4-FFF2-40B4-BE49-F238E27FC236}">
                <a16:creationId xmlns:a16="http://schemas.microsoft.com/office/drawing/2014/main" id="{105B02E5-4A40-77CB-7DBC-1703EAA14D9B}"/>
              </a:ext>
            </a:extLst>
          </p:cNvPr>
          <p:cNvSpPr/>
          <p:nvPr/>
        </p:nvSpPr>
        <p:spPr>
          <a:xfrm>
            <a:off x="8218858" y="2861622"/>
            <a:ext cx="201706" cy="255494"/>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D94FD190-15CC-4E40-C80B-AEE098F85F0B}"/>
              </a:ext>
            </a:extLst>
          </p:cNvPr>
          <p:cNvSpPr/>
          <p:nvPr/>
        </p:nvSpPr>
        <p:spPr>
          <a:xfrm>
            <a:off x="9178082" y="2861622"/>
            <a:ext cx="201706" cy="255494"/>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C0A329-AFA2-46A8-1563-F95E5FD1748A}"/>
              </a:ext>
            </a:extLst>
          </p:cNvPr>
          <p:cNvSpPr txBox="1"/>
          <p:nvPr/>
        </p:nvSpPr>
        <p:spPr>
          <a:xfrm>
            <a:off x="2235889" y="3024747"/>
            <a:ext cx="1037463" cy="276999"/>
          </a:xfrm>
          <a:prstGeom prst="rect">
            <a:avLst/>
          </a:prstGeom>
          <a:noFill/>
        </p:spPr>
        <p:txBody>
          <a:bodyPr wrap="none" rtlCol="0">
            <a:spAutoFit/>
          </a:bodyPr>
          <a:lstStyle/>
          <a:p>
            <a:r>
              <a:rPr lang="en-GB" sz="1200" b="1" dirty="0">
                <a:latin typeface="IBM Plex Sans" panose="020B0503050203000203" pitchFamily="34" charset="0"/>
              </a:rPr>
              <a:t>Educate me</a:t>
            </a:r>
          </a:p>
        </p:txBody>
      </p:sp>
      <p:sp>
        <p:nvSpPr>
          <p:cNvPr id="14" name="TextBox 13">
            <a:extLst>
              <a:ext uri="{FF2B5EF4-FFF2-40B4-BE49-F238E27FC236}">
                <a16:creationId xmlns:a16="http://schemas.microsoft.com/office/drawing/2014/main" id="{29A96F28-B870-C4D2-D14B-E156F589B570}"/>
              </a:ext>
            </a:extLst>
          </p:cNvPr>
          <p:cNvSpPr txBox="1"/>
          <p:nvPr/>
        </p:nvSpPr>
        <p:spPr>
          <a:xfrm>
            <a:off x="858733" y="2921789"/>
            <a:ext cx="973343" cy="276999"/>
          </a:xfrm>
          <a:prstGeom prst="rect">
            <a:avLst/>
          </a:prstGeom>
          <a:noFill/>
        </p:spPr>
        <p:txBody>
          <a:bodyPr wrap="none" rtlCol="0">
            <a:spAutoFit/>
          </a:bodyPr>
          <a:lstStyle/>
          <a:p>
            <a:r>
              <a:rPr lang="en-GB" sz="1200" b="1" dirty="0">
                <a:latin typeface="IBM Plex Sans" panose="020B0503050203000203" pitchFamily="34" charset="0"/>
              </a:rPr>
              <a:t>Update me</a:t>
            </a:r>
          </a:p>
        </p:txBody>
      </p:sp>
      <p:sp>
        <p:nvSpPr>
          <p:cNvPr id="15" name="TextBox 14">
            <a:extLst>
              <a:ext uri="{FF2B5EF4-FFF2-40B4-BE49-F238E27FC236}">
                <a16:creationId xmlns:a16="http://schemas.microsoft.com/office/drawing/2014/main" id="{05FC6055-35E4-B0BF-C1DE-A38AF7B05346}"/>
              </a:ext>
            </a:extLst>
          </p:cNvPr>
          <p:cNvSpPr txBox="1"/>
          <p:nvPr/>
        </p:nvSpPr>
        <p:spPr>
          <a:xfrm>
            <a:off x="3273352" y="3179075"/>
            <a:ext cx="1657826" cy="276999"/>
          </a:xfrm>
          <a:prstGeom prst="rect">
            <a:avLst/>
          </a:prstGeom>
          <a:noFill/>
        </p:spPr>
        <p:txBody>
          <a:bodyPr wrap="none" rtlCol="0">
            <a:spAutoFit/>
          </a:bodyPr>
          <a:lstStyle/>
          <a:p>
            <a:r>
              <a:rPr lang="en-GB" sz="1200" b="1" dirty="0">
                <a:latin typeface="IBM Plex Sans" panose="020B0503050203000203" pitchFamily="34" charset="0"/>
              </a:rPr>
              <a:t>Give me perspective</a:t>
            </a:r>
          </a:p>
        </p:txBody>
      </p:sp>
    </p:spTree>
    <p:extLst>
      <p:ext uri="{BB962C8B-B14F-4D97-AF65-F5344CB8AC3E}">
        <p14:creationId xmlns:p14="http://schemas.microsoft.com/office/powerpoint/2010/main" val="162567070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7281CCA-FE01-65FF-191D-F8D29F7C1A4C}"/>
              </a:ext>
            </a:extLst>
          </p:cNvPr>
          <p:cNvSpPr>
            <a:spLocks noGrp="1"/>
          </p:cNvSpPr>
          <p:nvPr>
            <p:ph idx="1"/>
          </p:nvPr>
        </p:nvSpPr>
        <p:spPr>
          <a:xfrm>
            <a:off x="719999" y="923053"/>
            <a:ext cx="10515600" cy="287130"/>
          </a:xfrm>
        </p:spPr>
        <p:txBody>
          <a:bodyPr/>
          <a:lstStyle/>
          <a:p>
            <a:r>
              <a:rPr lang="en-US" noProof="0" dirty="0"/>
              <a:t>The most important user needs globally are around staying up to date, learning more,</a:t>
            </a:r>
            <a:br>
              <a:rPr lang="en-US" noProof="0" dirty="0"/>
            </a:br>
            <a:r>
              <a:rPr lang="en-US" noProof="0" dirty="0"/>
              <a:t>and gaining varied perspectives. This is pretty consistent across countries. </a:t>
            </a:r>
          </a:p>
        </p:txBody>
      </p:sp>
      <p:sp>
        <p:nvSpPr>
          <p:cNvPr id="3" name="Footer Placeholder 2">
            <a:extLst>
              <a:ext uri="{FF2B5EF4-FFF2-40B4-BE49-F238E27FC236}">
                <a16:creationId xmlns:a16="http://schemas.microsoft.com/office/drawing/2014/main" id="{B96F71CF-8ECB-D88D-2440-5F7664E6313C}"/>
              </a:ext>
            </a:extLst>
          </p:cNvPr>
          <p:cNvSpPr>
            <a:spLocks noGrp="1"/>
          </p:cNvSpPr>
          <p:nvPr>
            <p:ph type="ftr" sz="quarter" idx="10"/>
          </p:nvPr>
        </p:nvSpPr>
        <p:spPr>
          <a:xfrm>
            <a:off x="719999" y="6207947"/>
            <a:ext cx="9053565" cy="622757"/>
          </a:xfrm>
        </p:spPr>
        <p:txBody>
          <a:bodyPr/>
          <a:lstStyle/>
          <a:p>
            <a:r>
              <a:rPr lang="en-GB" sz="900" b="1" dirty="0">
                <a:solidFill>
                  <a:srgbClr val="3D3C3B"/>
                </a:solidFill>
                <a:effectLst/>
                <a:latin typeface="IBM Plex Sans" panose="020B0503050203000203" pitchFamily="34" charset="77"/>
              </a:rPr>
              <a:t>Q1_Needs_2024. </a:t>
            </a:r>
            <a:r>
              <a:rPr lang="en-GB" sz="900" dirty="0">
                <a:solidFill>
                  <a:srgbClr val="3D3C3B"/>
                </a:solidFill>
                <a:effectLst/>
                <a:latin typeface="IBM Plex Sans" panose="020B0503050203000203" pitchFamily="34" charset="77"/>
              </a:rPr>
              <a:t>Thinking about the role that news plays in your life, how important or unimportant are each of the following. </a:t>
            </a:r>
          </a:p>
          <a:p>
            <a:r>
              <a:rPr lang="en-GB" sz="900" i="1" dirty="0">
                <a:solidFill>
                  <a:srgbClr val="3D3C3B"/>
                </a:solidFill>
                <a:effectLst/>
                <a:latin typeface="IBM Plex Sans" panose="020B0503050203000203" pitchFamily="34" charset="77"/>
              </a:rPr>
              <a:t>Base: Total sample in all markets = 94,943.</a:t>
            </a:r>
            <a:endParaRPr lang="en-GB" sz="900" dirty="0">
              <a:solidFill>
                <a:srgbClr val="3D3C3B"/>
              </a:solidFill>
              <a:effectLst/>
              <a:latin typeface="IBM Plex Sans" panose="020B0503050203000203" pitchFamily="34" charset="77"/>
            </a:endParaRPr>
          </a:p>
        </p:txBody>
      </p:sp>
      <p:sp>
        <p:nvSpPr>
          <p:cNvPr id="27" name="Slide Number Placeholder 26">
            <a:extLst>
              <a:ext uri="{FF2B5EF4-FFF2-40B4-BE49-F238E27FC236}">
                <a16:creationId xmlns:a16="http://schemas.microsoft.com/office/drawing/2014/main" id="{2542CA2B-C641-1170-0057-E4544D96EFA3}"/>
              </a:ext>
            </a:extLst>
          </p:cNvPr>
          <p:cNvSpPr>
            <a:spLocks noGrp="1"/>
          </p:cNvSpPr>
          <p:nvPr>
            <p:ph type="sldNum" sz="quarter" idx="11"/>
          </p:nvPr>
        </p:nvSpPr>
        <p:spPr>
          <a:xfrm>
            <a:off x="9879898" y="6207947"/>
            <a:ext cx="345757" cy="622759"/>
          </a:xfrm>
        </p:spPr>
        <p:txBody>
          <a:bodyPr/>
          <a:lstStyle/>
          <a:p>
            <a:fld id="{59382468-976F-4E06-8C24-C0E91756A634}" type="slidenum">
              <a:rPr lang="en-GB" smtClean="0"/>
              <a:pPr/>
              <a:t>35</a:t>
            </a:fld>
            <a:endParaRPr lang="en-GB" dirty="0"/>
          </a:p>
        </p:txBody>
      </p:sp>
      <p:sp>
        <p:nvSpPr>
          <p:cNvPr id="10" name="Title 9">
            <a:extLst>
              <a:ext uri="{FF2B5EF4-FFF2-40B4-BE49-F238E27FC236}">
                <a16:creationId xmlns:a16="http://schemas.microsoft.com/office/drawing/2014/main" id="{5D762CD5-BE15-5C91-ACBB-D637959AEFC3}"/>
              </a:ext>
            </a:extLst>
          </p:cNvPr>
          <p:cNvSpPr>
            <a:spLocks noGrp="1"/>
          </p:cNvSpPr>
          <p:nvPr>
            <p:ph type="title"/>
          </p:nvPr>
        </p:nvSpPr>
        <p:spPr>
          <a:xfrm>
            <a:off x="719998" y="504000"/>
            <a:ext cx="11472001" cy="387798"/>
          </a:xfrm>
        </p:spPr>
        <p:txBody>
          <a:bodyPr/>
          <a:lstStyle/>
          <a:p>
            <a:r>
              <a:rPr lang="en-GB" dirty="0"/>
              <a:t>Perceived importance of each user need – all markets</a:t>
            </a:r>
            <a:endParaRPr lang="en-US" dirty="0"/>
          </a:p>
        </p:txBody>
      </p:sp>
      <p:graphicFrame>
        <p:nvGraphicFramePr>
          <p:cNvPr id="9" name="Chart 8">
            <a:extLst>
              <a:ext uri="{FF2B5EF4-FFF2-40B4-BE49-F238E27FC236}">
                <a16:creationId xmlns:a16="http://schemas.microsoft.com/office/drawing/2014/main" id="{8B0944A9-C0F6-8ED2-4D6F-2F82B98B37F9}"/>
              </a:ext>
            </a:extLst>
          </p:cNvPr>
          <p:cNvGraphicFramePr/>
          <p:nvPr>
            <p:extLst>
              <p:ext uri="{D42A27DB-BD31-4B8C-83A1-F6EECF244321}">
                <p14:modId xmlns:p14="http://schemas.microsoft.com/office/powerpoint/2010/main" val="2945738993"/>
              </p:ext>
            </p:extLst>
          </p:nvPr>
        </p:nvGraphicFramePr>
        <p:xfrm>
          <a:off x="624051" y="2340290"/>
          <a:ext cx="11181524" cy="3944506"/>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0C7EDF27-08A2-E601-F84B-1D8DEED1D41F}"/>
              </a:ext>
            </a:extLst>
          </p:cNvPr>
          <p:cNvCxnSpPr>
            <a:cxnSpLocks/>
          </p:cNvCxnSpPr>
          <p:nvPr/>
        </p:nvCxnSpPr>
        <p:spPr>
          <a:xfrm>
            <a:off x="719999" y="5470237"/>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940272F-E800-1A5A-D9D6-EB51C236C5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051" y="426593"/>
            <a:ext cx="504000" cy="504000"/>
          </a:xfrm>
          <a:prstGeom prst="rect">
            <a:avLst/>
          </a:prstGeom>
        </p:spPr>
      </p:pic>
      <p:sp>
        <p:nvSpPr>
          <p:cNvPr id="7" name="TextBox 6">
            <a:extLst>
              <a:ext uri="{FF2B5EF4-FFF2-40B4-BE49-F238E27FC236}">
                <a16:creationId xmlns:a16="http://schemas.microsoft.com/office/drawing/2014/main" id="{7B13AB83-F1F7-3E2D-FC2D-B40E139BE173}"/>
              </a:ext>
            </a:extLst>
          </p:cNvPr>
          <p:cNvSpPr txBox="1"/>
          <p:nvPr/>
        </p:nvSpPr>
        <p:spPr>
          <a:xfrm>
            <a:off x="726519" y="1819433"/>
            <a:ext cx="3528210" cy="184666"/>
          </a:xfrm>
          <a:prstGeom prst="rect">
            <a:avLst/>
          </a:prstGeom>
          <a:noFill/>
        </p:spPr>
        <p:txBody>
          <a:bodyPr wrap="none" lIns="0" tIns="0" rIns="0" bIns="0" rtlCol="0">
            <a:spAutoFit/>
          </a:bodyPr>
          <a:lstStyle/>
          <a:p>
            <a:r>
              <a:rPr lang="en-US" sz="1200" b="1" dirty="0">
                <a:solidFill>
                  <a:schemeClr val="tx2"/>
                </a:solidFill>
                <a:latin typeface="IBM Plex Sans" panose="020B0503050203000203" pitchFamily="34" charset="0"/>
              </a:rPr>
              <a:t>Proportion that think each user need is important</a:t>
            </a:r>
          </a:p>
        </p:txBody>
      </p:sp>
      <p:cxnSp>
        <p:nvCxnSpPr>
          <p:cNvPr id="12" name="Straight Connector 11">
            <a:extLst>
              <a:ext uri="{FF2B5EF4-FFF2-40B4-BE49-F238E27FC236}">
                <a16:creationId xmlns:a16="http://schemas.microsoft.com/office/drawing/2014/main" id="{072C4097-2163-F991-829A-2F6CC4DD0798}"/>
              </a:ext>
            </a:extLst>
          </p:cNvPr>
          <p:cNvCxnSpPr>
            <a:cxnSpLocks/>
          </p:cNvCxnSpPr>
          <p:nvPr/>
        </p:nvCxnSpPr>
        <p:spPr>
          <a:xfrm>
            <a:off x="726519" y="2149218"/>
            <a:ext cx="4065361"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5FC6055-35E4-B0BF-C1DE-A38AF7B05346}"/>
              </a:ext>
            </a:extLst>
          </p:cNvPr>
          <p:cNvSpPr txBox="1"/>
          <p:nvPr/>
        </p:nvSpPr>
        <p:spPr>
          <a:xfrm>
            <a:off x="3273352" y="3179075"/>
            <a:ext cx="1657826" cy="276999"/>
          </a:xfrm>
          <a:prstGeom prst="rect">
            <a:avLst/>
          </a:prstGeom>
          <a:noFill/>
        </p:spPr>
        <p:txBody>
          <a:bodyPr wrap="none" rtlCol="0">
            <a:spAutoFit/>
          </a:bodyPr>
          <a:lstStyle/>
          <a:p>
            <a:r>
              <a:rPr lang="en-GB" sz="1200" b="1" dirty="0">
                <a:latin typeface="IBM Plex Sans" panose="020B0503050203000203" pitchFamily="34" charset="0"/>
              </a:rPr>
              <a:t>Give me perspective</a:t>
            </a:r>
          </a:p>
        </p:txBody>
      </p:sp>
      <p:sp>
        <p:nvSpPr>
          <p:cNvPr id="17" name="TextBox 16">
            <a:extLst>
              <a:ext uri="{FF2B5EF4-FFF2-40B4-BE49-F238E27FC236}">
                <a16:creationId xmlns:a16="http://schemas.microsoft.com/office/drawing/2014/main" id="{9885C87D-9E7B-2432-FF8D-2C8CD3D4831C}"/>
              </a:ext>
            </a:extLst>
          </p:cNvPr>
          <p:cNvSpPr txBox="1"/>
          <p:nvPr/>
        </p:nvSpPr>
        <p:spPr>
          <a:xfrm>
            <a:off x="7390384" y="3177702"/>
            <a:ext cx="1955985" cy="276999"/>
          </a:xfrm>
          <a:prstGeom prst="rect">
            <a:avLst/>
          </a:prstGeom>
          <a:noFill/>
        </p:spPr>
        <p:txBody>
          <a:bodyPr wrap="none" rtlCol="0">
            <a:spAutoFit/>
          </a:bodyPr>
          <a:lstStyle/>
          <a:p>
            <a:r>
              <a:rPr lang="en-GB" sz="1200" b="1" dirty="0">
                <a:latin typeface="IBM Plex Sans" panose="020B0503050203000203" pitchFamily="34" charset="0"/>
              </a:rPr>
              <a:t>Give me hope/optimism</a:t>
            </a:r>
          </a:p>
        </p:txBody>
      </p:sp>
      <p:sp>
        <p:nvSpPr>
          <p:cNvPr id="18" name="Arrow: Down 17">
            <a:extLst>
              <a:ext uri="{FF2B5EF4-FFF2-40B4-BE49-F238E27FC236}">
                <a16:creationId xmlns:a16="http://schemas.microsoft.com/office/drawing/2014/main" id="{6E626FC5-F6AB-AFD5-264E-C037699793D8}"/>
              </a:ext>
            </a:extLst>
          </p:cNvPr>
          <p:cNvSpPr/>
          <p:nvPr/>
        </p:nvSpPr>
        <p:spPr>
          <a:xfrm>
            <a:off x="3883094" y="2710122"/>
            <a:ext cx="438341" cy="514224"/>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EDB0C900-5AAD-643A-9312-35383FB2AEAD}"/>
              </a:ext>
            </a:extLst>
          </p:cNvPr>
          <p:cNvSpPr/>
          <p:nvPr/>
        </p:nvSpPr>
        <p:spPr>
          <a:xfrm>
            <a:off x="8070024" y="2710122"/>
            <a:ext cx="438341" cy="514224"/>
          </a:xfrm>
          <a:prstGeom prst="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C38CA6B-2C51-FEC3-854F-0935F78EA9AE}"/>
              </a:ext>
            </a:extLst>
          </p:cNvPr>
          <p:cNvSpPr txBox="1"/>
          <p:nvPr/>
        </p:nvSpPr>
        <p:spPr>
          <a:xfrm>
            <a:off x="3823774" y="2362117"/>
            <a:ext cx="4782078" cy="338554"/>
          </a:xfrm>
          <a:prstGeom prst="rect">
            <a:avLst/>
          </a:prstGeom>
          <a:noFill/>
        </p:spPr>
        <p:txBody>
          <a:bodyPr wrap="none" rtlCol="0">
            <a:spAutoFit/>
          </a:bodyPr>
          <a:lstStyle/>
          <a:p>
            <a:r>
              <a:rPr lang="en-GB" sz="1600" b="1" dirty="0">
                <a:latin typeface="IBM Plex Sans" panose="020B0503050203000203" pitchFamily="34" charset="0"/>
              </a:rPr>
              <a:t>Biggest gaps that audiences wanted news to fill</a:t>
            </a:r>
          </a:p>
        </p:txBody>
      </p:sp>
    </p:spTree>
    <p:extLst>
      <p:ext uri="{BB962C8B-B14F-4D97-AF65-F5344CB8AC3E}">
        <p14:creationId xmlns:p14="http://schemas.microsoft.com/office/powerpoint/2010/main" val="241319034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5ACFDF-6EA4-97D2-D840-C62C1FE55E8B}"/>
              </a:ext>
            </a:extLst>
          </p:cNvPr>
          <p:cNvSpPr>
            <a:spLocks noGrp="1"/>
          </p:cNvSpPr>
          <p:nvPr>
            <p:ph type="title"/>
          </p:nvPr>
        </p:nvSpPr>
        <p:spPr>
          <a:xfrm>
            <a:off x="719998" y="504000"/>
            <a:ext cx="11472001" cy="387798"/>
          </a:xfrm>
        </p:spPr>
        <p:txBody>
          <a:bodyPr/>
          <a:lstStyle/>
          <a:p>
            <a:r>
              <a:rPr lang="en-US" dirty="0"/>
              <a:t>Key findings summary… </a:t>
            </a:r>
          </a:p>
        </p:txBody>
      </p:sp>
      <p:sp>
        <p:nvSpPr>
          <p:cNvPr id="5" name="Slide Number Placeholder 4"/>
          <p:cNvSpPr>
            <a:spLocks noGrp="1"/>
          </p:cNvSpPr>
          <p:nvPr>
            <p:ph type="sldNum" sz="quarter" idx="11"/>
          </p:nvPr>
        </p:nvSpPr>
        <p:spPr>
          <a:xfrm>
            <a:off x="9879898" y="6207947"/>
            <a:ext cx="345757" cy="622759"/>
          </a:xfrm>
        </p:spPr>
        <p:txBody>
          <a:bodyPr/>
          <a:lstStyle/>
          <a:p>
            <a:fld id="{59382468-976F-4E06-8C24-C0E91756A634}" type="slidenum">
              <a:rPr lang="en-GB" smtClean="0"/>
              <a:pPr/>
              <a:t>36</a:t>
            </a:fld>
            <a:endParaRPr lang="en-GB"/>
          </a:p>
        </p:txBody>
      </p:sp>
      <p:cxnSp>
        <p:nvCxnSpPr>
          <p:cNvPr id="6" name="Straight Connector 5">
            <a:extLst>
              <a:ext uri="{FF2B5EF4-FFF2-40B4-BE49-F238E27FC236}">
                <a16:creationId xmlns:a16="http://schemas.microsoft.com/office/drawing/2014/main" id="{21EE8C23-B488-360A-FFB3-64DB25D7F89C}"/>
              </a:ext>
            </a:extLst>
          </p:cNvPr>
          <p:cNvCxnSpPr>
            <a:cxnSpLocks/>
          </p:cNvCxnSpPr>
          <p:nvPr/>
        </p:nvCxnSpPr>
        <p:spPr>
          <a:xfrm flipH="1" flipV="1">
            <a:off x="719999" y="1772058"/>
            <a:ext cx="1" cy="4015868"/>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891079F-2B09-C900-A2E5-E1764F2ED7CF}"/>
              </a:ext>
            </a:extLst>
          </p:cNvPr>
          <p:cNvSpPr txBox="1"/>
          <p:nvPr/>
        </p:nvSpPr>
        <p:spPr>
          <a:xfrm>
            <a:off x="860679" y="3007462"/>
            <a:ext cx="1926535" cy="430887"/>
          </a:xfrm>
          <a:prstGeom prst="rect">
            <a:avLst/>
          </a:prstGeom>
          <a:noFill/>
        </p:spPr>
        <p:txBody>
          <a:bodyPr wrap="square" lIns="0" tIns="0" rIns="0" bIns="0" rtlCol="0">
            <a:spAutoFit/>
          </a:bodyPr>
          <a:lstStyle/>
          <a:p>
            <a:pPr>
              <a:buClr>
                <a:schemeClr val="accent3"/>
              </a:buClr>
            </a:pPr>
            <a:r>
              <a:rPr lang="en-GB" sz="1400" b="1" dirty="0">
                <a:solidFill>
                  <a:schemeClr val="tx2"/>
                </a:solidFill>
                <a:latin typeface="IBM Plex Sans" panose="020B0503050203000203" pitchFamily="34" charset="77"/>
              </a:rPr>
              <a:t>Online platform</a:t>
            </a:r>
            <a:br>
              <a:rPr lang="en-GB" sz="1400" b="1" dirty="0">
                <a:solidFill>
                  <a:schemeClr val="tx2"/>
                </a:solidFill>
                <a:latin typeface="IBM Plex Sans" panose="020B0503050203000203" pitchFamily="34" charset="77"/>
              </a:rPr>
            </a:br>
            <a:r>
              <a:rPr lang="en-GB" sz="1400" b="1" dirty="0">
                <a:solidFill>
                  <a:schemeClr val="tx2"/>
                </a:solidFill>
                <a:latin typeface="IBM Plex Sans" panose="020B0503050203000203" pitchFamily="34" charset="77"/>
              </a:rPr>
              <a:t>reset:</a:t>
            </a:r>
            <a:endParaRPr lang="en-US" sz="1400" b="1" dirty="0">
              <a:solidFill>
                <a:schemeClr val="tx2"/>
              </a:solidFill>
              <a:latin typeface="IBM Plex Sans" panose="020B0503050203000203" pitchFamily="34" charset="77"/>
              <a:cs typeface="TisaSansPro"/>
            </a:endParaRPr>
          </a:p>
        </p:txBody>
      </p:sp>
      <p:sp>
        <p:nvSpPr>
          <p:cNvPr id="8" name="TextBox 7">
            <a:extLst>
              <a:ext uri="{FF2B5EF4-FFF2-40B4-BE49-F238E27FC236}">
                <a16:creationId xmlns:a16="http://schemas.microsoft.com/office/drawing/2014/main" id="{8585BDBD-EC69-9C40-A668-80BEC29AC827}"/>
              </a:ext>
            </a:extLst>
          </p:cNvPr>
          <p:cNvSpPr txBox="1"/>
          <p:nvPr/>
        </p:nvSpPr>
        <p:spPr>
          <a:xfrm>
            <a:off x="860679" y="3635095"/>
            <a:ext cx="1800000" cy="1790234"/>
          </a:xfrm>
          <a:prstGeom prst="rect">
            <a:avLst/>
          </a:prstGeom>
          <a:noFill/>
        </p:spPr>
        <p:txBody>
          <a:bodyPr wrap="square" lIns="0" tIns="0" rIns="0" bIns="0" rtlCol="0">
            <a:spAutoFit/>
          </a:bodyPr>
          <a:lstStyle/>
          <a:p>
            <a:pPr>
              <a:spcAft>
                <a:spcPts val="1000"/>
              </a:spcAft>
              <a:buClr>
                <a:schemeClr val="accent3"/>
              </a:buClr>
            </a:pPr>
            <a:r>
              <a:rPr lang="en-GB" sz="1200" dirty="0">
                <a:latin typeface="IBM Plex Sans" panose="020B0503050203000203" pitchFamily="34" charset="77"/>
              </a:rPr>
              <a:t>Some platforms are withdrawing from news, others trying to keep traffic within their </a:t>
            </a:r>
            <a:br>
              <a:rPr lang="en-GB" sz="1200" dirty="0">
                <a:latin typeface="IBM Plex Sans" panose="020B0503050203000203" pitchFamily="34" charset="77"/>
              </a:rPr>
            </a:br>
            <a:r>
              <a:rPr lang="en-GB" sz="1200" dirty="0">
                <a:latin typeface="IBM Plex Sans" panose="020B0503050203000203" pitchFamily="34" charset="77"/>
              </a:rPr>
              <a:t>platforms.</a:t>
            </a:r>
          </a:p>
          <a:p>
            <a:pPr>
              <a:spcAft>
                <a:spcPts val="1000"/>
              </a:spcAft>
              <a:buClr>
                <a:schemeClr val="accent3"/>
              </a:buClr>
            </a:pPr>
            <a:r>
              <a:rPr lang="en-GB" sz="1200" dirty="0">
                <a:latin typeface="IBM Plex Sans" panose="020B0503050203000203" pitchFamily="34" charset="77"/>
              </a:rPr>
              <a:t>Traffic to publishers likely to be more unpredictable with worries about impact of AI on search.</a:t>
            </a:r>
          </a:p>
        </p:txBody>
      </p:sp>
      <p:pic>
        <p:nvPicPr>
          <p:cNvPr id="9" name="Graphic 8">
            <a:extLst>
              <a:ext uri="{FF2B5EF4-FFF2-40B4-BE49-F238E27FC236}">
                <a16:creationId xmlns:a16="http://schemas.microsoft.com/office/drawing/2014/main" id="{D725DC3B-550F-5F62-8110-B3A94AAE864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0679" y="1750162"/>
            <a:ext cx="1257300" cy="1257300"/>
          </a:xfrm>
          <a:prstGeom prst="rect">
            <a:avLst/>
          </a:prstGeom>
        </p:spPr>
      </p:pic>
      <p:grpSp>
        <p:nvGrpSpPr>
          <p:cNvPr id="3" name="Group 2">
            <a:extLst>
              <a:ext uri="{FF2B5EF4-FFF2-40B4-BE49-F238E27FC236}">
                <a16:creationId xmlns:a16="http://schemas.microsoft.com/office/drawing/2014/main" id="{41FD13AF-CD48-F417-5C88-9B50363E167C}"/>
              </a:ext>
            </a:extLst>
          </p:cNvPr>
          <p:cNvGrpSpPr/>
          <p:nvPr/>
        </p:nvGrpSpPr>
        <p:grpSpPr>
          <a:xfrm>
            <a:off x="2867351" y="1772058"/>
            <a:ext cx="2067215" cy="4015868"/>
            <a:chOff x="2867351" y="1772058"/>
            <a:chExt cx="2067215" cy="4015868"/>
          </a:xfrm>
        </p:grpSpPr>
        <p:sp>
          <p:nvSpPr>
            <p:cNvPr id="12" name="TextBox 11">
              <a:extLst>
                <a:ext uri="{FF2B5EF4-FFF2-40B4-BE49-F238E27FC236}">
                  <a16:creationId xmlns:a16="http://schemas.microsoft.com/office/drawing/2014/main" id="{A7DDD117-30CD-59BA-225F-56100F05ECD8}"/>
                </a:ext>
              </a:extLst>
            </p:cNvPr>
            <p:cNvSpPr txBox="1"/>
            <p:nvPr/>
          </p:nvSpPr>
          <p:spPr>
            <a:xfrm>
              <a:off x="3008031" y="3007462"/>
              <a:ext cx="1926535" cy="430887"/>
            </a:xfrm>
            <a:prstGeom prst="rect">
              <a:avLst/>
            </a:prstGeom>
            <a:noFill/>
          </p:spPr>
          <p:txBody>
            <a:bodyPr wrap="square" lIns="0" tIns="0" rIns="0" bIns="0" rtlCol="0">
              <a:spAutoFit/>
            </a:bodyPr>
            <a:lstStyle/>
            <a:p>
              <a:pPr>
                <a:buClr>
                  <a:schemeClr val="accent3"/>
                </a:buClr>
              </a:pPr>
              <a:r>
                <a:rPr lang="en-US" sz="1400" b="1" dirty="0">
                  <a:solidFill>
                    <a:schemeClr val="accent1"/>
                  </a:solidFill>
                  <a:latin typeface="IBM Plex Sans" panose="020B0503050203000203" pitchFamily="34" charset="77"/>
                  <a:cs typeface="TisaSansPro"/>
                </a:rPr>
                <a:t>Video formats</a:t>
              </a:r>
              <a:br>
                <a:rPr lang="en-US" sz="1400" b="1" dirty="0">
                  <a:solidFill>
                    <a:schemeClr val="accent1"/>
                  </a:solidFill>
                  <a:latin typeface="IBM Plex Sans" panose="020B0503050203000203" pitchFamily="34" charset="77"/>
                  <a:cs typeface="TisaSansPro"/>
                </a:rPr>
              </a:br>
              <a:r>
                <a:rPr lang="en-US" sz="1400" b="1" dirty="0">
                  <a:solidFill>
                    <a:schemeClr val="accent1"/>
                  </a:solidFill>
                  <a:latin typeface="IBM Plex Sans" panose="020B0503050203000203" pitchFamily="34" charset="77"/>
                  <a:cs typeface="TisaSansPro"/>
                </a:rPr>
                <a:t>on the rise: </a:t>
              </a:r>
            </a:p>
          </p:txBody>
        </p:sp>
        <p:grpSp>
          <p:nvGrpSpPr>
            <p:cNvPr id="2" name="Group 1">
              <a:extLst>
                <a:ext uri="{FF2B5EF4-FFF2-40B4-BE49-F238E27FC236}">
                  <a16:creationId xmlns:a16="http://schemas.microsoft.com/office/drawing/2014/main" id="{A669A4DC-7761-BA25-6A6C-242EBF018F0B}"/>
                </a:ext>
              </a:extLst>
            </p:cNvPr>
            <p:cNvGrpSpPr/>
            <p:nvPr/>
          </p:nvGrpSpPr>
          <p:grpSpPr>
            <a:xfrm>
              <a:off x="2867351" y="1772058"/>
              <a:ext cx="1940680" cy="4015868"/>
              <a:chOff x="2867351" y="1772058"/>
              <a:chExt cx="1940680" cy="4015868"/>
            </a:xfrm>
          </p:grpSpPr>
          <p:cxnSp>
            <p:nvCxnSpPr>
              <p:cNvPr id="11" name="Straight Connector 10">
                <a:extLst>
                  <a:ext uri="{FF2B5EF4-FFF2-40B4-BE49-F238E27FC236}">
                    <a16:creationId xmlns:a16="http://schemas.microsoft.com/office/drawing/2014/main" id="{60386FF8-34F4-50A9-CD95-445AFEE5A3BE}"/>
                  </a:ext>
                </a:extLst>
              </p:cNvPr>
              <p:cNvCxnSpPr>
                <a:cxnSpLocks/>
              </p:cNvCxnSpPr>
              <p:nvPr/>
            </p:nvCxnSpPr>
            <p:spPr>
              <a:xfrm flipH="1" flipV="1">
                <a:off x="2867351" y="1772058"/>
                <a:ext cx="1" cy="401586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A2CFE62-6AA4-0D33-016E-098491936174}"/>
                  </a:ext>
                </a:extLst>
              </p:cNvPr>
              <p:cNvSpPr txBox="1"/>
              <p:nvPr/>
            </p:nvSpPr>
            <p:spPr>
              <a:xfrm>
                <a:off x="3008031" y="3635095"/>
                <a:ext cx="1800000" cy="738664"/>
              </a:xfrm>
              <a:prstGeom prst="rect">
                <a:avLst/>
              </a:prstGeom>
              <a:noFill/>
            </p:spPr>
            <p:txBody>
              <a:bodyPr wrap="square" lIns="0" tIns="0" rIns="0" bIns="0" rtlCol="0">
                <a:spAutoFit/>
              </a:bodyPr>
              <a:lstStyle/>
              <a:p>
                <a:pPr>
                  <a:spcAft>
                    <a:spcPts val="1000"/>
                  </a:spcAft>
                  <a:buClr>
                    <a:schemeClr val="accent3"/>
                  </a:buClr>
                </a:pPr>
                <a:r>
                  <a:rPr lang="en-US" sz="1200" dirty="0">
                    <a:solidFill>
                      <a:schemeClr val="accent1"/>
                    </a:solidFill>
                    <a:latin typeface="IBM Plex Sans" panose="020B0503050203000203" pitchFamily="34" charset="77"/>
                    <a:cs typeface="TisaSansPro"/>
                  </a:rPr>
                  <a:t>Both short and long form video is gaining popularity for news, especially with young and in global south.</a:t>
                </a:r>
              </a:p>
            </p:txBody>
          </p:sp>
          <p:pic>
            <p:nvPicPr>
              <p:cNvPr id="19" name="Graphic 18">
                <a:extLst>
                  <a:ext uri="{FF2B5EF4-FFF2-40B4-BE49-F238E27FC236}">
                    <a16:creationId xmlns:a16="http://schemas.microsoft.com/office/drawing/2014/main" id="{BC5A4AF7-84CC-4909-5C7D-D9F2CC38E97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08031" y="1876629"/>
                <a:ext cx="958010" cy="958010"/>
              </a:xfrm>
              <a:prstGeom prst="rect">
                <a:avLst/>
              </a:prstGeom>
            </p:spPr>
          </p:pic>
        </p:grpSp>
      </p:grpSp>
      <p:grpSp>
        <p:nvGrpSpPr>
          <p:cNvPr id="20" name="Group 19">
            <a:extLst>
              <a:ext uri="{FF2B5EF4-FFF2-40B4-BE49-F238E27FC236}">
                <a16:creationId xmlns:a16="http://schemas.microsoft.com/office/drawing/2014/main" id="{4D19343E-6E9E-4488-5B5E-CC5B62F477EF}"/>
              </a:ext>
            </a:extLst>
          </p:cNvPr>
          <p:cNvGrpSpPr/>
          <p:nvPr/>
        </p:nvGrpSpPr>
        <p:grpSpPr>
          <a:xfrm>
            <a:off x="7162055" y="1772058"/>
            <a:ext cx="2067215" cy="4015868"/>
            <a:chOff x="7162055" y="1772058"/>
            <a:chExt cx="2067215" cy="4015868"/>
          </a:xfrm>
        </p:grpSpPr>
        <p:sp>
          <p:nvSpPr>
            <p:cNvPr id="16" name="TextBox 15">
              <a:extLst>
                <a:ext uri="{FF2B5EF4-FFF2-40B4-BE49-F238E27FC236}">
                  <a16:creationId xmlns:a16="http://schemas.microsoft.com/office/drawing/2014/main" id="{9F78CD6F-D7C8-D507-9F26-7F0900A87A04}"/>
                </a:ext>
              </a:extLst>
            </p:cNvPr>
            <p:cNvSpPr txBox="1"/>
            <p:nvPr/>
          </p:nvSpPr>
          <p:spPr>
            <a:xfrm>
              <a:off x="7302735" y="3007462"/>
              <a:ext cx="1926535" cy="430887"/>
            </a:xfrm>
            <a:prstGeom prst="rect">
              <a:avLst/>
            </a:prstGeom>
            <a:noFill/>
          </p:spPr>
          <p:txBody>
            <a:bodyPr wrap="square" lIns="0" tIns="0" rIns="0" bIns="0" rtlCol="0">
              <a:spAutoFit/>
            </a:bodyPr>
            <a:lstStyle/>
            <a:p>
              <a:pPr>
                <a:buClr>
                  <a:schemeClr val="accent3"/>
                </a:buClr>
              </a:pPr>
              <a:r>
                <a:rPr lang="en-US" sz="1400" b="1" dirty="0">
                  <a:solidFill>
                    <a:schemeClr val="accent3"/>
                  </a:solidFill>
                  <a:latin typeface="IBM Plex Sans" panose="020B0503050203000203" pitchFamily="34" charset="77"/>
                  <a:cs typeface="TisaSansPro"/>
                </a:rPr>
                <a:t>Subscription growth has stalled. </a:t>
              </a:r>
            </a:p>
          </p:txBody>
        </p:sp>
        <p:cxnSp>
          <p:nvCxnSpPr>
            <p:cNvPr id="18" name="Straight Connector 17">
              <a:extLst>
                <a:ext uri="{FF2B5EF4-FFF2-40B4-BE49-F238E27FC236}">
                  <a16:creationId xmlns:a16="http://schemas.microsoft.com/office/drawing/2014/main" id="{D61329C2-4495-CEC8-772B-561393BADBE6}"/>
                </a:ext>
              </a:extLst>
            </p:cNvPr>
            <p:cNvCxnSpPr>
              <a:cxnSpLocks/>
            </p:cNvCxnSpPr>
            <p:nvPr/>
          </p:nvCxnSpPr>
          <p:spPr>
            <a:xfrm flipH="1" flipV="1">
              <a:off x="7162055" y="1772058"/>
              <a:ext cx="1" cy="401586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6CDAD974-4553-3C13-ECF2-4DA58E50602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02735" y="1857036"/>
              <a:ext cx="997196" cy="997196"/>
            </a:xfrm>
            <a:prstGeom prst="rect">
              <a:avLst/>
            </a:prstGeom>
          </p:spPr>
        </p:pic>
        <p:sp>
          <p:nvSpPr>
            <p:cNvPr id="29" name="TextBox 28">
              <a:extLst>
                <a:ext uri="{FF2B5EF4-FFF2-40B4-BE49-F238E27FC236}">
                  <a16:creationId xmlns:a16="http://schemas.microsoft.com/office/drawing/2014/main" id="{0C70EA56-7AE5-3432-BD96-9A8595E4F963}"/>
                </a:ext>
              </a:extLst>
            </p:cNvPr>
            <p:cNvSpPr txBox="1"/>
            <p:nvPr/>
          </p:nvSpPr>
          <p:spPr>
            <a:xfrm>
              <a:off x="7302735" y="3635095"/>
              <a:ext cx="1656000" cy="1790234"/>
            </a:xfrm>
            <a:prstGeom prst="rect">
              <a:avLst/>
            </a:prstGeom>
            <a:noFill/>
          </p:spPr>
          <p:txBody>
            <a:bodyPr wrap="square" lIns="0" tIns="0" rIns="0" bIns="0" rtlCol="0">
              <a:spAutoFit/>
            </a:bodyPr>
            <a:lstStyle/>
            <a:p>
              <a:pPr>
                <a:spcAft>
                  <a:spcPts val="1000"/>
                </a:spcAft>
                <a:buClr>
                  <a:schemeClr val="accent3"/>
                </a:buClr>
              </a:pPr>
              <a:r>
                <a:rPr lang="en-US" sz="1200" dirty="0">
                  <a:solidFill>
                    <a:schemeClr val="accent3"/>
                  </a:solidFill>
                  <a:latin typeface="IBM Plex Sans" panose="020B0503050203000203" pitchFamily="34" charset="77"/>
                  <a:cs typeface="TisaSansPro"/>
                </a:rPr>
                <a:t>The majority are still not paying. Mostly people just subscribe to one news provider.</a:t>
              </a:r>
            </a:p>
            <a:p>
              <a:pPr>
                <a:spcAft>
                  <a:spcPts val="1000"/>
                </a:spcAft>
                <a:buClr>
                  <a:schemeClr val="accent3"/>
                </a:buClr>
              </a:pPr>
              <a:r>
                <a:rPr lang="en-US" sz="1200" dirty="0">
                  <a:solidFill>
                    <a:schemeClr val="accent3"/>
                  </a:solidFill>
                  <a:latin typeface="IBM Plex Sans" panose="020B0503050203000203" pitchFamily="34" charset="77"/>
                  <a:cs typeface="TisaSansPro"/>
                </a:rPr>
                <a:t>Half are not paying full price, suggesting heavy discounting</a:t>
              </a:r>
              <a:br>
                <a:rPr lang="en-US" sz="1200" dirty="0">
                  <a:solidFill>
                    <a:schemeClr val="accent3"/>
                  </a:solidFill>
                  <a:latin typeface="IBM Plex Sans" panose="020B0503050203000203" pitchFamily="34" charset="77"/>
                  <a:cs typeface="TisaSansPro"/>
                </a:rPr>
              </a:br>
              <a:r>
                <a:rPr lang="en-US" sz="1200" dirty="0">
                  <a:solidFill>
                    <a:schemeClr val="accent3"/>
                  </a:solidFill>
                  <a:latin typeface="IBM Plex Sans" panose="020B0503050203000203" pitchFamily="34" charset="77"/>
                  <a:cs typeface="TisaSansPro"/>
                </a:rPr>
                <a:t>and a problem of</a:t>
              </a:r>
              <a:br>
                <a:rPr lang="en-US" sz="1200" dirty="0">
                  <a:solidFill>
                    <a:schemeClr val="accent3"/>
                  </a:solidFill>
                  <a:latin typeface="IBM Plex Sans" panose="020B0503050203000203" pitchFamily="34" charset="77"/>
                  <a:cs typeface="TisaSansPro"/>
                </a:rPr>
              </a:br>
              <a:r>
                <a:rPr lang="en-US" sz="1200" dirty="0">
                  <a:solidFill>
                    <a:schemeClr val="accent3"/>
                  </a:solidFill>
                  <a:latin typeface="IBM Plex Sans" panose="020B0503050203000203" pitchFamily="34" charset="77"/>
                  <a:cs typeface="TisaSansPro"/>
                </a:rPr>
                <a:t>perceived value.</a:t>
              </a:r>
            </a:p>
          </p:txBody>
        </p:sp>
      </p:grpSp>
      <p:grpSp>
        <p:nvGrpSpPr>
          <p:cNvPr id="14" name="Group 13">
            <a:extLst>
              <a:ext uri="{FF2B5EF4-FFF2-40B4-BE49-F238E27FC236}">
                <a16:creationId xmlns:a16="http://schemas.microsoft.com/office/drawing/2014/main" id="{078AF3FF-9266-150C-43C6-22D365D70724}"/>
              </a:ext>
            </a:extLst>
          </p:cNvPr>
          <p:cNvGrpSpPr/>
          <p:nvPr/>
        </p:nvGrpSpPr>
        <p:grpSpPr>
          <a:xfrm>
            <a:off x="5014703" y="1772058"/>
            <a:ext cx="2067215" cy="4015868"/>
            <a:chOff x="5014703" y="1772058"/>
            <a:chExt cx="2067215" cy="4015868"/>
          </a:xfrm>
        </p:grpSpPr>
        <p:cxnSp>
          <p:nvCxnSpPr>
            <p:cNvPr id="21" name="Straight Connector 20">
              <a:extLst>
                <a:ext uri="{FF2B5EF4-FFF2-40B4-BE49-F238E27FC236}">
                  <a16:creationId xmlns:a16="http://schemas.microsoft.com/office/drawing/2014/main" id="{DBD08B47-7602-454B-8D47-20ABED44AC92}"/>
                </a:ext>
              </a:extLst>
            </p:cNvPr>
            <p:cNvCxnSpPr>
              <a:cxnSpLocks/>
            </p:cNvCxnSpPr>
            <p:nvPr/>
          </p:nvCxnSpPr>
          <p:spPr>
            <a:xfrm flipH="1" flipV="1">
              <a:off x="5014703" y="1772058"/>
              <a:ext cx="1" cy="401586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15032D7-57F6-6572-5A23-1C419FC4FC36}"/>
                </a:ext>
              </a:extLst>
            </p:cNvPr>
            <p:cNvSpPr txBox="1"/>
            <p:nvPr/>
          </p:nvSpPr>
          <p:spPr>
            <a:xfrm>
              <a:off x="5155383" y="3007462"/>
              <a:ext cx="1926535" cy="430887"/>
            </a:xfrm>
            <a:prstGeom prst="rect">
              <a:avLst/>
            </a:prstGeom>
            <a:noFill/>
          </p:spPr>
          <p:txBody>
            <a:bodyPr wrap="square" lIns="0" tIns="0" rIns="0" bIns="0" rtlCol="0">
              <a:spAutoFit/>
            </a:bodyPr>
            <a:lstStyle/>
            <a:p>
              <a:pPr>
                <a:buClr>
                  <a:schemeClr val="accent3"/>
                </a:buClr>
              </a:pPr>
              <a:r>
                <a:rPr lang="en-US" sz="1400" b="1" dirty="0">
                  <a:solidFill>
                    <a:schemeClr val="accent2"/>
                  </a:solidFill>
                  <a:latin typeface="IBM Plex Sans" panose="020B0503050203000203" pitchFamily="34" charset="77"/>
                  <a:cs typeface="TisaSansPro"/>
                </a:rPr>
                <a:t>AI &amp;</a:t>
              </a:r>
              <a:br>
                <a:rPr lang="en-US" sz="1400" b="1" dirty="0">
                  <a:solidFill>
                    <a:schemeClr val="accent2"/>
                  </a:solidFill>
                  <a:latin typeface="IBM Plex Sans" panose="020B0503050203000203" pitchFamily="34" charset="77"/>
                  <a:cs typeface="TisaSansPro"/>
                </a:rPr>
              </a:br>
              <a:r>
                <a:rPr lang="en-US" sz="1400" b="1" dirty="0">
                  <a:solidFill>
                    <a:schemeClr val="accent2"/>
                  </a:solidFill>
                  <a:latin typeface="IBM Plex Sans" panose="020B0503050203000203" pitchFamily="34" charset="77"/>
                  <a:cs typeface="TisaSansPro"/>
                </a:rPr>
                <a:t>the news:</a:t>
              </a:r>
            </a:p>
          </p:txBody>
        </p:sp>
        <p:sp>
          <p:nvSpPr>
            <p:cNvPr id="23" name="TextBox 22">
              <a:extLst>
                <a:ext uri="{FF2B5EF4-FFF2-40B4-BE49-F238E27FC236}">
                  <a16:creationId xmlns:a16="http://schemas.microsoft.com/office/drawing/2014/main" id="{5062A0EC-9A73-AAA8-4E3A-90C1D987EDC7}"/>
                </a:ext>
              </a:extLst>
            </p:cNvPr>
            <p:cNvSpPr txBox="1"/>
            <p:nvPr/>
          </p:nvSpPr>
          <p:spPr>
            <a:xfrm>
              <a:off x="5155383" y="3635095"/>
              <a:ext cx="1800000" cy="1790234"/>
            </a:xfrm>
            <a:prstGeom prst="rect">
              <a:avLst/>
            </a:prstGeom>
            <a:noFill/>
          </p:spPr>
          <p:txBody>
            <a:bodyPr wrap="square" lIns="0" tIns="0" rIns="0" bIns="0" rtlCol="0">
              <a:spAutoFit/>
            </a:bodyPr>
            <a:lstStyle/>
            <a:p>
              <a:pPr>
                <a:spcAft>
                  <a:spcPts val="1000"/>
                </a:spcAft>
                <a:buClr>
                  <a:schemeClr val="accent3"/>
                </a:buClr>
              </a:pPr>
              <a:r>
                <a:rPr lang="en-US" sz="1200" dirty="0">
                  <a:solidFill>
                    <a:schemeClr val="accent2"/>
                  </a:solidFill>
                  <a:latin typeface="IBM Plex Sans" panose="020B0503050203000203" pitchFamily="34" charset="77"/>
                  <a:cs typeface="TisaSansPro"/>
                </a:rPr>
                <a:t>General </a:t>
              </a:r>
              <a:r>
                <a:rPr lang="en-US" sz="1200" dirty="0" err="1">
                  <a:solidFill>
                    <a:schemeClr val="accent2"/>
                  </a:solidFill>
                  <a:latin typeface="IBM Plex Sans" panose="020B0503050203000203" pitchFamily="34" charset="77"/>
                  <a:cs typeface="TisaSansPro"/>
                </a:rPr>
                <a:t>scepticism</a:t>
              </a:r>
              <a:r>
                <a:rPr lang="en-US" sz="1200" dirty="0">
                  <a:solidFill>
                    <a:schemeClr val="accent2"/>
                  </a:solidFill>
                  <a:latin typeface="IBM Plex Sans" panose="020B0503050203000203" pitchFamily="34" charset="77"/>
                  <a:cs typeface="TisaSansPro"/>
                </a:rPr>
                <a:t> based on media narrative. Strong sense that humans must stay in control, especially around important subjects (politics, crime).</a:t>
              </a:r>
            </a:p>
            <a:p>
              <a:pPr>
                <a:spcAft>
                  <a:spcPts val="1000"/>
                </a:spcAft>
                <a:buClr>
                  <a:schemeClr val="accent3"/>
                </a:buClr>
              </a:pPr>
              <a:r>
                <a:rPr lang="en-US" sz="1200" dirty="0">
                  <a:solidFill>
                    <a:schemeClr val="accent2"/>
                  </a:solidFill>
                  <a:latin typeface="IBM Plex Sans" panose="020B0503050203000203" pitchFamily="34" charset="77"/>
                  <a:cs typeface="TisaSansPro"/>
                </a:rPr>
                <a:t> Worries about trust especially in TikTok and X</a:t>
              </a:r>
            </a:p>
          </p:txBody>
        </p:sp>
        <p:pic>
          <p:nvPicPr>
            <p:cNvPr id="10" name="Graphic 9">
              <a:extLst>
                <a:ext uri="{FF2B5EF4-FFF2-40B4-BE49-F238E27FC236}">
                  <a16:creationId xmlns:a16="http://schemas.microsoft.com/office/drawing/2014/main" id="{665A2727-3FD0-7D6A-169C-6901DC591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05167" y="1806236"/>
              <a:ext cx="1047404" cy="1047404"/>
            </a:xfrm>
            <a:prstGeom prst="rect">
              <a:avLst/>
            </a:prstGeom>
          </p:spPr>
        </p:pic>
      </p:grpSp>
      <p:grpSp>
        <p:nvGrpSpPr>
          <p:cNvPr id="27" name="Group 26">
            <a:extLst>
              <a:ext uri="{FF2B5EF4-FFF2-40B4-BE49-F238E27FC236}">
                <a16:creationId xmlns:a16="http://schemas.microsoft.com/office/drawing/2014/main" id="{03B7107D-D2A7-C646-7A9B-7DBEFE95823F}"/>
              </a:ext>
            </a:extLst>
          </p:cNvPr>
          <p:cNvGrpSpPr/>
          <p:nvPr/>
        </p:nvGrpSpPr>
        <p:grpSpPr>
          <a:xfrm>
            <a:off x="9309407" y="1772058"/>
            <a:ext cx="2084680" cy="4015868"/>
            <a:chOff x="9309407" y="1772058"/>
            <a:chExt cx="2084680" cy="4015868"/>
          </a:xfrm>
        </p:grpSpPr>
        <p:sp>
          <p:nvSpPr>
            <p:cNvPr id="17" name="TextBox 16">
              <a:extLst>
                <a:ext uri="{FF2B5EF4-FFF2-40B4-BE49-F238E27FC236}">
                  <a16:creationId xmlns:a16="http://schemas.microsoft.com/office/drawing/2014/main" id="{E7973330-C36E-7F49-A3B1-BB81A9BCC29D}"/>
                </a:ext>
              </a:extLst>
            </p:cNvPr>
            <p:cNvSpPr txBox="1"/>
            <p:nvPr/>
          </p:nvSpPr>
          <p:spPr>
            <a:xfrm>
              <a:off x="9450087" y="3635095"/>
              <a:ext cx="1944000" cy="1107996"/>
            </a:xfrm>
            <a:prstGeom prst="rect">
              <a:avLst/>
            </a:prstGeom>
            <a:noFill/>
          </p:spPr>
          <p:txBody>
            <a:bodyPr wrap="square" lIns="0" tIns="0" rIns="0" bIns="0" rtlCol="0">
              <a:spAutoFit/>
            </a:bodyPr>
            <a:lstStyle/>
            <a:p>
              <a:pPr>
                <a:spcAft>
                  <a:spcPts val="1000"/>
                </a:spcAft>
                <a:buClr>
                  <a:schemeClr val="accent3"/>
                </a:buClr>
              </a:pPr>
              <a:r>
                <a:rPr lang="en-US" sz="1200" dirty="0">
                  <a:solidFill>
                    <a:schemeClr val="accent6"/>
                  </a:solidFill>
                  <a:latin typeface="IBM Plex Sans" panose="020B0503050203000203" pitchFamily="34" charset="77"/>
                  <a:cs typeface="TisaSansPro"/>
                </a:rPr>
                <a:t>Media is considered to be doing a good job in updating people on latest news but less good at providing different perspectives</a:t>
              </a:r>
              <a:br>
                <a:rPr lang="en-US" sz="1200" dirty="0">
                  <a:solidFill>
                    <a:schemeClr val="accent6"/>
                  </a:solidFill>
                  <a:latin typeface="IBM Plex Sans" panose="020B0503050203000203" pitchFamily="34" charset="77"/>
                  <a:cs typeface="TisaSansPro"/>
                </a:rPr>
              </a:br>
              <a:r>
                <a:rPr lang="en-US" sz="1200" dirty="0">
                  <a:solidFill>
                    <a:schemeClr val="accent6"/>
                  </a:solidFill>
                  <a:latin typeface="IBM Plex Sans" panose="020B0503050203000203" pitchFamily="34" charset="77"/>
                  <a:cs typeface="TisaSansPro"/>
                </a:rPr>
                <a:t>or optimism.</a:t>
              </a:r>
            </a:p>
          </p:txBody>
        </p:sp>
        <p:sp>
          <p:nvSpPr>
            <p:cNvPr id="25" name="TextBox 24">
              <a:extLst>
                <a:ext uri="{FF2B5EF4-FFF2-40B4-BE49-F238E27FC236}">
                  <a16:creationId xmlns:a16="http://schemas.microsoft.com/office/drawing/2014/main" id="{23539DC9-728D-101B-A07A-46904801158E}"/>
                </a:ext>
              </a:extLst>
            </p:cNvPr>
            <p:cNvSpPr txBox="1"/>
            <p:nvPr/>
          </p:nvSpPr>
          <p:spPr>
            <a:xfrm>
              <a:off x="9450087" y="3007462"/>
              <a:ext cx="1926535" cy="215444"/>
            </a:xfrm>
            <a:prstGeom prst="rect">
              <a:avLst/>
            </a:prstGeom>
            <a:noFill/>
          </p:spPr>
          <p:txBody>
            <a:bodyPr wrap="square" lIns="0" tIns="0" rIns="0" bIns="0" rtlCol="0">
              <a:spAutoFit/>
            </a:bodyPr>
            <a:lstStyle/>
            <a:p>
              <a:pPr>
                <a:buClr>
                  <a:schemeClr val="accent3"/>
                </a:buClr>
              </a:pPr>
              <a:r>
                <a:rPr lang="en-US" sz="1400" b="1" dirty="0">
                  <a:solidFill>
                    <a:schemeClr val="accent6"/>
                  </a:solidFill>
                  <a:latin typeface="IBM Plex Sans" panose="020B0503050203000203" pitchFamily="34" charset="77"/>
                  <a:cs typeface="TisaSansPro"/>
                </a:rPr>
                <a:t>User needs:</a:t>
              </a:r>
            </a:p>
          </p:txBody>
        </p:sp>
        <p:cxnSp>
          <p:nvCxnSpPr>
            <p:cNvPr id="26" name="Straight Connector 25">
              <a:extLst>
                <a:ext uri="{FF2B5EF4-FFF2-40B4-BE49-F238E27FC236}">
                  <a16:creationId xmlns:a16="http://schemas.microsoft.com/office/drawing/2014/main" id="{6872861B-7BBC-88BE-E3FD-8A0EA7E3ED83}"/>
                </a:ext>
              </a:extLst>
            </p:cNvPr>
            <p:cNvCxnSpPr>
              <a:cxnSpLocks/>
            </p:cNvCxnSpPr>
            <p:nvPr/>
          </p:nvCxnSpPr>
          <p:spPr>
            <a:xfrm flipH="1" flipV="1">
              <a:off x="9309407" y="1772058"/>
              <a:ext cx="1" cy="401586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8054E5CD-3886-7E26-3C87-4B2296883D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81305" y="1832650"/>
              <a:ext cx="997186" cy="997186"/>
            </a:xfrm>
            <a:prstGeom prst="rect">
              <a:avLst/>
            </a:prstGeom>
          </p:spPr>
        </p:pic>
      </p:grpSp>
    </p:spTree>
    <p:extLst>
      <p:ext uri="{BB962C8B-B14F-4D97-AF65-F5344CB8AC3E}">
        <p14:creationId xmlns:p14="http://schemas.microsoft.com/office/powerpoint/2010/main" val="343059726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5000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700" fill="hold"/>
                                        <p:tgtEl>
                                          <p:spTgt spid="14"/>
                                        </p:tgtEl>
                                        <p:attrNameLst>
                                          <p:attrName>ppt_x</p:attrName>
                                        </p:attrNameLst>
                                      </p:cBhvr>
                                      <p:tavLst>
                                        <p:tav tm="0">
                                          <p:val>
                                            <p:strVal val="1+#ppt_w/2"/>
                                          </p:val>
                                        </p:tav>
                                        <p:tav tm="100000">
                                          <p:val>
                                            <p:strVal val="#ppt_x"/>
                                          </p:val>
                                        </p:tav>
                                      </p:tavLst>
                                    </p:anim>
                                    <p:anim calcmode="lin" valueType="num">
                                      <p:cBhvr additive="base">
                                        <p:cTn id="14" dur="7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5000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650" fill="hold"/>
                                        <p:tgtEl>
                                          <p:spTgt spid="20"/>
                                        </p:tgtEl>
                                        <p:attrNameLst>
                                          <p:attrName>ppt_x</p:attrName>
                                        </p:attrNameLst>
                                      </p:cBhvr>
                                      <p:tavLst>
                                        <p:tav tm="0">
                                          <p:val>
                                            <p:strVal val="1+#ppt_w/2"/>
                                          </p:val>
                                        </p:tav>
                                        <p:tav tm="100000">
                                          <p:val>
                                            <p:strVal val="#ppt_x"/>
                                          </p:val>
                                        </p:tav>
                                      </p:tavLst>
                                    </p:anim>
                                    <p:anim calcmode="lin" valueType="num">
                                      <p:cBhvr additive="base">
                                        <p:cTn id="20" dur="6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5000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E10A3B0-D0F5-4850-21F4-C1D11CBB59DF}"/>
              </a:ext>
            </a:extLst>
          </p:cNvPr>
          <p:cNvSpPr txBox="1">
            <a:spLocks/>
          </p:cNvSpPr>
          <p:nvPr/>
        </p:nvSpPr>
        <p:spPr>
          <a:xfrm>
            <a:off x="696037" y="700412"/>
            <a:ext cx="5899051" cy="2119683"/>
          </a:xfrm>
          <a:prstGeom prst="rect">
            <a:avLst/>
          </a:prstGeom>
        </p:spPr>
        <p:txBody>
          <a:bodyPr wrap="none" lIns="0" tIns="0" rIns="0" bIns="0" anchor="t" anchorCtr="0">
            <a:spAutoFit/>
          </a:bodyPr>
          <a:lstStyle>
            <a:lvl1pPr algn="l" defTabSz="914400" rtl="0" eaLnBrk="1" latinLnBrk="0" hangingPunct="1">
              <a:lnSpc>
                <a:spcPct val="90000"/>
              </a:lnSpc>
              <a:spcBef>
                <a:spcPct val="0"/>
              </a:spcBef>
              <a:buNone/>
              <a:defRPr sz="3200" b="0" i="0" kern="1200">
                <a:solidFill>
                  <a:srgbClr val="002147"/>
                </a:solidFill>
                <a:latin typeface="PT Serif" panose="020A0603040505020204" pitchFamily="18" charset="77"/>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t>Reuters Institute </a:t>
            </a:r>
            <a:br>
              <a:rPr kumimoji="0" lang="en-GB" sz="5400" b="0" i="0"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br>
            <a:r>
              <a:rPr kumimoji="0" lang="en-GB"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t>Digital News Report</a:t>
            </a:r>
            <a:br>
              <a:rPr kumimoji="0" lang="en-GB"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br>
            <a:r>
              <a:rPr kumimoji="0" lang="en-GB"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rPr>
              <a:t>2024</a:t>
            </a:r>
            <a:endParaRPr kumimoji="0" lang="en-US" sz="5400" b="0" i="1" u="none" strike="noStrike" kern="1200" cap="none" spc="0" normalizeH="0" baseline="0" noProof="0" dirty="0">
              <a:ln>
                <a:noFill/>
              </a:ln>
              <a:solidFill>
                <a:srgbClr val="FFFFFF"/>
              </a:solidFill>
              <a:effectLst/>
              <a:uLnTx/>
              <a:uFillTx/>
              <a:latin typeface="PT Serif" panose="020A0603040505020204" pitchFamily="18" charset="77"/>
              <a:ea typeface="+mj-ea"/>
              <a:cs typeface="Arial" panose="020B0604020202020204" pitchFamily="34" charset="0"/>
            </a:endParaRPr>
          </a:p>
        </p:txBody>
      </p:sp>
      <p:sp>
        <p:nvSpPr>
          <p:cNvPr id="2" name="Content Placeholder 3">
            <a:extLst>
              <a:ext uri="{FF2B5EF4-FFF2-40B4-BE49-F238E27FC236}">
                <a16:creationId xmlns:a16="http://schemas.microsoft.com/office/drawing/2014/main" id="{7A65DAB8-9A3B-F327-4748-C1F88D171239}"/>
              </a:ext>
            </a:extLst>
          </p:cNvPr>
          <p:cNvSpPr txBox="1">
            <a:spLocks/>
          </p:cNvSpPr>
          <p:nvPr/>
        </p:nvSpPr>
        <p:spPr>
          <a:xfrm>
            <a:off x="611954" y="3593701"/>
            <a:ext cx="6115418" cy="738664"/>
          </a:xfrm>
          <a:prstGeom prst="rect">
            <a:avLst/>
          </a:prstGeom>
          <a:solidFill>
            <a:schemeClr val="tx2">
              <a:alpha val="75000"/>
            </a:schemeClr>
          </a:solidFill>
        </p:spPr>
        <p:txBody>
          <a:bodyPr vert="horz" wrap="square" lIns="0" tIns="0" rIns="0" bIns="0" rtlCol="0">
            <a:spAutoFit/>
          </a:bodyPr>
          <a:lstStyle>
            <a:lvl1pPr marL="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1pPr>
            <a:lvl2pPr marL="4572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2pPr>
            <a:lvl3pPr marL="9144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3pPr>
            <a:lvl4pPr marL="13716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4pPr>
            <a:lvl5pPr marL="1828800" indent="0" algn="l" defTabSz="914400" rtl="0" eaLnBrk="1" latinLnBrk="0" hangingPunct="1">
              <a:lnSpc>
                <a:spcPct val="110000"/>
              </a:lnSpc>
              <a:spcBef>
                <a:spcPts val="600"/>
              </a:spcBef>
              <a:buFont typeface="Arial" panose="020B0604020202020204" pitchFamily="34" charset="0"/>
              <a:buNone/>
              <a:defRPr sz="1400" b="0" i="0" kern="1200">
                <a:solidFill>
                  <a:schemeClr val="bg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IBM Plex Sans" panose="020B0503050203000203" pitchFamily="34" charset="77"/>
                <a:ea typeface="+mn-ea"/>
                <a:cs typeface="Arial" panose="020B0604020202020204" pitchFamily="34" charset="0"/>
              </a:rPr>
              <a:t>More at our website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err="1">
                <a:solidFill>
                  <a:srgbClr val="FFFFFF"/>
                </a:solidFill>
                <a:latin typeface="IBM Plex Sans" panose="020B0503050203000203" pitchFamily="34" charset="77"/>
              </a:rPr>
              <a:t>digitalnewsreport</a:t>
            </a:r>
            <a:r>
              <a:rPr lang="en-GB" sz="2400" dirty="0">
                <a:solidFill>
                  <a:srgbClr val="FFFFFF"/>
                </a:solidFill>
                <a:latin typeface="IBM Plex Sans" panose="020B0503050203000203" pitchFamily="34" charset="77"/>
              </a:rPr>
              <a:t>/org</a:t>
            </a:r>
            <a:endParaRPr kumimoji="0" lang="en-GB" sz="2400" b="0" i="0" u="none" strike="noStrike" kern="1200" cap="none" spc="0" normalizeH="0" baseline="0" noProof="0" dirty="0">
              <a:ln>
                <a:noFill/>
              </a:ln>
              <a:solidFill>
                <a:srgbClr val="FFFFFF"/>
              </a:solidFill>
              <a:effectLst/>
              <a:uLnTx/>
              <a:uFillTx/>
              <a:latin typeface="IBM Plex Sans" panose="020B0503050203000203" pitchFamily="34" charset="77"/>
              <a:ea typeface="+mn-ea"/>
              <a:cs typeface="Arial" panose="020B0604020202020204" pitchFamily="34" charset="0"/>
            </a:endParaRPr>
          </a:p>
        </p:txBody>
      </p:sp>
    </p:spTree>
    <p:extLst>
      <p:ext uri="{BB962C8B-B14F-4D97-AF65-F5344CB8AC3E}">
        <p14:creationId xmlns:p14="http://schemas.microsoft.com/office/powerpoint/2010/main" val="4695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1550769" y="250364"/>
            <a:ext cx="5469060" cy="2492990"/>
          </a:xfrm>
        </p:spPr>
        <p:txBody>
          <a:bodyPr anchor="ctr"/>
          <a:lstStyle/>
          <a:p>
            <a:br>
              <a:rPr lang="en-US" dirty="0"/>
            </a:br>
            <a:r>
              <a:rPr lang="en-US" dirty="0"/>
              <a:t>Platform </a:t>
            </a:r>
            <a:br>
              <a:rPr lang="en-US" dirty="0"/>
            </a:br>
            <a:r>
              <a:rPr lang="en-US" dirty="0"/>
              <a:t>Resets</a:t>
            </a:r>
          </a:p>
        </p:txBody>
      </p:sp>
    </p:spTree>
    <p:extLst>
      <p:ext uri="{BB962C8B-B14F-4D97-AF65-F5344CB8AC3E}">
        <p14:creationId xmlns:p14="http://schemas.microsoft.com/office/powerpoint/2010/main" val="45103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31878719"/>
              </p:ext>
            </p:extLst>
          </p:nvPr>
        </p:nvGraphicFramePr>
        <p:xfrm>
          <a:off x="1368" y="1400696"/>
          <a:ext cx="10029407" cy="4525706"/>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34">
            <a:extLst>
              <a:ext uri="{FF2B5EF4-FFF2-40B4-BE49-F238E27FC236}">
                <a16:creationId xmlns:a16="http://schemas.microsoft.com/office/drawing/2014/main" id="{683D9A1D-3E9E-3883-34A9-8F367142533A}"/>
              </a:ext>
            </a:extLst>
          </p:cNvPr>
          <p:cNvSpPr/>
          <p:nvPr/>
        </p:nvSpPr>
        <p:spPr>
          <a:xfrm>
            <a:off x="719999" y="5300199"/>
            <a:ext cx="296001" cy="313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9998" y="504000"/>
            <a:ext cx="11472001" cy="447090"/>
          </a:xfrm>
        </p:spPr>
        <p:txBody>
          <a:bodyPr/>
          <a:lstStyle/>
          <a:p>
            <a:r>
              <a:rPr lang="en-GB" dirty="0">
                <a:latin typeface="PT Serif" panose="020A0603040505020204" pitchFamily="18" charset="0"/>
              </a:rPr>
              <a:t>Further decline in Facebook, rise of video networks for news</a:t>
            </a:r>
            <a:br>
              <a:rPr lang="en-GB" dirty="0">
                <a:latin typeface="PT Serif" panose="020A0603040505020204" pitchFamily="18" charset="0"/>
              </a:rPr>
            </a:br>
            <a:endParaRPr lang="en-GB" dirty="0">
              <a:latin typeface="PT Serif" panose="020A0603040505020204" pitchFamily="18" charset="0"/>
            </a:endParaRPr>
          </a:p>
        </p:txBody>
      </p:sp>
      <p:sp>
        <p:nvSpPr>
          <p:cNvPr id="18" name="Content Placeholder 17">
            <a:extLst>
              <a:ext uri="{FF2B5EF4-FFF2-40B4-BE49-F238E27FC236}">
                <a16:creationId xmlns:a16="http://schemas.microsoft.com/office/drawing/2014/main" id="{F40BA202-4408-3E99-31FF-5A5530BFB977}"/>
              </a:ext>
            </a:extLst>
          </p:cNvPr>
          <p:cNvSpPr>
            <a:spLocks noGrp="1"/>
          </p:cNvSpPr>
          <p:nvPr>
            <p:ph idx="1"/>
          </p:nvPr>
        </p:nvSpPr>
        <p:spPr>
          <a:xfrm>
            <a:off x="719999" y="962242"/>
            <a:ext cx="10515600" cy="287130"/>
          </a:xfrm>
        </p:spPr>
        <p:txBody>
          <a:bodyPr/>
          <a:lstStyle/>
          <a:p>
            <a:r>
              <a:rPr lang="en-US" dirty="0">
                <a:latin typeface="+mn-lt"/>
              </a:rPr>
              <a:t>Proportion that say that access each network for news weekly – average of 12 selected countries </a:t>
            </a:r>
          </a:p>
        </p:txBody>
      </p:sp>
      <p:sp>
        <p:nvSpPr>
          <p:cNvPr id="14" name="Footer Placeholder 13">
            <a:extLst>
              <a:ext uri="{FF2B5EF4-FFF2-40B4-BE49-F238E27FC236}">
                <a16:creationId xmlns:a16="http://schemas.microsoft.com/office/drawing/2014/main" id="{DB1CBA71-F50D-6641-668E-348090170697}"/>
              </a:ext>
            </a:extLst>
          </p:cNvPr>
          <p:cNvSpPr>
            <a:spLocks noGrp="1"/>
          </p:cNvSpPr>
          <p:nvPr>
            <p:ph type="ftr" sz="quarter" idx="10"/>
          </p:nvPr>
        </p:nvSpPr>
        <p:spPr>
          <a:xfrm>
            <a:off x="719999" y="6298743"/>
            <a:ext cx="9053565" cy="559255"/>
          </a:xfrm>
        </p:spPr>
        <p:txBody>
          <a:bodyPr/>
          <a:lstStyle/>
          <a:p>
            <a:r>
              <a:rPr lang="en-GB" b="1" dirty="0"/>
              <a:t>Q12B. </a:t>
            </a:r>
            <a:r>
              <a:rPr lang="en-GB" dirty="0"/>
              <a:t>Which, if any, of the following have you used for news in the last week? Please select all that apply  Base: 24591 ‘Main’ 12 market average:</a:t>
            </a:r>
            <a:br>
              <a:rPr lang="en-GB" dirty="0"/>
            </a:br>
            <a:r>
              <a:rPr lang="en-GB" dirty="0"/>
              <a:t>UK, USA, Germany, France, Spain, Italy, Ireland, Denmark, Finland, Australia, Brazil &amp; Japan . NOTE: 10 market average for 2014 </a:t>
            </a:r>
            <a:r>
              <a:rPr lang="en-GB" dirty="0" err="1"/>
              <a:t>exl</a:t>
            </a:r>
            <a:r>
              <a:rPr lang="en-GB" dirty="0"/>
              <a:t> Australia &amp; Ireland</a:t>
            </a:r>
          </a:p>
        </p:txBody>
      </p:sp>
      <p:sp>
        <p:nvSpPr>
          <p:cNvPr id="6" name="TextBox 5">
            <a:extLst>
              <a:ext uri="{FF2B5EF4-FFF2-40B4-BE49-F238E27FC236}">
                <a16:creationId xmlns:a16="http://schemas.microsoft.com/office/drawing/2014/main" id="{98452723-9CFF-B4EA-7F38-3FD4C626FC92}"/>
              </a:ext>
            </a:extLst>
          </p:cNvPr>
          <p:cNvSpPr txBox="1"/>
          <p:nvPr/>
        </p:nvSpPr>
        <p:spPr>
          <a:xfrm>
            <a:off x="10339299" y="4787727"/>
            <a:ext cx="1358610" cy="646331"/>
          </a:xfrm>
          <a:prstGeom prst="rect">
            <a:avLst/>
          </a:prstGeom>
          <a:noFill/>
          <a:ln>
            <a:solidFill>
              <a:schemeClr val="bg1">
                <a:lumMod val="75000"/>
              </a:schemeClr>
            </a:solidFill>
          </a:ln>
        </p:spPr>
        <p:txBody>
          <a:bodyPr wrap="square" rtlCol="0">
            <a:spAutoFit/>
          </a:bodyPr>
          <a:lstStyle/>
          <a:p>
            <a:r>
              <a:rPr lang="en-US" sz="1200" b="1" dirty="0">
                <a:latin typeface="IBM Plex Sans" panose="020B0503050203000203" pitchFamily="34" charset="77"/>
              </a:rPr>
              <a:t>Also</a:t>
            </a:r>
          </a:p>
          <a:p>
            <a:r>
              <a:rPr lang="en-US" sz="1200" dirty="0">
                <a:latin typeface="IBM Plex Sans" panose="020B0503050203000203" pitchFamily="34" charset="77"/>
              </a:rPr>
              <a:t>Threads: 1%</a:t>
            </a:r>
          </a:p>
          <a:p>
            <a:r>
              <a:rPr lang="en-US" sz="1200" dirty="0">
                <a:latin typeface="IBM Plex Sans" panose="020B0503050203000203" pitchFamily="34" charset="77"/>
              </a:rPr>
              <a:t>Mastodon: 0%</a:t>
            </a:r>
            <a:endParaRPr lang="en-US" sz="1100" dirty="0">
              <a:latin typeface="IBM Plex Sans" panose="020B0503050203000203" pitchFamily="34" charset="77"/>
            </a:endParaRPr>
          </a:p>
        </p:txBody>
      </p:sp>
      <p:grpSp>
        <p:nvGrpSpPr>
          <p:cNvPr id="36" name="Group 35">
            <a:extLst>
              <a:ext uri="{FF2B5EF4-FFF2-40B4-BE49-F238E27FC236}">
                <a16:creationId xmlns:a16="http://schemas.microsoft.com/office/drawing/2014/main" id="{60143180-EFE0-64B1-745D-CC7B756A9E79}"/>
              </a:ext>
            </a:extLst>
          </p:cNvPr>
          <p:cNvGrpSpPr/>
          <p:nvPr/>
        </p:nvGrpSpPr>
        <p:grpSpPr>
          <a:xfrm>
            <a:off x="6610511" y="2045030"/>
            <a:ext cx="3640897" cy="1227522"/>
            <a:chOff x="6610511" y="2045030"/>
            <a:chExt cx="3640897" cy="1227522"/>
          </a:xfrm>
        </p:grpSpPr>
        <p:sp>
          <p:nvSpPr>
            <p:cNvPr id="10" name="TextBox 9">
              <a:extLst>
                <a:ext uri="{FF2B5EF4-FFF2-40B4-BE49-F238E27FC236}">
                  <a16:creationId xmlns:a16="http://schemas.microsoft.com/office/drawing/2014/main" id="{C1BAA2B1-B404-6678-52D3-2794FE8F3B9F}"/>
                </a:ext>
              </a:extLst>
            </p:cNvPr>
            <p:cNvSpPr txBox="1"/>
            <p:nvPr/>
          </p:nvSpPr>
          <p:spPr>
            <a:xfrm>
              <a:off x="7275734" y="2045030"/>
              <a:ext cx="2975674" cy="523220"/>
            </a:xfrm>
            <a:prstGeom prst="rect">
              <a:avLst/>
            </a:prstGeom>
            <a:noFill/>
          </p:spPr>
          <p:txBody>
            <a:bodyPr wrap="square" rtlCol="0">
              <a:spAutoFit/>
            </a:bodyPr>
            <a:lstStyle/>
            <a:p>
              <a:r>
                <a:rPr lang="en-US" sz="1400" dirty="0">
                  <a:latin typeface="IBM Plex Sans" panose="020B0503050203000203" pitchFamily="34" charset="0"/>
                </a:rPr>
                <a:t>Facebook algorithm changes, deprioritizes news </a:t>
              </a:r>
            </a:p>
          </p:txBody>
        </p:sp>
        <p:sp>
          <p:nvSpPr>
            <p:cNvPr id="20" name="Right Arrow 19">
              <a:extLst>
                <a:ext uri="{FF2B5EF4-FFF2-40B4-BE49-F238E27FC236}">
                  <a16:creationId xmlns:a16="http://schemas.microsoft.com/office/drawing/2014/main" id="{DF7B9F5B-9F32-2672-B469-6867CEC00345}"/>
                </a:ext>
              </a:extLst>
            </p:cNvPr>
            <p:cNvSpPr/>
            <p:nvPr/>
          </p:nvSpPr>
          <p:spPr>
            <a:xfrm rot="665323">
              <a:off x="9123012" y="3125458"/>
              <a:ext cx="319637" cy="14709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0054B6"/>
                </a:solidFill>
              </a:endParaRPr>
            </a:p>
          </p:txBody>
        </p:sp>
        <p:sp>
          <p:nvSpPr>
            <p:cNvPr id="25" name="Right Arrow 24">
              <a:extLst>
                <a:ext uri="{FF2B5EF4-FFF2-40B4-BE49-F238E27FC236}">
                  <a16:creationId xmlns:a16="http://schemas.microsoft.com/office/drawing/2014/main" id="{E0E89A1D-0F2A-B777-0288-6DE0B5DBA201}"/>
                </a:ext>
              </a:extLst>
            </p:cNvPr>
            <p:cNvSpPr/>
            <p:nvPr/>
          </p:nvSpPr>
          <p:spPr>
            <a:xfrm rot="821561">
              <a:off x="7839597" y="2848194"/>
              <a:ext cx="319637" cy="14709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0054B6"/>
                </a:solidFill>
              </a:endParaRPr>
            </a:p>
          </p:txBody>
        </p:sp>
        <p:sp>
          <p:nvSpPr>
            <p:cNvPr id="28" name="Right Arrow 27">
              <a:extLst>
                <a:ext uri="{FF2B5EF4-FFF2-40B4-BE49-F238E27FC236}">
                  <a16:creationId xmlns:a16="http://schemas.microsoft.com/office/drawing/2014/main" id="{ED6B41FB-D7C1-6042-A145-276DD0C7525A}"/>
                </a:ext>
              </a:extLst>
            </p:cNvPr>
            <p:cNvSpPr/>
            <p:nvPr/>
          </p:nvSpPr>
          <p:spPr>
            <a:xfrm rot="1358716">
              <a:off x="6610511" y="2491519"/>
              <a:ext cx="319637" cy="14709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0054B6"/>
                </a:solidFill>
              </a:endParaRPr>
            </a:p>
          </p:txBody>
        </p:sp>
      </p:grpSp>
      <p:grpSp>
        <p:nvGrpSpPr>
          <p:cNvPr id="37" name="Group 36">
            <a:extLst>
              <a:ext uri="{FF2B5EF4-FFF2-40B4-BE49-F238E27FC236}">
                <a16:creationId xmlns:a16="http://schemas.microsoft.com/office/drawing/2014/main" id="{240982A0-8E69-0D92-BB90-3F09F1421E67}"/>
              </a:ext>
            </a:extLst>
          </p:cNvPr>
          <p:cNvGrpSpPr/>
          <p:nvPr/>
        </p:nvGrpSpPr>
        <p:grpSpPr>
          <a:xfrm>
            <a:off x="9121588" y="3498678"/>
            <a:ext cx="342031" cy="1300339"/>
            <a:chOff x="9121588" y="3498678"/>
            <a:chExt cx="342031" cy="1300339"/>
          </a:xfrm>
        </p:grpSpPr>
        <p:sp>
          <p:nvSpPr>
            <p:cNvPr id="30" name="Right Arrow 29">
              <a:extLst>
                <a:ext uri="{FF2B5EF4-FFF2-40B4-BE49-F238E27FC236}">
                  <a16:creationId xmlns:a16="http://schemas.microsoft.com/office/drawing/2014/main" id="{2F97BE0A-C69D-F628-E09F-DCDF5D31FAC2}"/>
                </a:ext>
              </a:extLst>
            </p:cNvPr>
            <p:cNvSpPr/>
            <p:nvPr/>
          </p:nvSpPr>
          <p:spPr>
            <a:xfrm rot="20806700">
              <a:off x="9121588" y="3498678"/>
              <a:ext cx="319637" cy="14709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0054B6"/>
                </a:solidFill>
              </a:endParaRPr>
            </a:p>
          </p:txBody>
        </p:sp>
        <p:sp>
          <p:nvSpPr>
            <p:cNvPr id="31" name="Right Arrow 30">
              <a:extLst>
                <a:ext uri="{FF2B5EF4-FFF2-40B4-BE49-F238E27FC236}">
                  <a16:creationId xmlns:a16="http://schemas.microsoft.com/office/drawing/2014/main" id="{FB492A23-64EC-C99D-D531-8B3D10CF1632}"/>
                </a:ext>
              </a:extLst>
            </p:cNvPr>
            <p:cNvSpPr/>
            <p:nvPr/>
          </p:nvSpPr>
          <p:spPr>
            <a:xfrm rot="21224643">
              <a:off x="9127111" y="4283922"/>
              <a:ext cx="319637" cy="147094"/>
            </a:xfrm>
            <a:prstGeom prst="rightArrow">
              <a:avLst/>
            </a:prstGeom>
            <a:solidFill>
              <a:srgbClr val="B2135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0054B6"/>
                </a:solidFill>
              </a:endParaRPr>
            </a:p>
          </p:txBody>
        </p:sp>
        <p:sp>
          <p:nvSpPr>
            <p:cNvPr id="32" name="Right Arrow 31">
              <a:extLst>
                <a:ext uri="{FF2B5EF4-FFF2-40B4-BE49-F238E27FC236}">
                  <a16:creationId xmlns:a16="http://schemas.microsoft.com/office/drawing/2014/main" id="{8D6CF41E-E799-3ED6-8928-3974DCA1BA58}"/>
                </a:ext>
              </a:extLst>
            </p:cNvPr>
            <p:cNvSpPr/>
            <p:nvPr/>
          </p:nvSpPr>
          <p:spPr>
            <a:xfrm rot="21042305">
              <a:off x="9143982" y="4651923"/>
              <a:ext cx="319637" cy="147094"/>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0054B6"/>
                </a:solidFill>
              </a:endParaRPr>
            </a:p>
          </p:txBody>
        </p:sp>
      </p:grpSp>
      <p:cxnSp>
        <p:nvCxnSpPr>
          <p:cNvPr id="33" name="Straight Connector 32">
            <a:extLst>
              <a:ext uri="{FF2B5EF4-FFF2-40B4-BE49-F238E27FC236}">
                <a16:creationId xmlns:a16="http://schemas.microsoft.com/office/drawing/2014/main" id="{57DEBFD9-1710-1988-0DA7-427E37BA9D62}"/>
              </a:ext>
            </a:extLst>
          </p:cNvPr>
          <p:cNvCxnSpPr>
            <a:cxnSpLocks/>
          </p:cNvCxnSpPr>
          <p:nvPr/>
        </p:nvCxnSpPr>
        <p:spPr>
          <a:xfrm>
            <a:off x="719999" y="5470237"/>
            <a:ext cx="10736762"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27F2345-BC02-4667-9F3A-93A6B9CD3B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82579" y="3200400"/>
            <a:ext cx="288000" cy="288000"/>
          </a:xfrm>
          <a:prstGeom prst="rect">
            <a:avLst/>
          </a:prstGeom>
        </p:spPr>
      </p:pic>
      <p:pic>
        <p:nvPicPr>
          <p:cNvPr id="22" name="Picture 21">
            <a:extLst>
              <a:ext uri="{FF2B5EF4-FFF2-40B4-BE49-F238E27FC236}">
                <a16:creationId xmlns:a16="http://schemas.microsoft.com/office/drawing/2014/main" id="{B5F8003C-4390-4446-B1D9-1044D5A5E1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82579" y="3579286"/>
            <a:ext cx="288000" cy="288000"/>
          </a:xfrm>
          <a:prstGeom prst="rect">
            <a:avLst/>
          </a:prstGeom>
        </p:spPr>
      </p:pic>
      <p:pic>
        <p:nvPicPr>
          <p:cNvPr id="23" name="Picture 22">
            <a:extLst>
              <a:ext uri="{FF2B5EF4-FFF2-40B4-BE49-F238E27FC236}">
                <a16:creationId xmlns:a16="http://schemas.microsoft.com/office/drawing/2014/main" id="{EB4192E2-792C-4795-8291-96E15881749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82579" y="3827802"/>
            <a:ext cx="288000" cy="288000"/>
          </a:xfrm>
          <a:prstGeom prst="rect">
            <a:avLst/>
          </a:prstGeom>
        </p:spPr>
      </p:pic>
      <p:pic>
        <p:nvPicPr>
          <p:cNvPr id="24" name="Picture 23">
            <a:extLst>
              <a:ext uri="{FF2B5EF4-FFF2-40B4-BE49-F238E27FC236}">
                <a16:creationId xmlns:a16="http://schemas.microsoft.com/office/drawing/2014/main" id="{5237D311-79AA-4EBB-8A40-4DACBC2D1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882579" y="4054059"/>
            <a:ext cx="288000" cy="288000"/>
          </a:xfrm>
          <a:prstGeom prst="rect">
            <a:avLst/>
          </a:prstGeom>
        </p:spPr>
      </p:pic>
      <p:pic>
        <p:nvPicPr>
          <p:cNvPr id="26" name="Picture 25">
            <a:extLst>
              <a:ext uri="{FF2B5EF4-FFF2-40B4-BE49-F238E27FC236}">
                <a16:creationId xmlns:a16="http://schemas.microsoft.com/office/drawing/2014/main" id="{9F48DAC0-4169-48C1-9C4D-8A9627A14EE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882579" y="4940927"/>
            <a:ext cx="288000" cy="288000"/>
          </a:xfrm>
          <a:prstGeom prst="rect">
            <a:avLst/>
          </a:prstGeom>
        </p:spPr>
      </p:pic>
      <p:pic>
        <p:nvPicPr>
          <p:cNvPr id="27" name="Picture 26">
            <a:extLst>
              <a:ext uri="{FF2B5EF4-FFF2-40B4-BE49-F238E27FC236}">
                <a16:creationId xmlns:a16="http://schemas.microsoft.com/office/drawing/2014/main" id="{740D2505-B1E6-496D-8691-7CCAB377B98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882579" y="4686316"/>
            <a:ext cx="288000" cy="288000"/>
          </a:xfrm>
          <a:prstGeom prst="rect">
            <a:avLst/>
          </a:prstGeom>
        </p:spPr>
      </p:pic>
      <p:pic>
        <p:nvPicPr>
          <p:cNvPr id="29" name="Picture 28">
            <a:extLst>
              <a:ext uri="{FF2B5EF4-FFF2-40B4-BE49-F238E27FC236}">
                <a16:creationId xmlns:a16="http://schemas.microsoft.com/office/drawing/2014/main" id="{380F3812-6510-4043-A3D0-E4BB76AEE93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82579" y="5228927"/>
            <a:ext cx="288000" cy="288000"/>
          </a:xfrm>
          <a:prstGeom prst="rect">
            <a:avLst/>
          </a:prstGeom>
        </p:spPr>
      </p:pic>
      <p:pic>
        <p:nvPicPr>
          <p:cNvPr id="3" name="Picture 2" descr="24,076 X Circle Logo Images, Stock Photos, 3D objects, &amp; Vectors |  Shutterstock">
            <a:extLst>
              <a:ext uri="{FF2B5EF4-FFF2-40B4-BE49-F238E27FC236}">
                <a16:creationId xmlns:a16="http://schemas.microsoft.com/office/drawing/2014/main" id="{A5E4BA46-1348-E401-6770-33A5E0181384}"/>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4135" b="96992" l="1154" r="96154">
                        <a14:foregroundMark x1="57308" y1="14286" x2="26154" y2="72180"/>
                        <a14:foregroundMark x1="26154" y1="72180" x2="83846" y2="69549"/>
                        <a14:foregroundMark x1="83846" y1="69549" x2="63077" y2="15789"/>
                        <a14:foregroundMark x1="63077" y1="15789" x2="60385" y2="15038"/>
                        <a14:foregroundMark x1="25385" y1="18045" x2="28077" y2="73308"/>
                        <a14:foregroundMark x1="13462" y1="43609" x2="20769" y2="74812"/>
                        <a14:foregroundMark x1="46923" y1="12030" x2="12692" y2="56015"/>
                        <a14:foregroundMark x1="12692" y1="56015" x2="75385" y2="82331"/>
                        <a14:foregroundMark x1="75385" y1="82331" x2="70000" y2="16541"/>
                        <a14:foregroundMark x1="70000" y1="16541" x2="43846" y2="14286"/>
                        <a14:foregroundMark x1="55000" y1="9774" x2="79231" y2="15789"/>
                        <a14:foregroundMark x1="85769" y1="28195" x2="92692" y2="52256"/>
                        <a14:foregroundMark x1="90385" y1="53008" x2="74615" y2="77820"/>
                        <a14:foregroundMark x1="35000" y1="82331" x2="62692" y2="88722"/>
                        <a14:foregroundMark x1="9615" y1="64662" x2="57692" y2="92857"/>
                        <a14:foregroundMark x1="57692" y1="92857" x2="98077" y2="43233"/>
                        <a14:foregroundMark x1="98077" y1="43233" x2="50769" y2="9398"/>
                        <a14:foregroundMark x1="50769" y1="9398" x2="1923" y2="54511"/>
                        <a14:foregroundMark x1="1923" y1="54511" x2="9615" y2="67669"/>
                        <a14:foregroundMark x1="39615" y1="7519" x2="50000" y2="7519"/>
                        <a14:foregroundMark x1="24615" y1="11278" x2="43846" y2="4135"/>
                        <a14:foregroundMark x1="43077" y1="91729" x2="48462" y2="96992"/>
                        <a14:foregroundMark x1="40385" y1="29699" x2="64231" y2="69173"/>
                        <a14:foregroundMark x1="31154" y1="30451" x2="48462" y2="63910"/>
                        <a14:foregroundMark x1="73846" y1="19925" x2="78462" y2="26692"/>
                        <a14:foregroundMark x1="58846" y1="48496" x2="64231" y2="66165"/>
                        <a14:foregroundMark x1="57308" y1="31203" x2="67692" y2="47744"/>
                        <a14:foregroundMark x1="50000" y1="39850" x2="62692" y2="47744"/>
                        <a14:foregroundMark x1="49231" y1="56767" x2="52308" y2="67669"/>
                        <a14:foregroundMark x1="39615" y1="56767" x2="43077" y2="67669"/>
                        <a14:foregroundMark x1="24615" y1="74812" x2="29615" y2="83083"/>
                        <a14:foregroundMark x1="31154" y1="18045" x2="37308" y2="29699"/>
                        <a14:foregroundMark x1="96154" y1="43609" x2="94615" y2="56015"/>
                      </a14:backgroundRemoval>
                    </a14:imgEffect>
                  </a14:imgLayer>
                </a14:imgProps>
              </a:ext>
              <a:ext uri="{28A0092B-C50C-407E-A947-70E740481C1C}">
                <a14:useLocalDpi xmlns:a14="http://schemas.microsoft.com/office/drawing/2010/main"/>
              </a:ext>
            </a:extLst>
          </a:blip>
          <a:srcRect/>
          <a:stretch/>
        </p:blipFill>
        <p:spPr bwMode="auto">
          <a:xfrm>
            <a:off x="9886005" y="4432399"/>
            <a:ext cx="281149" cy="28730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4A1A0E3-9444-EBC0-D4A8-DD9E22D1EA5D}"/>
              </a:ext>
            </a:extLst>
          </p:cNvPr>
          <p:cNvSpPr>
            <a:spLocks noGrp="1"/>
          </p:cNvSpPr>
          <p:nvPr>
            <p:ph type="sldNum" sz="quarter" idx="11"/>
          </p:nvPr>
        </p:nvSpPr>
        <p:spPr/>
        <p:txBody>
          <a:bodyPr/>
          <a:lstStyle/>
          <a:p>
            <a:fld id="{59382468-976F-4E06-8C24-C0E91756A634}" type="slidenum">
              <a:rPr lang="en-GB" smtClean="0"/>
              <a:pPr/>
              <a:t>5</a:t>
            </a:fld>
            <a:endParaRPr lang="en-GB" dirty="0"/>
          </a:p>
        </p:txBody>
      </p:sp>
    </p:spTree>
    <p:extLst>
      <p:ext uri="{BB962C8B-B14F-4D97-AF65-F5344CB8AC3E}">
        <p14:creationId xmlns:p14="http://schemas.microsoft.com/office/powerpoint/2010/main" val="94955265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7" dur="500"/>
                                        <p:tgtEl>
                                          <p:spTgt spid="7">
                                            <p:graphicEl>
                                              <a:chart seriesIdx="0" categoryIdx="-4" bldStep="series"/>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6" dur="500"/>
                                        <p:tgtEl>
                                          <p:spTgt spid="7">
                                            <p:graphicEl>
                                              <a:chart seriesIdx="1" categoryIdx="-4" bldStep="series"/>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19" dur="500"/>
                                        <p:tgtEl>
                                          <p:spTgt spid="7">
                                            <p:graphicEl>
                                              <a:chart seriesIdx="2" categoryIdx="-4" bldStep="series"/>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2" dur="500"/>
                                        <p:tgtEl>
                                          <p:spTgt spid="7">
                                            <p:graphicEl>
                                              <a:chart seriesIdx="3" categoryIdx="-4" bldStep="series"/>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fade">
                                      <p:cBhvr>
                                        <p:cTn id="25" dur="500"/>
                                        <p:tgtEl>
                                          <p:spTgt spid="7">
                                            <p:graphicEl>
                                              <a:chart seriesIdx="4" categoryIdx="-4" bldStep="series"/>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fade">
                                      <p:cBhvr>
                                        <p:cTn id="28" dur="500"/>
                                        <p:tgtEl>
                                          <p:spTgt spid="7">
                                            <p:graphicEl>
                                              <a:chart seriesIdx="5" categoryIdx="-4" bldStep="series"/>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chart seriesIdx="6" categoryIdx="-4" bldStep="series"/>
                                            </p:graphicEl>
                                          </p:spTgt>
                                        </p:tgtEl>
                                        <p:attrNameLst>
                                          <p:attrName>style.visibility</p:attrName>
                                        </p:attrNameLst>
                                      </p:cBhvr>
                                      <p:to>
                                        <p:strVal val="visible"/>
                                      </p:to>
                                    </p:set>
                                    <p:animEffect transition="in" filter="fade">
                                      <p:cBhvr>
                                        <p:cTn id="31" dur="500"/>
                                        <p:tgtEl>
                                          <p:spTgt spid="7">
                                            <p:graphicEl>
                                              <a:chart seriesIdx="6" categoryIdx="-4" bldStep="series"/>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graphicEl>
                                              <a:chart seriesIdx="7" categoryIdx="-4" bldStep="series"/>
                                            </p:graphicEl>
                                          </p:spTgt>
                                        </p:tgtEl>
                                        <p:attrNameLst>
                                          <p:attrName>style.visibility</p:attrName>
                                        </p:attrNameLst>
                                      </p:cBhvr>
                                      <p:to>
                                        <p:strVal val="visible"/>
                                      </p:to>
                                    </p:set>
                                    <p:animEffect transition="in" filter="fade">
                                      <p:cBhvr>
                                        <p:cTn id="34" dur="500"/>
                                        <p:tgtEl>
                                          <p:spTgt spid="7">
                                            <p:graphicEl>
                                              <a:chart seriesIdx="7" categoryIdx="-4" bldStep="series"/>
                                            </p:graphic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990B-AA83-C44B-E5FE-EB4EFB534489}"/>
              </a:ext>
            </a:extLst>
          </p:cNvPr>
          <p:cNvSpPr>
            <a:spLocks noGrp="1"/>
          </p:cNvSpPr>
          <p:nvPr>
            <p:ph type="title"/>
          </p:nvPr>
        </p:nvSpPr>
        <p:spPr/>
        <p:txBody>
          <a:bodyPr/>
          <a:lstStyle/>
          <a:p>
            <a:r>
              <a:rPr lang="en-GB" dirty="0"/>
              <a:t>The platform mix is changing</a:t>
            </a:r>
          </a:p>
        </p:txBody>
      </p:sp>
      <p:pic>
        <p:nvPicPr>
          <p:cNvPr id="4" name="Picture 3" descr="A graph of blue and white text&#10;&#10;Description automatically generated">
            <a:extLst>
              <a:ext uri="{FF2B5EF4-FFF2-40B4-BE49-F238E27FC236}">
                <a16:creationId xmlns:a16="http://schemas.microsoft.com/office/drawing/2014/main" id="{DBBCA762-05CA-323B-039D-54850C847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98" y="986233"/>
            <a:ext cx="4394071" cy="4885534"/>
          </a:xfrm>
          <a:prstGeom prst="rect">
            <a:avLst/>
          </a:prstGeom>
        </p:spPr>
      </p:pic>
      <p:pic>
        <p:nvPicPr>
          <p:cNvPr id="6" name="Picture 5" descr="A graph of different countries/regions&#10;&#10;Description automatically generated with medium confidence">
            <a:extLst>
              <a:ext uri="{FF2B5EF4-FFF2-40B4-BE49-F238E27FC236}">
                <a16:creationId xmlns:a16="http://schemas.microsoft.com/office/drawing/2014/main" id="{FED92582-05ED-DE79-FF81-182808A07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306" y="2082089"/>
            <a:ext cx="3242597" cy="2169592"/>
          </a:xfrm>
          <a:prstGeom prst="rect">
            <a:avLst/>
          </a:prstGeom>
        </p:spPr>
      </p:pic>
      <p:pic>
        <p:nvPicPr>
          <p:cNvPr id="17" name="Picture 16" descr="A red arrow pointing up&#10;&#10;Description automatically generated">
            <a:extLst>
              <a:ext uri="{FF2B5EF4-FFF2-40B4-BE49-F238E27FC236}">
                <a16:creationId xmlns:a16="http://schemas.microsoft.com/office/drawing/2014/main" id="{54CE704D-9274-1B30-2D24-8DA182DB90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630" b="24608"/>
          <a:stretch/>
        </p:blipFill>
        <p:spPr>
          <a:xfrm rot="21163611">
            <a:off x="6435869" y="2375809"/>
            <a:ext cx="4848301" cy="3275464"/>
          </a:xfrm>
          <a:prstGeom prst="rect">
            <a:avLst/>
          </a:prstGeom>
        </p:spPr>
      </p:pic>
    </p:spTree>
    <p:extLst>
      <p:ext uri="{BB962C8B-B14F-4D97-AF65-F5344CB8AC3E}">
        <p14:creationId xmlns:p14="http://schemas.microsoft.com/office/powerpoint/2010/main" val="197586032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F3E1-1DB9-5349-AB0D-4144CCD0A84D}"/>
              </a:ext>
            </a:extLst>
          </p:cNvPr>
          <p:cNvSpPr>
            <a:spLocks noGrp="1"/>
          </p:cNvSpPr>
          <p:nvPr>
            <p:ph type="title"/>
          </p:nvPr>
        </p:nvSpPr>
        <p:spPr>
          <a:xfrm>
            <a:off x="846231" y="794737"/>
            <a:ext cx="5469060" cy="2243691"/>
          </a:xfrm>
        </p:spPr>
        <p:txBody>
          <a:bodyPr anchor="ctr"/>
          <a:lstStyle/>
          <a:p>
            <a:r>
              <a:rPr lang="en-US" sz="5400" dirty="0"/>
              <a:t>Growing importance of video news</a:t>
            </a:r>
          </a:p>
        </p:txBody>
      </p:sp>
    </p:spTree>
    <p:extLst>
      <p:ext uri="{BB962C8B-B14F-4D97-AF65-F5344CB8AC3E}">
        <p14:creationId xmlns:p14="http://schemas.microsoft.com/office/powerpoint/2010/main" val="139470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2C80CF1-9A14-6749-B3D4-3BCEC3B21B8D}"/>
              </a:ext>
            </a:extLst>
          </p:cNvPr>
          <p:cNvSpPr>
            <a:spLocks noGrp="1"/>
          </p:cNvSpPr>
          <p:nvPr>
            <p:ph idx="1"/>
          </p:nvPr>
        </p:nvSpPr>
        <p:spPr>
          <a:xfrm>
            <a:off x="719999" y="923053"/>
            <a:ext cx="10515600" cy="287130"/>
          </a:xfrm>
        </p:spPr>
        <p:txBody>
          <a:bodyPr/>
          <a:lstStyle/>
          <a:p>
            <a:r>
              <a:rPr lang="en-US" dirty="0"/>
              <a:t>Audiences are twice as likely to consume short form video on daily basis, rather than live or long form. </a:t>
            </a:r>
            <a:br>
              <a:rPr lang="en-US" dirty="0"/>
            </a:br>
            <a:r>
              <a:rPr lang="en-US" dirty="0"/>
              <a:t>Consumption is much higher in the Global South than in many western countries . </a:t>
            </a:r>
          </a:p>
        </p:txBody>
      </p:sp>
      <p:sp>
        <p:nvSpPr>
          <p:cNvPr id="14" name="Slide Number Placeholder 13">
            <a:extLst>
              <a:ext uri="{FF2B5EF4-FFF2-40B4-BE49-F238E27FC236}">
                <a16:creationId xmlns:a16="http://schemas.microsoft.com/office/drawing/2014/main" id="{8B52D509-562E-99DD-ED3D-678671F3424E}"/>
              </a:ext>
            </a:extLst>
          </p:cNvPr>
          <p:cNvSpPr>
            <a:spLocks noGrp="1"/>
          </p:cNvSpPr>
          <p:nvPr>
            <p:ph type="sldNum" sz="quarter" idx="11"/>
          </p:nvPr>
        </p:nvSpPr>
        <p:spPr>
          <a:xfrm>
            <a:off x="9879898" y="6207947"/>
            <a:ext cx="345757" cy="62275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9382468-976F-4E06-8C24-C0E91756A634}" type="slidenum">
              <a:rPr kumimoji="0" lang="en-GB" sz="800" b="1" i="0" u="none" strike="noStrike" kern="1200" cap="none" spc="0" normalizeH="0" baseline="0" noProof="0" smtClean="0">
                <a:ln>
                  <a:noFill/>
                </a:ln>
                <a:solidFill>
                  <a:srgbClr val="201A3E"/>
                </a:solidFill>
                <a:effectLst/>
                <a:uLnTx/>
                <a:uFillTx/>
                <a:latin typeface="IBM Plex Sans" panose="020B0503050203000203"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800" b="1" i="0" u="none" strike="noStrike" kern="1200" cap="none" spc="0" normalizeH="0" baseline="0" noProof="0" dirty="0">
              <a:ln>
                <a:noFill/>
              </a:ln>
              <a:solidFill>
                <a:srgbClr val="201A3E"/>
              </a:solidFill>
              <a:effectLst/>
              <a:uLnTx/>
              <a:uFillTx/>
              <a:latin typeface="IBM Plex Sans" panose="020B0503050203000203" pitchFamily="34" charset="0"/>
              <a:ea typeface="+mn-ea"/>
              <a:cs typeface="Arial" panose="020B0604020202020204" pitchFamily="34" charset="0"/>
            </a:endParaRPr>
          </a:p>
        </p:txBody>
      </p:sp>
      <p:sp>
        <p:nvSpPr>
          <p:cNvPr id="10" name="Title 9">
            <a:extLst>
              <a:ext uri="{FF2B5EF4-FFF2-40B4-BE49-F238E27FC236}">
                <a16:creationId xmlns:a16="http://schemas.microsoft.com/office/drawing/2014/main" id="{48AA997A-7ABD-2CE0-13D4-36668B1BE04A}"/>
              </a:ext>
            </a:extLst>
          </p:cNvPr>
          <p:cNvSpPr>
            <a:spLocks noGrp="1"/>
          </p:cNvSpPr>
          <p:nvPr>
            <p:ph type="title"/>
          </p:nvPr>
        </p:nvSpPr>
        <p:spPr>
          <a:xfrm>
            <a:off x="719998" y="504000"/>
            <a:ext cx="11472001" cy="387798"/>
          </a:xfrm>
        </p:spPr>
        <p:txBody>
          <a:bodyPr/>
          <a:lstStyle/>
          <a:p>
            <a:r>
              <a:rPr lang="en-GB" dirty="0"/>
              <a:t>News video consumption is high across all formats</a:t>
            </a:r>
            <a:endParaRPr lang="en-US" dirty="0"/>
          </a:p>
        </p:txBody>
      </p:sp>
      <p:grpSp>
        <p:nvGrpSpPr>
          <p:cNvPr id="36" name="Group 35">
            <a:extLst>
              <a:ext uri="{FF2B5EF4-FFF2-40B4-BE49-F238E27FC236}">
                <a16:creationId xmlns:a16="http://schemas.microsoft.com/office/drawing/2014/main" id="{E043B7D9-C42A-7EA8-015B-C8AFFE358F0D}"/>
              </a:ext>
            </a:extLst>
          </p:cNvPr>
          <p:cNvGrpSpPr/>
          <p:nvPr/>
        </p:nvGrpSpPr>
        <p:grpSpPr>
          <a:xfrm>
            <a:off x="8954696" y="3369152"/>
            <a:ext cx="1218794" cy="360000"/>
            <a:chOff x="6178821" y="3287321"/>
            <a:chExt cx="1218794" cy="360000"/>
          </a:xfrm>
        </p:grpSpPr>
        <p:pic>
          <p:nvPicPr>
            <p:cNvPr id="2" name="Picture 1">
              <a:extLst>
                <a:ext uri="{FF2B5EF4-FFF2-40B4-BE49-F238E27FC236}">
                  <a16:creationId xmlns:a16="http://schemas.microsoft.com/office/drawing/2014/main" id="{6E074E4C-E5B7-8754-E666-949548B62028}"/>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6178821" y="3287321"/>
              <a:ext cx="360000" cy="360000"/>
            </a:xfrm>
            <a:prstGeom prst="rect">
              <a:avLst/>
            </a:prstGeom>
          </p:spPr>
        </p:pic>
        <p:sp>
          <p:nvSpPr>
            <p:cNvPr id="5" name="Text Placeholder 2">
              <a:extLst>
                <a:ext uri="{FF2B5EF4-FFF2-40B4-BE49-F238E27FC236}">
                  <a16:creationId xmlns:a16="http://schemas.microsoft.com/office/drawing/2014/main" id="{0AD9FC1A-EFCF-EB31-FDAB-693D4E138698}"/>
                </a:ext>
              </a:extLst>
            </p:cNvPr>
            <p:cNvSpPr txBox="1">
              <a:spLocks/>
            </p:cNvSpPr>
            <p:nvPr/>
          </p:nvSpPr>
          <p:spPr>
            <a:xfrm>
              <a:off x="6700308" y="3359599"/>
              <a:ext cx="697307" cy="215444"/>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1400" b="0" i="0" u="none" strike="noStrike" kern="1200" cap="none" spc="0" normalizeH="0" baseline="0" noProof="0" dirty="0">
                  <a:ln>
                    <a:noFill/>
                  </a:ln>
                  <a:solidFill>
                    <a:srgbClr val="363636"/>
                  </a:solidFill>
                  <a:effectLst/>
                  <a:uLnTx/>
                  <a:uFillTx/>
                  <a:latin typeface="IBM Plex Sans" panose="020B0503050203000203" pitchFamily="34" charset="0"/>
                  <a:ea typeface="+mn-ea"/>
                  <a:cs typeface="Arial" pitchFamily="34" charset="0"/>
                </a:rPr>
                <a:t>Thailand</a:t>
              </a:r>
              <a:endParaRPr kumimoji="0" lang="en-GB" sz="1400" b="0" i="0" u="none" strike="noStrike" kern="1200" cap="none" spc="0" normalizeH="0" baseline="0" noProof="0" dirty="0">
                <a:ln>
                  <a:noFill/>
                </a:ln>
                <a:solidFill>
                  <a:srgbClr val="01B2BE"/>
                </a:solidFill>
                <a:effectLst/>
                <a:uLnTx/>
                <a:uFillTx/>
                <a:latin typeface="IBM Plex Sans" panose="020B0503050203000203" pitchFamily="34" charset="0"/>
                <a:ea typeface="+mn-ea"/>
                <a:cs typeface="Arial" pitchFamily="34" charset="0"/>
              </a:endParaRPr>
            </a:p>
          </p:txBody>
        </p:sp>
      </p:grpSp>
      <p:grpSp>
        <p:nvGrpSpPr>
          <p:cNvPr id="35" name="Group 34">
            <a:extLst>
              <a:ext uri="{FF2B5EF4-FFF2-40B4-BE49-F238E27FC236}">
                <a16:creationId xmlns:a16="http://schemas.microsoft.com/office/drawing/2014/main" id="{9BB7D37B-19CF-B523-8BAC-7B1E4FA196A2}"/>
              </a:ext>
            </a:extLst>
          </p:cNvPr>
          <p:cNvGrpSpPr/>
          <p:nvPr/>
        </p:nvGrpSpPr>
        <p:grpSpPr>
          <a:xfrm>
            <a:off x="8954696" y="3927801"/>
            <a:ext cx="1505731" cy="360000"/>
            <a:chOff x="6178821" y="3845970"/>
            <a:chExt cx="1505731" cy="360000"/>
          </a:xfrm>
        </p:grpSpPr>
        <p:pic>
          <p:nvPicPr>
            <p:cNvPr id="15" name="Picture 14">
              <a:extLst>
                <a:ext uri="{FF2B5EF4-FFF2-40B4-BE49-F238E27FC236}">
                  <a16:creationId xmlns:a16="http://schemas.microsoft.com/office/drawing/2014/main" id="{622BC5D7-87D8-B6D2-7816-B787458F467B}"/>
                </a:ext>
              </a:extLst>
            </p:cNvPr>
            <p:cNvPicPr>
              <a:picLocks/>
            </p:cNvPicPr>
            <p:nvPr/>
          </p:nvPicPr>
          <p:blipFill>
            <a:blip r:embed="rId4" cstate="print">
              <a:extLst>
                <a:ext uri="{28A0092B-C50C-407E-A947-70E740481C1C}">
                  <a14:useLocalDpi xmlns:a14="http://schemas.microsoft.com/office/drawing/2010/main"/>
                </a:ext>
              </a:extLst>
            </a:blip>
            <a:stretch>
              <a:fillRect/>
            </a:stretch>
          </p:blipFill>
          <p:spPr>
            <a:xfrm>
              <a:off x="6178821" y="3845970"/>
              <a:ext cx="360000" cy="360000"/>
            </a:xfrm>
            <a:prstGeom prst="rect">
              <a:avLst/>
            </a:prstGeom>
          </p:spPr>
        </p:pic>
        <p:sp>
          <p:nvSpPr>
            <p:cNvPr id="16" name="Text Placeholder 2">
              <a:extLst>
                <a:ext uri="{FF2B5EF4-FFF2-40B4-BE49-F238E27FC236}">
                  <a16:creationId xmlns:a16="http://schemas.microsoft.com/office/drawing/2014/main" id="{00E7E0B0-1BCB-6DA2-9F9F-EAA4C1C17145}"/>
                </a:ext>
              </a:extLst>
            </p:cNvPr>
            <p:cNvSpPr txBox="1">
              <a:spLocks/>
            </p:cNvSpPr>
            <p:nvPr/>
          </p:nvSpPr>
          <p:spPr>
            <a:xfrm>
              <a:off x="6700308" y="3918248"/>
              <a:ext cx="984244" cy="215444"/>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1400" b="0" i="0" u="none" strike="noStrike" kern="1200" cap="none" spc="0" normalizeH="0" baseline="0" noProof="0" dirty="0">
                  <a:ln>
                    <a:noFill/>
                  </a:ln>
                  <a:solidFill>
                    <a:srgbClr val="363636"/>
                  </a:solidFill>
                  <a:effectLst/>
                  <a:uLnTx/>
                  <a:uFillTx/>
                  <a:latin typeface="IBM Plex Sans" panose="020B0503050203000203" pitchFamily="34" charset="0"/>
                  <a:ea typeface="+mn-ea"/>
                  <a:cs typeface="Arial" pitchFamily="34" charset="0"/>
                </a:rPr>
                <a:t>South Africa</a:t>
              </a:r>
              <a:endParaRPr kumimoji="0" lang="en-GB" sz="1400" b="0" i="0" u="none" strike="noStrike" kern="1200" cap="none" spc="0" normalizeH="0" baseline="0" noProof="0" dirty="0">
                <a:ln>
                  <a:noFill/>
                </a:ln>
                <a:solidFill>
                  <a:srgbClr val="01B2BE"/>
                </a:solidFill>
                <a:effectLst/>
                <a:uLnTx/>
                <a:uFillTx/>
                <a:latin typeface="IBM Plex Sans" panose="020B0503050203000203" pitchFamily="34" charset="0"/>
                <a:ea typeface="+mn-ea"/>
                <a:cs typeface="Arial" pitchFamily="34" charset="0"/>
              </a:endParaRPr>
            </a:p>
          </p:txBody>
        </p:sp>
      </p:grpSp>
      <p:grpSp>
        <p:nvGrpSpPr>
          <p:cNvPr id="37" name="Group 36">
            <a:extLst>
              <a:ext uri="{FF2B5EF4-FFF2-40B4-BE49-F238E27FC236}">
                <a16:creationId xmlns:a16="http://schemas.microsoft.com/office/drawing/2014/main" id="{4E351FE7-289E-0345-78F9-B3A8D9DF6099}"/>
              </a:ext>
            </a:extLst>
          </p:cNvPr>
          <p:cNvGrpSpPr/>
          <p:nvPr/>
        </p:nvGrpSpPr>
        <p:grpSpPr>
          <a:xfrm>
            <a:off x="8954696" y="2251854"/>
            <a:ext cx="1021624" cy="360000"/>
            <a:chOff x="6178821" y="2728672"/>
            <a:chExt cx="1021624" cy="360000"/>
          </a:xfrm>
        </p:grpSpPr>
        <p:sp>
          <p:nvSpPr>
            <p:cNvPr id="22" name="Text Placeholder 2">
              <a:extLst>
                <a:ext uri="{FF2B5EF4-FFF2-40B4-BE49-F238E27FC236}">
                  <a16:creationId xmlns:a16="http://schemas.microsoft.com/office/drawing/2014/main" id="{FC70791D-EB5B-765A-6C0B-277E44ED217A}"/>
                </a:ext>
              </a:extLst>
            </p:cNvPr>
            <p:cNvSpPr txBox="1">
              <a:spLocks/>
            </p:cNvSpPr>
            <p:nvPr/>
          </p:nvSpPr>
          <p:spPr>
            <a:xfrm>
              <a:off x="6700308" y="2800950"/>
              <a:ext cx="500137" cy="215444"/>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1400" b="0" i="0" u="none" strike="noStrike" kern="1200" cap="none" spc="0" normalizeH="0" baseline="0" noProof="0" dirty="0">
                  <a:ln>
                    <a:noFill/>
                  </a:ln>
                  <a:solidFill>
                    <a:srgbClr val="363636"/>
                  </a:solidFill>
                  <a:effectLst/>
                  <a:uLnTx/>
                  <a:uFillTx/>
                  <a:latin typeface="IBM Plex Sans" panose="020B0503050203000203" pitchFamily="34" charset="0"/>
                  <a:ea typeface="+mn-ea"/>
                  <a:cs typeface="Arial" pitchFamily="34" charset="0"/>
                </a:rPr>
                <a:t>Kenya</a:t>
              </a:r>
              <a:endParaRPr kumimoji="0" lang="en-GB" sz="1400" b="0" i="0" u="none" strike="noStrike" kern="1200" cap="none" spc="0" normalizeH="0" baseline="0" noProof="0" dirty="0">
                <a:ln>
                  <a:noFill/>
                </a:ln>
                <a:solidFill>
                  <a:srgbClr val="01B2BE"/>
                </a:solidFill>
                <a:effectLst/>
                <a:uLnTx/>
                <a:uFillTx/>
                <a:latin typeface="IBM Plex Sans" panose="020B0503050203000203" pitchFamily="34" charset="0"/>
                <a:ea typeface="+mn-ea"/>
                <a:cs typeface="Arial" pitchFamily="34" charset="0"/>
              </a:endParaRPr>
            </a:p>
          </p:txBody>
        </p:sp>
        <p:pic>
          <p:nvPicPr>
            <p:cNvPr id="23" name="Picture 22">
              <a:extLst>
                <a:ext uri="{FF2B5EF4-FFF2-40B4-BE49-F238E27FC236}">
                  <a16:creationId xmlns:a16="http://schemas.microsoft.com/office/drawing/2014/main" id="{585C4509-7754-255E-4DE5-8F1E83D0B847}"/>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6178821" y="2728672"/>
              <a:ext cx="360000" cy="360000"/>
            </a:xfrm>
            <a:prstGeom prst="rect">
              <a:avLst/>
            </a:prstGeom>
          </p:spPr>
        </p:pic>
      </p:grpSp>
      <p:sp>
        <p:nvSpPr>
          <p:cNvPr id="32" name="TextBox 31">
            <a:extLst>
              <a:ext uri="{FF2B5EF4-FFF2-40B4-BE49-F238E27FC236}">
                <a16:creationId xmlns:a16="http://schemas.microsoft.com/office/drawing/2014/main" id="{EACBC049-0448-65D3-31DC-A73FED0FD409}"/>
              </a:ext>
            </a:extLst>
          </p:cNvPr>
          <p:cNvSpPr txBox="1"/>
          <p:nvPr/>
        </p:nvSpPr>
        <p:spPr>
          <a:xfrm>
            <a:off x="723584" y="1738847"/>
            <a:ext cx="5163273"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147"/>
                </a:solidFill>
                <a:effectLst/>
                <a:uLnTx/>
                <a:uFillTx/>
                <a:latin typeface="IBM Plex Sans" panose="020B0503050203000203" pitchFamily="34" charset="0"/>
                <a:ea typeface="+mn-ea"/>
                <a:cs typeface="+mn-cs"/>
              </a:rPr>
              <a:t>Consume different news related videos weekly – average of all markets</a:t>
            </a:r>
          </a:p>
        </p:txBody>
      </p:sp>
      <p:cxnSp>
        <p:nvCxnSpPr>
          <p:cNvPr id="39" name="Straight Connector 38">
            <a:extLst>
              <a:ext uri="{FF2B5EF4-FFF2-40B4-BE49-F238E27FC236}">
                <a16:creationId xmlns:a16="http://schemas.microsoft.com/office/drawing/2014/main" id="{9C0D1882-26E1-30F5-7DA8-00FC599F8F09}"/>
              </a:ext>
            </a:extLst>
          </p:cNvPr>
          <p:cNvCxnSpPr>
            <a:cxnSpLocks/>
          </p:cNvCxnSpPr>
          <p:nvPr/>
        </p:nvCxnSpPr>
        <p:spPr>
          <a:xfrm>
            <a:off x="719998" y="2078611"/>
            <a:ext cx="801533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1494D70B-B242-BA03-D1A0-16B60CF97B16}"/>
              </a:ext>
            </a:extLst>
          </p:cNvPr>
          <p:cNvGrpSpPr/>
          <p:nvPr/>
        </p:nvGrpSpPr>
        <p:grpSpPr>
          <a:xfrm>
            <a:off x="8954696" y="2810503"/>
            <a:ext cx="1092155" cy="360000"/>
            <a:chOff x="6178821" y="4963268"/>
            <a:chExt cx="1092155" cy="360000"/>
          </a:xfrm>
        </p:grpSpPr>
        <p:sp>
          <p:nvSpPr>
            <p:cNvPr id="41" name="Text Placeholder 2">
              <a:extLst>
                <a:ext uri="{FF2B5EF4-FFF2-40B4-BE49-F238E27FC236}">
                  <a16:creationId xmlns:a16="http://schemas.microsoft.com/office/drawing/2014/main" id="{88A05D5D-DE04-6322-AEF0-13320A778C2B}"/>
                </a:ext>
              </a:extLst>
            </p:cNvPr>
            <p:cNvSpPr txBox="1">
              <a:spLocks/>
            </p:cNvSpPr>
            <p:nvPr/>
          </p:nvSpPr>
          <p:spPr>
            <a:xfrm>
              <a:off x="6700307" y="5035546"/>
              <a:ext cx="570669" cy="215444"/>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1400" b="0" i="0" u="none" strike="noStrike" kern="1200" cap="none" spc="0" normalizeH="0" baseline="0" noProof="0" dirty="0">
                  <a:ln>
                    <a:noFill/>
                  </a:ln>
                  <a:solidFill>
                    <a:srgbClr val="363636"/>
                  </a:solidFill>
                  <a:effectLst/>
                  <a:uLnTx/>
                  <a:uFillTx/>
                  <a:latin typeface="IBM Plex Sans" panose="020B0503050203000203" pitchFamily="34" charset="0"/>
                  <a:ea typeface="+mn-ea"/>
                  <a:cs typeface="Arial" pitchFamily="34" charset="0"/>
                </a:rPr>
                <a:t>Nigeria</a:t>
              </a:r>
              <a:endParaRPr kumimoji="0" lang="en-GB" sz="1400" b="0" i="0" u="none" strike="noStrike" kern="1200" cap="none" spc="0" normalizeH="0" baseline="0" noProof="0" dirty="0">
                <a:ln>
                  <a:noFill/>
                </a:ln>
                <a:solidFill>
                  <a:srgbClr val="01B2BE"/>
                </a:solidFill>
                <a:effectLst/>
                <a:uLnTx/>
                <a:uFillTx/>
                <a:latin typeface="IBM Plex Sans" panose="020B0503050203000203" pitchFamily="34" charset="0"/>
                <a:ea typeface="+mn-ea"/>
                <a:cs typeface="Arial" pitchFamily="34" charset="0"/>
              </a:endParaRPr>
            </a:p>
          </p:txBody>
        </p:sp>
        <p:pic>
          <p:nvPicPr>
            <p:cNvPr id="42" name="Picture 41">
              <a:extLst>
                <a:ext uri="{FF2B5EF4-FFF2-40B4-BE49-F238E27FC236}">
                  <a16:creationId xmlns:a16="http://schemas.microsoft.com/office/drawing/2014/main" id="{61FD2F12-4139-CB69-FABB-5F35B3D8C81A}"/>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a:off x="6178821" y="4963268"/>
              <a:ext cx="360000" cy="360000"/>
            </a:xfrm>
            <a:prstGeom prst="rect">
              <a:avLst/>
            </a:prstGeom>
          </p:spPr>
        </p:pic>
      </p:grpSp>
      <p:grpSp>
        <p:nvGrpSpPr>
          <p:cNvPr id="44" name="Group 43">
            <a:extLst>
              <a:ext uri="{FF2B5EF4-FFF2-40B4-BE49-F238E27FC236}">
                <a16:creationId xmlns:a16="http://schemas.microsoft.com/office/drawing/2014/main" id="{08E720D6-BFD6-4EC5-A367-50D20B6EF65F}"/>
              </a:ext>
            </a:extLst>
          </p:cNvPr>
          <p:cNvGrpSpPr/>
          <p:nvPr/>
        </p:nvGrpSpPr>
        <p:grpSpPr>
          <a:xfrm>
            <a:off x="8954696" y="4486450"/>
            <a:ext cx="862927" cy="360000"/>
            <a:chOff x="8698940" y="3287321"/>
            <a:chExt cx="862927" cy="360000"/>
          </a:xfrm>
        </p:grpSpPr>
        <p:pic>
          <p:nvPicPr>
            <p:cNvPr id="45" name="Picture 44">
              <a:extLst>
                <a:ext uri="{FF2B5EF4-FFF2-40B4-BE49-F238E27FC236}">
                  <a16:creationId xmlns:a16="http://schemas.microsoft.com/office/drawing/2014/main" id="{B8F55CE1-EC69-1BAF-0261-B5D9D9EC4466}"/>
                </a:ext>
              </a:extLst>
            </p:cNvPr>
            <p:cNvPicPr>
              <a:picLocks/>
            </p:cNvPicPr>
            <p:nvPr/>
          </p:nvPicPr>
          <p:blipFill>
            <a:blip r:embed="rId7" cstate="print">
              <a:extLst>
                <a:ext uri="{28A0092B-C50C-407E-A947-70E740481C1C}">
                  <a14:useLocalDpi xmlns:a14="http://schemas.microsoft.com/office/drawing/2010/main"/>
                </a:ext>
              </a:extLst>
            </a:blip>
            <a:stretch>
              <a:fillRect/>
            </a:stretch>
          </p:blipFill>
          <p:spPr>
            <a:xfrm>
              <a:off x="8698940" y="3287321"/>
              <a:ext cx="360000" cy="360000"/>
            </a:xfrm>
            <a:prstGeom prst="rect">
              <a:avLst/>
            </a:prstGeom>
          </p:spPr>
        </p:pic>
        <p:sp>
          <p:nvSpPr>
            <p:cNvPr id="46" name="Text Placeholder 2">
              <a:extLst>
                <a:ext uri="{FF2B5EF4-FFF2-40B4-BE49-F238E27FC236}">
                  <a16:creationId xmlns:a16="http://schemas.microsoft.com/office/drawing/2014/main" id="{DCE68808-A8C2-DEFF-C6DD-D3C124C2607D}"/>
                </a:ext>
              </a:extLst>
            </p:cNvPr>
            <p:cNvSpPr txBox="1">
              <a:spLocks/>
            </p:cNvSpPr>
            <p:nvPr/>
          </p:nvSpPr>
          <p:spPr>
            <a:xfrm>
              <a:off x="9220427" y="3359599"/>
              <a:ext cx="341440" cy="215444"/>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1400" b="0" i="0" u="none" strike="noStrike" kern="1200" cap="none" spc="0" normalizeH="0" baseline="0" noProof="0" dirty="0">
                  <a:ln>
                    <a:noFill/>
                  </a:ln>
                  <a:solidFill>
                    <a:srgbClr val="363636"/>
                  </a:solidFill>
                  <a:effectLst/>
                  <a:uLnTx/>
                  <a:uFillTx/>
                  <a:latin typeface="IBM Plex Sans" panose="020B0503050203000203" pitchFamily="34" charset="0"/>
                  <a:ea typeface="+mn-ea"/>
                  <a:cs typeface="Arial" pitchFamily="34" charset="0"/>
                </a:rPr>
                <a:t>USA</a:t>
              </a:r>
              <a:endParaRPr kumimoji="0" lang="en-GB" sz="1400" b="0" i="0" u="none" strike="noStrike" kern="1200" cap="none" spc="0" normalizeH="0" baseline="0" noProof="0" dirty="0">
                <a:ln>
                  <a:noFill/>
                </a:ln>
                <a:solidFill>
                  <a:srgbClr val="01B2BE"/>
                </a:solidFill>
                <a:effectLst/>
                <a:uLnTx/>
                <a:uFillTx/>
                <a:latin typeface="IBM Plex Sans" panose="020B0503050203000203" pitchFamily="34" charset="0"/>
                <a:ea typeface="+mn-ea"/>
                <a:cs typeface="Arial" pitchFamily="34" charset="0"/>
              </a:endParaRPr>
            </a:p>
          </p:txBody>
        </p:sp>
      </p:grpSp>
      <p:sp>
        <p:nvSpPr>
          <p:cNvPr id="6" name="Oval 5">
            <a:extLst>
              <a:ext uri="{FF2B5EF4-FFF2-40B4-BE49-F238E27FC236}">
                <a16:creationId xmlns:a16="http://schemas.microsoft.com/office/drawing/2014/main" id="{C43BAAF1-48E2-0268-4717-AA2AF0851236}"/>
              </a:ext>
            </a:extLst>
          </p:cNvPr>
          <p:cNvSpPr>
            <a:spLocks noChangeAspect="1"/>
          </p:cNvSpPr>
          <p:nvPr/>
        </p:nvSpPr>
        <p:spPr>
          <a:xfrm>
            <a:off x="719999" y="2480291"/>
            <a:ext cx="2160000" cy="2160000"/>
          </a:xfrm>
          <a:prstGeom prst="ellips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636"/>
              </a:solidFill>
              <a:effectLst/>
              <a:uLnTx/>
              <a:uFillTx/>
              <a:latin typeface="Calibri"/>
              <a:ea typeface="+mn-ea"/>
              <a:cs typeface="+mn-cs"/>
            </a:endParaRPr>
          </a:p>
        </p:txBody>
      </p:sp>
      <p:sp>
        <p:nvSpPr>
          <p:cNvPr id="9" name="Arc 8">
            <a:extLst>
              <a:ext uri="{FF2B5EF4-FFF2-40B4-BE49-F238E27FC236}">
                <a16:creationId xmlns:a16="http://schemas.microsoft.com/office/drawing/2014/main" id="{4AE4B8A4-6D56-60E7-76E9-D8F6973E9158}"/>
              </a:ext>
            </a:extLst>
          </p:cNvPr>
          <p:cNvSpPr>
            <a:spLocks noChangeAspect="1"/>
          </p:cNvSpPr>
          <p:nvPr/>
        </p:nvSpPr>
        <p:spPr>
          <a:xfrm>
            <a:off x="719999" y="2491855"/>
            <a:ext cx="2160000" cy="2160000"/>
          </a:xfrm>
          <a:prstGeom prst="arc">
            <a:avLst>
              <a:gd name="adj1" fmla="val 16200000"/>
              <a:gd name="adj2" fmla="val 8846910"/>
            </a:avLst>
          </a:prstGeom>
          <a:ln w="57150"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636"/>
              </a:solidFill>
              <a:effectLst/>
              <a:uLnTx/>
              <a:uFillTx/>
              <a:latin typeface="Calibri"/>
              <a:ea typeface="+mn-ea"/>
              <a:cs typeface="+mn-cs"/>
            </a:endParaRPr>
          </a:p>
        </p:txBody>
      </p:sp>
      <p:sp>
        <p:nvSpPr>
          <p:cNvPr id="12" name="Oval 11">
            <a:extLst>
              <a:ext uri="{FF2B5EF4-FFF2-40B4-BE49-F238E27FC236}">
                <a16:creationId xmlns:a16="http://schemas.microsoft.com/office/drawing/2014/main" id="{1982AC25-68BB-B718-9FED-56831A60D103}"/>
              </a:ext>
            </a:extLst>
          </p:cNvPr>
          <p:cNvSpPr>
            <a:spLocks noChangeAspect="1"/>
          </p:cNvSpPr>
          <p:nvPr/>
        </p:nvSpPr>
        <p:spPr>
          <a:xfrm>
            <a:off x="6171213" y="2491855"/>
            <a:ext cx="2160000" cy="2160000"/>
          </a:xfrm>
          <a:prstGeom prst="ellips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636"/>
              </a:solidFill>
              <a:effectLst/>
              <a:uLnTx/>
              <a:uFillTx/>
              <a:latin typeface="Calibri"/>
              <a:ea typeface="+mn-ea"/>
              <a:cs typeface="+mn-cs"/>
            </a:endParaRPr>
          </a:p>
        </p:txBody>
      </p:sp>
      <p:sp>
        <p:nvSpPr>
          <p:cNvPr id="17" name="Oval 16">
            <a:extLst>
              <a:ext uri="{FF2B5EF4-FFF2-40B4-BE49-F238E27FC236}">
                <a16:creationId xmlns:a16="http://schemas.microsoft.com/office/drawing/2014/main" id="{8A3713ED-C5E7-747E-D291-ECE02C3051F0}"/>
              </a:ext>
            </a:extLst>
          </p:cNvPr>
          <p:cNvSpPr>
            <a:spLocks noChangeAspect="1"/>
          </p:cNvSpPr>
          <p:nvPr/>
        </p:nvSpPr>
        <p:spPr>
          <a:xfrm>
            <a:off x="3445606" y="2491855"/>
            <a:ext cx="2160000" cy="2160000"/>
          </a:xfrm>
          <a:prstGeom prst="ellips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636"/>
              </a:solidFill>
              <a:effectLst/>
              <a:uLnTx/>
              <a:uFillTx/>
              <a:latin typeface="Calibri"/>
              <a:ea typeface="+mn-ea"/>
              <a:cs typeface="+mn-cs"/>
            </a:endParaRPr>
          </a:p>
        </p:txBody>
      </p:sp>
      <p:sp>
        <p:nvSpPr>
          <p:cNvPr id="20" name="Arc 19">
            <a:extLst>
              <a:ext uri="{FF2B5EF4-FFF2-40B4-BE49-F238E27FC236}">
                <a16:creationId xmlns:a16="http://schemas.microsoft.com/office/drawing/2014/main" id="{9B91051E-67EC-AB59-C630-75C4BA7791D6}"/>
              </a:ext>
            </a:extLst>
          </p:cNvPr>
          <p:cNvSpPr>
            <a:spLocks noChangeAspect="1"/>
          </p:cNvSpPr>
          <p:nvPr/>
        </p:nvSpPr>
        <p:spPr>
          <a:xfrm>
            <a:off x="3445606" y="2503438"/>
            <a:ext cx="2160000" cy="2160000"/>
          </a:xfrm>
          <a:prstGeom prst="arc">
            <a:avLst>
              <a:gd name="adj1" fmla="val 16200000"/>
              <a:gd name="adj2" fmla="val 5703782"/>
            </a:avLst>
          </a:prstGeom>
          <a:ln w="57150"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636"/>
              </a:solidFill>
              <a:effectLst/>
              <a:uLnTx/>
              <a:uFillTx/>
              <a:latin typeface="Calibri"/>
              <a:ea typeface="+mn-ea"/>
              <a:cs typeface="+mn-cs"/>
            </a:endParaRPr>
          </a:p>
        </p:txBody>
      </p:sp>
      <p:sp>
        <p:nvSpPr>
          <p:cNvPr id="21" name="Arc 20">
            <a:extLst>
              <a:ext uri="{FF2B5EF4-FFF2-40B4-BE49-F238E27FC236}">
                <a16:creationId xmlns:a16="http://schemas.microsoft.com/office/drawing/2014/main" id="{C1F5AAAE-AD22-4307-26D4-F21595599C11}"/>
              </a:ext>
            </a:extLst>
          </p:cNvPr>
          <p:cNvSpPr>
            <a:spLocks noChangeAspect="1"/>
          </p:cNvSpPr>
          <p:nvPr/>
        </p:nvSpPr>
        <p:spPr>
          <a:xfrm>
            <a:off x="6171213" y="2491866"/>
            <a:ext cx="2160000" cy="2160000"/>
          </a:xfrm>
          <a:prstGeom prst="arc">
            <a:avLst>
              <a:gd name="adj1" fmla="val 16200000"/>
              <a:gd name="adj2" fmla="val 4907544"/>
            </a:avLst>
          </a:prstGeom>
          <a:ln w="57150"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636"/>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010EBFA6-2A6E-B28D-07CC-2738C85052B1}"/>
              </a:ext>
            </a:extLst>
          </p:cNvPr>
          <p:cNvSpPr txBox="1"/>
          <p:nvPr/>
        </p:nvSpPr>
        <p:spPr>
          <a:xfrm>
            <a:off x="8954696" y="1754854"/>
            <a:ext cx="223298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147"/>
                </a:solidFill>
                <a:effectLst/>
                <a:uLnTx/>
                <a:uFillTx/>
                <a:latin typeface="IBM Plex Sans" panose="020B0503050203000203" pitchFamily="34" charset="0"/>
                <a:ea typeface="+mn-ea"/>
                <a:cs typeface="+mn-cs"/>
              </a:rPr>
              <a:t>High consumption countries … </a:t>
            </a:r>
          </a:p>
        </p:txBody>
      </p:sp>
      <p:sp>
        <p:nvSpPr>
          <p:cNvPr id="43" name="Text Placeholder 2">
            <a:extLst>
              <a:ext uri="{FF2B5EF4-FFF2-40B4-BE49-F238E27FC236}">
                <a16:creationId xmlns:a16="http://schemas.microsoft.com/office/drawing/2014/main" id="{30AC8091-E100-3CC4-2F29-18F9EC754D71}"/>
              </a:ext>
            </a:extLst>
          </p:cNvPr>
          <p:cNvSpPr txBox="1">
            <a:spLocks/>
          </p:cNvSpPr>
          <p:nvPr/>
        </p:nvSpPr>
        <p:spPr>
          <a:xfrm>
            <a:off x="1222118" y="4916161"/>
            <a:ext cx="1155766" cy="276999"/>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ctr"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1800" b="1" i="0" u="none" strike="noStrike" kern="1200" cap="none" spc="0" normalizeH="0" baseline="0" noProof="0" dirty="0">
                <a:ln>
                  <a:noFill/>
                </a:ln>
                <a:solidFill>
                  <a:srgbClr val="B2135F"/>
                </a:solidFill>
                <a:effectLst/>
                <a:uLnTx/>
                <a:uFillTx/>
                <a:latin typeface="IBM Plex Sans" panose="020B0503050203000203" pitchFamily="34" charset="0"/>
                <a:ea typeface="+mn-ea"/>
                <a:cs typeface="Arial" pitchFamily="34" charset="0"/>
              </a:rPr>
              <a:t>Short form</a:t>
            </a:r>
          </a:p>
        </p:txBody>
      </p:sp>
      <p:sp>
        <p:nvSpPr>
          <p:cNvPr id="47" name="Text Placeholder 2">
            <a:extLst>
              <a:ext uri="{FF2B5EF4-FFF2-40B4-BE49-F238E27FC236}">
                <a16:creationId xmlns:a16="http://schemas.microsoft.com/office/drawing/2014/main" id="{60D3BC84-244F-E348-6694-290D7707DD0A}"/>
              </a:ext>
            </a:extLst>
          </p:cNvPr>
          <p:cNvSpPr txBox="1">
            <a:spLocks/>
          </p:cNvSpPr>
          <p:nvPr/>
        </p:nvSpPr>
        <p:spPr>
          <a:xfrm>
            <a:off x="3981390" y="4916161"/>
            <a:ext cx="1088439" cy="276999"/>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ctr"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1800" b="1" i="0" u="none" strike="noStrike" kern="1200" cap="none" spc="0" normalizeH="0" baseline="0" noProof="0" dirty="0">
                <a:ln>
                  <a:noFill/>
                </a:ln>
                <a:solidFill>
                  <a:srgbClr val="FE6900"/>
                </a:solidFill>
                <a:effectLst/>
                <a:uLnTx/>
                <a:uFillTx/>
                <a:latin typeface="IBM Plex Sans" panose="020B0503050203000203" pitchFamily="34" charset="0"/>
                <a:ea typeface="+mn-ea"/>
                <a:cs typeface="Arial" pitchFamily="34" charset="0"/>
              </a:rPr>
              <a:t>Long form</a:t>
            </a:r>
          </a:p>
        </p:txBody>
      </p:sp>
      <p:sp>
        <p:nvSpPr>
          <p:cNvPr id="54" name="Text Placeholder 2">
            <a:extLst>
              <a:ext uri="{FF2B5EF4-FFF2-40B4-BE49-F238E27FC236}">
                <a16:creationId xmlns:a16="http://schemas.microsoft.com/office/drawing/2014/main" id="{9EA9F26D-5112-8790-8DB9-6495FD502A99}"/>
              </a:ext>
            </a:extLst>
          </p:cNvPr>
          <p:cNvSpPr txBox="1">
            <a:spLocks/>
          </p:cNvSpPr>
          <p:nvPr/>
        </p:nvSpPr>
        <p:spPr>
          <a:xfrm>
            <a:off x="6254951" y="4916161"/>
            <a:ext cx="1992533" cy="276999"/>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ctr"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1800" b="1" i="0" u="none" strike="noStrike" kern="1200" cap="none" spc="0" normalizeH="0" baseline="0" noProof="0" dirty="0">
                <a:ln>
                  <a:noFill/>
                </a:ln>
                <a:solidFill>
                  <a:srgbClr val="01B2BE"/>
                </a:solidFill>
                <a:effectLst/>
                <a:uLnTx/>
                <a:uFillTx/>
                <a:latin typeface="IBM Plex Sans" panose="020B0503050203000203" pitchFamily="34" charset="0"/>
                <a:ea typeface="+mn-ea"/>
                <a:cs typeface="Arial" pitchFamily="34" charset="0"/>
              </a:rPr>
              <a:t>Live news streams</a:t>
            </a:r>
          </a:p>
        </p:txBody>
      </p:sp>
      <p:sp>
        <p:nvSpPr>
          <p:cNvPr id="55" name="Text Placeholder 2">
            <a:extLst>
              <a:ext uri="{FF2B5EF4-FFF2-40B4-BE49-F238E27FC236}">
                <a16:creationId xmlns:a16="http://schemas.microsoft.com/office/drawing/2014/main" id="{E28129FC-FCE0-E8B5-32F2-105B6C1DDB8E}"/>
              </a:ext>
            </a:extLst>
          </p:cNvPr>
          <p:cNvSpPr txBox="1">
            <a:spLocks/>
          </p:cNvSpPr>
          <p:nvPr/>
        </p:nvSpPr>
        <p:spPr>
          <a:xfrm>
            <a:off x="1183645" y="3233303"/>
            <a:ext cx="1232710" cy="677108"/>
          </a:xfrm>
          <a:prstGeom prst="rect">
            <a:avLst/>
          </a:prstGeom>
          <a:ln w="19050">
            <a:noFill/>
          </a:ln>
        </p:spPr>
        <p:txBody>
          <a:bodyPr vert="horz" wrap="none" lIns="0" tIns="0" rIns="0" bIns="0" rtlCol="0" anchor="ctr">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ctr"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4400" b="1" i="0" u="none" strike="noStrike" kern="1200" cap="none" spc="0" normalizeH="0" baseline="0" noProof="0" dirty="0">
                <a:ln>
                  <a:noFill/>
                </a:ln>
                <a:solidFill>
                  <a:srgbClr val="B2135F"/>
                </a:solidFill>
                <a:effectLst/>
                <a:uLnTx/>
                <a:uFillTx/>
                <a:latin typeface="IBM Plex Sans" panose="020B0503050203000203" pitchFamily="34" charset="0"/>
                <a:ea typeface="+mn-ea"/>
                <a:cs typeface="Arial" pitchFamily="34" charset="0"/>
              </a:rPr>
              <a:t>66%</a:t>
            </a:r>
          </a:p>
        </p:txBody>
      </p:sp>
      <p:sp>
        <p:nvSpPr>
          <p:cNvPr id="56" name="Text Placeholder 2">
            <a:extLst>
              <a:ext uri="{FF2B5EF4-FFF2-40B4-BE49-F238E27FC236}">
                <a16:creationId xmlns:a16="http://schemas.microsoft.com/office/drawing/2014/main" id="{246E01AC-A6EE-A519-B982-5E33D4A33127}"/>
              </a:ext>
            </a:extLst>
          </p:cNvPr>
          <p:cNvSpPr txBox="1">
            <a:spLocks/>
          </p:cNvSpPr>
          <p:nvPr/>
        </p:nvSpPr>
        <p:spPr>
          <a:xfrm>
            <a:off x="3909253" y="3233303"/>
            <a:ext cx="1232710" cy="677108"/>
          </a:xfrm>
          <a:prstGeom prst="rect">
            <a:avLst/>
          </a:prstGeom>
          <a:ln w="19050">
            <a:noFill/>
          </a:ln>
        </p:spPr>
        <p:txBody>
          <a:bodyPr vert="horz" wrap="none" lIns="0" tIns="0" rIns="0" bIns="0" rtlCol="0" anchor="ctr">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ctr"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4400" b="1" i="0" u="none" strike="noStrike" kern="1200" cap="none" spc="0" normalizeH="0" baseline="0" noProof="0" dirty="0">
                <a:ln>
                  <a:noFill/>
                </a:ln>
                <a:solidFill>
                  <a:srgbClr val="FE6900"/>
                </a:solidFill>
                <a:effectLst/>
                <a:uLnTx/>
                <a:uFillTx/>
                <a:latin typeface="IBM Plex Sans" panose="020B0503050203000203" pitchFamily="34" charset="0"/>
                <a:ea typeface="+mn-ea"/>
                <a:cs typeface="Arial" pitchFamily="34" charset="0"/>
              </a:rPr>
              <a:t>51%</a:t>
            </a:r>
          </a:p>
        </p:txBody>
      </p:sp>
      <p:sp>
        <p:nvSpPr>
          <p:cNvPr id="57" name="Text Placeholder 2">
            <a:extLst>
              <a:ext uri="{FF2B5EF4-FFF2-40B4-BE49-F238E27FC236}">
                <a16:creationId xmlns:a16="http://schemas.microsoft.com/office/drawing/2014/main" id="{8E22CEE5-9101-8B5B-77B7-D70AF3E93859}"/>
              </a:ext>
            </a:extLst>
          </p:cNvPr>
          <p:cNvSpPr txBox="1">
            <a:spLocks/>
          </p:cNvSpPr>
          <p:nvPr/>
        </p:nvSpPr>
        <p:spPr>
          <a:xfrm>
            <a:off x="6634860" y="3233303"/>
            <a:ext cx="1232710" cy="677108"/>
          </a:xfrm>
          <a:prstGeom prst="rect">
            <a:avLst/>
          </a:prstGeom>
          <a:ln w="19050">
            <a:noFill/>
          </a:ln>
        </p:spPr>
        <p:txBody>
          <a:bodyPr vert="horz" wrap="none" lIns="0" tIns="0" rIns="0" bIns="0" rtlCol="0" anchor="ctr">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ctr" defTabSz="984033" rtl="0" eaLnBrk="1" fontAlgn="auto" latinLnBrk="0" hangingPunct="1">
              <a:lnSpc>
                <a:spcPct val="100000"/>
              </a:lnSpc>
              <a:spcBef>
                <a:spcPts val="600"/>
              </a:spcBef>
              <a:spcAft>
                <a:spcPts val="0"/>
              </a:spcAft>
              <a:buClr>
                <a:srgbClr val="363636"/>
              </a:buClr>
              <a:buSzTx/>
              <a:buFont typeface="Arial" pitchFamily="34" charset="0"/>
              <a:buNone/>
              <a:tabLst/>
              <a:defRPr/>
            </a:pPr>
            <a:r>
              <a:rPr kumimoji="0" lang="en-GB" sz="4400" b="1" i="0" u="none" strike="noStrike" kern="1200" cap="none" spc="0" normalizeH="0" baseline="0" noProof="0" dirty="0">
                <a:ln>
                  <a:noFill/>
                </a:ln>
                <a:solidFill>
                  <a:srgbClr val="01B2BE"/>
                </a:solidFill>
                <a:effectLst/>
                <a:uLnTx/>
                <a:uFillTx/>
                <a:latin typeface="IBM Plex Sans" panose="020B0503050203000203" pitchFamily="34" charset="0"/>
                <a:ea typeface="+mn-ea"/>
                <a:cs typeface="Arial" pitchFamily="34" charset="0"/>
              </a:rPr>
              <a:t>49%</a:t>
            </a:r>
          </a:p>
        </p:txBody>
      </p:sp>
      <p:cxnSp>
        <p:nvCxnSpPr>
          <p:cNvPr id="58" name="Straight Connector 57">
            <a:extLst>
              <a:ext uri="{FF2B5EF4-FFF2-40B4-BE49-F238E27FC236}">
                <a16:creationId xmlns:a16="http://schemas.microsoft.com/office/drawing/2014/main" id="{3ED76807-F0B3-CEA6-5890-309564017BF9}"/>
              </a:ext>
            </a:extLst>
          </p:cNvPr>
          <p:cNvCxnSpPr>
            <a:cxnSpLocks/>
          </p:cNvCxnSpPr>
          <p:nvPr/>
        </p:nvCxnSpPr>
        <p:spPr>
          <a:xfrm>
            <a:off x="8954696" y="2078605"/>
            <a:ext cx="255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7091C13-CE8E-EF17-5707-607951E40CD6}"/>
              </a:ext>
            </a:extLst>
          </p:cNvPr>
          <p:cNvCxnSpPr>
            <a:cxnSpLocks/>
          </p:cNvCxnSpPr>
          <p:nvPr/>
        </p:nvCxnSpPr>
        <p:spPr>
          <a:xfrm>
            <a:off x="8954696" y="5018819"/>
            <a:ext cx="255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E65BD7B-D671-F370-4EA4-25B497CD4083}"/>
              </a:ext>
            </a:extLst>
          </p:cNvPr>
          <p:cNvSpPr txBox="1"/>
          <p:nvPr/>
        </p:nvSpPr>
        <p:spPr>
          <a:xfrm>
            <a:off x="719997" y="5478294"/>
            <a:ext cx="114720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D3C3B"/>
                </a:solidFill>
                <a:effectLst/>
                <a:uLnTx/>
                <a:uFillTx/>
                <a:latin typeface="IBM Plex Sans" panose="020B0503050203000203" pitchFamily="34" charset="77"/>
                <a:ea typeface="+mn-ea"/>
                <a:cs typeface="+mn-cs"/>
              </a:rPr>
              <a:t>Q11_video_2024. </a:t>
            </a:r>
            <a:r>
              <a:rPr kumimoji="0" lang="en-GB" sz="900" b="0" i="0" u="none" strike="noStrike" kern="1200" cap="none" spc="0" normalizeH="0" baseline="0" noProof="0" dirty="0">
                <a:ln>
                  <a:noFill/>
                </a:ln>
                <a:solidFill>
                  <a:srgbClr val="3D3C3B"/>
                </a:solidFill>
                <a:effectLst/>
                <a:uLnTx/>
                <a:uFillTx/>
                <a:latin typeface="IBM Plex Sans" panose="020B0503050203000203" pitchFamily="34" charset="77"/>
                <a:ea typeface="+mn-ea"/>
                <a:cs typeface="+mn-cs"/>
              </a:rPr>
              <a:t>Thinking about when you have used online videos about news-related issues – </a:t>
            </a:r>
            <a:r>
              <a:rPr kumimoji="0" lang="en-GB" sz="900" b="0" i="0" u="none" strike="noStrike" kern="1200" cap="none" spc="0" normalizeH="0" baseline="0" noProof="0" dirty="0" err="1">
                <a:ln>
                  <a:noFill/>
                </a:ln>
                <a:solidFill>
                  <a:srgbClr val="3D3C3B"/>
                </a:solidFill>
                <a:effectLst/>
                <a:uLnTx/>
                <a:uFillTx/>
                <a:latin typeface="IBM Plex Sans" panose="020B0503050203000203" pitchFamily="34" charset="77"/>
                <a:ea typeface="+mn-ea"/>
                <a:cs typeface="+mn-cs"/>
              </a:rPr>
              <a:t>e.g</a:t>
            </a:r>
            <a:r>
              <a:rPr kumimoji="0" lang="en-GB" sz="900" b="0" i="0" u="none" strike="noStrike" kern="1200" cap="none" spc="0" normalizeH="0" baseline="0" noProof="0" dirty="0">
                <a:ln>
                  <a:noFill/>
                </a:ln>
                <a:solidFill>
                  <a:srgbClr val="3D3C3B"/>
                </a:solidFill>
                <a:effectLst/>
                <a:uLnTx/>
                <a:uFillTx/>
                <a:latin typeface="IBM Plex Sans" panose="020B0503050203000203" pitchFamily="34" charset="77"/>
                <a:ea typeface="+mn-ea"/>
                <a:cs typeface="+mn-cs"/>
              </a:rPr>
              <a:t> . via  a computer, smartphone, or tablet – how often, if at all, do you watch the following? – Short online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D3C3B"/>
                </a:solidFill>
                <a:effectLst/>
                <a:uLnTx/>
                <a:uFillTx/>
                <a:latin typeface="IBM Plex Sans" panose="020B0503050203000203" pitchFamily="34" charset="77"/>
                <a:ea typeface="+mn-ea"/>
                <a:cs typeface="+mn-cs"/>
              </a:rPr>
              <a:t>news video(s) (a few minutes or less). </a:t>
            </a:r>
            <a:r>
              <a:rPr kumimoji="0" lang="en-GB" sz="900" b="0" i="1" u="none" strike="noStrike" kern="1200" cap="none" spc="0" normalizeH="0" baseline="0" noProof="0" dirty="0">
                <a:ln>
                  <a:noFill/>
                </a:ln>
                <a:solidFill>
                  <a:srgbClr val="3D3C3B"/>
                </a:solidFill>
                <a:effectLst/>
                <a:uLnTx/>
                <a:uFillTx/>
                <a:latin typeface="IBM Plex Sans" panose="020B0503050203000203" pitchFamily="34" charset="77"/>
                <a:ea typeface="+mn-ea"/>
                <a:cs typeface="+mn-cs"/>
              </a:rPr>
              <a:t>Base: Total sample = 94,943.</a:t>
            </a:r>
          </a:p>
        </p:txBody>
      </p:sp>
      <p:sp>
        <p:nvSpPr>
          <p:cNvPr id="3" name="TextBox 2">
            <a:extLst>
              <a:ext uri="{FF2B5EF4-FFF2-40B4-BE49-F238E27FC236}">
                <a16:creationId xmlns:a16="http://schemas.microsoft.com/office/drawing/2014/main" id="{490DBC19-0770-0714-9345-8448A9B9E568}"/>
              </a:ext>
            </a:extLst>
          </p:cNvPr>
          <p:cNvSpPr txBox="1"/>
          <p:nvPr/>
        </p:nvSpPr>
        <p:spPr>
          <a:xfrm>
            <a:off x="10503668" y="3265413"/>
            <a:ext cx="14638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E6900"/>
                </a:solidFill>
                <a:effectLst/>
                <a:uLnTx/>
                <a:uFillTx/>
                <a:latin typeface="IBM Plex Sans" panose="020B0503050203000203" pitchFamily="34" charset="0"/>
                <a:ea typeface="+mn-ea"/>
                <a:cs typeface="+mn-cs"/>
              </a:rPr>
              <a:t>+ under 35s</a:t>
            </a:r>
          </a:p>
        </p:txBody>
      </p:sp>
    </p:spTree>
    <p:extLst>
      <p:ext uri="{BB962C8B-B14F-4D97-AF65-F5344CB8AC3E}">
        <p14:creationId xmlns:p14="http://schemas.microsoft.com/office/powerpoint/2010/main" val="13641747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43" name="Content Placeholder 42">
            <a:extLst>
              <a:ext uri="{FF2B5EF4-FFF2-40B4-BE49-F238E27FC236}">
                <a16:creationId xmlns:a16="http://schemas.microsoft.com/office/drawing/2014/main" id="{653B7F65-1181-295C-2660-145A0735E8D4}"/>
              </a:ext>
            </a:extLst>
          </p:cNvPr>
          <p:cNvSpPr>
            <a:spLocks noGrp="1"/>
          </p:cNvSpPr>
          <p:nvPr>
            <p:ph idx="1"/>
          </p:nvPr>
        </p:nvSpPr>
        <p:spPr>
          <a:xfrm>
            <a:off x="719999" y="923053"/>
            <a:ext cx="10515600" cy="287130"/>
          </a:xfrm>
        </p:spPr>
        <p:txBody>
          <a:bodyPr/>
          <a:lstStyle/>
          <a:p>
            <a:r>
              <a:rPr lang="en-US" dirty="0"/>
              <a:t>Darker </a:t>
            </a:r>
            <a:r>
              <a:rPr lang="en-US" dirty="0" err="1"/>
              <a:t>colours</a:t>
            </a:r>
            <a:r>
              <a:rPr lang="en-US" dirty="0"/>
              <a:t> represent higher levels of audience usage of TikTok for news.</a:t>
            </a:r>
            <a:br>
              <a:rPr lang="en-US" dirty="0"/>
            </a:br>
            <a:r>
              <a:rPr lang="en-US" dirty="0"/>
              <a:t>Grey indicates countries not covered or TikTok not operating.</a:t>
            </a:r>
          </a:p>
        </p:txBody>
      </p:sp>
      <p:sp>
        <p:nvSpPr>
          <p:cNvPr id="11" name="Title 10">
            <a:extLst>
              <a:ext uri="{FF2B5EF4-FFF2-40B4-BE49-F238E27FC236}">
                <a16:creationId xmlns:a16="http://schemas.microsoft.com/office/drawing/2014/main" id="{2CB157D3-1BB1-9605-CCE1-FFE491CEE9BF}"/>
              </a:ext>
            </a:extLst>
          </p:cNvPr>
          <p:cNvSpPr>
            <a:spLocks noGrp="1"/>
          </p:cNvSpPr>
          <p:nvPr>
            <p:ph type="title"/>
          </p:nvPr>
        </p:nvSpPr>
        <p:spPr>
          <a:xfrm>
            <a:off x="719998" y="504000"/>
            <a:ext cx="11472001" cy="387798"/>
          </a:xfrm>
        </p:spPr>
        <p:txBody>
          <a:bodyPr>
            <a:noAutofit/>
          </a:bodyPr>
          <a:lstStyle/>
          <a:p>
            <a:r>
              <a:rPr lang="en-GB" dirty="0"/>
              <a:t>TikTok used for news more in global south</a:t>
            </a:r>
          </a:p>
        </p:txBody>
      </p:sp>
      <p:pic>
        <p:nvPicPr>
          <p:cNvPr id="36" name="Picture 35">
            <a:extLst>
              <a:ext uri="{FF2B5EF4-FFF2-40B4-BE49-F238E27FC236}">
                <a16:creationId xmlns:a16="http://schemas.microsoft.com/office/drawing/2014/main" id="{CCCD2D00-E698-9ED3-C731-6282BE7CDAB9}"/>
              </a:ext>
            </a:extLst>
          </p:cNvPr>
          <p:cNvPicPr>
            <a:picLocks noChangeAspect="1"/>
          </p:cNvPicPr>
          <p:nvPr/>
        </p:nvPicPr>
        <p:blipFill>
          <a:blip r:embed="rId3"/>
          <a:stretch>
            <a:fillRect/>
          </a:stretch>
        </p:blipFill>
        <p:spPr>
          <a:xfrm>
            <a:off x="9754667" y="485556"/>
            <a:ext cx="736404" cy="736404"/>
          </a:xfrm>
          <a:prstGeom prst="rect">
            <a:avLst/>
          </a:prstGeom>
        </p:spPr>
      </p:pic>
      <p:grpSp>
        <p:nvGrpSpPr>
          <p:cNvPr id="3" name="Group 2">
            <a:extLst>
              <a:ext uri="{FF2B5EF4-FFF2-40B4-BE49-F238E27FC236}">
                <a16:creationId xmlns:a16="http://schemas.microsoft.com/office/drawing/2014/main" id="{E5E6EAD2-7BD9-C621-5432-37C10C223C95}"/>
              </a:ext>
            </a:extLst>
          </p:cNvPr>
          <p:cNvGrpSpPr/>
          <p:nvPr/>
        </p:nvGrpSpPr>
        <p:grpSpPr>
          <a:xfrm>
            <a:off x="2776064" y="1649449"/>
            <a:ext cx="7990014" cy="4351998"/>
            <a:chOff x="1967989" y="1649449"/>
            <a:chExt cx="7990014" cy="4351998"/>
          </a:xfrm>
          <a:solidFill>
            <a:schemeClr val="bg1">
              <a:lumMod val="85000"/>
            </a:schemeClr>
          </a:solidFill>
        </p:grpSpPr>
        <p:sp>
          <p:nvSpPr>
            <p:cNvPr id="201" name="Freeform 200">
              <a:extLst>
                <a:ext uri="{FF2B5EF4-FFF2-40B4-BE49-F238E27FC236}">
                  <a16:creationId xmlns:a16="http://schemas.microsoft.com/office/drawing/2014/main" id="{2AE4051C-8193-1E11-6B38-B2A43DF412F3}"/>
                </a:ext>
              </a:extLst>
            </p:cNvPr>
            <p:cNvSpPr>
              <a:spLocks/>
            </p:cNvSpPr>
            <p:nvPr userDrawn="1"/>
          </p:nvSpPr>
          <p:spPr bwMode="auto">
            <a:xfrm>
              <a:off x="6413326" y="4803066"/>
              <a:ext cx="165250" cy="187956"/>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2" name="Freeform 201">
              <a:extLst>
                <a:ext uri="{FF2B5EF4-FFF2-40B4-BE49-F238E27FC236}">
                  <a16:creationId xmlns:a16="http://schemas.microsoft.com/office/drawing/2014/main" id="{98B06919-BF5A-3B62-B5DF-64EBE4E402D4}"/>
                </a:ext>
              </a:extLst>
            </p:cNvPr>
            <p:cNvSpPr>
              <a:spLocks/>
            </p:cNvSpPr>
            <p:nvPr userDrawn="1"/>
          </p:nvSpPr>
          <p:spPr bwMode="auto">
            <a:xfrm>
              <a:off x="6413326" y="4803066"/>
              <a:ext cx="165250" cy="187956"/>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3" name="Freeform 202">
              <a:extLst>
                <a:ext uri="{FF2B5EF4-FFF2-40B4-BE49-F238E27FC236}">
                  <a16:creationId xmlns:a16="http://schemas.microsoft.com/office/drawing/2014/main" id="{233BDA45-C3AB-C27F-042E-C07EFC9DF61C}"/>
                </a:ext>
              </a:extLst>
            </p:cNvPr>
            <p:cNvSpPr>
              <a:spLocks/>
            </p:cNvSpPr>
            <p:nvPr userDrawn="1"/>
          </p:nvSpPr>
          <p:spPr bwMode="auto">
            <a:xfrm>
              <a:off x="6346470" y="4612588"/>
              <a:ext cx="247244" cy="259858"/>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4" name="Freeform 203">
              <a:extLst>
                <a:ext uri="{FF2B5EF4-FFF2-40B4-BE49-F238E27FC236}">
                  <a16:creationId xmlns:a16="http://schemas.microsoft.com/office/drawing/2014/main" id="{1F6AED7C-8716-82F8-CB35-DA648D60B43E}"/>
                </a:ext>
              </a:extLst>
            </p:cNvPr>
            <p:cNvSpPr>
              <a:spLocks/>
            </p:cNvSpPr>
            <p:nvPr userDrawn="1"/>
          </p:nvSpPr>
          <p:spPr bwMode="auto">
            <a:xfrm>
              <a:off x="6346470" y="4612588"/>
              <a:ext cx="247244" cy="259858"/>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5" name="Freeform 204">
              <a:extLst>
                <a:ext uri="{FF2B5EF4-FFF2-40B4-BE49-F238E27FC236}">
                  <a16:creationId xmlns:a16="http://schemas.microsoft.com/office/drawing/2014/main" id="{FB63FA33-0BC7-3166-A47C-C44FC6EDCA46}"/>
                </a:ext>
              </a:extLst>
            </p:cNvPr>
            <p:cNvSpPr>
              <a:spLocks/>
            </p:cNvSpPr>
            <p:nvPr userDrawn="1"/>
          </p:nvSpPr>
          <p:spPr bwMode="auto">
            <a:xfrm>
              <a:off x="6133285" y="4239199"/>
              <a:ext cx="421323" cy="499533"/>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6" name="Freeform 205">
              <a:extLst>
                <a:ext uri="{FF2B5EF4-FFF2-40B4-BE49-F238E27FC236}">
                  <a16:creationId xmlns:a16="http://schemas.microsoft.com/office/drawing/2014/main" id="{B46DC837-73F2-E63F-97E6-D71A4D954D6F}"/>
                </a:ext>
              </a:extLst>
            </p:cNvPr>
            <p:cNvSpPr>
              <a:spLocks/>
            </p:cNvSpPr>
            <p:nvPr userDrawn="1"/>
          </p:nvSpPr>
          <p:spPr bwMode="auto">
            <a:xfrm>
              <a:off x="6133285" y="4239199"/>
              <a:ext cx="421323" cy="499533"/>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9" name="Freeform 208">
              <a:extLst>
                <a:ext uri="{FF2B5EF4-FFF2-40B4-BE49-F238E27FC236}">
                  <a16:creationId xmlns:a16="http://schemas.microsoft.com/office/drawing/2014/main" id="{E4FD8391-0D4C-D643-2309-E132BBE1833C}"/>
                </a:ext>
              </a:extLst>
            </p:cNvPr>
            <p:cNvSpPr>
              <a:spLocks noEditPoints="1"/>
            </p:cNvSpPr>
            <p:nvPr userDrawn="1"/>
          </p:nvSpPr>
          <p:spPr bwMode="auto">
            <a:xfrm>
              <a:off x="6786715" y="3884733"/>
              <a:ext cx="257335" cy="185433"/>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0" name="Freeform 209">
              <a:extLst>
                <a:ext uri="{FF2B5EF4-FFF2-40B4-BE49-F238E27FC236}">
                  <a16:creationId xmlns:a16="http://schemas.microsoft.com/office/drawing/2014/main" id="{C4F323E3-0A01-6CC0-7866-0BBC13B489B4}"/>
                </a:ext>
              </a:extLst>
            </p:cNvPr>
            <p:cNvSpPr>
              <a:spLocks noEditPoints="1"/>
            </p:cNvSpPr>
            <p:nvPr userDrawn="1"/>
          </p:nvSpPr>
          <p:spPr bwMode="auto">
            <a:xfrm>
              <a:off x="6786715" y="3884733"/>
              <a:ext cx="257335" cy="185433"/>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1" name="Freeform 210">
              <a:extLst>
                <a:ext uri="{FF2B5EF4-FFF2-40B4-BE49-F238E27FC236}">
                  <a16:creationId xmlns:a16="http://schemas.microsoft.com/office/drawing/2014/main" id="{B5C3D439-6E79-ECC6-2D4C-75BA17DFAE9F}"/>
                </a:ext>
              </a:extLst>
            </p:cNvPr>
            <p:cNvSpPr>
              <a:spLocks/>
            </p:cNvSpPr>
            <p:nvPr userDrawn="1"/>
          </p:nvSpPr>
          <p:spPr bwMode="auto">
            <a:xfrm>
              <a:off x="5510131" y="3645058"/>
              <a:ext cx="195524" cy="180387"/>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2" name="Freeform 211">
              <a:extLst>
                <a:ext uri="{FF2B5EF4-FFF2-40B4-BE49-F238E27FC236}">
                  <a16:creationId xmlns:a16="http://schemas.microsoft.com/office/drawing/2014/main" id="{FC785ECE-7D3A-619C-36F2-D498D4624321}"/>
                </a:ext>
              </a:extLst>
            </p:cNvPr>
            <p:cNvSpPr>
              <a:spLocks/>
            </p:cNvSpPr>
            <p:nvPr userDrawn="1"/>
          </p:nvSpPr>
          <p:spPr bwMode="auto">
            <a:xfrm>
              <a:off x="5510131" y="3645058"/>
              <a:ext cx="195524" cy="180387"/>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3" name="Freeform 212">
              <a:extLst>
                <a:ext uri="{FF2B5EF4-FFF2-40B4-BE49-F238E27FC236}">
                  <a16:creationId xmlns:a16="http://schemas.microsoft.com/office/drawing/2014/main" id="{42E74570-1C6A-8691-6233-F7D5E7A4CCE7}"/>
                </a:ext>
              </a:extLst>
            </p:cNvPr>
            <p:cNvSpPr>
              <a:spLocks noEditPoints="1"/>
            </p:cNvSpPr>
            <p:nvPr userDrawn="1"/>
          </p:nvSpPr>
          <p:spPr bwMode="auto">
            <a:xfrm>
              <a:off x="8060776" y="3778771"/>
              <a:ext cx="156419" cy="39609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4" name="Freeform 213">
              <a:extLst>
                <a:ext uri="{FF2B5EF4-FFF2-40B4-BE49-F238E27FC236}">
                  <a16:creationId xmlns:a16="http://schemas.microsoft.com/office/drawing/2014/main" id="{FE83C794-12BC-B05E-7EE1-9FD5FFB8EB17}"/>
                </a:ext>
              </a:extLst>
            </p:cNvPr>
            <p:cNvSpPr>
              <a:spLocks noEditPoints="1"/>
            </p:cNvSpPr>
            <p:nvPr userDrawn="1"/>
          </p:nvSpPr>
          <p:spPr bwMode="auto">
            <a:xfrm>
              <a:off x="8060776" y="3778771"/>
              <a:ext cx="156419" cy="39609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5" name="Freeform 214">
              <a:extLst>
                <a:ext uri="{FF2B5EF4-FFF2-40B4-BE49-F238E27FC236}">
                  <a16:creationId xmlns:a16="http://schemas.microsoft.com/office/drawing/2014/main" id="{B535AC85-41A9-68A7-FDD8-F1D62F529DF3}"/>
                </a:ext>
              </a:extLst>
            </p:cNvPr>
            <p:cNvSpPr>
              <a:spLocks noEditPoints="1"/>
            </p:cNvSpPr>
            <p:nvPr userDrawn="1"/>
          </p:nvSpPr>
          <p:spPr bwMode="auto">
            <a:xfrm>
              <a:off x="4297880" y="4070166"/>
              <a:ext cx="295178" cy="312839"/>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6" name="Freeform 215">
              <a:extLst>
                <a:ext uri="{FF2B5EF4-FFF2-40B4-BE49-F238E27FC236}">
                  <a16:creationId xmlns:a16="http://schemas.microsoft.com/office/drawing/2014/main" id="{4944EDBC-366D-1739-D06A-8BBE3F2E607D}"/>
                </a:ext>
              </a:extLst>
            </p:cNvPr>
            <p:cNvSpPr>
              <a:spLocks noEditPoints="1"/>
            </p:cNvSpPr>
            <p:nvPr userDrawn="1"/>
          </p:nvSpPr>
          <p:spPr bwMode="auto">
            <a:xfrm>
              <a:off x="4297880" y="4070166"/>
              <a:ext cx="295178" cy="312839"/>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7" name="Freeform 216">
              <a:extLst>
                <a:ext uri="{FF2B5EF4-FFF2-40B4-BE49-F238E27FC236}">
                  <a16:creationId xmlns:a16="http://schemas.microsoft.com/office/drawing/2014/main" id="{AF89D4ED-B781-B3C1-01E1-66ACA89C5EE8}"/>
                </a:ext>
              </a:extLst>
            </p:cNvPr>
            <p:cNvSpPr>
              <a:spLocks noEditPoints="1"/>
            </p:cNvSpPr>
            <p:nvPr userDrawn="1"/>
          </p:nvSpPr>
          <p:spPr bwMode="auto">
            <a:xfrm>
              <a:off x="9450890" y="4825772"/>
              <a:ext cx="22706" cy="51719"/>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8" name="Freeform 217">
              <a:extLst>
                <a:ext uri="{FF2B5EF4-FFF2-40B4-BE49-F238E27FC236}">
                  <a16:creationId xmlns:a16="http://schemas.microsoft.com/office/drawing/2014/main" id="{029600C1-7189-C2E7-C3C6-4BD77B0CBF11}"/>
                </a:ext>
              </a:extLst>
            </p:cNvPr>
            <p:cNvSpPr>
              <a:spLocks noEditPoints="1"/>
            </p:cNvSpPr>
            <p:nvPr userDrawn="1"/>
          </p:nvSpPr>
          <p:spPr bwMode="auto">
            <a:xfrm>
              <a:off x="9450890" y="4825772"/>
              <a:ext cx="22706" cy="51719"/>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9" name="Freeform 218">
              <a:extLst>
                <a:ext uri="{FF2B5EF4-FFF2-40B4-BE49-F238E27FC236}">
                  <a16:creationId xmlns:a16="http://schemas.microsoft.com/office/drawing/2014/main" id="{740CBA4E-4015-AAC8-4CE8-EC83430426CC}"/>
                </a:ext>
              </a:extLst>
            </p:cNvPr>
            <p:cNvSpPr>
              <a:spLocks/>
            </p:cNvSpPr>
            <p:nvPr userDrawn="1"/>
          </p:nvSpPr>
          <p:spPr bwMode="auto">
            <a:xfrm>
              <a:off x="7074324" y="3125342"/>
              <a:ext cx="355728" cy="252289"/>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0" name="Freeform 219">
              <a:extLst>
                <a:ext uri="{FF2B5EF4-FFF2-40B4-BE49-F238E27FC236}">
                  <a16:creationId xmlns:a16="http://schemas.microsoft.com/office/drawing/2014/main" id="{B0ED10DF-49A0-BADA-A001-51194461A969}"/>
                </a:ext>
              </a:extLst>
            </p:cNvPr>
            <p:cNvSpPr>
              <a:spLocks/>
            </p:cNvSpPr>
            <p:nvPr userDrawn="1"/>
          </p:nvSpPr>
          <p:spPr bwMode="auto">
            <a:xfrm>
              <a:off x="7074324" y="3125342"/>
              <a:ext cx="355728" cy="252289"/>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1" name="Freeform 220">
              <a:extLst>
                <a:ext uri="{FF2B5EF4-FFF2-40B4-BE49-F238E27FC236}">
                  <a16:creationId xmlns:a16="http://schemas.microsoft.com/office/drawing/2014/main" id="{D5800B49-7E86-B36E-642E-0B116C021C9B}"/>
                </a:ext>
              </a:extLst>
            </p:cNvPr>
            <p:cNvSpPr>
              <a:spLocks noEditPoints="1"/>
            </p:cNvSpPr>
            <p:nvPr userDrawn="1"/>
          </p:nvSpPr>
          <p:spPr bwMode="auto">
            <a:xfrm>
              <a:off x="3211775" y="2996674"/>
              <a:ext cx="1234956" cy="712717"/>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3" name="Freeform 222">
              <a:extLst>
                <a:ext uri="{FF2B5EF4-FFF2-40B4-BE49-F238E27FC236}">
                  <a16:creationId xmlns:a16="http://schemas.microsoft.com/office/drawing/2014/main" id="{ED8B2502-C848-4E8A-8B5E-497778D97920}"/>
                </a:ext>
              </a:extLst>
            </p:cNvPr>
            <p:cNvSpPr>
              <a:spLocks/>
            </p:cNvSpPr>
            <p:nvPr userDrawn="1"/>
          </p:nvSpPr>
          <p:spPr bwMode="auto">
            <a:xfrm>
              <a:off x="4624595" y="5211775"/>
              <a:ext cx="116053" cy="131190"/>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4" name="Freeform 223">
              <a:extLst>
                <a:ext uri="{FF2B5EF4-FFF2-40B4-BE49-F238E27FC236}">
                  <a16:creationId xmlns:a16="http://schemas.microsoft.com/office/drawing/2014/main" id="{E7778536-C8DB-4BC3-A2E8-BF9B7E19420D}"/>
                </a:ext>
              </a:extLst>
            </p:cNvPr>
            <p:cNvSpPr>
              <a:spLocks/>
            </p:cNvSpPr>
            <p:nvPr userDrawn="1"/>
          </p:nvSpPr>
          <p:spPr bwMode="auto">
            <a:xfrm>
              <a:off x="4624595" y="5211775"/>
              <a:ext cx="116053" cy="131190"/>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5" name="Freeform 224">
              <a:extLst>
                <a:ext uri="{FF2B5EF4-FFF2-40B4-BE49-F238E27FC236}">
                  <a16:creationId xmlns:a16="http://schemas.microsoft.com/office/drawing/2014/main" id="{556D67D9-5D80-98D2-DF8E-30584742E892}"/>
                </a:ext>
              </a:extLst>
            </p:cNvPr>
            <p:cNvSpPr>
              <a:spLocks noEditPoints="1"/>
            </p:cNvSpPr>
            <p:nvPr userDrawn="1"/>
          </p:nvSpPr>
          <p:spPr bwMode="auto">
            <a:xfrm>
              <a:off x="5708178" y="2605626"/>
              <a:ext cx="215707" cy="373388"/>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7" name="Freeform 226">
              <a:extLst>
                <a:ext uri="{FF2B5EF4-FFF2-40B4-BE49-F238E27FC236}">
                  <a16:creationId xmlns:a16="http://schemas.microsoft.com/office/drawing/2014/main" id="{561B0FDB-0E4D-DFCF-42EE-45BF5A2F9640}"/>
                </a:ext>
              </a:extLst>
            </p:cNvPr>
            <p:cNvSpPr>
              <a:spLocks/>
            </p:cNvSpPr>
            <p:nvPr userDrawn="1"/>
          </p:nvSpPr>
          <p:spPr bwMode="auto">
            <a:xfrm>
              <a:off x="6964579" y="3696777"/>
              <a:ext cx="113530" cy="79471"/>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8" name="Freeform 227">
              <a:extLst>
                <a:ext uri="{FF2B5EF4-FFF2-40B4-BE49-F238E27FC236}">
                  <a16:creationId xmlns:a16="http://schemas.microsoft.com/office/drawing/2014/main" id="{63EAE0CD-BA19-FBCB-F640-8853D0ACD742}"/>
                </a:ext>
              </a:extLst>
            </p:cNvPr>
            <p:cNvSpPr>
              <a:spLocks/>
            </p:cNvSpPr>
            <p:nvPr userDrawn="1"/>
          </p:nvSpPr>
          <p:spPr bwMode="auto">
            <a:xfrm>
              <a:off x="6964579" y="3696777"/>
              <a:ext cx="113530" cy="79471"/>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9" name="Freeform 228">
              <a:extLst>
                <a:ext uri="{FF2B5EF4-FFF2-40B4-BE49-F238E27FC236}">
                  <a16:creationId xmlns:a16="http://schemas.microsoft.com/office/drawing/2014/main" id="{B2FFF76F-AEAD-D77B-4EF0-8C174B1792AB}"/>
                </a:ext>
              </a:extLst>
            </p:cNvPr>
            <p:cNvSpPr>
              <a:spLocks noEditPoints="1"/>
            </p:cNvSpPr>
            <p:nvPr userDrawn="1"/>
          </p:nvSpPr>
          <p:spPr bwMode="auto">
            <a:xfrm>
              <a:off x="6376744" y="2899543"/>
              <a:ext cx="368342" cy="264904"/>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0" name="Freeform 229">
              <a:extLst>
                <a:ext uri="{FF2B5EF4-FFF2-40B4-BE49-F238E27FC236}">
                  <a16:creationId xmlns:a16="http://schemas.microsoft.com/office/drawing/2014/main" id="{60CA841C-8EBC-13B5-905A-7F28B34579D6}"/>
                </a:ext>
              </a:extLst>
            </p:cNvPr>
            <p:cNvSpPr>
              <a:spLocks noEditPoints="1"/>
            </p:cNvSpPr>
            <p:nvPr userDrawn="1"/>
          </p:nvSpPr>
          <p:spPr bwMode="auto">
            <a:xfrm>
              <a:off x="6376744" y="2899543"/>
              <a:ext cx="368342" cy="264904"/>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1" name="Freeform 230">
              <a:extLst>
                <a:ext uri="{FF2B5EF4-FFF2-40B4-BE49-F238E27FC236}">
                  <a16:creationId xmlns:a16="http://schemas.microsoft.com/office/drawing/2014/main" id="{BE77B8D3-81BB-E09B-00DB-5354D255CD16}"/>
                </a:ext>
              </a:extLst>
            </p:cNvPr>
            <p:cNvSpPr>
              <a:spLocks noEditPoints="1"/>
            </p:cNvSpPr>
            <p:nvPr userDrawn="1"/>
          </p:nvSpPr>
          <p:spPr bwMode="auto">
            <a:xfrm>
              <a:off x="6490275" y="4275781"/>
              <a:ext cx="128668" cy="174080"/>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2" name="Freeform 231">
              <a:extLst>
                <a:ext uri="{FF2B5EF4-FFF2-40B4-BE49-F238E27FC236}">
                  <a16:creationId xmlns:a16="http://schemas.microsoft.com/office/drawing/2014/main" id="{32489049-E9B6-C1AE-B908-3E263733FDC0}"/>
                </a:ext>
              </a:extLst>
            </p:cNvPr>
            <p:cNvSpPr>
              <a:spLocks noEditPoints="1"/>
            </p:cNvSpPr>
            <p:nvPr userDrawn="1"/>
          </p:nvSpPr>
          <p:spPr bwMode="auto">
            <a:xfrm>
              <a:off x="6490275" y="4275781"/>
              <a:ext cx="128668" cy="174080"/>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3" name="Freeform 232">
              <a:extLst>
                <a:ext uri="{FF2B5EF4-FFF2-40B4-BE49-F238E27FC236}">
                  <a16:creationId xmlns:a16="http://schemas.microsoft.com/office/drawing/2014/main" id="{998DD6B7-EB8E-2E83-8BBF-B3A09D73B952}"/>
                </a:ext>
              </a:extLst>
            </p:cNvPr>
            <p:cNvSpPr>
              <a:spLocks noEditPoints="1"/>
            </p:cNvSpPr>
            <p:nvPr userDrawn="1"/>
          </p:nvSpPr>
          <p:spPr bwMode="auto">
            <a:xfrm>
              <a:off x="6994853" y="3206075"/>
              <a:ext cx="304009" cy="218230"/>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4" name="Freeform 233">
              <a:extLst>
                <a:ext uri="{FF2B5EF4-FFF2-40B4-BE49-F238E27FC236}">
                  <a16:creationId xmlns:a16="http://schemas.microsoft.com/office/drawing/2014/main" id="{710A1158-CC3B-B0A6-4DAC-FB7884A29F08}"/>
                </a:ext>
              </a:extLst>
            </p:cNvPr>
            <p:cNvSpPr>
              <a:spLocks noEditPoints="1"/>
            </p:cNvSpPr>
            <p:nvPr userDrawn="1"/>
          </p:nvSpPr>
          <p:spPr bwMode="auto">
            <a:xfrm>
              <a:off x="6994853" y="3206075"/>
              <a:ext cx="304009" cy="218230"/>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5" name="Freeform 234">
              <a:extLst>
                <a:ext uri="{FF2B5EF4-FFF2-40B4-BE49-F238E27FC236}">
                  <a16:creationId xmlns:a16="http://schemas.microsoft.com/office/drawing/2014/main" id="{59609D67-C1D3-C6D8-A0CC-3DA1154BA12F}"/>
                </a:ext>
              </a:extLst>
            </p:cNvPr>
            <p:cNvSpPr>
              <a:spLocks noEditPoints="1"/>
            </p:cNvSpPr>
            <p:nvPr userDrawn="1"/>
          </p:nvSpPr>
          <p:spPr bwMode="auto">
            <a:xfrm>
              <a:off x="6438555" y="3228781"/>
              <a:ext cx="404924" cy="190478"/>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7" name="Freeform 236">
              <a:extLst>
                <a:ext uri="{FF2B5EF4-FFF2-40B4-BE49-F238E27FC236}">
                  <a16:creationId xmlns:a16="http://schemas.microsoft.com/office/drawing/2014/main" id="{5DA62F8C-A6A3-DC90-F0F9-9C13B37319AE}"/>
                </a:ext>
              </a:extLst>
            </p:cNvPr>
            <p:cNvSpPr>
              <a:spLocks/>
            </p:cNvSpPr>
            <p:nvPr userDrawn="1"/>
          </p:nvSpPr>
          <p:spPr bwMode="auto">
            <a:xfrm>
              <a:off x="6032370" y="3372585"/>
              <a:ext cx="95870" cy="190478"/>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8" name="Freeform 237">
              <a:extLst>
                <a:ext uri="{FF2B5EF4-FFF2-40B4-BE49-F238E27FC236}">
                  <a16:creationId xmlns:a16="http://schemas.microsoft.com/office/drawing/2014/main" id="{71500571-6DCE-4656-8490-076051BA1958}"/>
                </a:ext>
              </a:extLst>
            </p:cNvPr>
            <p:cNvSpPr>
              <a:spLocks/>
            </p:cNvSpPr>
            <p:nvPr userDrawn="1"/>
          </p:nvSpPr>
          <p:spPr bwMode="auto">
            <a:xfrm>
              <a:off x="6032370" y="3372585"/>
              <a:ext cx="95870" cy="190478"/>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9" name="Freeform 238">
              <a:extLst>
                <a:ext uri="{FF2B5EF4-FFF2-40B4-BE49-F238E27FC236}">
                  <a16:creationId xmlns:a16="http://schemas.microsoft.com/office/drawing/2014/main" id="{E0BEB653-2371-2A80-B722-30A6E5213526}"/>
                </a:ext>
              </a:extLst>
            </p:cNvPr>
            <p:cNvSpPr>
              <a:spLocks/>
            </p:cNvSpPr>
            <p:nvPr userDrawn="1"/>
          </p:nvSpPr>
          <p:spPr bwMode="auto">
            <a:xfrm>
              <a:off x="4565307" y="4100440"/>
              <a:ext cx="12614" cy="17660"/>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0" name="Freeform 239">
              <a:extLst>
                <a:ext uri="{FF2B5EF4-FFF2-40B4-BE49-F238E27FC236}">
                  <a16:creationId xmlns:a16="http://schemas.microsoft.com/office/drawing/2014/main" id="{84A8E9BB-97A8-B387-9642-019C5AB99F34}"/>
                </a:ext>
              </a:extLst>
            </p:cNvPr>
            <p:cNvSpPr>
              <a:spLocks/>
            </p:cNvSpPr>
            <p:nvPr userDrawn="1"/>
          </p:nvSpPr>
          <p:spPr bwMode="auto">
            <a:xfrm>
              <a:off x="4565307" y="4100440"/>
              <a:ext cx="12614" cy="17660"/>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1" name="Freeform 240">
              <a:extLst>
                <a:ext uri="{FF2B5EF4-FFF2-40B4-BE49-F238E27FC236}">
                  <a16:creationId xmlns:a16="http://schemas.microsoft.com/office/drawing/2014/main" id="{0FC39EE9-A54D-9B56-3104-F00E7E892D96}"/>
                </a:ext>
              </a:extLst>
            </p:cNvPr>
            <p:cNvSpPr>
              <a:spLocks/>
            </p:cNvSpPr>
            <p:nvPr userDrawn="1"/>
          </p:nvSpPr>
          <p:spPr bwMode="auto">
            <a:xfrm>
              <a:off x="5868381" y="4077734"/>
              <a:ext cx="47935" cy="163988"/>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2" name="Freeform 241">
              <a:extLst>
                <a:ext uri="{FF2B5EF4-FFF2-40B4-BE49-F238E27FC236}">
                  <a16:creationId xmlns:a16="http://schemas.microsoft.com/office/drawing/2014/main" id="{3537DDEC-3D53-C893-5765-0633173FAFD6}"/>
                </a:ext>
              </a:extLst>
            </p:cNvPr>
            <p:cNvSpPr>
              <a:spLocks/>
            </p:cNvSpPr>
            <p:nvPr userDrawn="1"/>
          </p:nvSpPr>
          <p:spPr bwMode="auto">
            <a:xfrm>
              <a:off x="5868381" y="4077734"/>
              <a:ext cx="47935" cy="163988"/>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3" name="Freeform 242">
              <a:extLst>
                <a:ext uri="{FF2B5EF4-FFF2-40B4-BE49-F238E27FC236}">
                  <a16:creationId xmlns:a16="http://schemas.microsoft.com/office/drawing/2014/main" id="{A9736000-1C21-6EAF-1279-50FCD9819F96}"/>
                </a:ext>
              </a:extLst>
            </p:cNvPr>
            <p:cNvSpPr>
              <a:spLocks noEditPoints="1"/>
            </p:cNvSpPr>
            <p:nvPr userDrawn="1"/>
          </p:nvSpPr>
          <p:spPr bwMode="auto">
            <a:xfrm>
              <a:off x="7966167" y="3858243"/>
              <a:ext cx="156419" cy="393571"/>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5" name="Freeform 244">
              <a:extLst>
                <a:ext uri="{FF2B5EF4-FFF2-40B4-BE49-F238E27FC236}">
                  <a16:creationId xmlns:a16="http://schemas.microsoft.com/office/drawing/2014/main" id="{0A40CE08-42A7-1A8C-4B2D-2E4E8104E15A}"/>
                </a:ext>
              </a:extLst>
            </p:cNvPr>
            <p:cNvSpPr>
              <a:spLocks noEditPoints="1"/>
            </p:cNvSpPr>
            <p:nvPr userDrawn="1"/>
          </p:nvSpPr>
          <p:spPr bwMode="auto">
            <a:xfrm>
              <a:off x="6509196" y="4439770"/>
              <a:ext cx="233368" cy="277518"/>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6" name="Freeform 245">
              <a:extLst>
                <a:ext uri="{FF2B5EF4-FFF2-40B4-BE49-F238E27FC236}">
                  <a16:creationId xmlns:a16="http://schemas.microsoft.com/office/drawing/2014/main" id="{25CF754A-8761-1E88-CB1C-45A9F6571805}"/>
                </a:ext>
              </a:extLst>
            </p:cNvPr>
            <p:cNvSpPr>
              <a:spLocks noEditPoints="1"/>
            </p:cNvSpPr>
            <p:nvPr userDrawn="1"/>
          </p:nvSpPr>
          <p:spPr bwMode="auto">
            <a:xfrm>
              <a:off x="6509196" y="4439770"/>
              <a:ext cx="233368" cy="277518"/>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7" name="Freeform 246">
              <a:extLst>
                <a:ext uri="{FF2B5EF4-FFF2-40B4-BE49-F238E27FC236}">
                  <a16:creationId xmlns:a16="http://schemas.microsoft.com/office/drawing/2014/main" id="{AEDD636E-88EC-69F3-C1F1-7E19B4773641}"/>
                </a:ext>
              </a:extLst>
            </p:cNvPr>
            <p:cNvSpPr>
              <a:spLocks/>
            </p:cNvSpPr>
            <p:nvPr userDrawn="1"/>
          </p:nvSpPr>
          <p:spPr bwMode="auto">
            <a:xfrm>
              <a:off x="7306431" y="3264101"/>
              <a:ext cx="160204" cy="145066"/>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8" name="Freeform 247">
              <a:extLst>
                <a:ext uri="{FF2B5EF4-FFF2-40B4-BE49-F238E27FC236}">
                  <a16:creationId xmlns:a16="http://schemas.microsoft.com/office/drawing/2014/main" id="{DB309F6E-74A9-D0F2-23CB-922AC62AA579}"/>
                </a:ext>
              </a:extLst>
            </p:cNvPr>
            <p:cNvSpPr>
              <a:spLocks/>
            </p:cNvSpPr>
            <p:nvPr userDrawn="1"/>
          </p:nvSpPr>
          <p:spPr bwMode="auto">
            <a:xfrm>
              <a:off x="7306431" y="3264101"/>
              <a:ext cx="160204" cy="145066"/>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9" name="Freeform 248">
              <a:extLst>
                <a:ext uri="{FF2B5EF4-FFF2-40B4-BE49-F238E27FC236}">
                  <a16:creationId xmlns:a16="http://schemas.microsoft.com/office/drawing/2014/main" id="{404ADB5C-AFBB-F6C3-0F4A-CF681F9532DF}"/>
                </a:ext>
              </a:extLst>
            </p:cNvPr>
            <p:cNvSpPr>
              <a:spLocks/>
            </p:cNvSpPr>
            <p:nvPr userDrawn="1"/>
          </p:nvSpPr>
          <p:spPr bwMode="auto">
            <a:xfrm>
              <a:off x="8436687" y="3711915"/>
              <a:ext cx="44151" cy="87040"/>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1" name="Freeform 250">
              <a:extLst>
                <a:ext uri="{FF2B5EF4-FFF2-40B4-BE49-F238E27FC236}">
                  <a16:creationId xmlns:a16="http://schemas.microsoft.com/office/drawing/2014/main" id="{9D71D3C6-EE26-5960-3350-E571D5E7DFD9}"/>
                </a:ext>
              </a:extLst>
            </p:cNvPr>
            <p:cNvSpPr>
              <a:spLocks/>
            </p:cNvSpPr>
            <p:nvPr userDrawn="1"/>
          </p:nvSpPr>
          <p:spPr bwMode="auto">
            <a:xfrm>
              <a:off x="6642910" y="3367540"/>
              <a:ext cx="138759" cy="148851"/>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2" name="Freeform 251">
              <a:extLst>
                <a:ext uri="{FF2B5EF4-FFF2-40B4-BE49-F238E27FC236}">
                  <a16:creationId xmlns:a16="http://schemas.microsoft.com/office/drawing/2014/main" id="{782CF95D-2A7D-D0AE-1A58-3E1CAD8FD529}"/>
                </a:ext>
              </a:extLst>
            </p:cNvPr>
            <p:cNvSpPr>
              <a:spLocks/>
            </p:cNvSpPr>
            <p:nvPr userDrawn="1"/>
          </p:nvSpPr>
          <p:spPr bwMode="auto">
            <a:xfrm>
              <a:off x="6642910" y="3367540"/>
              <a:ext cx="138759" cy="148851"/>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3" name="Freeform 252">
              <a:extLst>
                <a:ext uri="{FF2B5EF4-FFF2-40B4-BE49-F238E27FC236}">
                  <a16:creationId xmlns:a16="http://schemas.microsoft.com/office/drawing/2014/main" id="{3B3CB014-1CF2-34F3-E660-A9ABDE429EB2}"/>
                </a:ext>
              </a:extLst>
            </p:cNvPr>
            <p:cNvSpPr>
              <a:spLocks/>
            </p:cNvSpPr>
            <p:nvPr userDrawn="1"/>
          </p:nvSpPr>
          <p:spPr bwMode="auto">
            <a:xfrm>
              <a:off x="5999572" y="3045871"/>
              <a:ext cx="104700" cy="76948"/>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5" name="Freeform 254">
              <a:extLst>
                <a:ext uri="{FF2B5EF4-FFF2-40B4-BE49-F238E27FC236}">
                  <a16:creationId xmlns:a16="http://schemas.microsoft.com/office/drawing/2014/main" id="{1376DE16-ECD2-B340-F05C-EA2826BF3159}"/>
                </a:ext>
              </a:extLst>
            </p:cNvPr>
            <p:cNvSpPr>
              <a:spLocks noEditPoints="1"/>
            </p:cNvSpPr>
            <p:nvPr userDrawn="1"/>
          </p:nvSpPr>
          <p:spPr bwMode="auto">
            <a:xfrm>
              <a:off x="6121932" y="2292787"/>
              <a:ext cx="278780" cy="529808"/>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7" name="Freeform 256">
              <a:extLst>
                <a:ext uri="{FF2B5EF4-FFF2-40B4-BE49-F238E27FC236}">
                  <a16:creationId xmlns:a16="http://schemas.microsoft.com/office/drawing/2014/main" id="{A66266A2-3C6A-CF0D-8784-3CEDA091B288}"/>
                </a:ext>
              </a:extLst>
            </p:cNvPr>
            <p:cNvSpPr>
              <a:spLocks/>
            </p:cNvSpPr>
            <p:nvPr userDrawn="1"/>
          </p:nvSpPr>
          <p:spPr bwMode="auto">
            <a:xfrm>
              <a:off x="6531902" y="5080585"/>
              <a:ext cx="27752" cy="39105"/>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8" name="Freeform 257">
              <a:extLst>
                <a:ext uri="{FF2B5EF4-FFF2-40B4-BE49-F238E27FC236}">
                  <a16:creationId xmlns:a16="http://schemas.microsoft.com/office/drawing/2014/main" id="{D72C8500-180B-EB0B-0470-106EFE712C4C}"/>
                </a:ext>
              </a:extLst>
            </p:cNvPr>
            <p:cNvSpPr>
              <a:spLocks/>
            </p:cNvSpPr>
            <p:nvPr userDrawn="1"/>
          </p:nvSpPr>
          <p:spPr bwMode="auto">
            <a:xfrm>
              <a:off x="4629641" y="4213971"/>
              <a:ext cx="89563" cy="14128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9" name="Freeform 258">
              <a:extLst>
                <a:ext uri="{FF2B5EF4-FFF2-40B4-BE49-F238E27FC236}">
                  <a16:creationId xmlns:a16="http://schemas.microsoft.com/office/drawing/2014/main" id="{FA839DFF-DC60-A76A-7969-F8A60A23A9B2}"/>
                </a:ext>
              </a:extLst>
            </p:cNvPr>
            <p:cNvSpPr>
              <a:spLocks/>
            </p:cNvSpPr>
            <p:nvPr userDrawn="1"/>
          </p:nvSpPr>
          <p:spPr bwMode="auto">
            <a:xfrm>
              <a:off x="4629641" y="4213971"/>
              <a:ext cx="89563" cy="14128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0" name="Freeform 259">
              <a:extLst>
                <a:ext uri="{FF2B5EF4-FFF2-40B4-BE49-F238E27FC236}">
                  <a16:creationId xmlns:a16="http://schemas.microsoft.com/office/drawing/2014/main" id="{54FB46A9-CE2B-F1F6-5B46-745E6D366733}"/>
                </a:ext>
              </a:extLst>
            </p:cNvPr>
            <p:cNvSpPr>
              <a:spLocks noEditPoints="1"/>
            </p:cNvSpPr>
            <p:nvPr userDrawn="1"/>
          </p:nvSpPr>
          <p:spPr bwMode="auto">
            <a:xfrm>
              <a:off x="6336378" y="3763634"/>
              <a:ext cx="363297" cy="527285"/>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1" name="Freeform 260">
              <a:extLst>
                <a:ext uri="{FF2B5EF4-FFF2-40B4-BE49-F238E27FC236}">
                  <a16:creationId xmlns:a16="http://schemas.microsoft.com/office/drawing/2014/main" id="{FB3977F1-E258-5676-0551-5F06CB6E54F1}"/>
                </a:ext>
              </a:extLst>
            </p:cNvPr>
            <p:cNvSpPr>
              <a:spLocks noEditPoints="1"/>
            </p:cNvSpPr>
            <p:nvPr userDrawn="1"/>
          </p:nvSpPr>
          <p:spPr bwMode="auto">
            <a:xfrm>
              <a:off x="6336378" y="3763634"/>
              <a:ext cx="363297" cy="527285"/>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2" name="Freeform 261">
              <a:extLst>
                <a:ext uri="{FF2B5EF4-FFF2-40B4-BE49-F238E27FC236}">
                  <a16:creationId xmlns:a16="http://schemas.microsoft.com/office/drawing/2014/main" id="{33D9547A-B256-70F7-88BF-634B18716565}"/>
                </a:ext>
              </a:extLst>
            </p:cNvPr>
            <p:cNvSpPr>
              <a:spLocks/>
            </p:cNvSpPr>
            <p:nvPr userDrawn="1"/>
          </p:nvSpPr>
          <p:spPr bwMode="auto">
            <a:xfrm>
              <a:off x="7566289" y="4137022"/>
              <a:ext cx="49196" cy="102177"/>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3" name="Freeform 262">
              <a:extLst>
                <a:ext uri="{FF2B5EF4-FFF2-40B4-BE49-F238E27FC236}">
                  <a16:creationId xmlns:a16="http://schemas.microsoft.com/office/drawing/2014/main" id="{70B0AE3E-C82F-A12F-3558-E278E602FD2F}"/>
                </a:ext>
              </a:extLst>
            </p:cNvPr>
            <p:cNvSpPr>
              <a:spLocks/>
            </p:cNvSpPr>
            <p:nvPr userDrawn="1"/>
          </p:nvSpPr>
          <p:spPr bwMode="auto">
            <a:xfrm>
              <a:off x="7566289" y="4137022"/>
              <a:ext cx="49196" cy="102177"/>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4" name="Freeform 263">
              <a:extLst>
                <a:ext uri="{FF2B5EF4-FFF2-40B4-BE49-F238E27FC236}">
                  <a16:creationId xmlns:a16="http://schemas.microsoft.com/office/drawing/2014/main" id="{BE8755F0-388C-2229-525B-B1DA9EA36ADF}"/>
                </a:ext>
              </a:extLst>
            </p:cNvPr>
            <p:cNvSpPr>
              <a:spLocks noEditPoints="1"/>
            </p:cNvSpPr>
            <p:nvPr userDrawn="1"/>
          </p:nvSpPr>
          <p:spPr bwMode="auto">
            <a:xfrm>
              <a:off x="5507608" y="3174538"/>
              <a:ext cx="489441" cy="470520"/>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6" name="Freeform 265">
              <a:extLst>
                <a:ext uri="{FF2B5EF4-FFF2-40B4-BE49-F238E27FC236}">
                  <a16:creationId xmlns:a16="http://schemas.microsoft.com/office/drawing/2014/main" id="{7AFE1CA1-A1E8-CA6D-ADEC-B78A1FE9BF75}"/>
                </a:ext>
              </a:extLst>
            </p:cNvPr>
            <p:cNvSpPr>
              <a:spLocks noEditPoints="1"/>
            </p:cNvSpPr>
            <p:nvPr userDrawn="1"/>
          </p:nvSpPr>
          <p:spPr bwMode="auto">
            <a:xfrm>
              <a:off x="8565354" y="3344834"/>
              <a:ext cx="71902" cy="148851"/>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8" name="Freeform 267">
              <a:extLst>
                <a:ext uri="{FF2B5EF4-FFF2-40B4-BE49-F238E27FC236}">
                  <a16:creationId xmlns:a16="http://schemas.microsoft.com/office/drawing/2014/main" id="{83D50550-9106-E1B0-DF09-BE6E369B0A12}"/>
                </a:ext>
              </a:extLst>
            </p:cNvPr>
            <p:cNvSpPr>
              <a:spLocks noEditPoints="1"/>
            </p:cNvSpPr>
            <p:nvPr userDrawn="1"/>
          </p:nvSpPr>
          <p:spPr bwMode="auto">
            <a:xfrm>
              <a:off x="6225371" y="4983453"/>
              <a:ext cx="345636" cy="351944"/>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0" name="Freeform 269">
              <a:extLst>
                <a:ext uri="{FF2B5EF4-FFF2-40B4-BE49-F238E27FC236}">
                  <a16:creationId xmlns:a16="http://schemas.microsoft.com/office/drawing/2014/main" id="{8E868679-E4E3-87CA-97C5-E962F177CB1F}"/>
                </a:ext>
              </a:extLst>
            </p:cNvPr>
            <p:cNvSpPr>
              <a:spLocks/>
            </p:cNvSpPr>
            <p:nvPr userDrawn="1"/>
          </p:nvSpPr>
          <p:spPr bwMode="auto">
            <a:xfrm>
              <a:off x="6761486" y="4080257"/>
              <a:ext cx="208139" cy="334283"/>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1" name="Freeform 270">
              <a:extLst>
                <a:ext uri="{FF2B5EF4-FFF2-40B4-BE49-F238E27FC236}">
                  <a16:creationId xmlns:a16="http://schemas.microsoft.com/office/drawing/2014/main" id="{714DDB41-C2E3-3F28-3B25-2E10DE77D3DB}"/>
                </a:ext>
              </a:extLst>
            </p:cNvPr>
            <p:cNvSpPr>
              <a:spLocks/>
            </p:cNvSpPr>
            <p:nvPr userDrawn="1"/>
          </p:nvSpPr>
          <p:spPr bwMode="auto">
            <a:xfrm>
              <a:off x="6761486" y="4080257"/>
              <a:ext cx="208139" cy="334283"/>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2" name="Freeform 271">
              <a:extLst>
                <a:ext uri="{FF2B5EF4-FFF2-40B4-BE49-F238E27FC236}">
                  <a16:creationId xmlns:a16="http://schemas.microsoft.com/office/drawing/2014/main" id="{C0912D44-4790-8291-69FA-DA09356DDD12}"/>
                </a:ext>
              </a:extLst>
            </p:cNvPr>
            <p:cNvSpPr>
              <a:spLocks noEditPoints="1"/>
            </p:cNvSpPr>
            <p:nvPr userDrawn="1"/>
          </p:nvSpPr>
          <p:spPr bwMode="auto">
            <a:xfrm>
              <a:off x="9203646" y="4583574"/>
              <a:ext cx="128668" cy="11353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3" name="Freeform 272">
              <a:extLst>
                <a:ext uri="{FF2B5EF4-FFF2-40B4-BE49-F238E27FC236}">
                  <a16:creationId xmlns:a16="http://schemas.microsoft.com/office/drawing/2014/main" id="{81657EDB-73A4-8E32-1638-759B1A027EB3}"/>
                </a:ext>
              </a:extLst>
            </p:cNvPr>
            <p:cNvSpPr>
              <a:spLocks noEditPoints="1"/>
            </p:cNvSpPr>
            <p:nvPr userDrawn="1"/>
          </p:nvSpPr>
          <p:spPr bwMode="auto">
            <a:xfrm>
              <a:off x="9203646" y="4583574"/>
              <a:ext cx="128668" cy="11353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6" name="Freeform 275">
              <a:extLst>
                <a:ext uri="{FF2B5EF4-FFF2-40B4-BE49-F238E27FC236}">
                  <a16:creationId xmlns:a16="http://schemas.microsoft.com/office/drawing/2014/main" id="{52803246-6656-F3A1-5401-9A229A3E0C9B}"/>
                </a:ext>
              </a:extLst>
            </p:cNvPr>
            <p:cNvSpPr>
              <a:spLocks/>
            </p:cNvSpPr>
            <p:nvPr userDrawn="1"/>
          </p:nvSpPr>
          <p:spPr bwMode="auto">
            <a:xfrm>
              <a:off x="6230417" y="2979014"/>
              <a:ext cx="157681" cy="71902"/>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8" name="Freeform 277">
              <a:extLst>
                <a:ext uri="{FF2B5EF4-FFF2-40B4-BE49-F238E27FC236}">
                  <a16:creationId xmlns:a16="http://schemas.microsoft.com/office/drawing/2014/main" id="{AB6A2BD2-C669-DDBD-1BFC-31E1689FD975}"/>
                </a:ext>
              </a:extLst>
            </p:cNvPr>
            <p:cNvSpPr>
              <a:spLocks/>
            </p:cNvSpPr>
            <p:nvPr userDrawn="1"/>
          </p:nvSpPr>
          <p:spPr bwMode="auto">
            <a:xfrm>
              <a:off x="5582033" y="4115578"/>
              <a:ext cx="76948" cy="93347"/>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9" name="Freeform 278">
              <a:extLst>
                <a:ext uri="{FF2B5EF4-FFF2-40B4-BE49-F238E27FC236}">
                  <a16:creationId xmlns:a16="http://schemas.microsoft.com/office/drawing/2014/main" id="{53D16F36-1014-094B-393A-02B64ADD7E4C}"/>
                </a:ext>
              </a:extLst>
            </p:cNvPr>
            <p:cNvSpPr>
              <a:spLocks/>
            </p:cNvSpPr>
            <p:nvPr userDrawn="1"/>
          </p:nvSpPr>
          <p:spPr bwMode="auto">
            <a:xfrm>
              <a:off x="5582033" y="4115578"/>
              <a:ext cx="76948" cy="93347"/>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0" name="Freeform 279">
              <a:extLst>
                <a:ext uri="{FF2B5EF4-FFF2-40B4-BE49-F238E27FC236}">
                  <a16:creationId xmlns:a16="http://schemas.microsoft.com/office/drawing/2014/main" id="{769162C4-3614-072A-F5DA-CC0C04A60D80}"/>
                </a:ext>
              </a:extLst>
            </p:cNvPr>
            <p:cNvSpPr>
              <a:spLocks/>
            </p:cNvSpPr>
            <p:nvPr userDrawn="1"/>
          </p:nvSpPr>
          <p:spPr bwMode="auto">
            <a:xfrm>
              <a:off x="5502562" y="3931406"/>
              <a:ext cx="123622" cy="129929"/>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1" name="Freeform 280">
              <a:extLst>
                <a:ext uri="{FF2B5EF4-FFF2-40B4-BE49-F238E27FC236}">
                  <a16:creationId xmlns:a16="http://schemas.microsoft.com/office/drawing/2014/main" id="{53D09911-DB50-8C56-9CCC-2CDF0FC390A0}"/>
                </a:ext>
              </a:extLst>
            </p:cNvPr>
            <p:cNvSpPr>
              <a:spLocks/>
            </p:cNvSpPr>
            <p:nvPr userDrawn="1"/>
          </p:nvSpPr>
          <p:spPr bwMode="auto">
            <a:xfrm>
              <a:off x="5502562" y="3931406"/>
              <a:ext cx="123622" cy="129929"/>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2" name="Freeform 281">
              <a:extLst>
                <a:ext uri="{FF2B5EF4-FFF2-40B4-BE49-F238E27FC236}">
                  <a16:creationId xmlns:a16="http://schemas.microsoft.com/office/drawing/2014/main" id="{69ADC6CD-6334-328D-68F9-52E323AC49D9}"/>
                </a:ext>
              </a:extLst>
            </p:cNvPr>
            <p:cNvSpPr>
              <a:spLocks/>
            </p:cNvSpPr>
            <p:nvPr userDrawn="1"/>
          </p:nvSpPr>
          <p:spPr bwMode="auto">
            <a:xfrm>
              <a:off x="6618942" y="3529005"/>
              <a:ext cx="450336" cy="432676"/>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3" name="Freeform 282">
              <a:extLst>
                <a:ext uri="{FF2B5EF4-FFF2-40B4-BE49-F238E27FC236}">
                  <a16:creationId xmlns:a16="http://schemas.microsoft.com/office/drawing/2014/main" id="{C4FC6D69-C728-4B6E-A04A-45D737FFA859}"/>
                </a:ext>
              </a:extLst>
            </p:cNvPr>
            <p:cNvSpPr>
              <a:spLocks/>
            </p:cNvSpPr>
            <p:nvPr userDrawn="1"/>
          </p:nvSpPr>
          <p:spPr bwMode="auto">
            <a:xfrm>
              <a:off x="6618942" y="3529005"/>
              <a:ext cx="450336" cy="432676"/>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4" name="Freeform 283">
              <a:extLst>
                <a:ext uri="{FF2B5EF4-FFF2-40B4-BE49-F238E27FC236}">
                  <a16:creationId xmlns:a16="http://schemas.microsoft.com/office/drawing/2014/main" id="{AC6A0526-D1DD-D971-3A2C-83242B623E28}"/>
                </a:ext>
              </a:extLst>
            </p:cNvPr>
            <p:cNvSpPr>
              <a:spLocks/>
            </p:cNvSpPr>
            <p:nvPr userDrawn="1"/>
          </p:nvSpPr>
          <p:spPr bwMode="auto">
            <a:xfrm>
              <a:off x="6487752" y="4439770"/>
              <a:ext cx="51719" cy="44151"/>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5" name="Freeform 284">
              <a:extLst>
                <a:ext uri="{FF2B5EF4-FFF2-40B4-BE49-F238E27FC236}">
                  <a16:creationId xmlns:a16="http://schemas.microsoft.com/office/drawing/2014/main" id="{6889CB98-AEE9-2E4C-AE0C-B7271DF5D8BF}"/>
                </a:ext>
              </a:extLst>
            </p:cNvPr>
            <p:cNvSpPr>
              <a:spLocks/>
            </p:cNvSpPr>
            <p:nvPr userDrawn="1"/>
          </p:nvSpPr>
          <p:spPr bwMode="auto">
            <a:xfrm>
              <a:off x="6487752" y="4439770"/>
              <a:ext cx="51719" cy="44151"/>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6" name="Freeform 285">
              <a:extLst>
                <a:ext uri="{FF2B5EF4-FFF2-40B4-BE49-F238E27FC236}">
                  <a16:creationId xmlns:a16="http://schemas.microsoft.com/office/drawing/2014/main" id="{2DBF10DA-5335-ED9F-47D4-DE95F72DAC0A}"/>
                </a:ext>
              </a:extLst>
            </p:cNvPr>
            <p:cNvSpPr>
              <a:spLocks noEditPoints="1"/>
            </p:cNvSpPr>
            <p:nvPr userDrawn="1"/>
          </p:nvSpPr>
          <p:spPr bwMode="auto">
            <a:xfrm>
              <a:off x="6297273" y="1711260"/>
              <a:ext cx="3631705" cy="1550318"/>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7" name="Freeform 286">
              <a:extLst>
                <a:ext uri="{FF2B5EF4-FFF2-40B4-BE49-F238E27FC236}">
                  <a16:creationId xmlns:a16="http://schemas.microsoft.com/office/drawing/2014/main" id="{3E3AE48C-1656-A3F8-C447-1D72A4834D50}"/>
                </a:ext>
              </a:extLst>
            </p:cNvPr>
            <p:cNvSpPr>
              <a:spLocks noEditPoints="1"/>
            </p:cNvSpPr>
            <p:nvPr userDrawn="1"/>
          </p:nvSpPr>
          <p:spPr bwMode="auto">
            <a:xfrm>
              <a:off x="6297273" y="1711260"/>
              <a:ext cx="3631705" cy="1550318"/>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8" name="Freeform 287">
              <a:extLst>
                <a:ext uri="{FF2B5EF4-FFF2-40B4-BE49-F238E27FC236}">
                  <a16:creationId xmlns:a16="http://schemas.microsoft.com/office/drawing/2014/main" id="{7E953F0A-9A2E-6EBD-AF22-AF84CDAE6243}"/>
                </a:ext>
              </a:extLst>
            </p:cNvPr>
            <p:cNvSpPr>
              <a:spLocks/>
            </p:cNvSpPr>
            <p:nvPr userDrawn="1"/>
          </p:nvSpPr>
          <p:spPr bwMode="auto">
            <a:xfrm>
              <a:off x="6331332" y="3030733"/>
              <a:ext cx="182910" cy="146328"/>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0" name="Freeform 289">
              <a:extLst>
                <a:ext uri="{FF2B5EF4-FFF2-40B4-BE49-F238E27FC236}">
                  <a16:creationId xmlns:a16="http://schemas.microsoft.com/office/drawing/2014/main" id="{81F13C78-80A5-2CA3-F659-9D924D983FA7}"/>
                </a:ext>
              </a:extLst>
            </p:cNvPr>
            <p:cNvSpPr>
              <a:spLocks/>
            </p:cNvSpPr>
            <p:nvPr userDrawn="1"/>
          </p:nvSpPr>
          <p:spPr bwMode="auto">
            <a:xfrm>
              <a:off x="6954487" y="3691732"/>
              <a:ext cx="20183" cy="30275"/>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1" name="Freeform 290">
              <a:extLst>
                <a:ext uri="{FF2B5EF4-FFF2-40B4-BE49-F238E27FC236}">
                  <a16:creationId xmlns:a16="http://schemas.microsoft.com/office/drawing/2014/main" id="{C0F8D355-B56A-17C4-883D-887A69178905}"/>
                </a:ext>
              </a:extLst>
            </p:cNvPr>
            <p:cNvSpPr>
              <a:spLocks/>
            </p:cNvSpPr>
            <p:nvPr userDrawn="1"/>
          </p:nvSpPr>
          <p:spPr bwMode="auto">
            <a:xfrm>
              <a:off x="6954487" y="3691732"/>
              <a:ext cx="20183" cy="30275"/>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2" name="Freeform 291">
              <a:extLst>
                <a:ext uri="{FF2B5EF4-FFF2-40B4-BE49-F238E27FC236}">
                  <a16:creationId xmlns:a16="http://schemas.microsoft.com/office/drawing/2014/main" id="{3AEA63A0-050C-4140-42A2-19A8A0D8D07F}"/>
                </a:ext>
              </a:extLst>
            </p:cNvPr>
            <p:cNvSpPr>
              <a:spLocks/>
            </p:cNvSpPr>
            <p:nvPr userDrawn="1"/>
          </p:nvSpPr>
          <p:spPr bwMode="auto">
            <a:xfrm>
              <a:off x="4451777" y="3887256"/>
              <a:ext cx="36582" cy="20183"/>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3" name="Freeform 292">
              <a:extLst>
                <a:ext uri="{FF2B5EF4-FFF2-40B4-BE49-F238E27FC236}">
                  <a16:creationId xmlns:a16="http://schemas.microsoft.com/office/drawing/2014/main" id="{BAF08BBF-D7F2-7BE4-216D-8205DB3552A0}"/>
                </a:ext>
              </a:extLst>
            </p:cNvPr>
            <p:cNvSpPr>
              <a:spLocks/>
            </p:cNvSpPr>
            <p:nvPr userDrawn="1"/>
          </p:nvSpPr>
          <p:spPr bwMode="auto">
            <a:xfrm>
              <a:off x="4451777" y="3887256"/>
              <a:ext cx="36582" cy="20183"/>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4" name="Freeform 293">
              <a:extLst>
                <a:ext uri="{FF2B5EF4-FFF2-40B4-BE49-F238E27FC236}">
                  <a16:creationId xmlns:a16="http://schemas.microsoft.com/office/drawing/2014/main" id="{CDE4D0C4-E72F-FEDE-542D-0747BF617935}"/>
                </a:ext>
              </a:extLst>
            </p:cNvPr>
            <p:cNvSpPr>
              <a:spLocks/>
            </p:cNvSpPr>
            <p:nvPr userDrawn="1"/>
          </p:nvSpPr>
          <p:spPr bwMode="auto">
            <a:xfrm>
              <a:off x="5671596" y="3223735"/>
              <a:ext cx="66857" cy="153897"/>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6" name="Freeform 295">
              <a:extLst>
                <a:ext uri="{FF2B5EF4-FFF2-40B4-BE49-F238E27FC236}">
                  <a16:creationId xmlns:a16="http://schemas.microsoft.com/office/drawing/2014/main" id="{3DA48694-5585-54E7-2EFF-5BE263F355C2}"/>
                </a:ext>
              </a:extLst>
            </p:cNvPr>
            <p:cNvSpPr>
              <a:spLocks/>
            </p:cNvSpPr>
            <p:nvPr userDrawn="1"/>
          </p:nvSpPr>
          <p:spPr bwMode="auto">
            <a:xfrm>
              <a:off x="6176174" y="2827640"/>
              <a:ext cx="237152" cy="193001"/>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8" name="Freeform 297">
              <a:extLst>
                <a:ext uri="{FF2B5EF4-FFF2-40B4-BE49-F238E27FC236}">
                  <a16:creationId xmlns:a16="http://schemas.microsoft.com/office/drawing/2014/main" id="{1A154EA2-9476-8827-A28B-5020E2A5B607}"/>
                </a:ext>
              </a:extLst>
            </p:cNvPr>
            <p:cNvSpPr>
              <a:spLocks noEditPoints="1"/>
            </p:cNvSpPr>
            <p:nvPr userDrawn="1"/>
          </p:nvSpPr>
          <p:spPr bwMode="auto">
            <a:xfrm>
              <a:off x="8367307" y="3892302"/>
              <a:ext cx="203093" cy="354467"/>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0" name="Freeform 299">
              <a:extLst>
                <a:ext uri="{FF2B5EF4-FFF2-40B4-BE49-F238E27FC236}">
                  <a16:creationId xmlns:a16="http://schemas.microsoft.com/office/drawing/2014/main" id="{DC8F590E-43E4-A060-8074-06443CB9E3AE}"/>
                </a:ext>
              </a:extLst>
            </p:cNvPr>
            <p:cNvSpPr>
              <a:spLocks/>
            </p:cNvSpPr>
            <p:nvPr userDrawn="1"/>
          </p:nvSpPr>
          <p:spPr bwMode="auto">
            <a:xfrm>
              <a:off x="4135154" y="4396880"/>
              <a:ext cx="264904" cy="478088"/>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2" name="Freeform 301">
              <a:extLst>
                <a:ext uri="{FF2B5EF4-FFF2-40B4-BE49-F238E27FC236}">
                  <a16:creationId xmlns:a16="http://schemas.microsoft.com/office/drawing/2014/main" id="{8477717F-0E07-5413-63D1-E8492DD22A62}"/>
                </a:ext>
              </a:extLst>
            </p:cNvPr>
            <p:cNvSpPr>
              <a:spLocks/>
            </p:cNvSpPr>
            <p:nvPr userDrawn="1"/>
          </p:nvSpPr>
          <p:spPr bwMode="auto">
            <a:xfrm>
              <a:off x="4540078" y="4902721"/>
              <a:ext cx="169034" cy="22706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3" name="Freeform 302">
              <a:extLst>
                <a:ext uri="{FF2B5EF4-FFF2-40B4-BE49-F238E27FC236}">
                  <a16:creationId xmlns:a16="http://schemas.microsoft.com/office/drawing/2014/main" id="{D470DEF5-6B3D-3AA0-B640-51F8A323A501}"/>
                </a:ext>
              </a:extLst>
            </p:cNvPr>
            <p:cNvSpPr>
              <a:spLocks/>
            </p:cNvSpPr>
            <p:nvPr userDrawn="1"/>
          </p:nvSpPr>
          <p:spPr bwMode="auto">
            <a:xfrm>
              <a:off x="4540078" y="4902721"/>
              <a:ext cx="169034" cy="22706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4" name="Freeform 303">
              <a:extLst>
                <a:ext uri="{FF2B5EF4-FFF2-40B4-BE49-F238E27FC236}">
                  <a16:creationId xmlns:a16="http://schemas.microsoft.com/office/drawing/2014/main" id="{3E5925B0-E2A7-EEBF-CA6B-5C5AF73FACF5}"/>
                </a:ext>
              </a:extLst>
            </p:cNvPr>
            <p:cNvSpPr>
              <a:spLocks noEditPoints="1"/>
            </p:cNvSpPr>
            <p:nvPr userDrawn="1"/>
          </p:nvSpPr>
          <p:spPr bwMode="auto">
            <a:xfrm>
              <a:off x="8866840" y="4457430"/>
              <a:ext cx="326715" cy="22706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5" name="Freeform 304">
              <a:extLst>
                <a:ext uri="{FF2B5EF4-FFF2-40B4-BE49-F238E27FC236}">
                  <a16:creationId xmlns:a16="http://schemas.microsoft.com/office/drawing/2014/main" id="{43BC7903-4BBA-E232-D767-404E39C8546C}"/>
                </a:ext>
              </a:extLst>
            </p:cNvPr>
            <p:cNvSpPr>
              <a:spLocks noEditPoints="1"/>
            </p:cNvSpPr>
            <p:nvPr userDrawn="1"/>
          </p:nvSpPr>
          <p:spPr bwMode="auto">
            <a:xfrm>
              <a:off x="8866840" y="4457430"/>
              <a:ext cx="326715" cy="22706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6" name="Freeform 305">
              <a:extLst>
                <a:ext uri="{FF2B5EF4-FFF2-40B4-BE49-F238E27FC236}">
                  <a16:creationId xmlns:a16="http://schemas.microsoft.com/office/drawing/2014/main" id="{99640B67-0044-4E91-C0EA-BF7F6342C080}"/>
                </a:ext>
              </a:extLst>
            </p:cNvPr>
            <p:cNvSpPr>
              <a:spLocks noEditPoints="1"/>
            </p:cNvSpPr>
            <p:nvPr userDrawn="1"/>
          </p:nvSpPr>
          <p:spPr bwMode="auto">
            <a:xfrm>
              <a:off x="4099833" y="4131977"/>
              <a:ext cx="126145" cy="71902"/>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7" name="Freeform 306">
              <a:extLst>
                <a:ext uri="{FF2B5EF4-FFF2-40B4-BE49-F238E27FC236}">
                  <a16:creationId xmlns:a16="http://schemas.microsoft.com/office/drawing/2014/main" id="{DD7B539E-5707-3CD2-60A1-F0E2A6C4DB90}"/>
                </a:ext>
              </a:extLst>
            </p:cNvPr>
            <p:cNvSpPr>
              <a:spLocks noEditPoints="1"/>
            </p:cNvSpPr>
            <p:nvPr userDrawn="1"/>
          </p:nvSpPr>
          <p:spPr bwMode="auto">
            <a:xfrm>
              <a:off x="4099833" y="4131977"/>
              <a:ext cx="126145" cy="71902"/>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8" name="Freeform 307">
              <a:extLst>
                <a:ext uri="{FF2B5EF4-FFF2-40B4-BE49-F238E27FC236}">
                  <a16:creationId xmlns:a16="http://schemas.microsoft.com/office/drawing/2014/main" id="{D4B36E8C-2D19-31FB-CA6E-885D74C9DFE8}"/>
                </a:ext>
              </a:extLst>
            </p:cNvPr>
            <p:cNvSpPr>
              <a:spLocks/>
            </p:cNvSpPr>
            <p:nvPr userDrawn="1"/>
          </p:nvSpPr>
          <p:spPr bwMode="auto">
            <a:xfrm>
              <a:off x="7185332" y="3390246"/>
              <a:ext cx="326715" cy="36582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9" name="Freeform 308">
              <a:extLst>
                <a:ext uri="{FF2B5EF4-FFF2-40B4-BE49-F238E27FC236}">
                  <a16:creationId xmlns:a16="http://schemas.microsoft.com/office/drawing/2014/main" id="{D5E59B9F-3F13-F371-AEA4-F550F178FDFC}"/>
                </a:ext>
              </a:extLst>
            </p:cNvPr>
            <p:cNvSpPr>
              <a:spLocks/>
            </p:cNvSpPr>
            <p:nvPr userDrawn="1"/>
          </p:nvSpPr>
          <p:spPr bwMode="auto">
            <a:xfrm>
              <a:off x="7185332" y="3390246"/>
              <a:ext cx="326715" cy="36582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3175" cap="rnd">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0" name="Freeform 309">
              <a:extLst>
                <a:ext uri="{FF2B5EF4-FFF2-40B4-BE49-F238E27FC236}">
                  <a16:creationId xmlns:a16="http://schemas.microsoft.com/office/drawing/2014/main" id="{EAD00BFB-80F0-98E9-07F0-919719E2A1C5}"/>
                </a:ext>
              </a:extLst>
            </p:cNvPr>
            <p:cNvSpPr>
              <a:spLocks noEditPoints="1"/>
            </p:cNvSpPr>
            <p:nvPr userDrawn="1"/>
          </p:nvSpPr>
          <p:spPr bwMode="auto">
            <a:xfrm>
              <a:off x="6984762" y="3686686"/>
              <a:ext cx="170295" cy="257335"/>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1" name="Freeform 310">
              <a:extLst>
                <a:ext uri="{FF2B5EF4-FFF2-40B4-BE49-F238E27FC236}">
                  <a16:creationId xmlns:a16="http://schemas.microsoft.com/office/drawing/2014/main" id="{06509D83-B78C-41A7-E905-798AD0F2CBE3}"/>
                </a:ext>
              </a:extLst>
            </p:cNvPr>
            <p:cNvSpPr>
              <a:spLocks noEditPoints="1"/>
            </p:cNvSpPr>
            <p:nvPr userDrawn="1"/>
          </p:nvSpPr>
          <p:spPr bwMode="auto">
            <a:xfrm>
              <a:off x="6984762" y="3686686"/>
              <a:ext cx="170295" cy="257335"/>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2" name="Freeform 311">
              <a:extLst>
                <a:ext uri="{FF2B5EF4-FFF2-40B4-BE49-F238E27FC236}">
                  <a16:creationId xmlns:a16="http://schemas.microsoft.com/office/drawing/2014/main" id="{A73BA546-21CA-E59F-8F92-FA1FD81E0CB3}"/>
                </a:ext>
              </a:extLst>
            </p:cNvPr>
            <p:cNvSpPr>
              <a:spLocks noEditPoints="1"/>
            </p:cNvSpPr>
            <p:nvPr userDrawn="1"/>
          </p:nvSpPr>
          <p:spPr bwMode="auto">
            <a:xfrm>
              <a:off x="5980650" y="1805869"/>
              <a:ext cx="576481" cy="910765"/>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4" name="Freeform 313">
              <a:extLst>
                <a:ext uri="{FF2B5EF4-FFF2-40B4-BE49-F238E27FC236}">
                  <a16:creationId xmlns:a16="http://schemas.microsoft.com/office/drawing/2014/main" id="{F2841079-E941-9955-02A7-41B3A086B465}"/>
                </a:ext>
              </a:extLst>
            </p:cNvPr>
            <p:cNvSpPr>
              <a:spLocks/>
            </p:cNvSpPr>
            <p:nvPr userDrawn="1"/>
          </p:nvSpPr>
          <p:spPr bwMode="auto">
            <a:xfrm>
              <a:off x="8537602" y="3187153"/>
              <a:ext cx="128668" cy="177864"/>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5" name="Freeform 314">
              <a:extLst>
                <a:ext uri="{FF2B5EF4-FFF2-40B4-BE49-F238E27FC236}">
                  <a16:creationId xmlns:a16="http://schemas.microsoft.com/office/drawing/2014/main" id="{67DE3086-CD24-7DEC-4295-2165AF430CDF}"/>
                </a:ext>
              </a:extLst>
            </p:cNvPr>
            <p:cNvSpPr>
              <a:spLocks/>
            </p:cNvSpPr>
            <p:nvPr userDrawn="1"/>
          </p:nvSpPr>
          <p:spPr bwMode="auto">
            <a:xfrm>
              <a:off x="8537602" y="3187153"/>
              <a:ext cx="128668" cy="177864"/>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6" name="Freeform 315">
              <a:extLst>
                <a:ext uri="{FF2B5EF4-FFF2-40B4-BE49-F238E27FC236}">
                  <a16:creationId xmlns:a16="http://schemas.microsoft.com/office/drawing/2014/main" id="{A3A3AD43-AF81-3119-EBAF-0F847042BFC8}"/>
                </a:ext>
              </a:extLst>
            </p:cNvPr>
            <p:cNvSpPr>
              <a:spLocks/>
            </p:cNvSpPr>
            <p:nvPr userDrawn="1"/>
          </p:nvSpPr>
          <p:spPr bwMode="auto">
            <a:xfrm>
              <a:off x="5928931" y="4008355"/>
              <a:ext cx="258597" cy="269950"/>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8" name="Freeform 317">
              <a:extLst>
                <a:ext uri="{FF2B5EF4-FFF2-40B4-BE49-F238E27FC236}">
                  <a16:creationId xmlns:a16="http://schemas.microsoft.com/office/drawing/2014/main" id="{2EB7D4DF-5B3C-4BF3-CEBC-2ECFC4A4D498}"/>
                </a:ext>
              </a:extLst>
            </p:cNvPr>
            <p:cNvSpPr>
              <a:spLocks/>
            </p:cNvSpPr>
            <p:nvPr userDrawn="1"/>
          </p:nvSpPr>
          <p:spPr bwMode="auto">
            <a:xfrm>
              <a:off x="5868381" y="3756065"/>
              <a:ext cx="346898" cy="309054"/>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9" name="Freeform 318">
              <a:extLst>
                <a:ext uri="{FF2B5EF4-FFF2-40B4-BE49-F238E27FC236}">
                  <a16:creationId xmlns:a16="http://schemas.microsoft.com/office/drawing/2014/main" id="{6A8773A4-A02B-CEC2-B55C-03C4AF7C30A2}"/>
                </a:ext>
              </a:extLst>
            </p:cNvPr>
            <p:cNvSpPr>
              <a:spLocks/>
            </p:cNvSpPr>
            <p:nvPr userDrawn="1"/>
          </p:nvSpPr>
          <p:spPr bwMode="auto">
            <a:xfrm>
              <a:off x="5868381" y="3756065"/>
              <a:ext cx="346898" cy="309054"/>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0" name="Freeform 319">
              <a:extLst>
                <a:ext uri="{FF2B5EF4-FFF2-40B4-BE49-F238E27FC236}">
                  <a16:creationId xmlns:a16="http://schemas.microsoft.com/office/drawing/2014/main" id="{B7C8EC78-22DD-92FA-1DC1-36662E6CDAF4}"/>
                </a:ext>
              </a:extLst>
            </p:cNvPr>
            <p:cNvSpPr>
              <a:spLocks noEditPoints="1"/>
            </p:cNvSpPr>
            <p:nvPr userDrawn="1"/>
          </p:nvSpPr>
          <p:spPr bwMode="auto">
            <a:xfrm>
              <a:off x="4011532" y="3994479"/>
              <a:ext cx="88301" cy="100916"/>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1" name="Freeform 320">
              <a:extLst>
                <a:ext uri="{FF2B5EF4-FFF2-40B4-BE49-F238E27FC236}">
                  <a16:creationId xmlns:a16="http://schemas.microsoft.com/office/drawing/2014/main" id="{7E6A5CB0-0409-05BB-2428-C2C81F24BDDF}"/>
                </a:ext>
              </a:extLst>
            </p:cNvPr>
            <p:cNvSpPr>
              <a:spLocks noEditPoints="1"/>
            </p:cNvSpPr>
            <p:nvPr userDrawn="1"/>
          </p:nvSpPr>
          <p:spPr bwMode="auto">
            <a:xfrm>
              <a:off x="4011532" y="3994479"/>
              <a:ext cx="88301" cy="100916"/>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2" name="Freeform 321">
              <a:extLst>
                <a:ext uri="{FF2B5EF4-FFF2-40B4-BE49-F238E27FC236}">
                  <a16:creationId xmlns:a16="http://schemas.microsoft.com/office/drawing/2014/main" id="{2B4F239C-108E-9B60-14CE-45ADC561C5CC}"/>
                </a:ext>
              </a:extLst>
            </p:cNvPr>
            <p:cNvSpPr>
              <a:spLocks noEditPoints="1"/>
            </p:cNvSpPr>
            <p:nvPr userDrawn="1"/>
          </p:nvSpPr>
          <p:spPr bwMode="auto">
            <a:xfrm>
              <a:off x="9419354" y="5345488"/>
              <a:ext cx="263642" cy="388526"/>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3" name="Freeform 322">
              <a:extLst>
                <a:ext uri="{FF2B5EF4-FFF2-40B4-BE49-F238E27FC236}">
                  <a16:creationId xmlns:a16="http://schemas.microsoft.com/office/drawing/2014/main" id="{DCB160AD-F322-681F-6E22-E12B3908ACCD}"/>
                </a:ext>
              </a:extLst>
            </p:cNvPr>
            <p:cNvSpPr>
              <a:spLocks noEditPoints="1"/>
            </p:cNvSpPr>
            <p:nvPr userDrawn="1"/>
          </p:nvSpPr>
          <p:spPr bwMode="auto">
            <a:xfrm>
              <a:off x="9419354" y="5345488"/>
              <a:ext cx="263642" cy="388526"/>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4" name="Freeform 323">
              <a:extLst>
                <a:ext uri="{FF2B5EF4-FFF2-40B4-BE49-F238E27FC236}">
                  <a16:creationId xmlns:a16="http://schemas.microsoft.com/office/drawing/2014/main" id="{3F3B3F48-A850-F3BB-6067-93D810666485}"/>
                </a:ext>
              </a:extLst>
            </p:cNvPr>
            <p:cNvSpPr>
              <a:spLocks noEditPoints="1"/>
            </p:cNvSpPr>
            <p:nvPr userDrawn="1"/>
          </p:nvSpPr>
          <p:spPr bwMode="auto">
            <a:xfrm>
              <a:off x="5947853" y="2868007"/>
              <a:ext cx="94608" cy="83255"/>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6" name="Freeform 325">
              <a:extLst>
                <a:ext uri="{FF2B5EF4-FFF2-40B4-BE49-F238E27FC236}">
                  <a16:creationId xmlns:a16="http://schemas.microsoft.com/office/drawing/2014/main" id="{ECA7B50B-38B0-1396-041E-14D543FB2421}"/>
                </a:ext>
              </a:extLst>
            </p:cNvPr>
            <p:cNvSpPr>
              <a:spLocks/>
            </p:cNvSpPr>
            <p:nvPr userDrawn="1"/>
          </p:nvSpPr>
          <p:spPr bwMode="auto">
            <a:xfrm>
              <a:off x="7585210" y="3583247"/>
              <a:ext cx="176603" cy="105962"/>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7" name="Freeform 326">
              <a:extLst>
                <a:ext uri="{FF2B5EF4-FFF2-40B4-BE49-F238E27FC236}">
                  <a16:creationId xmlns:a16="http://schemas.microsoft.com/office/drawing/2014/main" id="{F9C04CE3-EECE-72BC-1B1A-03BCDF1CCFA5}"/>
                </a:ext>
              </a:extLst>
            </p:cNvPr>
            <p:cNvSpPr>
              <a:spLocks/>
            </p:cNvSpPr>
            <p:nvPr userDrawn="1"/>
          </p:nvSpPr>
          <p:spPr bwMode="auto">
            <a:xfrm>
              <a:off x="7585210" y="3583247"/>
              <a:ext cx="176603" cy="105962"/>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3175" cap="rnd">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8" name="Freeform 327">
              <a:extLst>
                <a:ext uri="{FF2B5EF4-FFF2-40B4-BE49-F238E27FC236}">
                  <a16:creationId xmlns:a16="http://schemas.microsoft.com/office/drawing/2014/main" id="{5FA18F2D-C361-30DD-E641-93440694F257}"/>
                </a:ext>
              </a:extLst>
            </p:cNvPr>
            <p:cNvSpPr>
              <a:spLocks noEditPoints="1"/>
            </p:cNvSpPr>
            <p:nvPr userDrawn="1"/>
          </p:nvSpPr>
          <p:spPr bwMode="auto">
            <a:xfrm>
              <a:off x="6125717" y="4843433"/>
              <a:ext cx="287610" cy="329238"/>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9" name="Freeform 328">
              <a:extLst>
                <a:ext uri="{FF2B5EF4-FFF2-40B4-BE49-F238E27FC236}">
                  <a16:creationId xmlns:a16="http://schemas.microsoft.com/office/drawing/2014/main" id="{05E18078-E662-7085-8916-1AA2408D3B80}"/>
                </a:ext>
              </a:extLst>
            </p:cNvPr>
            <p:cNvSpPr>
              <a:spLocks noEditPoints="1"/>
            </p:cNvSpPr>
            <p:nvPr userDrawn="1"/>
          </p:nvSpPr>
          <p:spPr bwMode="auto">
            <a:xfrm>
              <a:off x="6125717" y="4843433"/>
              <a:ext cx="287610" cy="329238"/>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0" name="Freeform 329">
              <a:extLst>
                <a:ext uri="{FF2B5EF4-FFF2-40B4-BE49-F238E27FC236}">
                  <a16:creationId xmlns:a16="http://schemas.microsoft.com/office/drawing/2014/main" id="{CE10F02F-98F0-D39D-8A3F-B9060921BAA7}"/>
                </a:ext>
              </a:extLst>
            </p:cNvPr>
            <p:cNvSpPr>
              <a:spLocks/>
            </p:cNvSpPr>
            <p:nvPr userDrawn="1"/>
          </p:nvSpPr>
          <p:spPr bwMode="auto">
            <a:xfrm>
              <a:off x="6878800" y="3277977"/>
              <a:ext cx="18922" cy="22706"/>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1" name="Freeform 330">
              <a:extLst>
                <a:ext uri="{FF2B5EF4-FFF2-40B4-BE49-F238E27FC236}">
                  <a16:creationId xmlns:a16="http://schemas.microsoft.com/office/drawing/2014/main" id="{8EF8B109-262A-9B7F-5AC7-901F9DEBC567}"/>
                </a:ext>
              </a:extLst>
            </p:cNvPr>
            <p:cNvSpPr>
              <a:spLocks/>
            </p:cNvSpPr>
            <p:nvPr userDrawn="1"/>
          </p:nvSpPr>
          <p:spPr bwMode="auto">
            <a:xfrm>
              <a:off x="6519288" y="4681967"/>
              <a:ext cx="230845" cy="42384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2" name="Freeform 331">
              <a:extLst>
                <a:ext uri="{FF2B5EF4-FFF2-40B4-BE49-F238E27FC236}">
                  <a16:creationId xmlns:a16="http://schemas.microsoft.com/office/drawing/2014/main" id="{1AFD2F48-4064-08CF-5AE2-AF6445D6F815}"/>
                </a:ext>
              </a:extLst>
            </p:cNvPr>
            <p:cNvSpPr>
              <a:spLocks/>
            </p:cNvSpPr>
            <p:nvPr userDrawn="1"/>
          </p:nvSpPr>
          <p:spPr bwMode="auto">
            <a:xfrm>
              <a:off x="6519288" y="4681967"/>
              <a:ext cx="230845" cy="42384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3" name="Freeform 332">
              <a:extLst>
                <a:ext uri="{FF2B5EF4-FFF2-40B4-BE49-F238E27FC236}">
                  <a16:creationId xmlns:a16="http://schemas.microsoft.com/office/drawing/2014/main" id="{5C58DF01-8D83-102D-194B-8D65360276DB}"/>
                </a:ext>
              </a:extLst>
            </p:cNvPr>
            <p:cNvSpPr>
              <a:spLocks/>
            </p:cNvSpPr>
            <p:nvPr userDrawn="1"/>
          </p:nvSpPr>
          <p:spPr bwMode="auto">
            <a:xfrm>
              <a:off x="5612308" y="3409167"/>
              <a:ext cx="239675" cy="238413"/>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5" name="Freeform 334">
              <a:extLst>
                <a:ext uri="{FF2B5EF4-FFF2-40B4-BE49-F238E27FC236}">
                  <a16:creationId xmlns:a16="http://schemas.microsoft.com/office/drawing/2014/main" id="{B2463746-9057-83CB-3A05-AD2452B78834}"/>
                </a:ext>
              </a:extLst>
            </p:cNvPr>
            <p:cNvSpPr>
              <a:spLocks noEditPoints="1"/>
            </p:cNvSpPr>
            <p:nvPr userDrawn="1"/>
          </p:nvSpPr>
          <p:spPr bwMode="auto">
            <a:xfrm>
              <a:off x="7764336" y="2914680"/>
              <a:ext cx="669828" cy="329238"/>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6" name="Freeform 335">
              <a:extLst>
                <a:ext uri="{FF2B5EF4-FFF2-40B4-BE49-F238E27FC236}">
                  <a16:creationId xmlns:a16="http://schemas.microsoft.com/office/drawing/2014/main" id="{200AEE9D-0A44-2C1E-7A34-14D2038DC64F}"/>
                </a:ext>
              </a:extLst>
            </p:cNvPr>
            <p:cNvSpPr>
              <a:spLocks noEditPoints="1"/>
            </p:cNvSpPr>
            <p:nvPr userDrawn="1"/>
          </p:nvSpPr>
          <p:spPr bwMode="auto">
            <a:xfrm>
              <a:off x="7764336" y="2914680"/>
              <a:ext cx="669828" cy="329238"/>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7" name="Freeform 336">
              <a:extLst>
                <a:ext uri="{FF2B5EF4-FFF2-40B4-BE49-F238E27FC236}">
                  <a16:creationId xmlns:a16="http://schemas.microsoft.com/office/drawing/2014/main" id="{0FAFC14B-8817-7BA1-F61F-4D65A1ED3BB9}"/>
                </a:ext>
              </a:extLst>
            </p:cNvPr>
            <p:cNvSpPr>
              <a:spLocks/>
            </p:cNvSpPr>
            <p:nvPr userDrawn="1"/>
          </p:nvSpPr>
          <p:spPr bwMode="auto">
            <a:xfrm>
              <a:off x="6022278" y="3177061"/>
              <a:ext cx="7569" cy="7569"/>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8" name="Freeform 337">
              <a:extLst>
                <a:ext uri="{FF2B5EF4-FFF2-40B4-BE49-F238E27FC236}">
                  <a16:creationId xmlns:a16="http://schemas.microsoft.com/office/drawing/2014/main" id="{E0078715-E67E-5C0B-3F06-F9879B53091C}"/>
                </a:ext>
              </a:extLst>
            </p:cNvPr>
            <p:cNvSpPr>
              <a:spLocks/>
            </p:cNvSpPr>
            <p:nvPr userDrawn="1"/>
          </p:nvSpPr>
          <p:spPr bwMode="auto">
            <a:xfrm>
              <a:off x="6022278" y="3177061"/>
              <a:ext cx="7569" cy="7569"/>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9" name="Freeform 338">
              <a:extLst>
                <a:ext uri="{FF2B5EF4-FFF2-40B4-BE49-F238E27FC236}">
                  <a16:creationId xmlns:a16="http://schemas.microsoft.com/office/drawing/2014/main" id="{01FA32FE-08B3-DDCA-84F4-BF03CAC0E195}"/>
                </a:ext>
              </a:extLst>
            </p:cNvPr>
            <p:cNvSpPr>
              <a:spLocks/>
            </p:cNvSpPr>
            <p:nvPr userDrawn="1"/>
          </p:nvSpPr>
          <p:spPr bwMode="auto">
            <a:xfrm>
              <a:off x="6449908" y="3020642"/>
              <a:ext cx="81994" cy="104700"/>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0" name="Freeform 339">
              <a:extLst>
                <a:ext uri="{FF2B5EF4-FFF2-40B4-BE49-F238E27FC236}">
                  <a16:creationId xmlns:a16="http://schemas.microsoft.com/office/drawing/2014/main" id="{0D5F1F87-939A-1B7B-8609-2D4C78B71519}"/>
                </a:ext>
              </a:extLst>
            </p:cNvPr>
            <p:cNvSpPr>
              <a:spLocks/>
            </p:cNvSpPr>
            <p:nvPr userDrawn="1"/>
          </p:nvSpPr>
          <p:spPr bwMode="auto">
            <a:xfrm>
              <a:off x="6449908" y="3020642"/>
              <a:ext cx="81994" cy="104700"/>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1" name="Freeform 340">
              <a:extLst>
                <a:ext uri="{FF2B5EF4-FFF2-40B4-BE49-F238E27FC236}">
                  <a16:creationId xmlns:a16="http://schemas.microsoft.com/office/drawing/2014/main" id="{0A4B211F-9A70-F7ED-96E0-C4C768819143}"/>
                </a:ext>
              </a:extLst>
            </p:cNvPr>
            <p:cNvSpPr>
              <a:spLocks/>
            </p:cNvSpPr>
            <p:nvPr userDrawn="1"/>
          </p:nvSpPr>
          <p:spPr bwMode="auto">
            <a:xfrm>
              <a:off x="3375763" y="3496207"/>
              <a:ext cx="653429" cy="488180"/>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3" name="Freeform 342">
              <a:extLst>
                <a:ext uri="{FF2B5EF4-FFF2-40B4-BE49-F238E27FC236}">
                  <a16:creationId xmlns:a16="http://schemas.microsoft.com/office/drawing/2014/main" id="{A87DD443-E2BC-4386-11FC-F13C121A1AAD}"/>
                </a:ext>
              </a:extLst>
            </p:cNvPr>
            <p:cNvSpPr>
              <a:spLocks/>
            </p:cNvSpPr>
            <p:nvPr userDrawn="1"/>
          </p:nvSpPr>
          <p:spPr bwMode="auto">
            <a:xfrm>
              <a:off x="7090723" y="4929211"/>
              <a:ext cx="17660" cy="20183"/>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4" name="Freeform 343">
              <a:extLst>
                <a:ext uri="{FF2B5EF4-FFF2-40B4-BE49-F238E27FC236}">
                  <a16:creationId xmlns:a16="http://schemas.microsoft.com/office/drawing/2014/main" id="{89CC85B0-7ED3-87AB-4687-767433DD16B7}"/>
                </a:ext>
              </a:extLst>
            </p:cNvPr>
            <p:cNvSpPr>
              <a:spLocks/>
            </p:cNvSpPr>
            <p:nvPr userDrawn="1"/>
          </p:nvSpPr>
          <p:spPr bwMode="auto">
            <a:xfrm>
              <a:off x="7090723" y="4929211"/>
              <a:ext cx="17660" cy="20183"/>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5" name="Freeform 344">
              <a:extLst>
                <a:ext uri="{FF2B5EF4-FFF2-40B4-BE49-F238E27FC236}">
                  <a16:creationId xmlns:a16="http://schemas.microsoft.com/office/drawing/2014/main" id="{BE2C118F-B9C7-6A6C-6B2B-BAE22DDFA927}"/>
                </a:ext>
              </a:extLst>
            </p:cNvPr>
            <p:cNvSpPr>
              <a:spLocks/>
            </p:cNvSpPr>
            <p:nvPr userDrawn="1"/>
          </p:nvSpPr>
          <p:spPr bwMode="auto">
            <a:xfrm>
              <a:off x="5512654" y="3662718"/>
              <a:ext cx="262381" cy="329238"/>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6" name="Freeform 345">
              <a:extLst>
                <a:ext uri="{FF2B5EF4-FFF2-40B4-BE49-F238E27FC236}">
                  <a16:creationId xmlns:a16="http://schemas.microsoft.com/office/drawing/2014/main" id="{D2B383FD-BDBD-D6A4-5E4F-B99DFA857917}"/>
                </a:ext>
              </a:extLst>
            </p:cNvPr>
            <p:cNvSpPr>
              <a:spLocks/>
            </p:cNvSpPr>
            <p:nvPr userDrawn="1"/>
          </p:nvSpPr>
          <p:spPr bwMode="auto">
            <a:xfrm>
              <a:off x="5512654" y="3662718"/>
              <a:ext cx="262381" cy="329238"/>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7" name="Freeform 346">
              <a:extLst>
                <a:ext uri="{FF2B5EF4-FFF2-40B4-BE49-F238E27FC236}">
                  <a16:creationId xmlns:a16="http://schemas.microsoft.com/office/drawing/2014/main" id="{E0CF62C5-4283-F806-C4A0-C67460C455CC}"/>
                </a:ext>
              </a:extLst>
            </p:cNvPr>
            <p:cNvSpPr>
              <a:spLocks/>
            </p:cNvSpPr>
            <p:nvPr userDrawn="1"/>
          </p:nvSpPr>
          <p:spPr bwMode="auto">
            <a:xfrm>
              <a:off x="5614831" y="3716960"/>
              <a:ext cx="350682" cy="417539"/>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8" name="Freeform 347">
              <a:extLst>
                <a:ext uri="{FF2B5EF4-FFF2-40B4-BE49-F238E27FC236}">
                  <a16:creationId xmlns:a16="http://schemas.microsoft.com/office/drawing/2014/main" id="{4881D0A2-0568-AB69-F88B-AF2A3C3C65FF}"/>
                </a:ext>
              </a:extLst>
            </p:cNvPr>
            <p:cNvSpPr>
              <a:spLocks/>
            </p:cNvSpPr>
            <p:nvPr userDrawn="1"/>
          </p:nvSpPr>
          <p:spPr bwMode="auto">
            <a:xfrm>
              <a:off x="5614831" y="3716960"/>
              <a:ext cx="350682" cy="417539"/>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9" name="Freeform 348">
              <a:extLst>
                <a:ext uri="{FF2B5EF4-FFF2-40B4-BE49-F238E27FC236}">
                  <a16:creationId xmlns:a16="http://schemas.microsoft.com/office/drawing/2014/main" id="{3B59908B-B667-5E56-32C7-F0609DE13AD3}"/>
                </a:ext>
              </a:extLst>
            </p:cNvPr>
            <p:cNvSpPr>
              <a:spLocks noEditPoints="1"/>
            </p:cNvSpPr>
            <p:nvPr userDrawn="1"/>
          </p:nvSpPr>
          <p:spPr bwMode="auto">
            <a:xfrm>
              <a:off x="8019148" y="4208925"/>
              <a:ext cx="394833" cy="163988"/>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50" name="Freeform 349">
              <a:extLst>
                <a:ext uri="{FF2B5EF4-FFF2-40B4-BE49-F238E27FC236}">
                  <a16:creationId xmlns:a16="http://schemas.microsoft.com/office/drawing/2014/main" id="{918F86D7-5DFC-52DD-15EB-681EAD481F4B}"/>
                </a:ext>
              </a:extLst>
            </p:cNvPr>
            <p:cNvSpPr>
              <a:spLocks noEditPoints="1"/>
            </p:cNvSpPr>
            <p:nvPr userDrawn="1"/>
          </p:nvSpPr>
          <p:spPr bwMode="auto">
            <a:xfrm>
              <a:off x="8019148" y="4208925"/>
              <a:ext cx="394833" cy="163988"/>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51" name="Freeform 350">
              <a:extLst>
                <a:ext uri="{FF2B5EF4-FFF2-40B4-BE49-F238E27FC236}">
                  <a16:creationId xmlns:a16="http://schemas.microsoft.com/office/drawing/2014/main" id="{C3AE87CF-C96A-A4B0-0FE9-8C0AD4C7C6D9}"/>
                </a:ext>
              </a:extLst>
            </p:cNvPr>
            <p:cNvSpPr>
              <a:spLocks/>
            </p:cNvSpPr>
            <p:nvPr userDrawn="1"/>
          </p:nvSpPr>
          <p:spPr bwMode="auto">
            <a:xfrm>
              <a:off x="6564700" y="4642862"/>
              <a:ext cx="75687" cy="205616"/>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52" name="Freeform 351">
              <a:extLst>
                <a:ext uri="{FF2B5EF4-FFF2-40B4-BE49-F238E27FC236}">
                  <a16:creationId xmlns:a16="http://schemas.microsoft.com/office/drawing/2014/main" id="{D54118BA-86E4-094B-4626-778F2E150416}"/>
                </a:ext>
              </a:extLst>
            </p:cNvPr>
            <p:cNvSpPr>
              <a:spLocks/>
            </p:cNvSpPr>
            <p:nvPr userDrawn="1"/>
          </p:nvSpPr>
          <p:spPr bwMode="auto">
            <a:xfrm>
              <a:off x="6564700" y="4642862"/>
              <a:ext cx="75687" cy="205616"/>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53" name="Freeform 352">
              <a:extLst>
                <a:ext uri="{FF2B5EF4-FFF2-40B4-BE49-F238E27FC236}">
                  <a16:creationId xmlns:a16="http://schemas.microsoft.com/office/drawing/2014/main" id="{EB729A2B-495A-6EAE-AACE-E128EF8097E1}"/>
                </a:ext>
              </a:extLst>
            </p:cNvPr>
            <p:cNvSpPr>
              <a:spLocks/>
            </p:cNvSpPr>
            <p:nvPr userDrawn="1"/>
          </p:nvSpPr>
          <p:spPr bwMode="auto">
            <a:xfrm>
              <a:off x="6786715" y="4726118"/>
              <a:ext cx="167772" cy="359512"/>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54" name="Freeform 353">
              <a:extLst>
                <a:ext uri="{FF2B5EF4-FFF2-40B4-BE49-F238E27FC236}">
                  <a16:creationId xmlns:a16="http://schemas.microsoft.com/office/drawing/2014/main" id="{5B4A491A-1DE7-4CCA-F99A-F531BA1A3A72}"/>
                </a:ext>
              </a:extLst>
            </p:cNvPr>
            <p:cNvSpPr>
              <a:spLocks/>
            </p:cNvSpPr>
            <p:nvPr userDrawn="1"/>
          </p:nvSpPr>
          <p:spPr bwMode="auto">
            <a:xfrm>
              <a:off x="6786715" y="4726118"/>
              <a:ext cx="167772" cy="359512"/>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57" name="Freeform 356">
              <a:extLst>
                <a:ext uri="{FF2B5EF4-FFF2-40B4-BE49-F238E27FC236}">
                  <a16:creationId xmlns:a16="http://schemas.microsoft.com/office/drawing/2014/main" id="{D2F3F089-D80A-1F8B-98A6-D6D62CC42E52}"/>
                </a:ext>
              </a:extLst>
            </p:cNvPr>
            <p:cNvSpPr>
              <a:spLocks/>
            </p:cNvSpPr>
            <p:nvPr userDrawn="1"/>
          </p:nvSpPr>
          <p:spPr bwMode="auto">
            <a:xfrm>
              <a:off x="5997049" y="2976491"/>
              <a:ext cx="20183" cy="2775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58" name="Freeform 357">
              <a:extLst>
                <a:ext uri="{FF2B5EF4-FFF2-40B4-BE49-F238E27FC236}">
                  <a16:creationId xmlns:a16="http://schemas.microsoft.com/office/drawing/2014/main" id="{D09F44A8-4892-EE3A-767A-62BA94806626}"/>
                </a:ext>
              </a:extLst>
            </p:cNvPr>
            <p:cNvSpPr>
              <a:spLocks noEditPoints="1"/>
            </p:cNvSpPr>
            <p:nvPr userDrawn="1"/>
          </p:nvSpPr>
          <p:spPr bwMode="auto">
            <a:xfrm>
              <a:off x="6318718" y="2768352"/>
              <a:ext cx="131190" cy="94609"/>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59" name="Freeform 358">
              <a:extLst>
                <a:ext uri="{FF2B5EF4-FFF2-40B4-BE49-F238E27FC236}">
                  <a16:creationId xmlns:a16="http://schemas.microsoft.com/office/drawing/2014/main" id="{CD8CB55C-ACFF-D82D-CBE3-3B53C9114EB2}"/>
                </a:ext>
              </a:extLst>
            </p:cNvPr>
            <p:cNvSpPr>
              <a:spLocks noEditPoints="1"/>
            </p:cNvSpPr>
            <p:nvPr userDrawn="1"/>
          </p:nvSpPr>
          <p:spPr bwMode="auto">
            <a:xfrm>
              <a:off x="6318718" y="2768352"/>
              <a:ext cx="131190" cy="94609"/>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0" name="Freeform 359">
              <a:extLst>
                <a:ext uri="{FF2B5EF4-FFF2-40B4-BE49-F238E27FC236}">
                  <a16:creationId xmlns:a16="http://schemas.microsoft.com/office/drawing/2014/main" id="{4E0ED501-379A-2A34-3FE2-94CFE54F90C8}"/>
                </a:ext>
              </a:extLst>
            </p:cNvPr>
            <p:cNvSpPr>
              <a:spLocks/>
            </p:cNvSpPr>
            <p:nvPr userDrawn="1"/>
          </p:nvSpPr>
          <p:spPr bwMode="auto">
            <a:xfrm>
              <a:off x="6091658" y="3066054"/>
              <a:ext cx="10092" cy="11353"/>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1" name="Freeform 360">
              <a:extLst>
                <a:ext uri="{FF2B5EF4-FFF2-40B4-BE49-F238E27FC236}">
                  <a16:creationId xmlns:a16="http://schemas.microsoft.com/office/drawing/2014/main" id="{A9D5964E-517F-5507-7C4F-54698FE50A2B}"/>
                </a:ext>
              </a:extLst>
            </p:cNvPr>
            <p:cNvSpPr>
              <a:spLocks/>
            </p:cNvSpPr>
            <p:nvPr userDrawn="1"/>
          </p:nvSpPr>
          <p:spPr bwMode="auto">
            <a:xfrm>
              <a:off x="6091658" y="3066054"/>
              <a:ext cx="10092" cy="11353"/>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2" name="Freeform 361">
              <a:extLst>
                <a:ext uri="{FF2B5EF4-FFF2-40B4-BE49-F238E27FC236}">
                  <a16:creationId xmlns:a16="http://schemas.microsoft.com/office/drawing/2014/main" id="{3E4DD8D5-5E75-764C-94AA-4295AB656487}"/>
                </a:ext>
              </a:extLst>
            </p:cNvPr>
            <p:cNvSpPr>
              <a:spLocks/>
            </p:cNvSpPr>
            <p:nvPr userDrawn="1"/>
          </p:nvSpPr>
          <p:spPr bwMode="auto">
            <a:xfrm>
              <a:off x="6055076" y="3486116"/>
              <a:ext cx="360774" cy="378434"/>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3" name="Freeform 362">
              <a:extLst>
                <a:ext uri="{FF2B5EF4-FFF2-40B4-BE49-F238E27FC236}">
                  <a16:creationId xmlns:a16="http://schemas.microsoft.com/office/drawing/2014/main" id="{2DC792BA-203C-BB31-F60C-941EDED3B5BF}"/>
                </a:ext>
              </a:extLst>
            </p:cNvPr>
            <p:cNvSpPr>
              <a:spLocks/>
            </p:cNvSpPr>
            <p:nvPr userDrawn="1"/>
          </p:nvSpPr>
          <p:spPr bwMode="auto">
            <a:xfrm>
              <a:off x="6055076" y="3486116"/>
              <a:ext cx="360774" cy="378434"/>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4" name="Freeform 363">
              <a:extLst>
                <a:ext uri="{FF2B5EF4-FFF2-40B4-BE49-F238E27FC236}">
                  <a16:creationId xmlns:a16="http://schemas.microsoft.com/office/drawing/2014/main" id="{83D6EB15-93A5-D191-EB1B-93880DE0E0B4}"/>
                </a:ext>
              </a:extLst>
            </p:cNvPr>
            <p:cNvSpPr>
              <a:spLocks/>
            </p:cNvSpPr>
            <p:nvPr userDrawn="1"/>
          </p:nvSpPr>
          <p:spPr bwMode="auto">
            <a:xfrm>
              <a:off x="5628707" y="4157205"/>
              <a:ext cx="92086" cy="121099"/>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5" name="Freeform 364">
              <a:extLst>
                <a:ext uri="{FF2B5EF4-FFF2-40B4-BE49-F238E27FC236}">
                  <a16:creationId xmlns:a16="http://schemas.microsoft.com/office/drawing/2014/main" id="{3240E5D9-13E1-6F94-BEB9-B045C72FF2A1}"/>
                </a:ext>
              </a:extLst>
            </p:cNvPr>
            <p:cNvSpPr>
              <a:spLocks/>
            </p:cNvSpPr>
            <p:nvPr userDrawn="1"/>
          </p:nvSpPr>
          <p:spPr bwMode="auto">
            <a:xfrm>
              <a:off x="5628707" y="4157205"/>
              <a:ext cx="92086" cy="121099"/>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6" name="Freeform 365">
              <a:extLst>
                <a:ext uri="{FF2B5EF4-FFF2-40B4-BE49-F238E27FC236}">
                  <a16:creationId xmlns:a16="http://schemas.microsoft.com/office/drawing/2014/main" id="{E87CAA68-AF36-53C8-5F2D-68CD347DFB18}"/>
                </a:ext>
              </a:extLst>
            </p:cNvPr>
            <p:cNvSpPr>
              <a:spLocks/>
            </p:cNvSpPr>
            <p:nvPr userDrawn="1"/>
          </p:nvSpPr>
          <p:spPr bwMode="auto">
            <a:xfrm>
              <a:off x="6447385" y="5175193"/>
              <a:ext cx="42889" cy="39105"/>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7" name="Freeform 366">
              <a:extLst>
                <a:ext uri="{FF2B5EF4-FFF2-40B4-BE49-F238E27FC236}">
                  <a16:creationId xmlns:a16="http://schemas.microsoft.com/office/drawing/2014/main" id="{52497971-A3BC-42A2-F341-1951F9EAC82D}"/>
                </a:ext>
              </a:extLst>
            </p:cNvPr>
            <p:cNvSpPr>
              <a:spLocks/>
            </p:cNvSpPr>
            <p:nvPr userDrawn="1"/>
          </p:nvSpPr>
          <p:spPr bwMode="auto">
            <a:xfrm>
              <a:off x="6447385" y="5175193"/>
              <a:ext cx="42889" cy="39105"/>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8" name="Freeform 367">
              <a:extLst>
                <a:ext uri="{FF2B5EF4-FFF2-40B4-BE49-F238E27FC236}">
                  <a16:creationId xmlns:a16="http://schemas.microsoft.com/office/drawing/2014/main" id="{77522ECB-C09C-4B48-CAF4-83DE11BE4C33}"/>
                </a:ext>
              </a:extLst>
            </p:cNvPr>
            <p:cNvSpPr>
              <a:spLocks/>
            </p:cNvSpPr>
            <p:nvPr userDrawn="1"/>
          </p:nvSpPr>
          <p:spPr bwMode="auto">
            <a:xfrm>
              <a:off x="6629034" y="3447011"/>
              <a:ext cx="41628" cy="66857"/>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69" name="Freeform 368">
              <a:extLst>
                <a:ext uri="{FF2B5EF4-FFF2-40B4-BE49-F238E27FC236}">
                  <a16:creationId xmlns:a16="http://schemas.microsoft.com/office/drawing/2014/main" id="{BC2F2212-C514-2F4D-B763-ABAA6D3F3462}"/>
                </a:ext>
              </a:extLst>
            </p:cNvPr>
            <p:cNvSpPr>
              <a:spLocks/>
            </p:cNvSpPr>
            <p:nvPr userDrawn="1"/>
          </p:nvSpPr>
          <p:spPr bwMode="auto">
            <a:xfrm>
              <a:off x="6629034" y="3447011"/>
              <a:ext cx="41628" cy="66857"/>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0" name="Freeform 369">
              <a:extLst>
                <a:ext uri="{FF2B5EF4-FFF2-40B4-BE49-F238E27FC236}">
                  <a16:creationId xmlns:a16="http://schemas.microsoft.com/office/drawing/2014/main" id="{CA65722E-21AD-F973-FEDF-42FAF1DB2819}"/>
                </a:ext>
              </a:extLst>
            </p:cNvPr>
            <p:cNvSpPr>
              <a:spLocks/>
            </p:cNvSpPr>
            <p:nvPr userDrawn="1"/>
          </p:nvSpPr>
          <p:spPr bwMode="auto">
            <a:xfrm>
              <a:off x="6326287" y="2709064"/>
              <a:ext cx="166511" cy="97131"/>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1" name="Freeform 370">
              <a:extLst>
                <a:ext uri="{FF2B5EF4-FFF2-40B4-BE49-F238E27FC236}">
                  <a16:creationId xmlns:a16="http://schemas.microsoft.com/office/drawing/2014/main" id="{1844559B-8187-CA48-C003-21E0AB81418D}"/>
                </a:ext>
              </a:extLst>
            </p:cNvPr>
            <p:cNvSpPr>
              <a:spLocks/>
            </p:cNvSpPr>
            <p:nvPr userDrawn="1"/>
          </p:nvSpPr>
          <p:spPr bwMode="auto">
            <a:xfrm>
              <a:off x="6326287" y="2709064"/>
              <a:ext cx="166511" cy="97131"/>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2" name="Freeform 371">
              <a:extLst>
                <a:ext uri="{FF2B5EF4-FFF2-40B4-BE49-F238E27FC236}">
                  <a16:creationId xmlns:a16="http://schemas.microsoft.com/office/drawing/2014/main" id="{9CE5F434-7800-5933-E77D-1A7F98BE9D33}"/>
                </a:ext>
              </a:extLst>
            </p:cNvPr>
            <p:cNvSpPr>
              <a:spLocks/>
            </p:cNvSpPr>
            <p:nvPr userDrawn="1"/>
          </p:nvSpPr>
          <p:spPr bwMode="auto">
            <a:xfrm>
              <a:off x="8021671" y="3791386"/>
              <a:ext cx="147589" cy="22706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3" name="Freeform 372">
              <a:extLst>
                <a:ext uri="{FF2B5EF4-FFF2-40B4-BE49-F238E27FC236}">
                  <a16:creationId xmlns:a16="http://schemas.microsoft.com/office/drawing/2014/main" id="{4E8E3664-F457-7A83-2F35-E01EBED5FA00}"/>
                </a:ext>
              </a:extLst>
            </p:cNvPr>
            <p:cNvSpPr>
              <a:spLocks/>
            </p:cNvSpPr>
            <p:nvPr userDrawn="1"/>
          </p:nvSpPr>
          <p:spPr bwMode="auto">
            <a:xfrm>
              <a:off x="8021671" y="3791386"/>
              <a:ext cx="147589" cy="22706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4" name="Freeform 373">
              <a:extLst>
                <a:ext uri="{FF2B5EF4-FFF2-40B4-BE49-F238E27FC236}">
                  <a16:creationId xmlns:a16="http://schemas.microsoft.com/office/drawing/2014/main" id="{FDD827C3-1167-DFB0-FB46-CAF37B193271}"/>
                </a:ext>
              </a:extLst>
            </p:cNvPr>
            <p:cNvSpPr>
              <a:spLocks noEditPoints="1"/>
            </p:cNvSpPr>
            <p:nvPr userDrawn="1"/>
          </p:nvSpPr>
          <p:spPr bwMode="auto">
            <a:xfrm>
              <a:off x="7355627" y="3194721"/>
              <a:ext cx="234629" cy="116053"/>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5" name="Freeform 374">
              <a:extLst>
                <a:ext uri="{FF2B5EF4-FFF2-40B4-BE49-F238E27FC236}">
                  <a16:creationId xmlns:a16="http://schemas.microsoft.com/office/drawing/2014/main" id="{5E6EFD13-FCB3-6B3D-A579-55D2DF3552A2}"/>
                </a:ext>
              </a:extLst>
            </p:cNvPr>
            <p:cNvSpPr>
              <a:spLocks noEditPoints="1"/>
            </p:cNvSpPr>
            <p:nvPr userDrawn="1"/>
          </p:nvSpPr>
          <p:spPr bwMode="auto">
            <a:xfrm>
              <a:off x="7355627" y="3194721"/>
              <a:ext cx="234629" cy="116053"/>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6" name="Freeform 375">
              <a:extLst>
                <a:ext uri="{FF2B5EF4-FFF2-40B4-BE49-F238E27FC236}">
                  <a16:creationId xmlns:a16="http://schemas.microsoft.com/office/drawing/2014/main" id="{9C6A551B-F374-5AFE-0BE9-8075DD56BA58}"/>
                </a:ext>
              </a:extLst>
            </p:cNvPr>
            <p:cNvSpPr>
              <a:spLocks/>
            </p:cNvSpPr>
            <p:nvPr userDrawn="1"/>
          </p:nvSpPr>
          <p:spPr bwMode="auto">
            <a:xfrm>
              <a:off x="6856094" y="3563064"/>
              <a:ext cx="56765" cy="49196"/>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7" name="Freeform 376">
              <a:extLst>
                <a:ext uri="{FF2B5EF4-FFF2-40B4-BE49-F238E27FC236}">
                  <a16:creationId xmlns:a16="http://schemas.microsoft.com/office/drawing/2014/main" id="{06D6B0EA-BA20-2B0C-1268-F72939950578}"/>
                </a:ext>
              </a:extLst>
            </p:cNvPr>
            <p:cNvSpPr>
              <a:spLocks/>
            </p:cNvSpPr>
            <p:nvPr userDrawn="1"/>
          </p:nvSpPr>
          <p:spPr bwMode="auto">
            <a:xfrm>
              <a:off x="6856094" y="3563064"/>
              <a:ext cx="56765" cy="49196"/>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8" name="Freeform 377">
              <a:extLst>
                <a:ext uri="{FF2B5EF4-FFF2-40B4-BE49-F238E27FC236}">
                  <a16:creationId xmlns:a16="http://schemas.microsoft.com/office/drawing/2014/main" id="{65871247-A305-C2F3-4DC2-3F645084DDC3}"/>
                </a:ext>
              </a:extLst>
            </p:cNvPr>
            <p:cNvSpPr>
              <a:spLocks noEditPoints="1"/>
            </p:cNvSpPr>
            <p:nvPr userDrawn="1"/>
          </p:nvSpPr>
          <p:spPr bwMode="auto">
            <a:xfrm>
              <a:off x="6598759" y="4265690"/>
              <a:ext cx="187956" cy="248505"/>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0" name="Freeform 379">
              <a:extLst>
                <a:ext uri="{FF2B5EF4-FFF2-40B4-BE49-F238E27FC236}">
                  <a16:creationId xmlns:a16="http://schemas.microsoft.com/office/drawing/2014/main" id="{F030C927-2B60-C652-C59B-D891E07D03D1}"/>
                </a:ext>
              </a:extLst>
            </p:cNvPr>
            <p:cNvSpPr>
              <a:spLocks noEditPoints="1"/>
            </p:cNvSpPr>
            <p:nvPr userDrawn="1"/>
          </p:nvSpPr>
          <p:spPr bwMode="auto">
            <a:xfrm>
              <a:off x="6881323" y="2815026"/>
              <a:ext cx="875444" cy="446552"/>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1" name="Freeform 380">
              <a:extLst>
                <a:ext uri="{FF2B5EF4-FFF2-40B4-BE49-F238E27FC236}">
                  <a16:creationId xmlns:a16="http://schemas.microsoft.com/office/drawing/2014/main" id="{62E5C1E6-DDF5-F4F3-B0AE-9F286981EBFD}"/>
                </a:ext>
              </a:extLst>
            </p:cNvPr>
            <p:cNvSpPr>
              <a:spLocks noEditPoints="1"/>
            </p:cNvSpPr>
            <p:nvPr userDrawn="1"/>
          </p:nvSpPr>
          <p:spPr bwMode="auto">
            <a:xfrm>
              <a:off x="6881323" y="2815026"/>
              <a:ext cx="875444" cy="446552"/>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2" name="Freeform 381">
              <a:extLst>
                <a:ext uri="{FF2B5EF4-FFF2-40B4-BE49-F238E27FC236}">
                  <a16:creationId xmlns:a16="http://schemas.microsoft.com/office/drawing/2014/main" id="{CB8C6BBE-BD92-FF0B-B343-92F6C13EEE1F}"/>
                </a:ext>
              </a:extLst>
            </p:cNvPr>
            <p:cNvSpPr>
              <a:spLocks/>
            </p:cNvSpPr>
            <p:nvPr userDrawn="1"/>
          </p:nvSpPr>
          <p:spPr bwMode="auto">
            <a:xfrm>
              <a:off x="6623988" y="3491162"/>
              <a:ext cx="98393" cy="116053"/>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3" name="Freeform 382">
              <a:extLst>
                <a:ext uri="{FF2B5EF4-FFF2-40B4-BE49-F238E27FC236}">
                  <a16:creationId xmlns:a16="http://schemas.microsoft.com/office/drawing/2014/main" id="{6F50A565-4340-DDBA-0513-0264C65700A0}"/>
                </a:ext>
              </a:extLst>
            </p:cNvPr>
            <p:cNvSpPr>
              <a:spLocks/>
            </p:cNvSpPr>
            <p:nvPr userDrawn="1"/>
          </p:nvSpPr>
          <p:spPr bwMode="auto">
            <a:xfrm>
              <a:off x="6623988" y="3491162"/>
              <a:ext cx="98393" cy="116053"/>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4" name="Freeform 383">
              <a:extLst>
                <a:ext uri="{FF2B5EF4-FFF2-40B4-BE49-F238E27FC236}">
                  <a16:creationId xmlns:a16="http://schemas.microsoft.com/office/drawing/2014/main" id="{D79D60F2-9C50-6B56-8D82-9CC4355B5E64}"/>
                </a:ext>
              </a:extLst>
            </p:cNvPr>
            <p:cNvSpPr>
              <a:spLocks noEditPoints="1"/>
            </p:cNvSpPr>
            <p:nvPr userDrawn="1"/>
          </p:nvSpPr>
          <p:spPr bwMode="auto">
            <a:xfrm>
              <a:off x="8585537" y="3122819"/>
              <a:ext cx="399879" cy="556298"/>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6" name="Freeform 385">
              <a:extLst>
                <a:ext uri="{FF2B5EF4-FFF2-40B4-BE49-F238E27FC236}">
                  <a16:creationId xmlns:a16="http://schemas.microsoft.com/office/drawing/2014/main" id="{4B02CB12-1FCF-1C7B-0DC3-AF54B524B481}"/>
                </a:ext>
              </a:extLst>
            </p:cNvPr>
            <p:cNvSpPr>
              <a:spLocks/>
            </p:cNvSpPr>
            <p:nvPr userDrawn="1"/>
          </p:nvSpPr>
          <p:spPr bwMode="auto">
            <a:xfrm>
              <a:off x="4204533" y="3882210"/>
              <a:ext cx="49196" cy="2775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7" name="Freeform 386">
              <a:extLst>
                <a:ext uri="{FF2B5EF4-FFF2-40B4-BE49-F238E27FC236}">
                  <a16:creationId xmlns:a16="http://schemas.microsoft.com/office/drawing/2014/main" id="{CC165DB5-D1D8-4E03-D094-4EF31D493EE0}"/>
                </a:ext>
              </a:extLst>
            </p:cNvPr>
            <p:cNvSpPr>
              <a:spLocks/>
            </p:cNvSpPr>
            <p:nvPr userDrawn="1"/>
          </p:nvSpPr>
          <p:spPr bwMode="auto">
            <a:xfrm>
              <a:off x="4204533" y="3882210"/>
              <a:ext cx="49196" cy="2775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8" name="Freeform 387">
              <a:extLst>
                <a:ext uri="{FF2B5EF4-FFF2-40B4-BE49-F238E27FC236}">
                  <a16:creationId xmlns:a16="http://schemas.microsoft.com/office/drawing/2014/main" id="{FB9D9F91-09FE-490C-2C3C-33E1903B133C}"/>
                </a:ext>
              </a:extLst>
            </p:cNvPr>
            <p:cNvSpPr>
              <a:spLocks/>
            </p:cNvSpPr>
            <p:nvPr userDrawn="1"/>
          </p:nvSpPr>
          <p:spPr bwMode="auto">
            <a:xfrm>
              <a:off x="5685472" y="4102963"/>
              <a:ext cx="138759" cy="175341"/>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9" name="Freeform 388">
              <a:extLst>
                <a:ext uri="{FF2B5EF4-FFF2-40B4-BE49-F238E27FC236}">
                  <a16:creationId xmlns:a16="http://schemas.microsoft.com/office/drawing/2014/main" id="{4C381742-B60C-9EA6-C5BC-1C9C2AA61311}"/>
                </a:ext>
              </a:extLst>
            </p:cNvPr>
            <p:cNvSpPr>
              <a:spLocks/>
            </p:cNvSpPr>
            <p:nvPr userDrawn="1"/>
          </p:nvSpPr>
          <p:spPr bwMode="auto">
            <a:xfrm>
              <a:off x="5685472" y="4102963"/>
              <a:ext cx="138759" cy="175341"/>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0" name="Freeform 389">
              <a:extLst>
                <a:ext uri="{FF2B5EF4-FFF2-40B4-BE49-F238E27FC236}">
                  <a16:creationId xmlns:a16="http://schemas.microsoft.com/office/drawing/2014/main" id="{78029DF9-9FED-ACB1-63E3-90BB0ACB8498}"/>
                </a:ext>
              </a:extLst>
            </p:cNvPr>
            <p:cNvSpPr>
              <a:spLocks noEditPoints="1"/>
            </p:cNvSpPr>
            <p:nvPr userDrawn="1"/>
          </p:nvSpPr>
          <p:spPr bwMode="auto">
            <a:xfrm>
              <a:off x="6017232" y="3077407"/>
              <a:ext cx="247244" cy="312839"/>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2" name="Freeform 391">
              <a:extLst>
                <a:ext uri="{FF2B5EF4-FFF2-40B4-BE49-F238E27FC236}">
                  <a16:creationId xmlns:a16="http://schemas.microsoft.com/office/drawing/2014/main" id="{B90F755D-4360-6B4D-1145-68F304DC33F2}"/>
                </a:ext>
              </a:extLst>
            </p:cNvPr>
            <p:cNvSpPr>
              <a:spLocks noEditPoints="1"/>
            </p:cNvSpPr>
            <p:nvPr userDrawn="1"/>
          </p:nvSpPr>
          <p:spPr bwMode="auto">
            <a:xfrm>
              <a:off x="6613896" y="3503776"/>
              <a:ext cx="34059" cy="98393"/>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3" name="Freeform 392">
              <a:extLst>
                <a:ext uri="{FF2B5EF4-FFF2-40B4-BE49-F238E27FC236}">
                  <a16:creationId xmlns:a16="http://schemas.microsoft.com/office/drawing/2014/main" id="{B8F81376-4A5E-011B-9647-E98A5633C2B1}"/>
                </a:ext>
              </a:extLst>
            </p:cNvPr>
            <p:cNvSpPr>
              <a:spLocks noEditPoints="1"/>
            </p:cNvSpPr>
            <p:nvPr userDrawn="1"/>
          </p:nvSpPr>
          <p:spPr bwMode="auto">
            <a:xfrm>
              <a:off x="6613896" y="3503776"/>
              <a:ext cx="34059" cy="98393"/>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4" name="Freeform 393">
              <a:extLst>
                <a:ext uri="{FF2B5EF4-FFF2-40B4-BE49-F238E27FC236}">
                  <a16:creationId xmlns:a16="http://schemas.microsoft.com/office/drawing/2014/main" id="{CF50A2ED-20CA-C8CD-8DAD-D21CF2978E9C}"/>
                </a:ext>
              </a:extLst>
            </p:cNvPr>
            <p:cNvSpPr>
              <a:spLocks noEditPoints="1"/>
            </p:cNvSpPr>
            <p:nvPr userDrawn="1"/>
          </p:nvSpPr>
          <p:spPr bwMode="auto">
            <a:xfrm>
              <a:off x="5658981" y="2803673"/>
              <a:ext cx="83255" cy="133713"/>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6" name="Freeform 395">
              <a:extLst>
                <a:ext uri="{FF2B5EF4-FFF2-40B4-BE49-F238E27FC236}">
                  <a16:creationId xmlns:a16="http://schemas.microsoft.com/office/drawing/2014/main" id="{0D169D95-F08F-8BC6-F961-C54A3B439816}"/>
                </a:ext>
              </a:extLst>
            </p:cNvPr>
            <p:cNvSpPr>
              <a:spLocks/>
            </p:cNvSpPr>
            <p:nvPr userDrawn="1"/>
          </p:nvSpPr>
          <p:spPr bwMode="auto">
            <a:xfrm>
              <a:off x="6709766" y="3370063"/>
              <a:ext cx="220753" cy="228322"/>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7" name="Freeform 396">
              <a:extLst>
                <a:ext uri="{FF2B5EF4-FFF2-40B4-BE49-F238E27FC236}">
                  <a16:creationId xmlns:a16="http://schemas.microsoft.com/office/drawing/2014/main" id="{E99461EA-506C-93F8-815F-C877B9D72FAB}"/>
                </a:ext>
              </a:extLst>
            </p:cNvPr>
            <p:cNvSpPr>
              <a:spLocks/>
            </p:cNvSpPr>
            <p:nvPr userDrawn="1"/>
          </p:nvSpPr>
          <p:spPr bwMode="auto">
            <a:xfrm>
              <a:off x="6709766" y="3370063"/>
              <a:ext cx="220753" cy="228322"/>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8" name="Freeform 397">
              <a:extLst>
                <a:ext uri="{FF2B5EF4-FFF2-40B4-BE49-F238E27FC236}">
                  <a16:creationId xmlns:a16="http://schemas.microsoft.com/office/drawing/2014/main" id="{9B2B14F3-1195-BEFE-B9A0-754B2883239D}"/>
                </a:ext>
              </a:extLst>
            </p:cNvPr>
            <p:cNvSpPr>
              <a:spLocks noEditPoints="1"/>
            </p:cNvSpPr>
            <p:nvPr userDrawn="1"/>
          </p:nvSpPr>
          <p:spPr bwMode="auto">
            <a:xfrm>
              <a:off x="6816989" y="3295637"/>
              <a:ext cx="420062" cy="426369"/>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9" name="Freeform 398">
              <a:extLst>
                <a:ext uri="{FF2B5EF4-FFF2-40B4-BE49-F238E27FC236}">
                  <a16:creationId xmlns:a16="http://schemas.microsoft.com/office/drawing/2014/main" id="{07B7AD8E-35C3-265E-CB59-27A4869E2A53}"/>
                </a:ext>
              </a:extLst>
            </p:cNvPr>
            <p:cNvSpPr>
              <a:spLocks noEditPoints="1"/>
            </p:cNvSpPr>
            <p:nvPr userDrawn="1"/>
          </p:nvSpPr>
          <p:spPr bwMode="auto">
            <a:xfrm>
              <a:off x="6816989" y="3295637"/>
              <a:ext cx="420062" cy="426369"/>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0" name="Freeform 399">
              <a:extLst>
                <a:ext uri="{FF2B5EF4-FFF2-40B4-BE49-F238E27FC236}">
                  <a16:creationId xmlns:a16="http://schemas.microsoft.com/office/drawing/2014/main" id="{40EE158A-5387-6EE2-AA16-15EB52D54931}"/>
                </a:ext>
              </a:extLst>
            </p:cNvPr>
            <p:cNvSpPr>
              <a:spLocks noEditPoints="1"/>
            </p:cNvSpPr>
            <p:nvPr userDrawn="1"/>
          </p:nvSpPr>
          <p:spPr bwMode="auto">
            <a:xfrm>
              <a:off x="7901833" y="4236677"/>
              <a:ext cx="970052" cy="457905"/>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5" name="Freeform 44">
              <a:extLst>
                <a:ext uri="{FF2B5EF4-FFF2-40B4-BE49-F238E27FC236}">
                  <a16:creationId xmlns:a16="http://schemas.microsoft.com/office/drawing/2014/main" id="{0174333B-75C5-8813-BDE6-13895EB05420}"/>
                </a:ext>
              </a:extLst>
            </p:cNvPr>
            <p:cNvSpPr>
              <a:spLocks noEditPoints="1"/>
            </p:cNvSpPr>
            <p:nvPr userDrawn="1"/>
          </p:nvSpPr>
          <p:spPr bwMode="auto">
            <a:xfrm>
              <a:off x="7337975" y="3406647"/>
              <a:ext cx="621894" cy="802281"/>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6" name="Freeform 45">
              <a:extLst>
                <a:ext uri="{FF2B5EF4-FFF2-40B4-BE49-F238E27FC236}">
                  <a16:creationId xmlns:a16="http://schemas.microsoft.com/office/drawing/2014/main" id="{575AE916-2A06-784F-93F7-BAD398A850C9}"/>
                </a:ext>
              </a:extLst>
            </p:cNvPr>
            <p:cNvSpPr>
              <a:spLocks noEditPoints="1"/>
            </p:cNvSpPr>
            <p:nvPr userDrawn="1"/>
          </p:nvSpPr>
          <p:spPr bwMode="auto">
            <a:xfrm>
              <a:off x="7337975" y="3406647"/>
              <a:ext cx="621894" cy="802281"/>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7" name="Freeform 46">
              <a:extLst>
                <a:ext uri="{FF2B5EF4-FFF2-40B4-BE49-F238E27FC236}">
                  <a16:creationId xmlns:a16="http://schemas.microsoft.com/office/drawing/2014/main" id="{B5B14F36-3075-8D94-2459-9815B83C6C9D}"/>
                </a:ext>
              </a:extLst>
            </p:cNvPr>
            <p:cNvSpPr>
              <a:spLocks noEditPoints="1"/>
            </p:cNvSpPr>
            <p:nvPr userDrawn="1"/>
          </p:nvSpPr>
          <p:spPr bwMode="auto">
            <a:xfrm>
              <a:off x="5368854" y="2394965"/>
              <a:ext cx="223277" cy="118576"/>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8" name="Freeform 47">
              <a:extLst>
                <a:ext uri="{FF2B5EF4-FFF2-40B4-BE49-F238E27FC236}">
                  <a16:creationId xmlns:a16="http://schemas.microsoft.com/office/drawing/2014/main" id="{3FD89494-4888-F3D9-75D2-7C4A48189D6B}"/>
                </a:ext>
              </a:extLst>
            </p:cNvPr>
            <p:cNvSpPr>
              <a:spLocks noEditPoints="1"/>
            </p:cNvSpPr>
            <p:nvPr userDrawn="1"/>
          </p:nvSpPr>
          <p:spPr bwMode="auto">
            <a:xfrm>
              <a:off x="5368854" y="2394965"/>
              <a:ext cx="223277" cy="118576"/>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3175" cap="flat">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0" name="Freeform 49">
              <a:extLst>
                <a:ext uri="{FF2B5EF4-FFF2-40B4-BE49-F238E27FC236}">
                  <a16:creationId xmlns:a16="http://schemas.microsoft.com/office/drawing/2014/main" id="{7944A8EF-2475-97FC-933E-C28998EB9085}"/>
                </a:ext>
              </a:extLst>
            </p:cNvPr>
            <p:cNvSpPr>
              <a:spLocks/>
            </p:cNvSpPr>
            <p:nvPr userDrawn="1"/>
          </p:nvSpPr>
          <p:spPr bwMode="auto">
            <a:xfrm>
              <a:off x="6225378" y="3025690"/>
              <a:ext cx="151374" cy="107223"/>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2" name="Freeform 51">
              <a:extLst>
                <a:ext uri="{FF2B5EF4-FFF2-40B4-BE49-F238E27FC236}">
                  <a16:creationId xmlns:a16="http://schemas.microsoft.com/office/drawing/2014/main" id="{4CA4ED01-C48E-94A0-EDE9-6EF0BC8DD2A0}"/>
                </a:ext>
              </a:extLst>
            </p:cNvPr>
            <p:cNvSpPr>
              <a:spLocks/>
            </p:cNvSpPr>
            <p:nvPr userDrawn="1"/>
          </p:nvSpPr>
          <p:spPr bwMode="auto">
            <a:xfrm>
              <a:off x="8315597" y="3788866"/>
              <a:ext cx="10091" cy="756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3" name="Freeform 52">
              <a:extLst>
                <a:ext uri="{FF2B5EF4-FFF2-40B4-BE49-F238E27FC236}">
                  <a16:creationId xmlns:a16="http://schemas.microsoft.com/office/drawing/2014/main" id="{273C196E-D151-452A-861B-FB604B856D17}"/>
                </a:ext>
              </a:extLst>
            </p:cNvPr>
            <p:cNvSpPr>
              <a:spLocks/>
            </p:cNvSpPr>
            <p:nvPr userDrawn="1"/>
          </p:nvSpPr>
          <p:spPr bwMode="auto">
            <a:xfrm>
              <a:off x="3966123" y="3959162"/>
              <a:ext cx="136237" cy="81995"/>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4" name="Freeform 53">
              <a:extLst>
                <a:ext uri="{FF2B5EF4-FFF2-40B4-BE49-F238E27FC236}">
                  <a16:creationId xmlns:a16="http://schemas.microsoft.com/office/drawing/2014/main" id="{132B8D41-5DAE-78D2-099C-E0948D0806C4}"/>
                </a:ext>
              </a:extLst>
            </p:cNvPr>
            <p:cNvSpPr>
              <a:spLocks/>
            </p:cNvSpPr>
            <p:nvPr userDrawn="1"/>
          </p:nvSpPr>
          <p:spPr bwMode="auto">
            <a:xfrm>
              <a:off x="3966123" y="3959162"/>
              <a:ext cx="136237" cy="81995"/>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5" name="Freeform 54">
              <a:extLst>
                <a:ext uri="{FF2B5EF4-FFF2-40B4-BE49-F238E27FC236}">
                  <a16:creationId xmlns:a16="http://schemas.microsoft.com/office/drawing/2014/main" id="{FAE42C19-105E-E38D-E362-D7CA42F26671}"/>
                </a:ext>
              </a:extLst>
            </p:cNvPr>
            <p:cNvSpPr>
              <a:spLocks noEditPoints="1"/>
            </p:cNvSpPr>
            <p:nvPr userDrawn="1"/>
          </p:nvSpPr>
          <p:spPr bwMode="auto">
            <a:xfrm>
              <a:off x="2449862" y="3783820"/>
              <a:ext cx="109747" cy="93347"/>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6" name="Freeform 55">
              <a:extLst>
                <a:ext uri="{FF2B5EF4-FFF2-40B4-BE49-F238E27FC236}">
                  <a16:creationId xmlns:a16="http://schemas.microsoft.com/office/drawing/2014/main" id="{CE68BEC1-A2DE-A274-DC79-53F546CB30DC}"/>
                </a:ext>
              </a:extLst>
            </p:cNvPr>
            <p:cNvSpPr>
              <a:spLocks noEditPoints="1"/>
            </p:cNvSpPr>
            <p:nvPr userDrawn="1"/>
          </p:nvSpPr>
          <p:spPr bwMode="auto">
            <a:xfrm>
              <a:off x="2449862" y="3783820"/>
              <a:ext cx="109747" cy="93347"/>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7" name="Freeform 56">
              <a:extLst>
                <a:ext uri="{FF2B5EF4-FFF2-40B4-BE49-F238E27FC236}">
                  <a16:creationId xmlns:a16="http://schemas.microsoft.com/office/drawing/2014/main" id="{CAFF4D9C-4CC1-663B-8B93-B8BC3BFEBF47}"/>
                </a:ext>
              </a:extLst>
            </p:cNvPr>
            <p:cNvSpPr>
              <a:spLocks/>
            </p:cNvSpPr>
            <p:nvPr userDrawn="1"/>
          </p:nvSpPr>
          <p:spPr bwMode="auto">
            <a:xfrm>
              <a:off x="4290316" y="3853200"/>
              <a:ext cx="61811" cy="44151"/>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8" name="Freeform 57">
              <a:extLst>
                <a:ext uri="{FF2B5EF4-FFF2-40B4-BE49-F238E27FC236}">
                  <a16:creationId xmlns:a16="http://schemas.microsoft.com/office/drawing/2014/main" id="{DB871846-5E41-A3A6-D08D-6B67D8ED130A}"/>
                </a:ext>
              </a:extLst>
            </p:cNvPr>
            <p:cNvSpPr>
              <a:spLocks/>
            </p:cNvSpPr>
            <p:nvPr userDrawn="1"/>
          </p:nvSpPr>
          <p:spPr bwMode="auto">
            <a:xfrm>
              <a:off x="4290316" y="3853200"/>
              <a:ext cx="61811" cy="44151"/>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9" name="Freeform 58">
              <a:extLst>
                <a:ext uri="{FF2B5EF4-FFF2-40B4-BE49-F238E27FC236}">
                  <a16:creationId xmlns:a16="http://schemas.microsoft.com/office/drawing/2014/main" id="{D607BEB4-E627-70B5-1B60-2BA638F3D08D}"/>
                </a:ext>
              </a:extLst>
            </p:cNvPr>
            <p:cNvSpPr>
              <a:spLocks/>
            </p:cNvSpPr>
            <p:nvPr userDrawn="1"/>
          </p:nvSpPr>
          <p:spPr bwMode="auto">
            <a:xfrm>
              <a:off x="4555220" y="4162255"/>
              <a:ext cx="104700" cy="208139"/>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0" name="Freeform 59">
              <a:extLst>
                <a:ext uri="{FF2B5EF4-FFF2-40B4-BE49-F238E27FC236}">
                  <a16:creationId xmlns:a16="http://schemas.microsoft.com/office/drawing/2014/main" id="{E6359113-6EA3-9574-0D84-FB281E676F65}"/>
                </a:ext>
              </a:extLst>
            </p:cNvPr>
            <p:cNvSpPr>
              <a:spLocks/>
            </p:cNvSpPr>
            <p:nvPr userDrawn="1"/>
          </p:nvSpPr>
          <p:spPr bwMode="auto">
            <a:xfrm>
              <a:off x="4555220" y="4162255"/>
              <a:ext cx="104700" cy="208139"/>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1" name="Freeform 60">
              <a:extLst>
                <a:ext uri="{FF2B5EF4-FFF2-40B4-BE49-F238E27FC236}">
                  <a16:creationId xmlns:a16="http://schemas.microsoft.com/office/drawing/2014/main" id="{6039CA13-D2C7-133E-D284-4D11FEE5061C}"/>
                </a:ext>
              </a:extLst>
            </p:cNvPr>
            <p:cNvSpPr>
              <a:spLocks/>
            </p:cNvSpPr>
            <p:nvPr userDrawn="1"/>
          </p:nvSpPr>
          <p:spPr bwMode="auto">
            <a:xfrm>
              <a:off x="5522751" y="4051247"/>
              <a:ext cx="59289" cy="44151"/>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2" name="Freeform 61">
              <a:extLst>
                <a:ext uri="{FF2B5EF4-FFF2-40B4-BE49-F238E27FC236}">
                  <a16:creationId xmlns:a16="http://schemas.microsoft.com/office/drawing/2014/main" id="{7A3470D8-E620-F7F1-7F18-9F2783AB3DF5}"/>
                </a:ext>
              </a:extLst>
            </p:cNvPr>
            <p:cNvSpPr>
              <a:spLocks/>
            </p:cNvSpPr>
            <p:nvPr userDrawn="1"/>
          </p:nvSpPr>
          <p:spPr bwMode="auto">
            <a:xfrm>
              <a:off x="5522751" y="4051247"/>
              <a:ext cx="59289" cy="44151"/>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3" name="Freeform 62">
              <a:extLst>
                <a:ext uri="{FF2B5EF4-FFF2-40B4-BE49-F238E27FC236}">
                  <a16:creationId xmlns:a16="http://schemas.microsoft.com/office/drawing/2014/main" id="{DCD7BFBD-9763-EBA6-C635-61B23A59C168}"/>
                </a:ext>
              </a:extLst>
            </p:cNvPr>
            <p:cNvSpPr>
              <a:spLocks/>
            </p:cNvSpPr>
            <p:nvPr userDrawn="1"/>
          </p:nvSpPr>
          <p:spPr bwMode="auto">
            <a:xfrm>
              <a:off x="5556810" y="4051247"/>
              <a:ext cx="158942" cy="141282"/>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4" name="Freeform 63">
              <a:extLst>
                <a:ext uri="{FF2B5EF4-FFF2-40B4-BE49-F238E27FC236}">
                  <a16:creationId xmlns:a16="http://schemas.microsoft.com/office/drawing/2014/main" id="{8F45D819-29FC-CDBA-14E5-E166D69FF864}"/>
                </a:ext>
              </a:extLst>
            </p:cNvPr>
            <p:cNvSpPr>
              <a:spLocks/>
            </p:cNvSpPr>
            <p:nvPr userDrawn="1"/>
          </p:nvSpPr>
          <p:spPr bwMode="auto">
            <a:xfrm>
              <a:off x="5556810" y="4051247"/>
              <a:ext cx="158942" cy="141282"/>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5" name="Freeform 64">
              <a:extLst>
                <a:ext uri="{FF2B5EF4-FFF2-40B4-BE49-F238E27FC236}">
                  <a16:creationId xmlns:a16="http://schemas.microsoft.com/office/drawing/2014/main" id="{769DC52B-F74A-6BD4-DC3C-BD5564A59E8D}"/>
                </a:ext>
              </a:extLst>
            </p:cNvPr>
            <p:cNvSpPr>
              <a:spLocks/>
            </p:cNvSpPr>
            <p:nvPr userDrawn="1"/>
          </p:nvSpPr>
          <p:spPr bwMode="auto">
            <a:xfrm>
              <a:off x="3900528" y="3907442"/>
              <a:ext cx="88301" cy="111008"/>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6" name="Freeform 65">
              <a:extLst>
                <a:ext uri="{FF2B5EF4-FFF2-40B4-BE49-F238E27FC236}">
                  <a16:creationId xmlns:a16="http://schemas.microsoft.com/office/drawing/2014/main" id="{9BD40B29-BFD5-EE1D-58BE-D660710FB330}"/>
                </a:ext>
              </a:extLst>
            </p:cNvPr>
            <p:cNvSpPr>
              <a:spLocks/>
            </p:cNvSpPr>
            <p:nvPr userDrawn="1"/>
          </p:nvSpPr>
          <p:spPr bwMode="auto">
            <a:xfrm>
              <a:off x="3900528" y="3907442"/>
              <a:ext cx="88301" cy="111008"/>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7" name="Freeform 66">
              <a:extLst>
                <a:ext uri="{FF2B5EF4-FFF2-40B4-BE49-F238E27FC236}">
                  <a16:creationId xmlns:a16="http://schemas.microsoft.com/office/drawing/2014/main" id="{9A72A220-4BBC-AC13-8250-C810F11F72CB}"/>
                </a:ext>
              </a:extLst>
            </p:cNvPr>
            <p:cNvSpPr>
              <a:spLocks noEditPoints="1"/>
            </p:cNvSpPr>
            <p:nvPr userDrawn="1"/>
          </p:nvSpPr>
          <p:spPr bwMode="auto">
            <a:xfrm>
              <a:off x="4333205" y="1649449"/>
              <a:ext cx="1287940" cy="995283"/>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8" name="Freeform 67">
              <a:extLst>
                <a:ext uri="{FF2B5EF4-FFF2-40B4-BE49-F238E27FC236}">
                  <a16:creationId xmlns:a16="http://schemas.microsoft.com/office/drawing/2014/main" id="{40E3D77D-0525-CA7F-6646-FDC540D62FB2}"/>
                </a:ext>
              </a:extLst>
            </p:cNvPr>
            <p:cNvSpPr>
              <a:spLocks noEditPoints="1"/>
            </p:cNvSpPr>
            <p:nvPr userDrawn="1"/>
          </p:nvSpPr>
          <p:spPr bwMode="auto">
            <a:xfrm>
              <a:off x="4333205" y="1649449"/>
              <a:ext cx="1287940" cy="995283"/>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C9E6AC59-D4DD-60AF-5A9B-9DF4568A73AA}"/>
                </a:ext>
              </a:extLst>
            </p:cNvPr>
            <p:cNvSpPr>
              <a:spLocks noEditPoints="1"/>
            </p:cNvSpPr>
            <p:nvPr userDrawn="1"/>
          </p:nvSpPr>
          <p:spPr bwMode="auto">
            <a:xfrm>
              <a:off x="6307372" y="3238874"/>
              <a:ext cx="165250" cy="208139"/>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1" name="Freeform 70">
              <a:extLst>
                <a:ext uri="{FF2B5EF4-FFF2-40B4-BE49-F238E27FC236}">
                  <a16:creationId xmlns:a16="http://schemas.microsoft.com/office/drawing/2014/main" id="{91BA3871-F07B-88F3-2233-B721F63FE344}"/>
                </a:ext>
              </a:extLst>
            </p:cNvPr>
            <p:cNvSpPr>
              <a:spLocks/>
            </p:cNvSpPr>
            <p:nvPr userDrawn="1"/>
          </p:nvSpPr>
          <p:spPr bwMode="auto">
            <a:xfrm>
              <a:off x="5797746" y="4075215"/>
              <a:ext cx="100916" cy="190479"/>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2" name="Freeform 71">
              <a:extLst>
                <a:ext uri="{FF2B5EF4-FFF2-40B4-BE49-F238E27FC236}">
                  <a16:creationId xmlns:a16="http://schemas.microsoft.com/office/drawing/2014/main" id="{6387342F-EAE7-6CA1-C051-918E204A49CD}"/>
                </a:ext>
              </a:extLst>
            </p:cNvPr>
            <p:cNvSpPr>
              <a:spLocks/>
            </p:cNvSpPr>
            <p:nvPr userDrawn="1"/>
          </p:nvSpPr>
          <p:spPr bwMode="auto">
            <a:xfrm>
              <a:off x="5797746" y="4075215"/>
              <a:ext cx="100916" cy="190479"/>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3" name="Freeform 72">
              <a:extLst>
                <a:ext uri="{FF2B5EF4-FFF2-40B4-BE49-F238E27FC236}">
                  <a16:creationId xmlns:a16="http://schemas.microsoft.com/office/drawing/2014/main" id="{E66828ED-0D81-F5BF-FCC9-1CD38A6CE3FD}"/>
                </a:ext>
              </a:extLst>
            </p:cNvPr>
            <p:cNvSpPr>
              <a:spLocks/>
            </p:cNvSpPr>
            <p:nvPr userDrawn="1"/>
          </p:nvSpPr>
          <p:spPr bwMode="auto">
            <a:xfrm>
              <a:off x="5997055" y="2815028"/>
              <a:ext cx="190479" cy="251028"/>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5" name="Freeform 74">
              <a:extLst>
                <a:ext uri="{FF2B5EF4-FFF2-40B4-BE49-F238E27FC236}">
                  <a16:creationId xmlns:a16="http://schemas.microsoft.com/office/drawing/2014/main" id="{6968B8C2-7F79-0607-E6B6-AAE2CCC07561}"/>
                </a:ext>
              </a:extLst>
            </p:cNvPr>
            <p:cNvSpPr>
              <a:spLocks/>
            </p:cNvSpPr>
            <p:nvPr userDrawn="1"/>
          </p:nvSpPr>
          <p:spPr bwMode="auto">
            <a:xfrm>
              <a:off x="6732480" y="3172018"/>
              <a:ext cx="152636" cy="84518"/>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6" name="Freeform 75">
              <a:extLst>
                <a:ext uri="{FF2B5EF4-FFF2-40B4-BE49-F238E27FC236}">
                  <a16:creationId xmlns:a16="http://schemas.microsoft.com/office/drawing/2014/main" id="{DEEC88EE-C2FE-B58D-76CD-D74CD95E49C2}"/>
                </a:ext>
              </a:extLst>
            </p:cNvPr>
            <p:cNvSpPr>
              <a:spLocks/>
            </p:cNvSpPr>
            <p:nvPr userDrawn="1"/>
          </p:nvSpPr>
          <p:spPr bwMode="auto">
            <a:xfrm>
              <a:off x="6732480" y="3172018"/>
              <a:ext cx="152636" cy="84518"/>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7" name="Freeform 76">
              <a:extLst>
                <a:ext uri="{FF2B5EF4-FFF2-40B4-BE49-F238E27FC236}">
                  <a16:creationId xmlns:a16="http://schemas.microsoft.com/office/drawing/2014/main" id="{485C1F8E-D1A9-6BF8-8759-3FB2FB6CE54C}"/>
                </a:ext>
              </a:extLst>
            </p:cNvPr>
            <p:cNvSpPr>
              <a:spLocks/>
            </p:cNvSpPr>
            <p:nvPr userDrawn="1"/>
          </p:nvSpPr>
          <p:spPr bwMode="auto">
            <a:xfrm>
              <a:off x="5517705" y="4018449"/>
              <a:ext cx="69380" cy="25229"/>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8" name="Freeform 77">
              <a:extLst>
                <a:ext uri="{FF2B5EF4-FFF2-40B4-BE49-F238E27FC236}">
                  <a16:creationId xmlns:a16="http://schemas.microsoft.com/office/drawing/2014/main" id="{17BF5451-7DB1-A87D-A33A-9347326BFE6F}"/>
                </a:ext>
              </a:extLst>
            </p:cNvPr>
            <p:cNvSpPr>
              <a:spLocks/>
            </p:cNvSpPr>
            <p:nvPr userDrawn="1"/>
          </p:nvSpPr>
          <p:spPr bwMode="auto">
            <a:xfrm>
              <a:off x="5517705" y="4018449"/>
              <a:ext cx="69380" cy="25229"/>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9" name="Freeform 78">
              <a:extLst>
                <a:ext uri="{FF2B5EF4-FFF2-40B4-BE49-F238E27FC236}">
                  <a16:creationId xmlns:a16="http://schemas.microsoft.com/office/drawing/2014/main" id="{FB0B3FC2-CFD0-8D74-0C7F-62CAE0E7AE15}"/>
                </a:ext>
              </a:extLst>
            </p:cNvPr>
            <p:cNvSpPr>
              <a:spLocks/>
            </p:cNvSpPr>
            <p:nvPr userDrawn="1"/>
          </p:nvSpPr>
          <p:spPr bwMode="auto">
            <a:xfrm>
              <a:off x="6061389" y="4316151"/>
              <a:ext cx="128667" cy="172819"/>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0" name="Freeform 79">
              <a:extLst>
                <a:ext uri="{FF2B5EF4-FFF2-40B4-BE49-F238E27FC236}">
                  <a16:creationId xmlns:a16="http://schemas.microsoft.com/office/drawing/2014/main" id="{DA096F00-6DE4-213E-569D-31CB1208EFD5}"/>
                </a:ext>
              </a:extLst>
            </p:cNvPr>
            <p:cNvSpPr>
              <a:spLocks/>
            </p:cNvSpPr>
            <p:nvPr userDrawn="1"/>
          </p:nvSpPr>
          <p:spPr bwMode="auto">
            <a:xfrm>
              <a:off x="6061389" y="4316151"/>
              <a:ext cx="128667" cy="172819"/>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1" name="Freeform 80">
              <a:extLst>
                <a:ext uri="{FF2B5EF4-FFF2-40B4-BE49-F238E27FC236}">
                  <a16:creationId xmlns:a16="http://schemas.microsoft.com/office/drawing/2014/main" id="{69914565-C130-A79A-1CB6-32C69456C314}"/>
                </a:ext>
              </a:extLst>
            </p:cNvPr>
            <p:cNvSpPr>
              <a:spLocks/>
            </p:cNvSpPr>
            <p:nvPr userDrawn="1"/>
          </p:nvSpPr>
          <p:spPr bwMode="auto">
            <a:xfrm>
              <a:off x="4706594" y="4224066"/>
              <a:ext cx="69380" cy="126145"/>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3" name="Freeform 82">
              <a:extLst>
                <a:ext uri="{FF2B5EF4-FFF2-40B4-BE49-F238E27FC236}">
                  <a16:creationId xmlns:a16="http://schemas.microsoft.com/office/drawing/2014/main" id="{D249B776-89BB-3ECE-8604-F4C2E11E4650}"/>
                </a:ext>
              </a:extLst>
            </p:cNvPr>
            <p:cNvSpPr>
              <a:spLocks noEditPoints="1"/>
            </p:cNvSpPr>
            <p:nvPr userDrawn="1"/>
          </p:nvSpPr>
          <p:spPr bwMode="auto">
            <a:xfrm>
              <a:off x="5772517" y="2942434"/>
              <a:ext cx="3688475" cy="20662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5" name="Freeform 84">
              <a:extLst>
                <a:ext uri="{FF2B5EF4-FFF2-40B4-BE49-F238E27FC236}">
                  <a16:creationId xmlns:a16="http://schemas.microsoft.com/office/drawing/2014/main" id="{6C04632B-B29D-26D2-3B40-3F1B5CD3CECB}"/>
                </a:ext>
              </a:extLst>
            </p:cNvPr>
            <p:cNvSpPr>
              <a:spLocks noEditPoints="1"/>
            </p:cNvSpPr>
            <p:nvPr userDrawn="1"/>
          </p:nvSpPr>
          <p:spPr bwMode="auto">
            <a:xfrm>
              <a:off x="6289711" y="2248637"/>
              <a:ext cx="272473" cy="391049"/>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6" name="Freeform 85">
              <a:extLst>
                <a:ext uri="{FF2B5EF4-FFF2-40B4-BE49-F238E27FC236}">
                  <a16:creationId xmlns:a16="http://schemas.microsoft.com/office/drawing/2014/main" id="{27F2B7D6-2446-5739-8AFB-D4062D2BADB6}"/>
                </a:ext>
              </a:extLst>
            </p:cNvPr>
            <p:cNvSpPr>
              <a:spLocks noEditPoints="1"/>
            </p:cNvSpPr>
            <p:nvPr userDrawn="1"/>
          </p:nvSpPr>
          <p:spPr bwMode="auto">
            <a:xfrm>
              <a:off x="6289711" y="2248637"/>
              <a:ext cx="272473" cy="391049"/>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7" name="Freeform 86">
              <a:extLst>
                <a:ext uri="{FF2B5EF4-FFF2-40B4-BE49-F238E27FC236}">
                  <a16:creationId xmlns:a16="http://schemas.microsoft.com/office/drawing/2014/main" id="{41ADEBC4-60DD-04C2-5C5D-35CC2B56AC9E}"/>
                </a:ext>
              </a:extLst>
            </p:cNvPr>
            <p:cNvSpPr>
              <a:spLocks noEditPoints="1"/>
            </p:cNvSpPr>
            <p:nvPr userDrawn="1"/>
          </p:nvSpPr>
          <p:spPr bwMode="auto">
            <a:xfrm>
              <a:off x="9651471" y="4843437"/>
              <a:ext cx="64334" cy="56766"/>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8" name="Freeform 87">
              <a:extLst>
                <a:ext uri="{FF2B5EF4-FFF2-40B4-BE49-F238E27FC236}">
                  <a16:creationId xmlns:a16="http://schemas.microsoft.com/office/drawing/2014/main" id="{984047B8-4B8F-36C4-45A4-E60EC9107130}"/>
                </a:ext>
              </a:extLst>
            </p:cNvPr>
            <p:cNvSpPr>
              <a:spLocks noEditPoints="1"/>
            </p:cNvSpPr>
            <p:nvPr userDrawn="1"/>
          </p:nvSpPr>
          <p:spPr bwMode="auto">
            <a:xfrm>
              <a:off x="9651471" y="4843437"/>
              <a:ext cx="64334" cy="56766"/>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9" name="Freeform 88">
              <a:extLst>
                <a:ext uri="{FF2B5EF4-FFF2-40B4-BE49-F238E27FC236}">
                  <a16:creationId xmlns:a16="http://schemas.microsoft.com/office/drawing/2014/main" id="{4187CBE5-54CF-63B9-7694-F655F064E34E}"/>
                </a:ext>
              </a:extLst>
            </p:cNvPr>
            <p:cNvSpPr>
              <a:spLocks noEditPoints="1"/>
            </p:cNvSpPr>
            <p:nvPr userDrawn="1"/>
          </p:nvSpPr>
          <p:spPr bwMode="auto">
            <a:xfrm>
              <a:off x="4557743" y="5847549"/>
              <a:ext cx="537377" cy="123622"/>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0" name="Freeform 89">
              <a:extLst>
                <a:ext uri="{FF2B5EF4-FFF2-40B4-BE49-F238E27FC236}">
                  <a16:creationId xmlns:a16="http://schemas.microsoft.com/office/drawing/2014/main" id="{6931D530-113D-3938-4DD6-FCECAE66233B}"/>
                </a:ext>
              </a:extLst>
            </p:cNvPr>
            <p:cNvSpPr>
              <a:spLocks noEditPoints="1"/>
            </p:cNvSpPr>
            <p:nvPr userDrawn="1"/>
          </p:nvSpPr>
          <p:spPr bwMode="auto">
            <a:xfrm>
              <a:off x="4557743" y="5847549"/>
              <a:ext cx="537377" cy="123622"/>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1" name="Freeform 90">
              <a:extLst>
                <a:ext uri="{FF2B5EF4-FFF2-40B4-BE49-F238E27FC236}">
                  <a16:creationId xmlns:a16="http://schemas.microsoft.com/office/drawing/2014/main" id="{23EE310E-6FCA-225D-996E-7BBFB1731F5B}"/>
                </a:ext>
              </a:extLst>
            </p:cNvPr>
            <p:cNvSpPr>
              <a:spLocks/>
            </p:cNvSpPr>
            <p:nvPr userDrawn="1"/>
          </p:nvSpPr>
          <p:spPr bwMode="auto">
            <a:xfrm>
              <a:off x="6660577" y="4082784"/>
              <a:ext cx="30275" cy="17661"/>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2" name="Freeform 91">
              <a:extLst>
                <a:ext uri="{FF2B5EF4-FFF2-40B4-BE49-F238E27FC236}">
                  <a16:creationId xmlns:a16="http://schemas.microsoft.com/office/drawing/2014/main" id="{2946F524-7A28-0706-C1B7-C4F14B77A384}"/>
                </a:ext>
              </a:extLst>
            </p:cNvPr>
            <p:cNvSpPr>
              <a:spLocks/>
            </p:cNvSpPr>
            <p:nvPr userDrawn="1"/>
          </p:nvSpPr>
          <p:spPr bwMode="auto">
            <a:xfrm>
              <a:off x="6571015" y="3991960"/>
              <a:ext cx="331761" cy="291395"/>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3" name="Freeform 92">
              <a:extLst>
                <a:ext uri="{FF2B5EF4-FFF2-40B4-BE49-F238E27FC236}">
                  <a16:creationId xmlns:a16="http://schemas.microsoft.com/office/drawing/2014/main" id="{BF2C0C7D-241F-016C-D380-96913C8E6EF2}"/>
                </a:ext>
              </a:extLst>
            </p:cNvPr>
            <p:cNvSpPr>
              <a:spLocks/>
            </p:cNvSpPr>
            <p:nvPr userDrawn="1"/>
          </p:nvSpPr>
          <p:spPr bwMode="auto">
            <a:xfrm>
              <a:off x="6571015" y="3991960"/>
              <a:ext cx="331761" cy="291395"/>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4" name="Freeform 93">
              <a:extLst>
                <a:ext uri="{FF2B5EF4-FFF2-40B4-BE49-F238E27FC236}">
                  <a16:creationId xmlns:a16="http://schemas.microsoft.com/office/drawing/2014/main" id="{FA168AB2-29E9-013B-33FF-CBF32820BEE7}"/>
                </a:ext>
              </a:extLst>
            </p:cNvPr>
            <p:cNvSpPr>
              <a:spLocks noEditPoints="1"/>
            </p:cNvSpPr>
            <p:nvPr userDrawn="1"/>
          </p:nvSpPr>
          <p:spPr bwMode="auto">
            <a:xfrm>
              <a:off x="6343954" y="2649778"/>
              <a:ext cx="141282" cy="79472"/>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5" name="Freeform 94">
              <a:extLst>
                <a:ext uri="{FF2B5EF4-FFF2-40B4-BE49-F238E27FC236}">
                  <a16:creationId xmlns:a16="http://schemas.microsoft.com/office/drawing/2014/main" id="{2A116D81-FDD8-C80C-217F-79CC00D054EA}"/>
                </a:ext>
              </a:extLst>
            </p:cNvPr>
            <p:cNvSpPr>
              <a:spLocks noEditPoints="1"/>
            </p:cNvSpPr>
            <p:nvPr userDrawn="1"/>
          </p:nvSpPr>
          <p:spPr bwMode="auto">
            <a:xfrm>
              <a:off x="6343954" y="2649778"/>
              <a:ext cx="141282" cy="79472"/>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6" name="Freeform 95">
              <a:extLst>
                <a:ext uri="{FF2B5EF4-FFF2-40B4-BE49-F238E27FC236}">
                  <a16:creationId xmlns:a16="http://schemas.microsoft.com/office/drawing/2014/main" id="{DF6E9600-D8AA-3C86-C0C4-BC8DEAC72C01}"/>
                </a:ext>
              </a:extLst>
            </p:cNvPr>
            <p:cNvSpPr>
              <a:spLocks/>
            </p:cNvSpPr>
            <p:nvPr userDrawn="1"/>
          </p:nvSpPr>
          <p:spPr bwMode="auto">
            <a:xfrm>
              <a:off x="6658054" y="3904919"/>
              <a:ext cx="138760" cy="153896"/>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7" name="Freeform 96">
              <a:extLst>
                <a:ext uri="{FF2B5EF4-FFF2-40B4-BE49-F238E27FC236}">
                  <a16:creationId xmlns:a16="http://schemas.microsoft.com/office/drawing/2014/main" id="{5ABCEBAE-3DF2-5D8F-7E3A-975ABFA540D9}"/>
                </a:ext>
              </a:extLst>
            </p:cNvPr>
            <p:cNvSpPr>
              <a:spLocks/>
            </p:cNvSpPr>
            <p:nvPr userDrawn="1"/>
          </p:nvSpPr>
          <p:spPr bwMode="auto">
            <a:xfrm>
              <a:off x="6658054" y="3904919"/>
              <a:ext cx="138760" cy="153896"/>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8" name="Freeform 97">
              <a:extLst>
                <a:ext uri="{FF2B5EF4-FFF2-40B4-BE49-F238E27FC236}">
                  <a16:creationId xmlns:a16="http://schemas.microsoft.com/office/drawing/2014/main" id="{A6F6D6C2-2DB7-CE79-E1E3-50D43472BFDD}"/>
                </a:ext>
              </a:extLst>
            </p:cNvPr>
            <p:cNvSpPr>
              <a:spLocks noEditPoints="1"/>
            </p:cNvSpPr>
            <p:nvPr userDrawn="1"/>
          </p:nvSpPr>
          <p:spPr bwMode="auto">
            <a:xfrm>
              <a:off x="6052559" y="4285876"/>
              <a:ext cx="70641" cy="66857"/>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9" name="Freeform 98">
              <a:extLst>
                <a:ext uri="{FF2B5EF4-FFF2-40B4-BE49-F238E27FC236}">
                  <a16:creationId xmlns:a16="http://schemas.microsoft.com/office/drawing/2014/main" id="{1F4B7F07-E354-5430-15C3-8974BE867552}"/>
                </a:ext>
              </a:extLst>
            </p:cNvPr>
            <p:cNvSpPr>
              <a:spLocks noEditPoints="1"/>
            </p:cNvSpPr>
            <p:nvPr userDrawn="1"/>
          </p:nvSpPr>
          <p:spPr bwMode="auto">
            <a:xfrm>
              <a:off x="6052559" y="4285876"/>
              <a:ext cx="70641" cy="66857"/>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0" name="Freeform 99">
              <a:extLst>
                <a:ext uri="{FF2B5EF4-FFF2-40B4-BE49-F238E27FC236}">
                  <a16:creationId xmlns:a16="http://schemas.microsoft.com/office/drawing/2014/main" id="{CC92DE83-4564-3955-A9D1-C6968140CEB8}"/>
                </a:ext>
              </a:extLst>
            </p:cNvPr>
            <p:cNvSpPr>
              <a:spLocks/>
            </p:cNvSpPr>
            <p:nvPr userDrawn="1"/>
          </p:nvSpPr>
          <p:spPr bwMode="auto">
            <a:xfrm>
              <a:off x="3944679" y="3998266"/>
              <a:ext cx="64334" cy="3784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1" name="Freeform 100">
              <a:extLst>
                <a:ext uri="{FF2B5EF4-FFF2-40B4-BE49-F238E27FC236}">
                  <a16:creationId xmlns:a16="http://schemas.microsoft.com/office/drawing/2014/main" id="{1A745880-E1ED-17CA-53DD-48A048EA5409}"/>
                </a:ext>
              </a:extLst>
            </p:cNvPr>
            <p:cNvSpPr>
              <a:spLocks/>
            </p:cNvSpPr>
            <p:nvPr userDrawn="1"/>
          </p:nvSpPr>
          <p:spPr bwMode="auto">
            <a:xfrm>
              <a:off x="3944679" y="3998266"/>
              <a:ext cx="64334" cy="37843"/>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2" name="Freeform 101">
              <a:extLst>
                <a:ext uri="{FF2B5EF4-FFF2-40B4-BE49-F238E27FC236}">
                  <a16:creationId xmlns:a16="http://schemas.microsoft.com/office/drawing/2014/main" id="{65248053-0B8A-F3DA-93F1-2F75339B8F22}"/>
                </a:ext>
              </a:extLst>
            </p:cNvPr>
            <p:cNvSpPr>
              <a:spLocks noEditPoints="1"/>
            </p:cNvSpPr>
            <p:nvPr userDrawn="1"/>
          </p:nvSpPr>
          <p:spPr bwMode="auto">
            <a:xfrm>
              <a:off x="6403241" y="3526484"/>
              <a:ext cx="239675" cy="273735"/>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3" name="Freeform 102">
              <a:extLst>
                <a:ext uri="{FF2B5EF4-FFF2-40B4-BE49-F238E27FC236}">
                  <a16:creationId xmlns:a16="http://schemas.microsoft.com/office/drawing/2014/main" id="{B8F21663-0EEC-F707-172B-56D747811819}"/>
                </a:ext>
              </a:extLst>
            </p:cNvPr>
            <p:cNvSpPr>
              <a:spLocks noEditPoints="1"/>
            </p:cNvSpPr>
            <p:nvPr userDrawn="1"/>
          </p:nvSpPr>
          <p:spPr bwMode="auto">
            <a:xfrm>
              <a:off x="6403241" y="3526484"/>
              <a:ext cx="239675" cy="273735"/>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4" name="Freeform 103">
              <a:extLst>
                <a:ext uri="{FF2B5EF4-FFF2-40B4-BE49-F238E27FC236}">
                  <a16:creationId xmlns:a16="http://schemas.microsoft.com/office/drawing/2014/main" id="{90D54233-CD92-71A9-2D4A-B602D827AFC8}"/>
                </a:ext>
              </a:extLst>
            </p:cNvPr>
            <p:cNvSpPr>
              <a:spLocks noEditPoints="1"/>
            </p:cNvSpPr>
            <p:nvPr userDrawn="1"/>
          </p:nvSpPr>
          <p:spPr bwMode="auto">
            <a:xfrm>
              <a:off x="3890436" y="4352733"/>
              <a:ext cx="370866" cy="177865"/>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5" name="Freeform 104">
              <a:extLst>
                <a:ext uri="{FF2B5EF4-FFF2-40B4-BE49-F238E27FC236}">
                  <a16:creationId xmlns:a16="http://schemas.microsoft.com/office/drawing/2014/main" id="{8AD8FC1F-7074-E521-6B6B-43EE739781B3}"/>
                </a:ext>
              </a:extLst>
            </p:cNvPr>
            <p:cNvSpPr>
              <a:spLocks noEditPoints="1"/>
            </p:cNvSpPr>
            <p:nvPr userDrawn="1"/>
          </p:nvSpPr>
          <p:spPr bwMode="auto">
            <a:xfrm>
              <a:off x="3890436" y="4352733"/>
              <a:ext cx="370866" cy="177865"/>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6" name="Freeform 105">
              <a:extLst>
                <a:ext uri="{FF2B5EF4-FFF2-40B4-BE49-F238E27FC236}">
                  <a16:creationId xmlns:a16="http://schemas.microsoft.com/office/drawing/2014/main" id="{DCEACD58-5C0B-3942-8929-7B8D1387939C}"/>
                </a:ext>
              </a:extLst>
            </p:cNvPr>
            <p:cNvSpPr>
              <a:spLocks/>
            </p:cNvSpPr>
            <p:nvPr userDrawn="1"/>
          </p:nvSpPr>
          <p:spPr bwMode="auto">
            <a:xfrm>
              <a:off x="4347081" y="3853200"/>
              <a:ext cx="87041" cy="51720"/>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7" name="Freeform 106">
              <a:extLst>
                <a:ext uri="{FF2B5EF4-FFF2-40B4-BE49-F238E27FC236}">
                  <a16:creationId xmlns:a16="http://schemas.microsoft.com/office/drawing/2014/main" id="{C369D516-7A29-2E88-CB89-32E685676C68}"/>
                </a:ext>
              </a:extLst>
            </p:cNvPr>
            <p:cNvSpPr>
              <a:spLocks/>
            </p:cNvSpPr>
            <p:nvPr userDrawn="1"/>
          </p:nvSpPr>
          <p:spPr bwMode="auto">
            <a:xfrm>
              <a:off x="4347081" y="3853200"/>
              <a:ext cx="87041" cy="51720"/>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8" name="Freeform 107">
              <a:extLst>
                <a:ext uri="{FF2B5EF4-FFF2-40B4-BE49-F238E27FC236}">
                  <a16:creationId xmlns:a16="http://schemas.microsoft.com/office/drawing/2014/main" id="{1D9D0189-BFD6-74EE-3097-994FDCF41ACB}"/>
                </a:ext>
              </a:extLst>
            </p:cNvPr>
            <p:cNvSpPr>
              <a:spLocks/>
            </p:cNvSpPr>
            <p:nvPr userDrawn="1"/>
          </p:nvSpPr>
          <p:spPr bwMode="auto">
            <a:xfrm>
              <a:off x="6761493" y="4051247"/>
              <a:ext cx="47935" cy="54243"/>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9" name="Freeform 108">
              <a:extLst>
                <a:ext uri="{FF2B5EF4-FFF2-40B4-BE49-F238E27FC236}">
                  <a16:creationId xmlns:a16="http://schemas.microsoft.com/office/drawing/2014/main" id="{6469C34B-D942-EB84-C199-E7181FA67A3B}"/>
                </a:ext>
              </a:extLst>
            </p:cNvPr>
            <p:cNvSpPr>
              <a:spLocks noEditPoints="1"/>
            </p:cNvSpPr>
            <p:nvPr userDrawn="1"/>
          </p:nvSpPr>
          <p:spPr bwMode="auto">
            <a:xfrm>
              <a:off x="6052559" y="2714111"/>
              <a:ext cx="108485" cy="126145"/>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1" name="Freeform 110">
              <a:extLst>
                <a:ext uri="{FF2B5EF4-FFF2-40B4-BE49-F238E27FC236}">
                  <a16:creationId xmlns:a16="http://schemas.microsoft.com/office/drawing/2014/main" id="{453483C5-F775-80B4-380F-9E4B8E7E6A4D}"/>
                </a:ext>
              </a:extLst>
            </p:cNvPr>
            <p:cNvSpPr>
              <a:spLocks/>
            </p:cNvSpPr>
            <p:nvPr userDrawn="1"/>
          </p:nvSpPr>
          <p:spPr bwMode="auto">
            <a:xfrm>
              <a:off x="6135815" y="2942434"/>
              <a:ext cx="128667" cy="85779"/>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3" name="Freeform 112">
              <a:extLst>
                <a:ext uri="{FF2B5EF4-FFF2-40B4-BE49-F238E27FC236}">
                  <a16:creationId xmlns:a16="http://schemas.microsoft.com/office/drawing/2014/main" id="{19AAB0E8-7E5E-F6FD-BF25-2F0228B7D2DC}"/>
                </a:ext>
              </a:extLst>
            </p:cNvPr>
            <p:cNvSpPr>
              <a:spLocks noEditPoints="1"/>
            </p:cNvSpPr>
            <p:nvPr userDrawn="1"/>
          </p:nvSpPr>
          <p:spPr bwMode="auto">
            <a:xfrm>
              <a:off x="6568491" y="3419261"/>
              <a:ext cx="58027" cy="3784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4" name="Freeform 113">
              <a:extLst>
                <a:ext uri="{FF2B5EF4-FFF2-40B4-BE49-F238E27FC236}">
                  <a16:creationId xmlns:a16="http://schemas.microsoft.com/office/drawing/2014/main" id="{C21FFD4E-3823-2DBB-A657-1A3E9855CE38}"/>
                </a:ext>
              </a:extLst>
            </p:cNvPr>
            <p:cNvSpPr>
              <a:spLocks noEditPoints="1"/>
            </p:cNvSpPr>
            <p:nvPr userDrawn="1"/>
          </p:nvSpPr>
          <p:spPr bwMode="auto">
            <a:xfrm>
              <a:off x="6568491" y="3419261"/>
              <a:ext cx="58027" cy="37843"/>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5" name="Freeform 114">
              <a:extLst>
                <a:ext uri="{FF2B5EF4-FFF2-40B4-BE49-F238E27FC236}">
                  <a16:creationId xmlns:a16="http://schemas.microsoft.com/office/drawing/2014/main" id="{93232BB8-9749-1A1B-3920-661526BFC100}"/>
                </a:ext>
              </a:extLst>
            </p:cNvPr>
            <p:cNvSpPr>
              <a:spLocks noEditPoints="1"/>
            </p:cNvSpPr>
            <p:nvPr userDrawn="1"/>
          </p:nvSpPr>
          <p:spPr bwMode="auto">
            <a:xfrm>
              <a:off x="4075870" y="3758591"/>
              <a:ext cx="216969" cy="94609"/>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6" name="Freeform 115">
              <a:extLst>
                <a:ext uri="{FF2B5EF4-FFF2-40B4-BE49-F238E27FC236}">
                  <a16:creationId xmlns:a16="http://schemas.microsoft.com/office/drawing/2014/main" id="{4A6F0630-6467-8D88-545E-D41E2257F9D3}"/>
                </a:ext>
              </a:extLst>
            </p:cNvPr>
            <p:cNvSpPr>
              <a:spLocks noEditPoints="1"/>
            </p:cNvSpPr>
            <p:nvPr userDrawn="1"/>
          </p:nvSpPr>
          <p:spPr bwMode="auto">
            <a:xfrm>
              <a:off x="4075870" y="3758591"/>
              <a:ext cx="216969" cy="94609"/>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7" name="Freeform 116">
              <a:extLst>
                <a:ext uri="{FF2B5EF4-FFF2-40B4-BE49-F238E27FC236}">
                  <a16:creationId xmlns:a16="http://schemas.microsoft.com/office/drawing/2014/main" id="{A6E4EF78-3776-5A27-7CE0-DD1DE302A7FF}"/>
                </a:ext>
              </a:extLst>
            </p:cNvPr>
            <p:cNvSpPr>
              <a:spLocks/>
            </p:cNvSpPr>
            <p:nvPr userDrawn="1"/>
          </p:nvSpPr>
          <p:spPr bwMode="auto">
            <a:xfrm>
              <a:off x="6163566" y="3082455"/>
              <a:ext cx="138760" cy="141282"/>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9" name="Freeform 118">
              <a:extLst>
                <a:ext uri="{FF2B5EF4-FFF2-40B4-BE49-F238E27FC236}">
                  <a16:creationId xmlns:a16="http://schemas.microsoft.com/office/drawing/2014/main" id="{42339DF5-4804-ED1A-2AB1-A88D9DEEF3E1}"/>
                </a:ext>
              </a:extLst>
            </p:cNvPr>
            <p:cNvSpPr>
              <a:spLocks/>
            </p:cNvSpPr>
            <p:nvPr userDrawn="1"/>
          </p:nvSpPr>
          <p:spPr bwMode="auto">
            <a:xfrm>
              <a:off x="4040549" y="4082784"/>
              <a:ext cx="74426" cy="87041"/>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0" name="Freeform 119">
              <a:extLst>
                <a:ext uri="{FF2B5EF4-FFF2-40B4-BE49-F238E27FC236}">
                  <a16:creationId xmlns:a16="http://schemas.microsoft.com/office/drawing/2014/main" id="{D49AF4E7-65C0-7523-8464-3736FC47A94A}"/>
                </a:ext>
              </a:extLst>
            </p:cNvPr>
            <p:cNvSpPr>
              <a:spLocks/>
            </p:cNvSpPr>
            <p:nvPr userDrawn="1"/>
          </p:nvSpPr>
          <p:spPr bwMode="auto">
            <a:xfrm>
              <a:off x="4040549" y="4082784"/>
              <a:ext cx="74426" cy="87041"/>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1" name="Freeform 120">
              <a:extLst>
                <a:ext uri="{FF2B5EF4-FFF2-40B4-BE49-F238E27FC236}">
                  <a16:creationId xmlns:a16="http://schemas.microsoft.com/office/drawing/2014/main" id="{C58A00C9-4EF5-8BFB-4C5F-819964B497E7}"/>
                </a:ext>
              </a:extLst>
            </p:cNvPr>
            <p:cNvSpPr>
              <a:spLocks/>
            </p:cNvSpPr>
            <p:nvPr userDrawn="1"/>
          </p:nvSpPr>
          <p:spPr bwMode="auto">
            <a:xfrm>
              <a:off x="6111847" y="4288399"/>
              <a:ext cx="160204" cy="220754"/>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2" name="Freeform 121">
              <a:extLst>
                <a:ext uri="{FF2B5EF4-FFF2-40B4-BE49-F238E27FC236}">
                  <a16:creationId xmlns:a16="http://schemas.microsoft.com/office/drawing/2014/main" id="{2086F1AA-1D9D-FEF6-BF08-2EF20685FFA4}"/>
                </a:ext>
              </a:extLst>
            </p:cNvPr>
            <p:cNvSpPr>
              <a:spLocks/>
            </p:cNvSpPr>
            <p:nvPr userDrawn="1"/>
          </p:nvSpPr>
          <p:spPr bwMode="auto">
            <a:xfrm>
              <a:off x="6111847" y="4288399"/>
              <a:ext cx="160204" cy="220754"/>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3" name="Freeform 122">
              <a:extLst>
                <a:ext uri="{FF2B5EF4-FFF2-40B4-BE49-F238E27FC236}">
                  <a16:creationId xmlns:a16="http://schemas.microsoft.com/office/drawing/2014/main" id="{6BFFD67C-695D-9086-04A4-F9DD6F332B99}"/>
                </a:ext>
              </a:extLst>
            </p:cNvPr>
            <p:cNvSpPr>
              <a:spLocks/>
            </p:cNvSpPr>
            <p:nvPr userDrawn="1"/>
          </p:nvSpPr>
          <p:spPr bwMode="auto">
            <a:xfrm>
              <a:off x="4181831" y="4062600"/>
              <a:ext cx="274995" cy="441507"/>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5" name="Freeform 124">
              <a:extLst>
                <a:ext uri="{FF2B5EF4-FFF2-40B4-BE49-F238E27FC236}">
                  <a16:creationId xmlns:a16="http://schemas.microsoft.com/office/drawing/2014/main" id="{720F1D7F-544A-7AB4-762D-103D19140E8F}"/>
                </a:ext>
              </a:extLst>
            </p:cNvPr>
            <p:cNvSpPr>
              <a:spLocks noEditPoints="1"/>
            </p:cNvSpPr>
            <p:nvPr userDrawn="1"/>
          </p:nvSpPr>
          <p:spPr bwMode="auto">
            <a:xfrm>
              <a:off x="7435106" y="2868008"/>
              <a:ext cx="1313168" cy="1052048"/>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6" name="Freeform 125">
              <a:extLst>
                <a:ext uri="{FF2B5EF4-FFF2-40B4-BE49-F238E27FC236}">
                  <a16:creationId xmlns:a16="http://schemas.microsoft.com/office/drawing/2014/main" id="{ED8E3EB1-2A95-40BE-38E6-979E2FB83323}"/>
                </a:ext>
              </a:extLst>
            </p:cNvPr>
            <p:cNvSpPr>
              <a:spLocks noEditPoints="1"/>
            </p:cNvSpPr>
            <p:nvPr userDrawn="1"/>
          </p:nvSpPr>
          <p:spPr bwMode="auto">
            <a:xfrm>
              <a:off x="7435106" y="2868008"/>
              <a:ext cx="1313168" cy="1052048"/>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7" name="Freeform 126">
              <a:extLst>
                <a:ext uri="{FF2B5EF4-FFF2-40B4-BE49-F238E27FC236}">
                  <a16:creationId xmlns:a16="http://schemas.microsoft.com/office/drawing/2014/main" id="{CF1BD551-3B0C-F0B5-8DE7-85934C71BF31}"/>
                </a:ext>
              </a:extLst>
            </p:cNvPr>
            <p:cNvSpPr>
              <a:spLocks noEditPoints="1"/>
            </p:cNvSpPr>
            <p:nvPr userDrawn="1"/>
          </p:nvSpPr>
          <p:spPr bwMode="auto">
            <a:xfrm>
              <a:off x="4258779" y="4859835"/>
              <a:ext cx="190479" cy="1141612"/>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9" name="Freeform 128">
              <a:extLst>
                <a:ext uri="{FF2B5EF4-FFF2-40B4-BE49-F238E27FC236}">
                  <a16:creationId xmlns:a16="http://schemas.microsoft.com/office/drawing/2014/main" id="{B044B5FD-3B42-1426-7C42-7929A2E43041}"/>
                </a:ext>
              </a:extLst>
            </p:cNvPr>
            <p:cNvSpPr>
              <a:spLocks noEditPoints="1"/>
            </p:cNvSpPr>
            <p:nvPr userDrawn="1"/>
          </p:nvSpPr>
          <p:spPr bwMode="auto">
            <a:xfrm>
              <a:off x="6171135" y="3753545"/>
              <a:ext cx="224538" cy="438984"/>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0" name="Freeform 129">
              <a:extLst>
                <a:ext uri="{FF2B5EF4-FFF2-40B4-BE49-F238E27FC236}">
                  <a16:creationId xmlns:a16="http://schemas.microsoft.com/office/drawing/2014/main" id="{5FDBE6D2-3834-1A6B-0D21-5D317A491691}"/>
                </a:ext>
              </a:extLst>
            </p:cNvPr>
            <p:cNvSpPr>
              <a:spLocks noEditPoints="1"/>
            </p:cNvSpPr>
            <p:nvPr userDrawn="1"/>
          </p:nvSpPr>
          <p:spPr bwMode="auto">
            <a:xfrm>
              <a:off x="6171135" y="3753545"/>
              <a:ext cx="224538" cy="438984"/>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1" name="Freeform 130">
              <a:extLst>
                <a:ext uri="{FF2B5EF4-FFF2-40B4-BE49-F238E27FC236}">
                  <a16:creationId xmlns:a16="http://schemas.microsoft.com/office/drawing/2014/main" id="{F03586CC-76F4-C7C6-2AA4-09464FAE6AA7}"/>
                </a:ext>
              </a:extLst>
            </p:cNvPr>
            <p:cNvSpPr>
              <a:spLocks/>
            </p:cNvSpPr>
            <p:nvPr userDrawn="1"/>
          </p:nvSpPr>
          <p:spPr bwMode="auto">
            <a:xfrm>
              <a:off x="6171135" y="4097921"/>
              <a:ext cx="286349" cy="208139"/>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2" name="Freeform 131">
              <a:extLst>
                <a:ext uri="{FF2B5EF4-FFF2-40B4-BE49-F238E27FC236}">
                  <a16:creationId xmlns:a16="http://schemas.microsoft.com/office/drawing/2014/main" id="{A7326021-BDF0-2AE1-5A09-B1D9ADBD9BC0}"/>
                </a:ext>
              </a:extLst>
            </p:cNvPr>
            <p:cNvSpPr>
              <a:spLocks/>
            </p:cNvSpPr>
            <p:nvPr userDrawn="1"/>
          </p:nvSpPr>
          <p:spPr bwMode="auto">
            <a:xfrm>
              <a:off x="6171135" y="4097921"/>
              <a:ext cx="286349" cy="208139"/>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3" name="Freeform 132">
              <a:extLst>
                <a:ext uri="{FF2B5EF4-FFF2-40B4-BE49-F238E27FC236}">
                  <a16:creationId xmlns:a16="http://schemas.microsoft.com/office/drawing/2014/main" id="{3DB3EF88-7724-1526-B271-15FD9CA4C6BD}"/>
                </a:ext>
              </a:extLst>
            </p:cNvPr>
            <p:cNvSpPr>
              <a:spLocks noEditPoints="1"/>
            </p:cNvSpPr>
            <p:nvPr userDrawn="1"/>
          </p:nvSpPr>
          <p:spPr bwMode="auto">
            <a:xfrm>
              <a:off x="2853526" y="1682247"/>
              <a:ext cx="1930016" cy="1538967"/>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5" name="Freeform 134">
              <a:extLst>
                <a:ext uri="{FF2B5EF4-FFF2-40B4-BE49-F238E27FC236}">
                  <a16:creationId xmlns:a16="http://schemas.microsoft.com/office/drawing/2014/main" id="{7EC02299-C08F-DBD7-A631-AC549C6E0489}"/>
                </a:ext>
              </a:extLst>
            </p:cNvPr>
            <p:cNvSpPr>
              <a:spLocks/>
            </p:cNvSpPr>
            <p:nvPr userDrawn="1"/>
          </p:nvSpPr>
          <p:spPr bwMode="auto">
            <a:xfrm>
              <a:off x="6052559" y="4031064"/>
              <a:ext cx="177865" cy="296441"/>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6" name="Freeform 135">
              <a:extLst>
                <a:ext uri="{FF2B5EF4-FFF2-40B4-BE49-F238E27FC236}">
                  <a16:creationId xmlns:a16="http://schemas.microsoft.com/office/drawing/2014/main" id="{94AEED4D-47DB-DF3C-D02A-F03315CE8DE9}"/>
                </a:ext>
              </a:extLst>
            </p:cNvPr>
            <p:cNvSpPr>
              <a:spLocks/>
            </p:cNvSpPr>
            <p:nvPr userDrawn="1"/>
          </p:nvSpPr>
          <p:spPr bwMode="auto">
            <a:xfrm>
              <a:off x="6052559" y="4031064"/>
              <a:ext cx="177865" cy="296441"/>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7" name="Freeform 136">
              <a:extLst>
                <a:ext uri="{FF2B5EF4-FFF2-40B4-BE49-F238E27FC236}">
                  <a16:creationId xmlns:a16="http://schemas.microsoft.com/office/drawing/2014/main" id="{5CEAD6E5-F1AB-AF6E-2005-316FE3DC59E2}"/>
                </a:ext>
              </a:extLst>
            </p:cNvPr>
            <p:cNvSpPr>
              <a:spLocks/>
            </p:cNvSpPr>
            <p:nvPr userDrawn="1"/>
          </p:nvSpPr>
          <p:spPr bwMode="auto">
            <a:xfrm>
              <a:off x="8060784" y="3995743"/>
              <a:ext cx="116053" cy="127407"/>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8" name="Freeform 137">
              <a:extLst>
                <a:ext uri="{FF2B5EF4-FFF2-40B4-BE49-F238E27FC236}">
                  <a16:creationId xmlns:a16="http://schemas.microsoft.com/office/drawing/2014/main" id="{CB62FC13-0FD1-F084-9537-CA5D61A7DD59}"/>
                </a:ext>
              </a:extLst>
            </p:cNvPr>
            <p:cNvSpPr>
              <a:spLocks/>
            </p:cNvSpPr>
            <p:nvPr userDrawn="1"/>
          </p:nvSpPr>
          <p:spPr bwMode="auto">
            <a:xfrm>
              <a:off x="8060784" y="3995743"/>
              <a:ext cx="116053" cy="127407"/>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9" name="Freeform 138">
              <a:extLst>
                <a:ext uri="{FF2B5EF4-FFF2-40B4-BE49-F238E27FC236}">
                  <a16:creationId xmlns:a16="http://schemas.microsoft.com/office/drawing/2014/main" id="{A79B4C82-476F-9F4D-86C8-520D546358A0}"/>
                </a:ext>
              </a:extLst>
            </p:cNvPr>
            <p:cNvSpPr>
              <a:spLocks/>
            </p:cNvSpPr>
            <p:nvPr userDrawn="1"/>
          </p:nvSpPr>
          <p:spPr bwMode="auto">
            <a:xfrm>
              <a:off x="6497850" y="4466264"/>
              <a:ext cx="49197" cy="55504"/>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0" name="Freeform 139">
              <a:extLst>
                <a:ext uri="{FF2B5EF4-FFF2-40B4-BE49-F238E27FC236}">
                  <a16:creationId xmlns:a16="http://schemas.microsoft.com/office/drawing/2014/main" id="{A251F590-DDF9-5980-696F-15CC8A1315A5}"/>
                </a:ext>
              </a:extLst>
            </p:cNvPr>
            <p:cNvSpPr>
              <a:spLocks/>
            </p:cNvSpPr>
            <p:nvPr userDrawn="1"/>
          </p:nvSpPr>
          <p:spPr bwMode="auto">
            <a:xfrm>
              <a:off x="6497850" y="4466264"/>
              <a:ext cx="49197" cy="55504"/>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1" name="Freeform 140">
              <a:extLst>
                <a:ext uri="{FF2B5EF4-FFF2-40B4-BE49-F238E27FC236}">
                  <a16:creationId xmlns:a16="http://schemas.microsoft.com/office/drawing/2014/main" id="{3BC105FE-D5EC-BAB9-AC71-06A65981FEE1}"/>
                </a:ext>
              </a:extLst>
            </p:cNvPr>
            <p:cNvSpPr>
              <a:spLocks/>
            </p:cNvSpPr>
            <p:nvPr userDrawn="1"/>
          </p:nvSpPr>
          <p:spPr bwMode="auto">
            <a:xfrm>
              <a:off x="7855169" y="3662721"/>
              <a:ext cx="180388" cy="43772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3" name="Freeform 142">
              <a:extLst>
                <a:ext uri="{FF2B5EF4-FFF2-40B4-BE49-F238E27FC236}">
                  <a16:creationId xmlns:a16="http://schemas.microsoft.com/office/drawing/2014/main" id="{F158B0AD-4C33-93B5-FA00-CEA64AB4BF59}"/>
                </a:ext>
              </a:extLst>
            </p:cNvPr>
            <p:cNvSpPr>
              <a:spLocks/>
            </p:cNvSpPr>
            <p:nvPr userDrawn="1"/>
          </p:nvSpPr>
          <p:spPr bwMode="auto">
            <a:xfrm>
              <a:off x="5752334" y="3961685"/>
              <a:ext cx="161465" cy="158942"/>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4" name="Freeform 143">
              <a:extLst>
                <a:ext uri="{FF2B5EF4-FFF2-40B4-BE49-F238E27FC236}">
                  <a16:creationId xmlns:a16="http://schemas.microsoft.com/office/drawing/2014/main" id="{A5E62346-3B69-062D-C8F3-4F839AB21BA4}"/>
                </a:ext>
              </a:extLst>
            </p:cNvPr>
            <p:cNvSpPr>
              <a:spLocks/>
            </p:cNvSpPr>
            <p:nvPr userDrawn="1"/>
          </p:nvSpPr>
          <p:spPr bwMode="auto">
            <a:xfrm>
              <a:off x="5752334" y="3961685"/>
              <a:ext cx="161465" cy="158942"/>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5" name="Freeform 144">
              <a:extLst>
                <a:ext uri="{FF2B5EF4-FFF2-40B4-BE49-F238E27FC236}">
                  <a16:creationId xmlns:a16="http://schemas.microsoft.com/office/drawing/2014/main" id="{26C44675-5EAF-890F-6B06-B117C59DD011}"/>
                </a:ext>
              </a:extLst>
            </p:cNvPr>
            <p:cNvSpPr>
              <a:spLocks/>
            </p:cNvSpPr>
            <p:nvPr userDrawn="1"/>
          </p:nvSpPr>
          <p:spPr bwMode="auto">
            <a:xfrm>
              <a:off x="6364137" y="3159403"/>
              <a:ext cx="131191" cy="97132"/>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7" name="Freeform 146">
              <a:extLst>
                <a:ext uri="{FF2B5EF4-FFF2-40B4-BE49-F238E27FC236}">
                  <a16:creationId xmlns:a16="http://schemas.microsoft.com/office/drawing/2014/main" id="{558B8F86-06D4-A1F0-266D-DE4B21006766}"/>
                </a:ext>
              </a:extLst>
            </p:cNvPr>
            <p:cNvSpPr>
              <a:spLocks/>
            </p:cNvSpPr>
            <p:nvPr userDrawn="1"/>
          </p:nvSpPr>
          <p:spPr bwMode="auto">
            <a:xfrm>
              <a:off x="8308029" y="4268216"/>
              <a:ext cx="32798" cy="2270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8" name="Freeform 147">
              <a:extLst>
                <a:ext uri="{FF2B5EF4-FFF2-40B4-BE49-F238E27FC236}">
                  <a16:creationId xmlns:a16="http://schemas.microsoft.com/office/drawing/2014/main" id="{A75C9CE9-F068-0187-890F-953DB5DFD9E6}"/>
                </a:ext>
              </a:extLst>
            </p:cNvPr>
            <p:cNvSpPr>
              <a:spLocks/>
            </p:cNvSpPr>
            <p:nvPr userDrawn="1"/>
          </p:nvSpPr>
          <p:spPr bwMode="auto">
            <a:xfrm>
              <a:off x="8308029" y="4268216"/>
              <a:ext cx="32798" cy="22706"/>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9" name="Freeform 148">
              <a:extLst>
                <a:ext uri="{FF2B5EF4-FFF2-40B4-BE49-F238E27FC236}">
                  <a16:creationId xmlns:a16="http://schemas.microsoft.com/office/drawing/2014/main" id="{8F11866C-455B-F93C-8C4F-F7DB4C98EAFE}"/>
                </a:ext>
              </a:extLst>
            </p:cNvPr>
            <p:cNvSpPr>
              <a:spLocks noEditPoints="1"/>
            </p:cNvSpPr>
            <p:nvPr userDrawn="1"/>
          </p:nvSpPr>
          <p:spPr bwMode="auto">
            <a:xfrm>
              <a:off x="4282747" y="4259386"/>
              <a:ext cx="856524" cy="1047003"/>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1" name="Freeform 150">
              <a:extLst>
                <a:ext uri="{FF2B5EF4-FFF2-40B4-BE49-F238E27FC236}">
                  <a16:creationId xmlns:a16="http://schemas.microsoft.com/office/drawing/2014/main" id="{0E9387FE-8E4A-2036-4F77-D8218D04268E}"/>
                </a:ext>
              </a:extLst>
            </p:cNvPr>
            <p:cNvSpPr>
              <a:spLocks/>
            </p:cNvSpPr>
            <p:nvPr userDrawn="1"/>
          </p:nvSpPr>
          <p:spPr bwMode="auto">
            <a:xfrm>
              <a:off x="6294757" y="4867404"/>
              <a:ext cx="209400" cy="249767"/>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2" name="Freeform 151">
              <a:extLst>
                <a:ext uri="{FF2B5EF4-FFF2-40B4-BE49-F238E27FC236}">
                  <a16:creationId xmlns:a16="http://schemas.microsoft.com/office/drawing/2014/main" id="{1FC3B0D0-8539-AC1B-A608-F6329A07EF13}"/>
                </a:ext>
              </a:extLst>
            </p:cNvPr>
            <p:cNvSpPr>
              <a:spLocks/>
            </p:cNvSpPr>
            <p:nvPr userDrawn="1"/>
          </p:nvSpPr>
          <p:spPr bwMode="auto">
            <a:xfrm>
              <a:off x="6294757" y="4867404"/>
              <a:ext cx="209400" cy="249767"/>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5" name="Freeform 154">
              <a:extLst>
                <a:ext uri="{FF2B5EF4-FFF2-40B4-BE49-F238E27FC236}">
                  <a16:creationId xmlns:a16="http://schemas.microsoft.com/office/drawing/2014/main" id="{B295675C-1637-BC7E-F100-634181496EBC}"/>
                </a:ext>
              </a:extLst>
            </p:cNvPr>
            <p:cNvSpPr>
              <a:spLocks noEditPoints="1"/>
            </p:cNvSpPr>
            <p:nvPr userDrawn="1"/>
          </p:nvSpPr>
          <p:spPr bwMode="auto">
            <a:xfrm>
              <a:off x="4379878" y="4674402"/>
              <a:ext cx="259859" cy="319147"/>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6" name="Freeform 155">
              <a:extLst>
                <a:ext uri="{FF2B5EF4-FFF2-40B4-BE49-F238E27FC236}">
                  <a16:creationId xmlns:a16="http://schemas.microsoft.com/office/drawing/2014/main" id="{2C52B578-AE50-06C5-27AE-EB23EE1534C4}"/>
                </a:ext>
              </a:extLst>
            </p:cNvPr>
            <p:cNvSpPr>
              <a:spLocks noEditPoints="1"/>
            </p:cNvSpPr>
            <p:nvPr userDrawn="1"/>
          </p:nvSpPr>
          <p:spPr bwMode="auto">
            <a:xfrm>
              <a:off x="4379878" y="4674402"/>
              <a:ext cx="259859" cy="319147"/>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7" name="Freeform 156">
              <a:extLst>
                <a:ext uri="{FF2B5EF4-FFF2-40B4-BE49-F238E27FC236}">
                  <a16:creationId xmlns:a16="http://schemas.microsoft.com/office/drawing/2014/main" id="{A28568F7-240B-A59E-0C23-E152FF447952}"/>
                </a:ext>
              </a:extLst>
            </p:cNvPr>
            <p:cNvSpPr>
              <a:spLocks/>
            </p:cNvSpPr>
            <p:nvPr userDrawn="1"/>
          </p:nvSpPr>
          <p:spPr bwMode="auto">
            <a:xfrm>
              <a:off x="7783266" y="3634969"/>
              <a:ext cx="64334" cy="36582"/>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8" name="Freeform 157">
              <a:extLst>
                <a:ext uri="{FF2B5EF4-FFF2-40B4-BE49-F238E27FC236}">
                  <a16:creationId xmlns:a16="http://schemas.microsoft.com/office/drawing/2014/main" id="{9E229759-8C11-1E84-EAA6-792C68EA7EA8}"/>
                </a:ext>
              </a:extLst>
            </p:cNvPr>
            <p:cNvSpPr>
              <a:spLocks/>
            </p:cNvSpPr>
            <p:nvPr userDrawn="1"/>
          </p:nvSpPr>
          <p:spPr bwMode="auto">
            <a:xfrm>
              <a:off x="7783266" y="3634969"/>
              <a:ext cx="64334" cy="36582"/>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3175" cap="rnd">
              <a:solidFill>
                <a:schemeClr val="bg1">
                  <a:lumMod val="85000"/>
                  <a:lumOff val="15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9" name="Freeform 158">
              <a:extLst>
                <a:ext uri="{FF2B5EF4-FFF2-40B4-BE49-F238E27FC236}">
                  <a16:creationId xmlns:a16="http://schemas.microsoft.com/office/drawing/2014/main" id="{D8C3A22A-E829-E49D-4871-76D93D9F887B}"/>
                </a:ext>
              </a:extLst>
            </p:cNvPr>
            <p:cNvSpPr>
              <a:spLocks/>
            </p:cNvSpPr>
            <p:nvPr userDrawn="1"/>
          </p:nvSpPr>
          <p:spPr bwMode="auto">
            <a:xfrm>
              <a:off x="5891094" y="4048724"/>
              <a:ext cx="61811" cy="182910"/>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0" name="Freeform 159">
              <a:extLst>
                <a:ext uri="{FF2B5EF4-FFF2-40B4-BE49-F238E27FC236}">
                  <a16:creationId xmlns:a16="http://schemas.microsoft.com/office/drawing/2014/main" id="{E50DA739-CEB5-11A8-9DF6-3D05D1D472F1}"/>
                </a:ext>
              </a:extLst>
            </p:cNvPr>
            <p:cNvSpPr>
              <a:spLocks/>
            </p:cNvSpPr>
            <p:nvPr userDrawn="1"/>
          </p:nvSpPr>
          <p:spPr bwMode="auto">
            <a:xfrm>
              <a:off x="5891094" y="4048724"/>
              <a:ext cx="61811" cy="182910"/>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1" name="Freeform 160">
              <a:extLst>
                <a:ext uri="{FF2B5EF4-FFF2-40B4-BE49-F238E27FC236}">
                  <a16:creationId xmlns:a16="http://schemas.microsoft.com/office/drawing/2014/main" id="{A3451716-1066-5626-0446-7AA9D1F04C7A}"/>
                </a:ext>
              </a:extLst>
            </p:cNvPr>
            <p:cNvSpPr>
              <a:spLocks/>
            </p:cNvSpPr>
            <p:nvPr userDrawn="1"/>
          </p:nvSpPr>
          <p:spPr bwMode="auto">
            <a:xfrm>
              <a:off x="3968646" y="3894827"/>
              <a:ext cx="27752" cy="71903"/>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2" name="Freeform 161">
              <a:extLst>
                <a:ext uri="{FF2B5EF4-FFF2-40B4-BE49-F238E27FC236}">
                  <a16:creationId xmlns:a16="http://schemas.microsoft.com/office/drawing/2014/main" id="{B3493FB4-3A1D-5095-E5EA-3057516B0040}"/>
                </a:ext>
              </a:extLst>
            </p:cNvPr>
            <p:cNvSpPr>
              <a:spLocks/>
            </p:cNvSpPr>
            <p:nvPr userDrawn="1"/>
          </p:nvSpPr>
          <p:spPr bwMode="auto">
            <a:xfrm>
              <a:off x="3968646" y="3894827"/>
              <a:ext cx="27752" cy="71903"/>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3" name="Freeform 162">
              <a:extLst>
                <a:ext uri="{FF2B5EF4-FFF2-40B4-BE49-F238E27FC236}">
                  <a16:creationId xmlns:a16="http://schemas.microsoft.com/office/drawing/2014/main" id="{063E6191-1B56-9B03-102C-749D0B069B6A}"/>
                </a:ext>
              </a:extLst>
            </p:cNvPr>
            <p:cNvSpPr>
              <a:spLocks/>
            </p:cNvSpPr>
            <p:nvPr userDrawn="1"/>
          </p:nvSpPr>
          <p:spPr bwMode="auto">
            <a:xfrm>
              <a:off x="5923891" y="2932343"/>
              <a:ext cx="88301" cy="61811"/>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5" name="Freeform 164">
              <a:extLst>
                <a:ext uri="{FF2B5EF4-FFF2-40B4-BE49-F238E27FC236}">
                  <a16:creationId xmlns:a16="http://schemas.microsoft.com/office/drawing/2014/main" id="{844BE1CD-8889-A05F-1C2E-BEEE97EBFA18}"/>
                </a:ext>
              </a:extLst>
            </p:cNvPr>
            <p:cNvSpPr>
              <a:spLocks/>
            </p:cNvSpPr>
            <p:nvPr userDrawn="1"/>
          </p:nvSpPr>
          <p:spPr bwMode="auto">
            <a:xfrm>
              <a:off x="6403241" y="2768354"/>
              <a:ext cx="161465" cy="158942"/>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6" name="Freeform 165">
              <a:extLst>
                <a:ext uri="{FF2B5EF4-FFF2-40B4-BE49-F238E27FC236}">
                  <a16:creationId xmlns:a16="http://schemas.microsoft.com/office/drawing/2014/main" id="{0C6CDCFC-7924-7655-0935-6CD8C0D1EF1C}"/>
                </a:ext>
              </a:extLst>
            </p:cNvPr>
            <p:cNvSpPr>
              <a:spLocks/>
            </p:cNvSpPr>
            <p:nvPr userDrawn="1"/>
          </p:nvSpPr>
          <p:spPr bwMode="auto">
            <a:xfrm>
              <a:off x="6403241" y="2768354"/>
              <a:ext cx="161465" cy="158942"/>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7" name="Freeform 166">
              <a:extLst>
                <a:ext uri="{FF2B5EF4-FFF2-40B4-BE49-F238E27FC236}">
                  <a16:creationId xmlns:a16="http://schemas.microsoft.com/office/drawing/2014/main" id="{933192E0-0E20-F9D7-F859-548C8A53057D}"/>
                </a:ext>
              </a:extLst>
            </p:cNvPr>
            <p:cNvSpPr>
              <a:spLocks/>
            </p:cNvSpPr>
            <p:nvPr userDrawn="1"/>
          </p:nvSpPr>
          <p:spPr bwMode="auto">
            <a:xfrm>
              <a:off x="4202015" y="3719486"/>
              <a:ext cx="17661" cy="13876"/>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8" name="Freeform 167">
              <a:extLst>
                <a:ext uri="{FF2B5EF4-FFF2-40B4-BE49-F238E27FC236}">
                  <a16:creationId xmlns:a16="http://schemas.microsoft.com/office/drawing/2014/main" id="{3C0B642D-61E3-73C7-3A76-9E852A33EC3F}"/>
                </a:ext>
              </a:extLst>
            </p:cNvPr>
            <p:cNvSpPr>
              <a:spLocks/>
            </p:cNvSpPr>
            <p:nvPr userDrawn="1"/>
          </p:nvSpPr>
          <p:spPr bwMode="auto">
            <a:xfrm>
              <a:off x="4202015" y="3719486"/>
              <a:ext cx="17661" cy="13876"/>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9" name="Freeform 168">
              <a:extLst>
                <a:ext uri="{FF2B5EF4-FFF2-40B4-BE49-F238E27FC236}">
                  <a16:creationId xmlns:a16="http://schemas.microsoft.com/office/drawing/2014/main" id="{B4B4420C-1165-083D-AFAB-4936A1141A5E}"/>
                </a:ext>
              </a:extLst>
            </p:cNvPr>
            <p:cNvSpPr>
              <a:spLocks/>
            </p:cNvSpPr>
            <p:nvPr userDrawn="1"/>
          </p:nvSpPr>
          <p:spPr bwMode="auto">
            <a:xfrm>
              <a:off x="7749208" y="3689211"/>
              <a:ext cx="116053" cy="169034"/>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0" name="Freeform 169">
              <a:extLst>
                <a:ext uri="{FF2B5EF4-FFF2-40B4-BE49-F238E27FC236}">
                  <a16:creationId xmlns:a16="http://schemas.microsoft.com/office/drawing/2014/main" id="{73A373BA-57CD-CD2D-37F1-9C363B24E226}"/>
                </a:ext>
              </a:extLst>
            </p:cNvPr>
            <p:cNvSpPr>
              <a:spLocks/>
            </p:cNvSpPr>
            <p:nvPr userDrawn="1"/>
          </p:nvSpPr>
          <p:spPr bwMode="auto">
            <a:xfrm>
              <a:off x="7749208" y="3689211"/>
              <a:ext cx="116053" cy="169034"/>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1" name="Freeform 170">
              <a:extLst>
                <a:ext uri="{FF2B5EF4-FFF2-40B4-BE49-F238E27FC236}">
                  <a16:creationId xmlns:a16="http://schemas.microsoft.com/office/drawing/2014/main" id="{5F0D2669-C022-2C99-AEDD-97F4AE97EC06}"/>
                </a:ext>
              </a:extLst>
            </p:cNvPr>
            <p:cNvSpPr>
              <a:spLocks noEditPoints="1"/>
            </p:cNvSpPr>
            <p:nvPr userDrawn="1"/>
          </p:nvSpPr>
          <p:spPr bwMode="auto">
            <a:xfrm>
              <a:off x="6840965" y="3233828"/>
              <a:ext cx="108485" cy="97132"/>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2" name="Freeform 171">
              <a:extLst>
                <a:ext uri="{FF2B5EF4-FFF2-40B4-BE49-F238E27FC236}">
                  <a16:creationId xmlns:a16="http://schemas.microsoft.com/office/drawing/2014/main" id="{B161D8B5-23A6-C29B-4E26-8BF6D8C62139}"/>
                </a:ext>
              </a:extLst>
            </p:cNvPr>
            <p:cNvSpPr>
              <a:spLocks noEditPoints="1"/>
            </p:cNvSpPr>
            <p:nvPr userDrawn="1"/>
          </p:nvSpPr>
          <p:spPr bwMode="auto">
            <a:xfrm>
              <a:off x="6840965" y="3233828"/>
              <a:ext cx="108485" cy="97132"/>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3" name="Freeform 172">
              <a:extLst>
                <a:ext uri="{FF2B5EF4-FFF2-40B4-BE49-F238E27FC236}">
                  <a16:creationId xmlns:a16="http://schemas.microsoft.com/office/drawing/2014/main" id="{02322D1E-DA18-93DF-1992-061BEAF7464F}"/>
                </a:ext>
              </a:extLst>
            </p:cNvPr>
            <p:cNvSpPr>
              <a:spLocks/>
            </p:cNvSpPr>
            <p:nvPr userDrawn="1"/>
          </p:nvSpPr>
          <p:spPr bwMode="auto">
            <a:xfrm>
              <a:off x="6094187" y="3006767"/>
              <a:ext cx="148851" cy="80733"/>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5" name="Freeform 174">
              <a:extLst>
                <a:ext uri="{FF2B5EF4-FFF2-40B4-BE49-F238E27FC236}">
                  <a16:creationId xmlns:a16="http://schemas.microsoft.com/office/drawing/2014/main" id="{730EA69D-BE77-54B8-1348-05DD7B74CBDE}"/>
                </a:ext>
              </a:extLst>
            </p:cNvPr>
            <p:cNvSpPr>
              <a:spLocks noEditPoints="1"/>
            </p:cNvSpPr>
            <p:nvPr userDrawn="1"/>
          </p:nvSpPr>
          <p:spPr bwMode="auto">
            <a:xfrm>
              <a:off x="8282800" y="4697109"/>
              <a:ext cx="859047" cy="915811"/>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7" name="Freeform 176">
              <a:extLst>
                <a:ext uri="{FF2B5EF4-FFF2-40B4-BE49-F238E27FC236}">
                  <a16:creationId xmlns:a16="http://schemas.microsoft.com/office/drawing/2014/main" id="{0CF7890B-885E-3419-AE76-11F7CA5C95FA}"/>
                </a:ext>
              </a:extLst>
            </p:cNvPr>
            <p:cNvSpPr>
              <a:spLocks noEditPoints="1"/>
            </p:cNvSpPr>
            <p:nvPr userDrawn="1"/>
          </p:nvSpPr>
          <p:spPr bwMode="auto">
            <a:xfrm>
              <a:off x="6809428" y="3251489"/>
              <a:ext cx="75687" cy="71903"/>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8" name="Freeform 177">
              <a:extLst>
                <a:ext uri="{FF2B5EF4-FFF2-40B4-BE49-F238E27FC236}">
                  <a16:creationId xmlns:a16="http://schemas.microsoft.com/office/drawing/2014/main" id="{A5238CB7-83E0-C323-4647-97EBF5CF664A}"/>
                </a:ext>
              </a:extLst>
            </p:cNvPr>
            <p:cNvSpPr>
              <a:spLocks noEditPoints="1"/>
            </p:cNvSpPr>
            <p:nvPr userDrawn="1"/>
          </p:nvSpPr>
          <p:spPr bwMode="auto">
            <a:xfrm>
              <a:off x="6809428" y="3251489"/>
              <a:ext cx="75687" cy="71903"/>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9" name="Freeform 178">
              <a:extLst>
                <a:ext uri="{FF2B5EF4-FFF2-40B4-BE49-F238E27FC236}">
                  <a16:creationId xmlns:a16="http://schemas.microsoft.com/office/drawing/2014/main" id="{B59AD5BB-AD98-5076-55B8-A1B2DE6E8156}"/>
                </a:ext>
              </a:extLst>
            </p:cNvPr>
            <p:cNvSpPr>
              <a:spLocks noEditPoints="1"/>
            </p:cNvSpPr>
            <p:nvPr userDrawn="1"/>
          </p:nvSpPr>
          <p:spPr bwMode="auto">
            <a:xfrm>
              <a:off x="4305453" y="4969581"/>
              <a:ext cx="421323" cy="997806"/>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1" name="Freeform 180">
              <a:extLst>
                <a:ext uri="{FF2B5EF4-FFF2-40B4-BE49-F238E27FC236}">
                  <a16:creationId xmlns:a16="http://schemas.microsoft.com/office/drawing/2014/main" id="{DA955AD5-5A9D-D3DE-079C-EA9A329A3CF4}"/>
                </a:ext>
              </a:extLst>
            </p:cNvPr>
            <p:cNvSpPr>
              <a:spLocks noEditPoints="1"/>
            </p:cNvSpPr>
            <p:nvPr userDrawn="1"/>
          </p:nvSpPr>
          <p:spPr bwMode="auto">
            <a:xfrm>
              <a:off x="6125723" y="4494016"/>
              <a:ext cx="269950" cy="378435"/>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2" name="Freeform 181">
              <a:extLst>
                <a:ext uri="{FF2B5EF4-FFF2-40B4-BE49-F238E27FC236}">
                  <a16:creationId xmlns:a16="http://schemas.microsoft.com/office/drawing/2014/main" id="{9F489B46-AB45-7DF3-4992-5C51E5BD8961}"/>
                </a:ext>
              </a:extLst>
            </p:cNvPr>
            <p:cNvSpPr>
              <a:spLocks noEditPoints="1"/>
            </p:cNvSpPr>
            <p:nvPr userDrawn="1"/>
          </p:nvSpPr>
          <p:spPr bwMode="auto">
            <a:xfrm>
              <a:off x="6125723" y="4494016"/>
              <a:ext cx="269950" cy="378435"/>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3" name="Freeform 182">
              <a:extLst>
                <a:ext uri="{FF2B5EF4-FFF2-40B4-BE49-F238E27FC236}">
                  <a16:creationId xmlns:a16="http://schemas.microsoft.com/office/drawing/2014/main" id="{EEEFB6D0-AECE-D2B3-BDE7-EB108FC2481F}"/>
                </a:ext>
              </a:extLst>
            </p:cNvPr>
            <p:cNvSpPr>
              <a:spLocks/>
            </p:cNvSpPr>
            <p:nvPr userDrawn="1"/>
          </p:nvSpPr>
          <p:spPr bwMode="auto">
            <a:xfrm>
              <a:off x="5911276" y="3211122"/>
              <a:ext cx="7568" cy="1009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4" name="Freeform 183">
              <a:extLst>
                <a:ext uri="{FF2B5EF4-FFF2-40B4-BE49-F238E27FC236}">
                  <a16:creationId xmlns:a16="http://schemas.microsoft.com/office/drawing/2014/main" id="{3BA908FB-F519-4DFD-2C55-BF2341DC0C9B}"/>
                </a:ext>
              </a:extLst>
            </p:cNvPr>
            <p:cNvSpPr>
              <a:spLocks/>
            </p:cNvSpPr>
            <p:nvPr userDrawn="1"/>
          </p:nvSpPr>
          <p:spPr bwMode="auto">
            <a:xfrm>
              <a:off x="5911276" y="3211122"/>
              <a:ext cx="7568" cy="1009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5" name="Freeform 184">
              <a:extLst>
                <a:ext uri="{FF2B5EF4-FFF2-40B4-BE49-F238E27FC236}">
                  <a16:creationId xmlns:a16="http://schemas.microsoft.com/office/drawing/2014/main" id="{BF9B6AB7-67F0-8DE5-981C-1BDEE34026E8}"/>
                </a:ext>
              </a:extLst>
            </p:cNvPr>
            <p:cNvSpPr>
              <a:spLocks/>
            </p:cNvSpPr>
            <p:nvPr userDrawn="1"/>
          </p:nvSpPr>
          <p:spPr bwMode="auto">
            <a:xfrm>
              <a:off x="5703138" y="3375111"/>
              <a:ext cx="418801" cy="502056"/>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6" name="Freeform 185">
              <a:extLst>
                <a:ext uri="{FF2B5EF4-FFF2-40B4-BE49-F238E27FC236}">
                  <a16:creationId xmlns:a16="http://schemas.microsoft.com/office/drawing/2014/main" id="{38E0F2D0-F0DC-6EBF-36AF-CC54B64C1740}"/>
                </a:ext>
              </a:extLst>
            </p:cNvPr>
            <p:cNvSpPr>
              <a:spLocks/>
            </p:cNvSpPr>
            <p:nvPr userDrawn="1"/>
          </p:nvSpPr>
          <p:spPr bwMode="auto">
            <a:xfrm>
              <a:off x="5703138" y="3375111"/>
              <a:ext cx="418801" cy="502056"/>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9" name="Freeform 188">
              <a:extLst>
                <a:ext uri="{FF2B5EF4-FFF2-40B4-BE49-F238E27FC236}">
                  <a16:creationId xmlns:a16="http://schemas.microsoft.com/office/drawing/2014/main" id="{8D85652F-797F-69E5-6F21-7BCEFB2825CD}"/>
                </a:ext>
              </a:extLst>
            </p:cNvPr>
            <p:cNvSpPr>
              <a:spLocks noEditPoints="1"/>
            </p:cNvSpPr>
            <p:nvPr userDrawn="1"/>
          </p:nvSpPr>
          <p:spPr bwMode="auto">
            <a:xfrm>
              <a:off x="1967989" y="2199441"/>
              <a:ext cx="7990014" cy="722810"/>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0" name="Freeform 189">
              <a:extLst>
                <a:ext uri="{FF2B5EF4-FFF2-40B4-BE49-F238E27FC236}">
                  <a16:creationId xmlns:a16="http://schemas.microsoft.com/office/drawing/2014/main" id="{28D4629C-17D3-0F59-8748-00496A62F0CE}"/>
                </a:ext>
              </a:extLst>
            </p:cNvPr>
            <p:cNvSpPr>
              <a:spLocks noEditPoints="1"/>
            </p:cNvSpPr>
            <p:nvPr userDrawn="1"/>
          </p:nvSpPr>
          <p:spPr bwMode="auto">
            <a:xfrm>
              <a:off x="1967989" y="2199441"/>
              <a:ext cx="7990014" cy="722810"/>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1" name="Freeform 190">
              <a:extLst>
                <a:ext uri="{FF2B5EF4-FFF2-40B4-BE49-F238E27FC236}">
                  <a16:creationId xmlns:a16="http://schemas.microsoft.com/office/drawing/2014/main" id="{1E269C9F-3F7A-3F2F-B1E2-DE1A18CBE2AB}"/>
                </a:ext>
              </a:extLst>
            </p:cNvPr>
            <p:cNvSpPr>
              <a:spLocks/>
            </p:cNvSpPr>
            <p:nvPr userDrawn="1"/>
          </p:nvSpPr>
          <p:spPr bwMode="auto">
            <a:xfrm>
              <a:off x="7175248" y="3359973"/>
              <a:ext cx="283826" cy="228323"/>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2" name="Freeform 191">
              <a:extLst>
                <a:ext uri="{FF2B5EF4-FFF2-40B4-BE49-F238E27FC236}">
                  <a16:creationId xmlns:a16="http://schemas.microsoft.com/office/drawing/2014/main" id="{83E5253A-DF7C-73DF-AB9F-6A97C1884591}"/>
                </a:ext>
              </a:extLst>
            </p:cNvPr>
            <p:cNvSpPr>
              <a:spLocks/>
            </p:cNvSpPr>
            <p:nvPr userDrawn="1"/>
          </p:nvSpPr>
          <p:spPr bwMode="auto">
            <a:xfrm>
              <a:off x="7175248" y="3359973"/>
              <a:ext cx="283826" cy="228323"/>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3" name="Freeform 192">
              <a:extLst>
                <a:ext uri="{FF2B5EF4-FFF2-40B4-BE49-F238E27FC236}">
                  <a16:creationId xmlns:a16="http://schemas.microsoft.com/office/drawing/2014/main" id="{4218B63C-3AA7-B992-BCF4-F98C017E3939}"/>
                </a:ext>
              </a:extLst>
            </p:cNvPr>
            <p:cNvSpPr>
              <a:spLocks/>
            </p:cNvSpPr>
            <p:nvPr userDrawn="1"/>
          </p:nvSpPr>
          <p:spPr bwMode="auto">
            <a:xfrm>
              <a:off x="4557743" y="3954115"/>
              <a:ext cx="17661" cy="756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4" name="Freeform 193">
              <a:extLst>
                <a:ext uri="{FF2B5EF4-FFF2-40B4-BE49-F238E27FC236}">
                  <a16:creationId xmlns:a16="http://schemas.microsoft.com/office/drawing/2014/main" id="{0B21FFAB-B125-FD15-2C73-B4AD7EB8C8D3}"/>
                </a:ext>
              </a:extLst>
            </p:cNvPr>
            <p:cNvSpPr>
              <a:spLocks/>
            </p:cNvSpPr>
            <p:nvPr userDrawn="1"/>
          </p:nvSpPr>
          <p:spPr bwMode="auto">
            <a:xfrm>
              <a:off x="4557743" y="3954115"/>
              <a:ext cx="17661" cy="756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5" name="Freeform 194">
              <a:extLst>
                <a:ext uri="{FF2B5EF4-FFF2-40B4-BE49-F238E27FC236}">
                  <a16:creationId xmlns:a16="http://schemas.microsoft.com/office/drawing/2014/main" id="{2076E31C-C590-3B44-343D-257B12D28B34}"/>
                </a:ext>
              </a:extLst>
            </p:cNvPr>
            <p:cNvSpPr>
              <a:spLocks/>
            </p:cNvSpPr>
            <p:nvPr userDrawn="1"/>
          </p:nvSpPr>
          <p:spPr bwMode="auto">
            <a:xfrm>
              <a:off x="4562789" y="3976822"/>
              <a:ext cx="5046" cy="756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6" name="Freeform 195">
              <a:extLst>
                <a:ext uri="{FF2B5EF4-FFF2-40B4-BE49-F238E27FC236}">
                  <a16:creationId xmlns:a16="http://schemas.microsoft.com/office/drawing/2014/main" id="{F3438A68-65DB-2C49-18FD-931836306089}"/>
                </a:ext>
              </a:extLst>
            </p:cNvPr>
            <p:cNvSpPr>
              <a:spLocks/>
            </p:cNvSpPr>
            <p:nvPr userDrawn="1"/>
          </p:nvSpPr>
          <p:spPr bwMode="auto">
            <a:xfrm>
              <a:off x="4562789" y="3976822"/>
              <a:ext cx="5046" cy="756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7" name="Freeform 196">
              <a:extLst>
                <a:ext uri="{FF2B5EF4-FFF2-40B4-BE49-F238E27FC236}">
                  <a16:creationId xmlns:a16="http://schemas.microsoft.com/office/drawing/2014/main" id="{89A05A9A-D44F-1E11-C75A-C07F3954D34C}"/>
                </a:ext>
              </a:extLst>
            </p:cNvPr>
            <p:cNvSpPr>
              <a:spLocks/>
            </p:cNvSpPr>
            <p:nvPr userDrawn="1"/>
          </p:nvSpPr>
          <p:spPr bwMode="auto">
            <a:xfrm>
              <a:off x="4572880" y="3998266"/>
              <a:ext cx="10091" cy="1009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8" name="Freeform 197">
              <a:extLst>
                <a:ext uri="{FF2B5EF4-FFF2-40B4-BE49-F238E27FC236}">
                  <a16:creationId xmlns:a16="http://schemas.microsoft.com/office/drawing/2014/main" id="{86DCBDB0-5A59-430D-E5BE-9C3FBBF8C304}"/>
                </a:ext>
              </a:extLst>
            </p:cNvPr>
            <p:cNvSpPr>
              <a:spLocks/>
            </p:cNvSpPr>
            <p:nvPr userDrawn="1"/>
          </p:nvSpPr>
          <p:spPr bwMode="auto">
            <a:xfrm>
              <a:off x="4572880" y="3998266"/>
              <a:ext cx="10091" cy="1009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9" name="Freeform 198">
              <a:extLst>
                <a:ext uri="{FF2B5EF4-FFF2-40B4-BE49-F238E27FC236}">
                  <a16:creationId xmlns:a16="http://schemas.microsoft.com/office/drawing/2014/main" id="{04EFD33B-B056-66C7-0105-7E02524F0F73}"/>
                </a:ext>
              </a:extLst>
            </p:cNvPr>
            <p:cNvSpPr>
              <a:spLocks/>
            </p:cNvSpPr>
            <p:nvPr userDrawn="1"/>
          </p:nvSpPr>
          <p:spPr bwMode="auto">
            <a:xfrm>
              <a:off x="4599370" y="4038632"/>
              <a:ext cx="7568" cy="756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3175">
              <a:solidFill>
                <a:schemeClr val="bg1">
                  <a:lumMod val="85000"/>
                  <a:lumOff val="15000"/>
                </a:schemeClr>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0" name="Freeform 199">
              <a:extLst>
                <a:ext uri="{FF2B5EF4-FFF2-40B4-BE49-F238E27FC236}">
                  <a16:creationId xmlns:a16="http://schemas.microsoft.com/office/drawing/2014/main" id="{F14D4D41-6BBC-385F-0275-0BBB17BA9B44}"/>
                </a:ext>
              </a:extLst>
            </p:cNvPr>
            <p:cNvSpPr>
              <a:spLocks/>
            </p:cNvSpPr>
            <p:nvPr userDrawn="1"/>
          </p:nvSpPr>
          <p:spPr bwMode="auto">
            <a:xfrm>
              <a:off x="4599370" y="4038632"/>
              <a:ext cx="7568" cy="756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grpSp>
        <p:nvGrpSpPr>
          <p:cNvPr id="4" name="Group 3">
            <a:extLst>
              <a:ext uri="{FF2B5EF4-FFF2-40B4-BE49-F238E27FC236}">
                <a16:creationId xmlns:a16="http://schemas.microsoft.com/office/drawing/2014/main" id="{CECD354F-B2A2-4B63-5D91-871F72ED9E4F}"/>
              </a:ext>
            </a:extLst>
          </p:cNvPr>
          <p:cNvGrpSpPr/>
          <p:nvPr/>
        </p:nvGrpSpPr>
        <p:grpSpPr>
          <a:xfrm>
            <a:off x="3661601" y="1682247"/>
            <a:ext cx="6607466" cy="4319200"/>
            <a:chOff x="2853526" y="1682247"/>
            <a:chExt cx="6607466" cy="4319200"/>
          </a:xfrm>
        </p:grpSpPr>
        <p:sp>
          <p:nvSpPr>
            <p:cNvPr id="5" name="Freeform 4">
              <a:extLst>
                <a:ext uri="{FF2B5EF4-FFF2-40B4-BE49-F238E27FC236}">
                  <a16:creationId xmlns:a16="http://schemas.microsoft.com/office/drawing/2014/main" id="{09D6D2F2-822D-1038-2348-DED9169770B3}"/>
                </a:ext>
              </a:extLst>
            </p:cNvPr>
            <p:cNvSpPr>
              <a:spLocks noEditPoints="1"/>
            </p:cNvSpPr>
            <p:nvPr/>
          </p:nvSpPr>
          <p:spPr bwMode="auto">
            <a:xfrm>
              <a:off x="5708178" y="2605626"/>
              <a:ext cx="215707" cy="373388"/>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solidFill>
              <a:srgbClr val="F1A058"/>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Freeform 5">
              <a:extLst>
                <a:ext uri="{FF2B5EF4-FFF2-40B4-BE49-F238E27FC236}">
                  <a16:creationId xmlns:a16="http://schemas.microsoft.com/office/drawing/2014/main" id="{8A88183E-09D0-E837-DBCD-C36396FF92D9}"/>
                </a:ext>
              </a:extLst>
            </p:cNvPr>
            <p:cNvSpPr>
              <a:spLocks noEditPoints="1"/>
            </p:cNvSpPr>
            <p:nvPr/>
          </p:nvSpPr>
          <p:spPr bwMode="auto">
            <a:xfrm>
              <a:off x="6121932" y="2292787"/>
              <a:ext cx="278780" cy="529808"/>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solidFill>
              <a:srgbClr val="F6974A"/>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Freeform 6">
              <a:extLst>
                <a:ext uri="{FF2B5EF4-FFF2-40B4-BE49-F238E27FC236}">
                  <a16:creationId xmlns:a16="http://schemas.microsoft.com/office/drawing/2014/main" id="{9590655A-A6E8-FB63-3B62-E768A9B7F2DD}"/>
                </a:ext>
              </a:extLst>
            </p:cNvPr>
            <p:cNvSpPr>
              <a:spLocks noEditPoints="1"/>
            </p:cNvSpPr>
            <p:nvPr/>
          </p:nvSpPr>
          <p:spPr bwMode="auto">
            <a:xfrm>
              <a:off x="5980650" y="1805869"/>
              <a:ext cx="576481" cy="910765"/>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solidFill>
              <a:srgbClr val="FE8529"/>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Freeform 7">
              <a:extLst>
                <a:ext uri="{FF2B5EF4-FFF2-40B4-BE49-F238E27FC236}">
                  <a16:creationId xmlns:a16="http://schemas.microsoft.com/office/drawing/2014/main" id="{18DCA488-A4E7-A4A5-5EA1-592E49B672BC}"/>
                </a:ext>
              </a:extLst>
            </p:cNvPr>
            <p:cNvSpPr>
              <a:spLocks noEditPoints="1"/>
            </p:cNvSpPr>
            <p:nvPr/>
          </p:nvSpPr>
          <p:spPr bwMode="auto">
            <a:xfrm>
              <a:off x="5772517" y="2942434"/>
              <a:ext cx="3688475" cy="206625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solidFill>
              <a:srgbClr val="F68529"/>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Freeform 8">
              <a:extLst>
                <a:ext uri="{FF2B5EF4-FFF2-40B4-BE49-F238E27FC236}">
                  <a16:creationId xmlns:a16="http://schemas.microsoft.com/office/drawing/2014/main" id="{CE850017-DE60-D964-EE9D-FD77BA798C3F}"/>
                </a:ext>
              </a:extLst>
            </p:cNvPr>
            <p:cNvSpPr>
              <a:spLocks noEditPoints="1"/>
            </p:cNvSpPr>
            <p:nvPr/>
          </p:nvSpPr>
          <p:spPr bwMode="auto">
            <a:xfrm>
              <a:off x="5507608" y="3174538"/>
              <a:ext cx="489441" cy="470520"/>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solidFill>
              <a:srgbClr val="DE852C"/>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Freeform 9">
              <a:extLst>
                <a:ext uri="{FF2B5EF4-FFF2-40B4-BE49-F238E27FC236}">
                  <a16:creationId xmlns:a16="http://schemas.microsoft.com/office/drawing/2014/main" id="{6538141E-CFAE-5225-3DA1-0A406FE51BF7}"/>
                </a:ext>
              </a:extLst>
            </p:cNvPr>
            <p:cNvSpPr>
              <a:spLocks/>
            </p:cNvSpPr>
            <p:nvPr/>
          </p:nvSpPr>
          <p:spPr bwMode="auto">
            <a:xfrm>
              <a:off x="5671596" y="3223735"/>
              <a:ext cx="66857" cy="153897"/>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solidFill>
              <a:srgbClr val="FE8527"/>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 name="Freeform 11">
              <a:extLst>
                <a:ext uri="{FF2B5EF4-FFF2-40B4-BE49-F238E27FC236}">
                  <a16:creationId xmlns:a16="http://schemas.microsoft.com/office/drawing/2014/main" id="{547B71A9-11C2-D6D8-1E58-6158FA9F3B77}"/>
                </a:ext>
              </a:extLst>
            </p:cNvPr>
            <p:cNvSpPr>
              <a:spLocks noEditPoints="1"/>
            </p:cNvSpPr>
            <p:nvPr/>
          </p:nvSpPr>
          <p:spPr bwMode="auto">
            <a:xfrm>
              <a:off x="5658981" y="2803673"/>
              <a:ext cx="83255" cy="133713"/>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solidFill>
              <a:srgbClr val="E7852B"/>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reeform 12">
              <a:extLst>
                <a:ext uri="{FF2B5EF4-FFF2-40B4-BE49-F238E27FC236}">
                  <a16:creationId xmlns:a16="http://schemas.microsoft.com/office/drawing/2014/main" id="{C88A7E1A-4D83-D515-7740-EB8CE1B15D73}"/>
                </a:ext>
              </a:extLst>
            </p:cNvPr>
            <p:cNvSpPr>
              <a:spLocks noEditPoints="1"/>
            </p:cNvSpPr>
            <p:nvPr/>
          </p:nvSpPr>
          <p:spPr bwMode="auto">
            <a:xfrm>
              <a:off x="6438555" y="3228781"/>
              <a:ext cx="404924" cy="190478"/>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solidFill>
              <a:srgbClr val="E7842B"/>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reeform 13">
              <a:extLst>
                <a:ext uri="{FF2B5EF4-FFF2-40B4-BE49-F238E27FC236}">
                  <a16:creationId xmlns:a16="http://schemas.microsoft.com/office/drawing/2014/main" id="{14C079D7-7241-B7DE-9C8A-0D9CEFA83783}"/>
                </a:ext>
              </a:extLst>
            </p:cNvPr>
            <p:cNvSpPr>
              <a:spLocks/>
            </p:cNvSpPr>
            <p:nvPr/>
          </p:nvSpPr>
          <p:spPr bwMode="auto">
            <a:xfrm>
              <a:off x="6331332" y="3030733"/>
              <a:ext cx="182910" cy="146328"/>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solidFill>
              <a:srgbClr val="D15039"/>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 name="Freeform 14">
              <a:extLst>
                <a:ext uri="{FF2B5EF4-FFF2-40B4-BE49-F238E27FC236}">
                  <a16:creationId xmlns:a16="http://schemas.microsoft.com/office/drawing/2014/main" id="{89E5B09E-7042-2730-A8EA-217AF5F5E7E0}"/>
                </a:ext>
              </a:extLst>
            </p:cNvPr>
            <p:cNvSpPr>
              <a:spLocks/>
            </p:cNvSpPr>
            <p:nvPr/>
          </p:nvSpPr>
          <p:spPr bwMode="auto">
            <a:xfrm>
              <a:off x="6176174" y="2827640"/>
              <a:ext cx="237152" cy="193001"/>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solidFill>
              <a:srgbClr val="E7842B"/>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reeform 15">
              <a:extLst>
                <a:ext uri="{FF2B5EF4-FFF2-40B4-BE49-F238E27FC236}">
                  <a16:creationId xmlns:a16="http://schemas.microsoft.com/office/drawing/2014/main" id="{AA46E88D-4480-D6DA-F04C-251C9CB711BF}"/>
                </a:ext>
              </a:extLst>
            </p:cNvPr>
            <p:cNvSpPr>
              <a:spLocks noEditPoints="1"/>
            </p:cNvSpPr>
            <p:nvPr/>
          </p:nvSpPr>
          <p:spPr bwMode="auto">
            <a:xfrm>
              <a:off x="6017232" y="3077407"/>
              <a:ext cx="247244" cy="312839"/>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solidFill>
              <a:srgbClr val="EF842C"/>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Freeform 16">
              <a:extLst>
                <a:ext uri="{FF2B5EF4-FFF2-40B4-BE49-F238E27FC236}">
                  <a16:creationId xmlns:a16="http://schemas.microsoft.com/office/drawing/2014/main" id="{54D3452B-114F-F66A-76F0-BCA8E53A755A}"/>
                </a:ext>
              </a:extLst>
            </p:cNvPr>
            <p:cNvSpPr>
              <a:spLocks/>
            </p:cNvSpPr>
            <p:nvPr/>
          </p:nvSpPr>
          <p:spPr bwMode="auto">
            <a:xfrm>
              <a:off x="6225378" y="3025690"/>
              <a:ext cx="151374" cy="107223"/>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solidFill>
              <a:srgbClr val="DE7B27"/>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8" name="Freeform 17">
              <a:extLst>
                <a:ext uri="{FF2B5EF4-FFF2-40B4-BE49-F238E27FC236}">
                  <a16:creationId xmlns:a16="http://schemas.microsoft.com/office/drawing/2014/main" id="{47C7ECE4-F8EF-A5FD-0066-E382429DDC53}"/>
                </a:ext>
              </a:extLst>
            </p:cNvPr>
            <p:cNvSpPr>
              <a:spLocks/>
            </p:cNvSpPr>
            <p:nvPr/>
          </p:nvSpPr>
          <p:spPr bwMode="auto">
            <a:xfrm>
              <a:off x="5997055" y="2815028"/>
              <a:ext cx="190479" cy="251028"/>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solidFill>
              <a:srgbClr val="F6974A"/>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9" name="Freeform 18">
              <a:extLst>
                <a:ext uri="{FF2B5EF4-FFF2-40B4-BE49-F238E27FC236}">
                  <a16:creationId xmlns:a16="http://schemas.microsoft.com/office/drawing/2014/main" id="{4F670E0C-52EF-8AD4-37F1-DC95B709FC32}"/>
                </a:ext>
              </a:extLst>
            </p:cNvPr>
            <p:cNvSpPr>
              <a:spLocks/>
            </p:cNvSpPr>
            <p:nvPr/>
          </p:nvSpPr>
          <p:spPr bwMode="auto">
            <a:xfrm>
              <a:off x="5999572" y="3045871"/>
              <a:ext cx="104700" cy="76948"/>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solidFill>
              <a:srgbClr val="FE8527"/>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 name="Freeform 19">
              <a:extLst>
                <a:ext uri="{FF2B5EF4-FFF2-40B4-BE49-F238E27FC236}">
                  <a16:creationId xmlns:a16="http://schemas.microsoft.com/office/drawing/2014/main" id="{D9F6E95A-A5DE-7727-4A88-027F3901A3B3}"/>
                </a:ext>
              </a:extLst>
            </p:cNvPr>
            <p:cNvSpPr>
              <a:spLocks/>
            </p:cNvSpPr>
            <p:nvPr/>
          </p:nvSpPr>
          <p:spPr bwMode="auto">
            <a:xfrm>
              <a:off x="6230417" y="2979014"/>
              <a:ext cx="157681" cy="71902"/>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solidFill>
              <a:srgbClr val="FE8527"/>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1" name="Freeform 20">
              <a:extLst>
                <a:ext uri="{FF2B5EF4-FFF2-40B4-BE49-F238E27FC236}">
                  <a16:creationId xmlns:a16="http://schemas.microsoft.com/office/drawing/2014/main" id="{D6825A0A-AE56-F924-7B23-C07F962F1FEB}"/>
                </a:ext>
              </a:extLst>
            </p:cNvPr>
            <p:cNvSpPr>
              <a:spLocks noEditPoints="1"/>
            </p:cNvSpPr>
            <p:nvPr/>
          </p:nvSpPr>
          <p:spPr bwMode="auto">
            <a:xfrm>
              <a:off x="5947853" y="2868007"/>
              <a:ext cx="94608" cy="83255"/>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solidFill>
              <a:srgbClr val="FE8527"/>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Freeform 21">
              <a:extLst>
                <a:ext uri="{FF2B5EF4-FFF2-40B4-BE49-F238E27FC236}">
                  <a16:creationId xmlns:a16="http://schemas.microsoft.com/office/drawing/2014/main" id="{A258868A-CBDB-3C96-459C-CC05C1EFFD65}"/>
                </a:ext>
              </a:extLst>
            </p:cNvPr>
            <p:cNvSpPr>
              <a:spLocks noEditPoints="1"/>
            </p:cNvSpPr>
            <p:nvPr/>
          </p:nvSpPr>
          <p:spPr bwMode="auto">
            <a:xfrm>
              <a:off x="6307372" y="3238874"/>
              <a:ext cx="165250" cy="208139"/>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solidFill>
              <a:srgbClr val="DD7332"/>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3" name="Freeform 22">
              <a:extLst>
                <a:ext uri="{FF2B5EF4-FFF2-40B4-BE49-F238E27FC236}">
                  <a16:creationId xmlns:a16="http://schemas.microsoft.com/office/drawing/2014/main" id="{5C7B625F-261E-1AF3-1168-11D94DA3BE0D}"/>
                </a:ext>
              </a:extLst>
            </p:cNvPr>
            <p:cNvSpPr>
              <a:spLocks noEditPoints="1"/>
            </p:cNvSpPr>
            <p:nvPr/>
          </p:nvSpPr>
          <p:spPr bwMode="auto">
            <a:xfrm>
              <a:off x="6052559" y="2714111"/>
              <a:ext cx="108485" cy="126145"/>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solidFill>
              <a:srgbClr val="ECA767"/>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reeform 23">
              <a:extLst>
                <a:ext uri="{FF2B5EF4-FFF2-40B4-BE49-F238E27FC236}">
                  <a16:creationId xmlns:a16="http://schemas.microsoft.com/office/drawing/2014/main" id="{F72F0AC1-336B-DACC-A46B-DC4C83D12DCF}"/>
                </a:ext>
              </a:extLst>
            </p:cNvPr>
            <p:cNvSpPr>
              <a:spLocks/>
            </p:cNvSpPr>
            <p:nvPr/>
          </p:nvSpPr>
          <p:spPr bwMode="auto">
            <a:xfrm>
              <a:off x="6135815" y="2942434"/>
              <a:ext cx="128667" cy="85779"/>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solidFill>
              <a:srgbClr val="F1A057"/>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 name="Freeform 24">
              <a:extLst>
                <a:ext uri="{FF2B5EF4-FFF2-40B4-BE49-F238E27FC236}">
                  <a16:creationId xmlns:a16="http://schemas.microsoft.com/office/drawing/2014/main" id="{085B15CF-7116-066A-B818-BBF284D1416C}"/>
                </a:ext>
              </a:extLst>
            </p:cNvPr>
            <p:cNvSpPr>
              <a:spLocks/>
            </p:cNvSpPr>
            <p:nvPr/>
          </p:nvSpPr>
          <p:spPr bwMode="auto">
            <a:xfrm>
              <a:off x="6163566" y="3082455"/>
              <a:ext cx="138760" cy="141282"/>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solidFill>
              <a:srgbClr val="F58328"/>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6" name="Freeform 25">
              <a:extLst>
                <a:ext uri="{FF2B5EF4-FFF2-40B4-BE49-F238E27FC236}">
                  <a16:creationId xmlns:a16="http://schemas.microsoft.com/office/drawing/2014/main" id="{6AC9BEAE-B13C-3539-29B6-D75CF3B94C36}"/>
                </a:ext>
              </a:extLst>
            </p:cNvPr>
            <p:cNvSpPr>
              <a:spLocks/>
            </p:cNvSpPr>
            <p:nvPr/>
          </p:nvSpPr>
          <p:spPr bwMode="auto">
            <a:xfrm>
              <a:off x="6364137" y="3159403"/>
              <a:ext cx="131191" cy="97132"/>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solidFill>
              <a:srgbClr val="D7842D"/>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7" name="Freeform 26">
              <a:extLst>
                <a:ext uri="{FF2B5EF4-FFF2-40B4-BE49-F238E27FC236}">
                  <a16:creationId xmlns:a16="http://schemas.microsoft.com/office/drawing/2014/main" id="{DAB110AB-BF65-1E7B-A702-C89C4DA0D3EB}"/>
                </a:ext>
              </a:extLst>
            </p:cNvPr>
            <p:cNvSpPr>
              <a:spLocks/>
            </p:cNvSpPr>
            <p:nvPr/>
          </p:nvSpPr>
          <p:spPr bwMode="auto">
            <a:xfrm>
              <a:off x="5923891" y="2932343"/>
              <a:ext cx="88301" cy="61811"/>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solidFill>
              <a:srgbClr val="FE8527"/>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 name="Freeform 27">
              <a:extLst>
                <a:ext uri="{FF2B5EF4-FFF2-40B4-BE49-F238E27FC236}">
                  <a16:creationId xmlns:a16="http://schemas.microsoft.com/office/drawing/2014/main" id="{43296161-3DE6-CA6F-8B6A-C735C2016FAE}"/>
                </a:ext>
              </a:extLst>
            </p:cNvPr>
            <p:cNvSpPr>
              <a:spLocks/>
            </p:cNvSpPr>
            <p:nvPr/>
          </p:nvSpPr>
          <p:spPr bwMode="auto">
            <a:xfrm>
              <a:off x="6094187" y="3006767"/>
              <a:ext cx="148851" cy="80733"/>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solidFill>
              <a:srgbClr val="F1A057"/>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9" name="Freeform 28">
              <a:extLst>
                <a:ext uri="{FF2B5EF4-FFF2-40B4-BE49-F238E27FC236}">
                  <a16:creationId xmlns:a16="http://schemas.microsoft.com/office/drawing/2014/main" id="{D146B224-352E-3A93-9067-CB3FCB07560C}"/>
                </a:ext>
              </a:extLst>
            </p:cNvPr>
            <p:cNvSpPr>
              <a:spLocks/>
            </p:cNvSpPr>
            <p:nvPr/>
          </p:nvSpPr>
          <p:spPr bwMode="auto">
            <a:xfrm>
              <a:off x="5612308" y="3409167"/>
              <a:ext cx="239675" cy="238413"/>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solidFill>
              <a:srgbClr val="D15039"/>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 name="Freeform 29">
              <a:extLst>
                <a:ext uri="{FF2B5EF4-FFF2-40B4-BE49-F238E27FC236}">
                  <a16:creationId xmlns:a16="http://schemas.microsoft.com/office/drawing/2014/main" id="{6FCE9CCA-9FC4-8647-C06C-9B46DA46DDF4}"/>
                </a:ext>
              </a:extLst>
            </p:cNvPr>
            <p:cNvSpPr>
              <a:spLocks noEditPoints="1"/>
            </p:cNvSpPr>
            <p:nvPr/>
          </p:nvSpPr>
          <p:spPr bwMode="auto">
            <a:xfrm>
              <a:off x="3211775" y="2996674"/>
              <a:ext cx="1234956" cy="712717"/>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solidFill>
              <a:srgbClr val="EF852A"/>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1" name="Freeform 30">
              <a:extLst>
                <a:ext uri="{FF2B5EF4-FFF2-40B4-BE49-F238E27FC236}">
                  <a16:creationId xmlns:a16="http://schemas.microsoft.com/office/drawing/2014/main" id="{D3757B73-8786-E7A4-6926-4E1E30DA5FBD}"/>
                </a:ext>
              </a:extLst>
            </p:cNvPr>
            <p:cNvSpPr>
              <a:spLocks noEditPoints="1"/>
            </p:cNvSpPr>
            <p:nvPr/>
          </p:nvSpPr>
          <p:spPr bwMode="auto">
            <a:xfrm>
              <a:off x="6225371" y="4983453"/>
              <a:ext cx="345636" cy="351944"/>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solidFill>
              <a:srgbClr val="BB391E"/>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2" name="Freeform 31">
              <a:extLst>
                <a:ext uri="{FF2B5EF4-FFF2-40B4-BE49-F238E27FC236}">
                  <a16:creationId xmlns:a16="http://schemas.microsoft.com/office/drawing/2014/main" id="{86825724-A9DB-F962-03B3-B8B3AA867167}"/>
                </a:ext>
              </a:extLst>
            </p:cNvPr>
            <p:cNvSpPr>
              <a:spLocks/>
            </p:cNvSpPr>
            <p:nvPr/>
          </p:nvSpPr>
          <p:spPr bwMode="auto">
            <a:xfrm>
              <a:off x="5928931" y="4008355"/>
              <a:ext cx="258597" cy="269950"/>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solidFill>
              <a:srgbClr val="CC4F3A"/>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 name="Freeform 32">
              <a:extLst>
                <a:ext uri="{FF2B5EF4-FFF2-40B4-BE49-F238E27FC236}">
                  <a16:creationId xmlns:a16="http://schemas.microsoft.com/office/drawing/2014/main" id="{1F404C71-383B-12DC-9C9F-348CC622225B}"/>
                </a:ext>
              </a:extLst>
            </p:cNvPr>
            <p:cNvSpPr>
              <a:spLocks noEditPoints="1"/>
            </p:cNvSpPr>
            <p:nvPr/>
          </p:nvSpPr>
          <p:spPr bwMode="auto">
            <a:xfrm>
              <a:off x="6598759" y="4265690"/>
              <a:ext cx="187956" cy="248505"/>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solidFill>
              <a:srgbClr val="980400"/>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4" name="Freeform 33">
              <a:extLst>
                <a:ext uri="{FF2B5EF4-FFF2-40B4-BE49-F238E27FC236}">
                  <a16:creationId xmlns:a16="http://schemas.microsoft.com/office/drawing/2014/main" id="{3B405D26-DFF4-1EBF-7EB4-4716ED7C61C5}"/>
                </a:ext>
              </a:extLst>
            </p:cNvPr>
            <p:cNvSpPr>
              <a:spLocks noEditPoints="1"/>
            </p:cNvSpPr>
            <p:nvPr/>
          </p:nvSpPr>
          <p:spPr bwMode="auto">
            <a:xfrm>
              <a:off x="2853526" y="1682247"/>
              <a:ext cx="1930016" cy="1538967"/>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solidFill>
              <a:srgbClr val="F58529"/>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 name="Freeform 36">
              <a:extLst>
                <a:ext uri="{FF2B5EF4-FFF2-40B4-BE49-F238E27FC236}">
                  <a16:creationId xmlns:a16="http://schemas.microsoft.com/office/drawing/2014/main" id="{67633D14-9FD1-EDC3-7666-3D2204E7BFC2}"/>
                </a:ext>
              </a:extLst>
            </p:cNvPr>
            <p:cNvSpPr>
              <a:spLocks noEditPoints="1"/>
            </p:cNvSpPr>
            <p:nvPr/>
          </p:nvSpPr>
          <p:spPr bwMode="auto">
            <a:xfrm>
              <a:off x="4282747" y="4259386"/>
              <a:ext cx="856524" cy="1047003"/>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solidFill>
              <a:srgbClr val="DD7332"/>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8" name="Freeform 37">
              <a:extLst>
                <a:ext uri="{FF2B5EF4-FFF2-40B4-BE49-F238E27FC236}">
                  <a16:creationId xmlns:a16="http://schemas.microsoft.com/office/drawing/2014/main" id="{A676ADC9-F1EF-2781-5322-109FA2586839}"/>
                </a:ext>
              </a:extLst>
            </p:cNvPr>
            <p:cNvSpPr>
              <a:spLocks noEditPoints="1"/>
            </p:cNvSpPr>
            <p:nvPr/>
          </p:nvSpPr>
          <p:spPr bwMode="auto">
            <a:xfrm>
              <a:off x="4305453" y="4969581"/>
              <a:ext cx="421323" cy="997806"/>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solidFill>
              <a:srgbClr val="E06B35"/>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 name="Freeform 38">
              <a:extLst>
                <a:ext uri="{FF2B5EF4-FFF2-40B4-BE49-F238E27FC236}">
                  <a16:creationId xmlns:a16="http://schemas.microsoft.com/office/drawing/2014/main" id="{F0F3427B-6E3F-0B55-A4F5-8AFC00894A8B}"/>
                </a:ext>
              </a:extLst>
            </p:cNvPr>
            <p:cNvSpPr>
              <a:spLocks/>
            </p:cNvSpPr>
            <p:nvPr/>
          </p:nvSpPr>
          <p:spPr bwMode="auto">
            <a:xfrm>
              <a:off x="4135154" y="4396880"/>
              <a:ext cx="264904" cy="478088"/>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solidFill>
              <a:srgbClr val="BD4028"/>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 name="Freeform 39">
              <a:extLst>
                <a:ext uri="{FF2B5EF4-FFF2-40B4-BE49-F238E27FC236}">
                  <a16:creationId xmlns:a16="http://schemas.microsoft.com/office/drawing/2014/main" id="{81B19F3B-D548-82E6-C0C0-4671150F0B0C}"/>
                </a:ext>
              </a:extLst>
            </p:cNvPr>
            <p:cNvSpPr>
              <a:spLocks/>
            </p:cNvSpPr>
            <p:nvPr/>
          </p:nvSpPr>
          <p:spPr bwMode="auto">
            <a:xfrm>
              <a:off x="3375763" y="3496207"/>
              <a:ext cx="653429" cy="488180"/>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solidFill>
              <a:srgbClr val="E25438"/>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1" name="Freeform 40">
              <a:extLst>
                <a:ext uri="{FF2B5EF4-FFF2-40B4-BE49-F238E27FC236}">
                  <a16:creationId xmlns:a16="http://schemas.microsoft.com/office/drawing/2014/main" id="{BCEB9E14-AAA8-4A84-9ADE-C8E96FF06FA8}"/>
                </a:ext>
              </a:extLst>
            </p:cNvPr>
            <p:cNvSpPr>
              <a:spLocks/>
            </p:cNvSpPr>
            <p:nvPr/>
          </p:nvSpPr>
          <p:spPr bwMode="auto">
            <a:xfrm>
              <a:off x="4706594" y="4224066"/>
              <a:ext cx="69380" cy="126145"/>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solidFill>
              <a:srgbClr val="F68529"/>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2" name="Freeform 41">
              <a:extLst>
                <a:ext uri="{FF2B5EF4-FFF2-40B4-BE49-F238E27FC236}">
                  <a16:creationId xmlns:a16="http://schemas.microsoft.com/office/drawing/2014/main" id="{7DE9B46D-D826-16A2-7852-C0E4D4A8C0AD}"/>
                </a:ext>
              </a:extLst>
            </p:cNvPr>
            <p:cNvSpPr>
              <a:spLocks/>
            </p:cNvSpPr>
            <p:nvPr/>
          </p:nvSpPr>
          <p:spPr bwMode="auto">
            <a:xfrm>
              <a:off x="4181831" y="4062600"/>
              <a:ext cx="274995" cy="441507"/>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solidFill>
              <a:srgbClr val="D15039"/>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4" name="Freeform 43">
              <a:extLst>
                <a:ext uri="{FF2B5EF4-FFF2-40B4-BE49-F238E27FC236}">
                  <a16:creationId xmlns:a16="http://schemas.microsoft.com/office/drawing/2014/main" id="{C6907DFE-C47A-5965-92B1-8ADDE5352224}"/>
                </a:ext>
              </a:extLst>
            </p:cNvPr>
            <p:cNvSpPr>
              <a:spLocks noEditPoints="1"/>
            </p:cNvSpPr>
            <p:nvPr/>
          </p:nvSpPr>
          <p:spPr bwMode="auto">
            <a:xfrm>
              <a:off x="4258779" y="4859835"/>
              <a:ext cx="190479" cy="1141612"/>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solidFill>
              <a:srgbClr val="DF5439"/>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9" name="Freeform 48">
              <a:extLst>
                <a:ext uri="{FF2B5EF4-FFF2-40B4-BE49-F238E27FC236}">
                  <a16:creationId xmlns:a16="http://schemas.microsoft.com/office/drawing/2014/main" id="{B8C34876-A104-1FE7-1916-90A635D16B8A}"/>
                </a:ext>
              </a:extLst>
            </p:cNvPr>
            <p:cNvSpPr>
              <a:spLocks noEditPoints="1"/>
            </p:cNvSpPr>
            <p:nvPr/>
          </p:nvSpPr>
          <p:spPr bwMode="auto">
            <a:xfrm>
              <a:off x="7966167" y="3858243"/>
              <a:ext cx="156419" cy="393571"/>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solidFill>
              <a:srgbClr val="76002F"/>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1" name="Freeform 400">
              <a:extLst>
                <a:ext uri="{FF2B5EF4-FFF2-40B4-BE49-F238E27FC236}">
                  <a16:creationId xmlns:a16="http://schemas.microsoft.com/office/drawing/2014/main" id="{F03D4122-E224-B940-A3AD-BE9C1B9BE5EC}"/>
                </a:ext>
              </a:extLst>
            </p:cNvPr>
            <p:cNvSpPr>
              <a:spLocks/>
            </p:cNvSpPr>
            <p:nvPr/>
          </p:nvSpPr>
          <p:spPr bwMode="auto">
            <a:xfrm>
              <a:off x="8436687" y="3711915"/>
              <a:ext cx="44151" cy="87040"/>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solidFill>
              <a:srgbClr val="F7964A"/>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2" name="Freeform 401">
              <a:extLst>
                <a:ext uri="{FF2B5EF4-FFF2-40B4-BE49-F238E27FC236}">
                  <a16:creationId xmlns:a16="http://schemas.microsoft.com/office/drawing/2014/main" id="{1687CFA6-BB43-EC65-25C9-9061E3FFC532}"/>
                </a:ext>
              </a:extLst>
            </p:cNvPr>
            <p:cNvSpPr>
              <a:spLocks noEditPoints="1"/>
            </p:cNvSpPr>
            <p:nvPr/>
          </p:nvSpPr>
          <p:spPr bwMode="auto">
            <a:xfrm>
              <a:off x="8565354" y="3344834"/>
              <a:ext cx="71902" cy="148851"/>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solidFill>
              <a:srgbClr val="F7964A"/>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3" name="Freeform 402">
              <a:extLst>
                <a:ext uri="{FF2B5EF4-FFF2-40B4-BE49-F238E27FC236}">
                  <a16:creationId xmlns:a16="http://schemas.microsoft.com/office/drawing/2014/main" id="{51E292CC-B644-B92B-A359-AA660702DAB1}"/>
                </a:ext>
              </a:extLst>
            </p:cNvPr>
            <p:cNvSpPr>
              <a:spLocks noEditPoints="1"/>
            </p:cNvSpPr>
            <p:nvPr/>
          </p:nvSpPr>
          <p:spPr bwMode="auto">
            <a:xfrm>
              <a:off x="8367307" y="3892302"/>
              <a:ext cx="203093" cy="354467"/>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solidFill>
              <a:srgbClr val="B93313"/>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4" name="Freeform 403">
              <a:extLst>
                <a:ext uri="{FF2B5EF4-FFF2-40B4-BE49-F238E27FC236}">
                  <a16:creationId xmlns:a16="http://schemas.microsoft.com/office/drawing/2014/main" id="{0A093ADA-6515-60AD-18CB-F437692E38B1}"/>
                </a:ext>
              </a:extLst>
            </p:cNvPr>
            <p:cNvSpPr>
              <a:spLocks noEditPoints="1"/>
            </p:cNvSpPr>
            <p:nvPr/>
          </p:nvSpPr>
          <p:spPr bwMode="auto">
            <a:xfrm>
              <a:off x="8585537" y="3122819"/>
              <a:ext cx="399879" cy="556298"/>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solidFill>
              <a:srgbClr val="F7964A"/>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5" name="Freeform 404">
              <a:extLst>
                <a:ext uri="{FF2B5EF4-FFF2-40B4-BE49-F238E27FC236}">
                  <a16:creationId xmlns:a16="http://schemas.microsoft.com/office/drawing/2014/main" id="{B0AAF9A9-71B3-C5F0-F1A2-95D74E3B6859}"/>
                </a:ext>
              </a:extLst>
            </p:cNvPr>
            <p:cNvSpPr>
              <a:spLocks noEditPoints="1"/>
            </p:cNvSpPr>
            <p:nvPr/>
          </p:nvSpPr>
          <p:spPr bwMode="auto">
            <a:xfrm>
              <a:off x="7901842" y="4236680"/>
              <a:ext cx="970054" cy="457906"/>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solidFill>
              <a:srgbClr val="B93313"/>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6" name="Freeform 405">
              <a:extLst>
                <a:ext uri="{FF2B5EF4-FFF2-40B4-BE49-F238E27FC236}">
                  <a16:creationId xmlns:a16="http://schemas.microsoft.com/office/drawing/2014/main" id="{3E305A96-866E-A5E9-423F-6096DE28A58D}"/>
                </a:ext>
              </a:extLst>
            </p:cNvPr>
            <p:cNvSpPr>
              <a:spLocks/>
            </p:cNvSpPr>
            <p:nvPr/>
          </p:nvSpPr>
          <p:spPr bwMode="auto">
            <a:xfrm>
              <a:off x="7855169" y="3662721"/>
              <a:ext cx="180388" cy="43772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solidFill>
              <a:srgbClr val="76002F"/>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7" name="Freeform 406">
              <a:extLst>
                <a:ext uri="{FF2B5EF4-FFF2-40B4-BE49-F238E27FC236}">
                  <a16:creationId xmlns:a16="http://schemas.microsoft.com/office/drawing/2014/main" id="{3A3751B3-9235-A3FD-2629-3C6F11E10FB5}"/>
                </a:ext>
              </a:extLst>
            </p:cNvPr>
            <p:cNvSpPr>
              <a:spLocks noEditPoints="1"/>
            </p:cNvSpPr>
            <p:nvPr/>
          </p:nvSpPr>
          <p:spPr bwMode="auto">
            <a:xfrm>
              <a:off x="8282800" y="4697109"/>
              <a:ext cx="859047" cy="915811"/>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solidFill>
              <a:srgbClr val="EF852C"/>
            </a:solidFill>
            <a:ln w="3175" cap="rnd">
              <a:solidFill>
                <a:schemeClr val="bg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grpSp>
      <p:grpSp>
        <p:nvGrpSpPr>
          <p:cNvPr id="427" name="Group 426">
            <a:extLst>
              <a:ext uri="{FF2B5EF4-FFF2-40B4-BE49-F238E27FC236}">
                <a16:creationId xmlns:a16="http://schemas.microsoft.com/office/drawing/2014/main" id="{A2FDB529-11E0-20B7-F751-774C8A88FB2C}"/>
              </a:ext>
            </a:extLst>
          </p:cNvPr>
          <p:cNvGrpSpPr/>
          <p:nvPr/>
        </p:nvGrpSpPr>
        <p:grpSpPr>
          <a:xfrm>
            <a:off x="4138576" y="2762585"/>
            <a:ext cx="6342113" cy="2877944"/>
            <a:chOff x="4138576" y="2762585"/>
            <a:chExt cx="6342113" cy="2877944"/>
          </a:xfrm>
        </p:grpSpPr>
        <p:sp>
          <p:nvSpPr>
            <p:cNvPr id="408" name="Oval 407">
              <a:extLst>
                <a:ext uri="{FF2B5EF4-FFF2-40B4-BE49-F238E27FC236}">
                  <a16:creationId xmlns:a16="http://schemas.microsoft.com/office/drawing/2014/main" id="{E1B49B8B-3A6C-5020-92AC-A815CF616836}"/>
                </a:ext>
              </a:extLst>
            </p:cNvPr>
            <p:cNvSpPr/>
            <p:nvPr/>
          </p:nvSpPr>
          <p:spPr>
            <a:xfrm>
              <a:off x="7279684" y="3619053"/>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Kenya</a:t>
              </a:r>
            </a:p>
            <a:p>
              <a:pPr algn="ctr"/>
              <a:r>
                <a:rPr lang="en-US" sz="1000" dirty="0">
                  <a:latin typeface="IBM Plex Sans" panose="020B0503050203000203" pitchFamily="34" charset="0"/>
                </a:rPr>
                <a:t>36%</a:t>
              </a:r>
            </a:p>
          </p:txBody>
        </p:sp>
        <p:sp>
          <p:nvSpPr>
            <p:cNvPr id="409" name="Oval 408">
              <a:extLst>
                <a:ext uri="{FF2B5EF4-FFF2-40B4-BE49-F238E27FC236}">
                  <a16:creationId xmlns:a16="http://schemas.microsoft.com/office/drawing/2014/main" id="{6E2CD880-7B61-04E9-6B70-F7A554B946F0}"/>
                </a:ext>
              </a:extLst>
            </p:cNvPr>
            <p:cNvSpPr/>
            <p:nvPr/>
          </p:nvSpPr>
          <p:spPr>
            <a:xfrm>
              <a:off x="9721703" y="3164447"/>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Philippines</a:t>
              </a:r>
            </a:p>
            <a:p>
              <a:pPr algn="ctr"/>
              <a:r>
                <a:rPr lang="en-US" sz="1000" dirty="0">
                  <a:latin typeface="IBM Plex Sans" panose="020B0503050203000203" pitchFamily="34" charset="0"/>
                </a:rPr>
                <a:t>23%</a:t>
              </a:r>
            </a:p>
          </p:txBody>
        </p:sp>
        <p:sp>
          <p:nvSpPr>
            <p:cNvPr id="410" name="Oval 409">
              <a:extLst>
                <a:ext uri="{FF2B5EF4-FFF2-40B4-BE49-F238E27FC236}">
                  <a16:creationId xmlns:a16="http://schemas.microsoft.com/office/drawing/2014/main" id="{B4ECA568-1696-9E05-4960-CE6A3893121B}"/>
                </a:ext>
              </a:extLst>
            </p:cNvPr>
            <p:cNvSpPr/>
            <p:nvPr/>
          </p:nvSpPr>
          <p:spPr>
            <a:xfrm>
              <a:off x="8453605" y="2762585"/>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Thailand</a:t>
              </a:r>
            </a:p>
            <a:p>
              <a:pPr algn="ctr"/>
              <a:r>
                <a:rPr lang="en-US" sz="1000" dirty="0">
                  <a:latin typeface="IBM Plex Sans" panose="020B0503050203000203" pitchFamily="34" charset="0"/>
                </a:rPr>
                <a:t>39%</a:t>
              </a:r>
            </a:p>
          </p:txBody>
        </p:sp>
        <p:sp>
          <p:nvSpPr>
            <p:cNvPr id="411" name="Oval 410">
              <a:extLst>
                <a:ext uri="{FF2B5EF4-FFF2-40B4-BE49-F238E27FC236}">
                  <a16:creationId xmlns:a16="http://schemas.microsoft.com/office/drawing/2014/main" id="{855548CB-6586-CDEC-68F1-B9A835368ECE}"/>
                </a:ext>
              </a:extLst>
            </p:cNvPr>
            <p:cNvSpPr/>
            <p:nvPr/>
          </p:nvSpPr>
          <p:spPr>
            <a:xfrm>
              <a:off x="8252028" y="4524569"/>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Malaysia</a:t>
              </a:r>
            </a:p>
            <a:p>
              <a:pPr algn="ctr"/>
              <a:r>
                <a:rPr lang="en-US" sz="1000" dirty="0">
                  <a:latin typeface="IBM Plex Sans" panose="020B0503050203000203" pitchFamily="34" charset="0"/>
                </a:rPr>
                <a:t>31%</a:t>
              </a:r>
            </a:p>
          </p:txBody>
        </p:sp>
        <p:sp>
          <p:nvSpPr>
            <p:cNvPr id="412" name="Oval 411">
              <a:extLst>
                <a:ext uri="{FF2B5EF4-FFF2-40B4-BE49-F238E27FC236}">
                  <a16:creationId xmlns:a16="http://schemas.microsoft.com/office/drawing/2014/main" id="{887EB80C-F431-925B-55ED-20A0B0690C28}"/>
                </a:ext>
              </a:extLst>
            </p:cNvPr>
            <p:cNvSpPr/>
            <p:nvPr/>
          </p:nvSpPr>
          <p:spPr>
            <a:xfrm>
              <a:off x="9744285" y="4035134"/>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Indonesia</a:t>
              </a:r>
            </a:p>
            <a:p>
              <a:pPr algn="ctr"/>
              <a:r>
                <a:rPr lang="en-US" sz="1000" dirty="0">
                  <a:latin typeface="IBM Plex Sans" panose="020B0503050203000203" pitchFamily="34" charset="0"/>
                </a:rPr>
                <a:t>29%</a:t>
              </a:r>
            </a:p>
          </p:txBody>
        </p:sp>
        <p:sp>
          <p:nvSpPr>
            <p:cNvPr id="413" name="Oval 412">
              <a:extLst>
                <a:ext uri="{FF2B5EF4-FFF2-40B4-BE49-F238E27FC236}">
                  <a16:creationId xmlns:a16="http://schemas.microsoft.com/office/drawing/2014/main" id="{A84C4070-6F43-87E9-250E-4607AD8AF388}"/>
                </a:ext>
              </a:extLst>
            </p:cNvPr>
            <p:cNvSpPr/>
            <p:nvPr/>
          </p:nvSpPr>
          <p:spPr>
            <a:xfrm>
              <a:off x="5905993" y="3692968"/>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Nigeria</a:t>
              </a:r>
            </a:p>
            <a:p>
              <a:pPr algn="ctr"/>
              <a:r>
                <a:rPr lang="en-US" sz="1000" dirty="0">
                  <a:latin typeface="IBM Plex Sans" panose="020B0503050203000203" pitchFamily="34" charset="0"/>
                </a:rPr>
                <a:t>23%</a:t>
              </a:r>
            </a:p>
          </p:txBody>
        </p:sp>
        <p:sp>
          <p:nvSpPr>
            <p:cNvPr id="414" name="Oval 413">
              <a:extLst>
                <a:ext uri="{FF2B5EF4-FFF2-40B4-BE49-F238E27FC236}">
                  <a16:creationId xmlns:a16="http://schemas.microsoft.com/office/drawing/2014/main" id="{AD90CE56-717C-B231-8D82-E4695E55FE36}"/>
                </a:ext>
              </a:extLst>
            </p:cNvPr>
            <p:cNvSpPr/>
            <p:nvPr/>
          </p:nvSpPr>
          <p:spPr>
            <a:xfrm>
              <a:off x="7387361" y="4904125"/>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South</a:t>
              </a:r>
              <a:br>
                <a:rPr lang="en-US" sz="1000" dirty="0">
                  <a:latin typeface="IBM Plex Sans" panose="020B0503050203000203" pitchFamily="34" charset="0"/>
                </a:rPr>
              </a:br>
              <a:r>
                <a:rPr lang="en-US" sz="1000" dirty="0">
                  <a:latin typeface="IBM Plex Sans" panose="020B0503050203000203" pitchFamily="34" charset="0"/>
                </a:rPr>
                <a:t>Africa</a:t>
              </a:r>
            </a:p>
            <a:p>
              <a:pPr algn="ctr"/>
              <a:r>
                <a:rPr lang="en-US" sz="1000" dirty="0">
                  <a:latin typeface="IBM Plex Sans" panose="020B0503050203000203" pitchFamily="34" charset="0"/>
                </a:rPr>
                <a:t>28%</a:t>
              </a:r>
            </a:p>
          </p:txBody>
        </p:sp>
        <p:sp>
          <p:nvSpPr>
            <p:cNvPr id="415" name="Oval 414">
              <a:extLst>
                <a:ext uri="{FF2B5EF4-FFF2-40B4-BE49-F238E27FC236}">
                  <a16:creationId xmlns:a16="http://schemas.microsoft.com/office/drawing/2014/main" id="{22A3B5AC-6151-ABB5-1A7D-B370CEBBE747}"/>
                </a:ext>
              </a:extLst>
            </p:cNvPr>
            <p:cNvSpPr/>
            <p:nvPr/>
          </p:nvSpPr>
          <p:spPr>
            <a:xfrm>
              <a:off x="5116044" y="3449035"/>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Colombia</a:t>
              </a:r>
            </a:p>
            <a:p>
              <a:pPr algn="ctr"/>
              <a:r>
                <a:rPr lang="en-US" sz="1000" dirty="0">
                  <a:latin typeface="IBM Plex Sans" panose="020B0503050203000203" pitchFamily="34" charset="0"/>
                </a:rPr>
                <a:t>22%</a:t>
              </a:r>
            </a:p>
          </p:txBody>
        </p:sp>
        <p:sp>
          <p:nvSpPr>
            <p:cNvPr id="416" name="Oval 415">
              <a:extLst>
                <a:ext uri="{FF2B5EF4-FFF2-40B4-BE49-F238E27FC236}">
                  <a16:creationId xmlns:a16="http://schemas.microsoft.com/office/drawing/2014/main" id="{7C50C194-C950-9EA6-74FD-E68FADCE8F9F}"/>
                </a:ext>
              </a:extLst>
            </p:cNvPr>
            <p:cNvSpPr/>
            <p:nvPr/>
          </p:nvSpPr>
          <p:spPr>
            <a:xfrm>
              <a:off x="4138576" y="4081659"/>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Peru</a:t>
              </a:r>
            </a:p>
            <a:p>
              <a:pPr algn="ctr"/>
              <a:r>
                <a:rPr lang="en-US" sz="1000" dirty="0">
                  <a:latin typeface="IBM Plex Sans" panose="020B0503050203000203" pitchFamily="34" charset="0"/>
                </a:rPr>
                <a:t>27%</a:t>
              </a:r>
            </a:p>
          </p:txBody>
        </p:sp>
        <p:sp>
          <p:nvSpPr>
            <p:cNvPr id="417" name="Oval 416">
              <a:extLst>
                <a:ext uri="{FF2B5EF4-FFF2-40B4-BE49-F238E27FC236}">
                  <a16:creationId xmlns:a16="http://schemas.microsoft.com/office/drawing/2014/main" id="{42B77CD3-B6FC-2291-7314-D759FF985F36}"/>
                </a:ext>
              </a:extLst>
            </p:cNvPr>
            <p:cNvSpPr/>
            <p:nvPr/>
          </p:nvSpPr>
          <p:spPr>
            <a:xfrm>
              <a:off x="5702130" y="2912858"/>
              <a:ext cx="736404" cy="736404"/>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Morrocco</a:t>
              </a:r>
            </a:p>
            <a:p>
              <a:pPr algn="ctr"/>
              <a:r>
                <a:rPr lang="en-US" sz="1000" dirty="0">
                  <a:latin typeface="IBM Plex Sans" panose="020B0503050203000203" pitchFamily="34" charset="0"/>
                </a:rPr>
                <a:t>22%</a:t>
              </a:r>
            </a:p>
          </p:txBody>
        </p:sp>
      </p:grpSp>
      <p:sp>
        <p:nvSpPr>
          <p:cNvPr id="418" name="Text Placeholder 2">
            <a:extLst>
              <a:ext uri="{FF2B5EF4-FFF2-40B4-BE49-F238E27FC236}">
                <a16:creationId xmlns:a16="http://schemas.microsoft.com/office/drawing/2014/main" id="{D2C24C74-1EC5-0BB5-1651-9239B9EDE53E}"/>
              </a:ext>
            </a:extLst>
          </p:cNvPr>
          <p:cNvSpPr txBox="1">
            <a:spLocks/>
          </p:cNvSpPr>
          <p:nvPr/>
        </p:nvSpPr>
        <p:spPr>
          <a:xfrm>
            <a:off x="1942047" y="1782041"/>
            <a:ext cx="338233" cy="184666"/>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r">
              <a:buNone/>
            </a:pPr>
            <a:r>
              <a:rPr lang="en-GB" b="1" i="0" dirty="0">
                <a:solidFill>
                  <a:srgbClr val="76002F"/>
                </a:solidFill>
                <a:latin typeface="IBM Plex Sans" panose="020B0503050203000203" pitchFamily="34" charset="0"/>
              </a:rPr>
              <a:t>39%</a:t>
            </a:r>
          </a:p>
        </p:txBody>
      </p:sp>
      <p:sp>
        <p:nvSpPr>
          <p:cNvPr id="424" name="Rectangle 423">
            <a:extLst>
              <a:ext uri="{FF2B5EF4-FFF2-40B4-BE49-F238E27FC236}">
                <a16:creationId xmlns:a16="http://schemas.microsoft.com/office/drawing/2014/main" id="{B9344CEE-5DE2-DB09-7BA9-C3D60A541CE5}"/>
              </a:ext>
            </a:extLst>
          </p:cNvPr>
          <p:cNvSpPr/>
          <p:nvPr/>
        </p:nvSpPr>
        <p:spPr>
          <a:xfrm>
            <a:off x="716753" y="1623322"/>
            <a:ext cx="1477667" cy="117850"/>
          </a:xfrm>
          <a:prstGeom prst="rect">
            <a:avLst/>
          </a:prstGeom>
          <a:gradFill>
            <a:gsLst>
              <a:gs pos="0">
                <a:srgbClr val="F58529"/>
              </a:gs>
              <a:gs pos="100000">
                <a:srgbClr val="76002F"/>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427">
            <a:extLst>
              <a:ext uri="{FF2B5EF4-FFF2-40B4-BE49-F238E27FC236}">
                <a16:creationId xmlns:a16="http://schemas.microsoft.com/office/drawing/2014/main" id="{A138CEAF-7C36-7B59-DB44-E202CFD9F7D0}"/>
              </a:ext>
            </a:extLst>
          </p:cNvPr>
          <p:cNvGrpSpPr/>
          <p:nvPr/>
        </p:nvGrpSpPr>
        <p:grpSpPr>
          <a:xfrm>
            <a:off x="699461" y="4375695"/>
            <a:ext cx="2972537" cy="1519018"/>
            <a:chOff x="699461" y="4375695"/>
            <a:chExt cx="2972537" cy="1519018"/>
          </a:xfrm>
        </p:grpSpPr>
        <p:sp>
          <p:nvSpPr>
            <p:cNvPr id="419" name="Text Placeholder 2">
              <a:extLst>
                <a:ext uri="{FF2B5EF4-FFF2-40B4-BE49-F238E27FC236}">
                  <a16:creationId xmlns:a16="http://schemas.microsoft.com/office/drawing/2014/main" id="{AA59F488-9C9A-B932-31AB-7B40E0EBD843}"/>
                </a:ext>
              </a:extLst>
            </p:cNvPr>
            <p:cNvSpPr txBox="1">
              <a:spLocks/>
            </p:cNvSpPr>
            <p:nvPr/>
          </p:nvSpPr>
          <p:spPr>
            <a:xfrm>
              <a:off x="699461" y="4971383"/>
              <a:ext cx="1437894" cy="923330"/>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GB" sz="2800" i="0" dirty="0">
                  <a:solidFill>
                    <a:schemeClr val="tx2"/>
                  </a:solidFill>
                  <a:latin typeface="IBM Plex Sans" panose="020B0503050203000203" pitchFamily="34" charset="0"/>
                </a:rPr>
                <a:t>26%</a:t>
              </a:r>
              <a:br>
                <a:rPr lang="en-GB" sz="1800" i="0" dirty="0">
                  <a:solidFill>
                    <a:schemeClr val="tx2"/>
                  </a:solidFill>
                  <a:latin typeface="IBM Plex Sans" panose="020B0503050203000203" pitchFamily="34" charset="0"/>
                </a:rPr>
              </a:br>
              <a:r>
                <a:rPr lang="en-GB" sz="1600" i="0" dirty="0">
                  <a:solidFill>
                    <a:schemeClr val="tx2"/>
                  </a:solidFill>
                  <a:latin typeface="IBM Plex Sans" panose="020B0503050203000203" pitchFamily="34" charset="0"/>
                </a:rPr>
                <a:t>use TikTok</a:t>
              </a:r>
              <a:br>
                <a:rPr lang="en-GB" sz="1600" i="0" dirty="0">
                  <a:solidFill>
                    <a:schemeClr val="tx2"/>
                  </a:solidFill>
                  <a:latin typeface="IBM Plex Sans" panose="020B0503050203000203" pitchFamily="34" charset="0"/>
                </a:rPr>
              </a:br>
              <a:r>
                <a:rPr lang="en-GB" sz="1600" i="0" dirty="0">
                  <a:solidFill>
                    <a:schemeClr val="tx2"/>
                  </a:solidFill>
                  <a:latin typeface="IBM Plex Sans" panose="020B0503050203000203" pitchFamily="34" charset="0"/>
                </a:rPr>
                <a:t>for any purpose</a:t>
              </a:r>
            </a:p>
          </p:txBody>
        </p:sp>
        <p:sp>
          <p:nvSpPr>
            <p:cNvPr id="420" name="Text Placeholder 2">
              <a:extLst>
                <a:ext uri="{FF2B5EF4-FFF2-40B4-BE49-F238E27FC236}">
                  <a16:creationId xmlns:a16="http://schemas.microsoft.com/office/drawing/2014/main" id="{696791C4-BFE6-204D-74BC-8E6D2262C6EA}"/>
                </a:ext>
              </a:extLst>
            </p:cNvPr>
            <p:cNvSpPr txBox="1">
              <a:spLocks/>
            </p:cNvSpPr>
            <p:nvPr/>
          </p:nvSpPr>
          <p:spPr>
            <a:xfrm>
              <a:off x="2490555" y="4971383"/>
              <a:ext cx="992259" cy="923330"/>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GB" sz="2800" i="0" dirty="0">
                  <a:solidFill>
                    <a:schemeClr val="tx2"/>
                  </a:solidFill>
                  <a:latin typeface="IBM Plex Sans" panose="020B0503050203000203" pitchFamily="34" charset="0"/>
                </a:rPr>
                <a:t>13%</a:t>
              </a:r>
              <a:br>
                <a:rPr lang="en-GB" sz="1800" i="0" dirty="0">
                  <a:solidFill>
                    <a:schemeClr val="tx2"/>
                  </a:solidFill>
                  <a:latin typeface="IBM Plex Sans" panose="020B0503050203000203" pitchFamily="34" charset="0"/>
                </a:rPr>
              </a:br>
              <a:r>
                <a:rPr lang="en-GB" sz="1600" i="0" dirty="0">
                  <a:solidFill>
                    <a:schemeClr val="tx2"/>
                  </a:solidFill>
                  <a:latin typeface="IBM Plex Sans" panose="020B0503050203000203" pitchFamily="34" charset="0"/>
                </a:rPr>
                <a:t>use TikTok</a:t>
              </a:r>
              <a:br>
                <a:rPr lang="en-GB" sz="1600" i="0" dirty="0">
                  <a:solidFill>
                    <a:schemeClr val="tx2"/>
                  </a:solidFill>
                  <a:latin typeface="IBM Plex Sans" panose="020B0503050203000203" pitchFamily="34" charset="0"/>
                </a:rPr>
              </a:br>
              <a:r>
                <a:rPr lang="en-GB" sz="1600" i="0" dirty="0">
                  <a:solidFill>
                    <a:schemeClr val="tx2"/>
                  </a:solidFill>
                  <a:latin typeface="IBM Plex Sans" panose="020B0503050203000203" pitchFamily="34" charset="0"/>
                </a:rPr>
                <a:t>for news</a:t>
              </a:r>
            </a:p>
          </p:txBody>
        </p:sp>
        <p:cxnSp>
          <p:nvCxnSpPr>
            <p:cNvPr id="421" name="Straight Connector 420">
              <a:extLst>
                <a:ext uri="{FF2B5EF4-FFF2-40B4-BE49-F238E27FC236}">
                  <a16:creationId xmlns:a16="http://schemas.microsoft.com/office/drawing/2014/main" id="{DFF8323C-3860-4B69-8D2A-1747D2442BE2}"/>
                </a:ext>
              </a:extLst>
            </p:cNvPr>
            <p:cNvCxnSpPr>
              <a:cxnSpLocks/>
            </p:cNvCxnSpPr>
            <p:nvPr/>
          </p:nvCxnSpPr>
          <p:spPr>
            <a:xfrm>
              <a:off x="719998" y="4773551"/>
              <a:ext cx="2952000" cy="0"/>
            </a:xfrm>
            <a:prstGeom prst="line">
              <a:avLst/>
            </a:prstGeom>
            <a:ln w="19050">
              <a:solidFill>
                <a:srgbClr val="201A3E"/>
              </a:solidFill>
            </a:ln>
          </p:spPr>
          <p:style>
            <a:lnRef idx="1">
              <a:schemeClr val="accent1"/>
            </a:lnRef>
            <a:fillRef idx="0">
              <a:schemeClr val="accent1"/>
            </a:fillRef>
            <a:effectRef idx="0">
              <a:schemeClr val="accent1"/>
            </a:effectRef>
            <a:fontRef idx="minor">
              <a:schemeClr val="tx1"/>
            </a:fontRef>
          </p:style>
        </p:cxnSp>
        <p:sp>
          <p:nvSpPr>
            <p:cNvPr id="425" name="Text Placeholder 2">
              <a:extLst>
                <a:ext uri="{FF2B5EF4-FFF2-40B4-BE49-F238E27FC236}">
                  <a16:creationId xmlns:a16="http://schemas.microsoft.com/office/drawing/2014/main" id="{9F23862A-FCB0-9482-B807-92B7A9269D8D}"/>
                </a:ext>
              </a:extLst>
            </p:cNvPr>
            <p:cNvSpPr txBox="1">
              <a:spLocks/>
            </p:cNvSpPr>
            <p:nvPr/>
          </p:nvSpPr>
          <p:spPr>
            <a:xfrm>
              <a:off x="699461" y="4375695"/>
              <a:ext cx="843180" cy="276999"/>
            </a:xfrm>
            <a:prstGeom prst="rect">
              <a:avLst/>
            </a:prstGeom>
            <a:ln w="19050">
              <a:noFill/>
            </a:ln>
          </p:spPr>
          <p:txBody>
            <a:bodyPr vert="horz" wrap="non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GB" sz="1800" b="1" i="0" dirty="0">
                  <a:solidFill>
                    <a:schemeClr val="tx2"/>
                  </a:solidFill>
                  <a:latin typeface="IBM Plex Sans" panose="020B0503050203000203" pitchFamily="34" charset="0"/>
                </a:rPr>
                <a:t>Overall:</a:t>
              </a:r>
            </a:p>
          </p:txBody>
        </p:sp>
      </p:grpSp>
      <p:sp>
        <p:nvSpPr>
          <p:cNvPr id="426" name="Text Placeholder 2">
            <a:extLst>
              <a:ext uri="{FF2B5EF4-FFF2-40B4-BE49-F238E27FC236}">
                <a16:creationId xmlns:a16="http://schemas.microsoft.com/office/drawing/2014/main" id="{24B67E05-7E45-7635-AEEE-ACDCF7CEB0C7}"/>
              </a:ext>
            </a:extLst>
          </p:cNvPr>
          <p:cNvSpPr txBox="1">
            <a:spLocks/>
          </p:cNvSpPr>
          <p:nvPr/>
        </p:nvSpPr>
        <p:spPr>
          <a:xfrm>
            <a:off x="722502" y="1810593"/>
            <a:ext cx="348160" cy="184666"/>
          </a:xfrm>
          <a:prstGeom prst="rect">
            <a:avLst/>
          </a:prstGeom>
          <a:ln w="19050">
            <a:noFill/>
          </a:ln>
        </p:spPr>
        <p:txBody>
          <a:bodyPr vert="horz" wrap="square" lIns="0" tIns="0" rIns="0" bIns="0" rtlCol="0">
            <a:sp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i="1"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GB" b="1" i="0" dirty="0">
                <a:solidFill>
                  <a:srgbClr val="F58529"/>
                </a:solidFill>
                <a:latin typeface="IBM Plex Sans" panose="020B0503050203000203" pitchFamily="34" charset="0"/>
              </a:rPr>
              <a:t>3%</a:t>
            </a:r>
          </a:p>
        </p:txBody>
      </p:sp>
      <p:grpSp>
        <p:nvGrpSpPr>
          <p:cNvPr id="431" name="Group 430">
            <a:extLst>
              <a:ext uri="{FF2B5EF4-FFF2-40B4-BE49-F238E27FC236}">
                <a16:creationId xmlns:a16="http://schemas.microsoft.com/office/drawing/2014/main" id="{3EEB26B9-27FE-78EB-4152-166DA719F950}"/>
              </a:ext>
            </a:extLst>
          </p:cNvPr>
          <p:cNvGrpSpPr/>
          <p:nvPr/>
        </p:nvGrpSpPr>
        <p:grpSpPr>
          <a:xfrm>
            <a:off x="3187577" y="2113625"/>
            <a:ext cx="3415894" cy="1372664"/>
            <a:chOff x="3187577" y="2113625"/>
            <a:chExt cx="3415894" cy="1372664"/>
          </a:xfrm>
        </p:grpSpPr>
        <p:sp>
          <p:nvSpPr>
            <p:cNvPr id="429" name="Oval 428">
              <a:extLst>
                <a:ext uri="{FF2B5EF4-FFF2-40B4-BE49-F238E27FC236}">
                  <a16:creationId xmlns:a16="http://schemas.microsoft.com/office/drawing/2014/main" id="{D9ECB4D1-1C99-FC90-CCC0-4BB080400192}"/>
                </a:ext>
              </a:extLst>
            </p:cNvPr>
            <p:cNvSpPr/>
            <p:nvPr/>
          </p:nvSpPr>
          <p:spPr>
            <a:xfrm>
              <a:off x="5867067" y="2113625"/>
              <a:ext cx="736404" cy="73640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UK</a:t>
              </a:r>
            </a:p>
            <a:p>
              <a:pPr algn="ctr"/>
              <a:r>
                <a:rPr lang="en-US" sz="1000" dirty="0">
                  <a:latin typeface="IBM Plex Sans" panose="020B0503050203000203" pitchFamily="34" charset="0"/>
                </a:rPr>
                <a:t>4%</a:t>
              </a:r>
            </a:p>
          </p:txBody>
        </p:sp>
        <p:sp>
          <p:nvSpPr>
            <p:cNvPr id="430" name="Oval 429">
              <a:extLst>
                <a:ext uri="{FF2B5EF4-FFF2-40B4-BE49-F238E27FC236}">
                  <a16:creationId xmlns:a16="http://schemas.microsoft.com/office/drawing/2014/main" id="{5CCF70F5-E620-54F6-1344-3A8A5A9429FA}"/>
                </a:ext>
              </a:extLst>
            </p:cNvPr>
            <p:cNvSpPr/>
            <p:nvPr/>
          </p:nvSpPr>
          <p:spPr>
            <a:xfrm>
              <a:off x="3187577" y="2749885"/>
              <a:ext cx="736404" cy="73640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IBM Plex Sans" panose="020B0503050203000203" pitchFamily="34" charset="0"/>
                </a:rPr>
                <a:t>US</a:t>
              </a:r>
            </a:p>
            <a:p>
              <a:pPr algn="ctr"/>
              <a:r>
                <a:rPr lang="en-US" sz="1000" dirty="0">
                  <a:latin typeface="IBM Plex Sans" panose="020B0503050203000203" pitchFamily="34" charset="0"/>
                </a:rPr>
                <a:t>9%</a:t>
              </a:r>
            </a:p>
          </p:txBody>
        </p:sp>
      </p:grpSp>
      <p:sp>
        <p:nvSpPr>
          <p:cNvPr id="35" name="TextBox 34">
            <a:extLst>
              <a:ext uri="{FF2B5EF4-FFF2-40B4-BE49-F238E27FC236}">
                <a16:creationId xmlns:a16="http://schemas.microsoft.com/office/drawing/2014/main" id="{DB71B476-5F57-A6C7-322C-40C0F0FD871E}"/>
              </a:ext>
            </a:extLst>
          </p:cNvPr>
          <p:cNvSpPr txBox="1"/>
          <p:nvPr/>
        </p:nvSpPr>
        <p:spPr>
          <a:xfrm>
            <a:off x="701182" y="6270175"/>
            <a:ext cx="8422490" cy="369332"/>
          </a:xfrm>
          <a:prstGeom prst="rect">
            <a:avLst/>
          </a:prstGeom>
          <a:noFill/>
        </p:spPr>
        <p:txBody>
          <a:bodyPr wrap="square">
            <a:spAutoFit/>
          </a:bodyPr>
          <a:lstStyle/>
          <a:p>
            <a:r>
              <a:rPr lang="en-GB" sz="900" b="1" dirty="0">
                <a:effectLst/>
                <a:latin typeface="IBM Plex Sans" panose="020B0503050203000203" pitchFamily="34" charset="77"/>
              </a:rPr>
              <a:t>Q12B</a:t>
            </a:r>
            <a:r>
              <a:rPr lang="en-GB" sz="900" dirty="0">
                <a:effectLst/>
                <a:latin typeface="IBM Plex Sans" panose="020B0503050203000203" pitchFamily="34" charset="77"/>
              </a:rPr>
              <a:t>. Which, if any, of the following have you used for news in the last week? </a:t>
            </a:r>
            <a:r>
              <a:rPr lang="en-GB" sz="900" i="1" dirty="0">
                <a:effectLst/>
                <a:latin typeface="IBM Plex Sans" panose="020B0503050203000203" pitchFamily="34" charset="77"/>
              </a:rPr>
              <a:t>Base: Total sample in each market </a:t>
            </a:r>
            <a:r>
              <a:rPr lang="en-GB" sz="900" i="1" dirty="0">
                <a:solidFill>
                  <a:srgbClr val="4D5156"/>
                </a:solidFill>
                <a:effectLst/>
                <a:latin typeface="IBM Plex Sans" panose="020B0503050203000203" pitchFamily="34" charset="77"/>
              </a:rPr>
              <a:t>≈ </a:t>
            </a:r>
            <a:r>
              <a:rPr lang="en-GB" sz="900" i="1" dirty="0">
                <a:effectLst/>
                <a:latin typeface="IBM Plex Sans" panose="020B0503050203000203" pitchFamily="34" charset="77"/>
              </a:rPr>
              <a:t>2000.</a:t>
            </a:r>
            <a:r>
              <a:rPr lang="en-GB" sz="900" dirty="0">
                <a:effectLst/>
                <a:latin typeface="IBM Plex Sans" panose="020B0503050203000203" pitchFamily="34" charset="77"/>
              </a:rPr>
              <a:t> Note: TikTok has been banned in India and does not operate in Hong Kong. </a:t>
            </a:r>
          </a:p>
        </p:txBody>
      </p:sp>
    </p:spTree>
    <p:extLst>
      <p:ext uri="{BB962C8B-B14F-4D97-AF65-F5344CB8AC3E}">
        <p14:creationId xmlns:p14="http://schemas.microsoft.com/office/powerpoint/2010/main" val="396460899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3">
      <a:dk1>
        <a:srgbClr val="363636"/>
      </a:dk1>
      <a:lt1>
        <a:srgbClr val="FFFFFF"/>
      </a:lt1>
      <a:dk2>
        <a:srgbClr val="002147"/>
      </a:dk2>
      <a:lt2>
        <a:srgbClr val="E7E6E6"/>
      </a:lt2>
      <a:accent1>
        <a:srgbClr val="FE6900"/>
      </a:accent1>
      <a:accent2>
        <a:srgbClr val="01B2BE"/>
      </a:accent2>
      <a:accent3>
        <a:srgbClr val="B2135F"/>
      </a:accent3>
      <a:accent4>
        <a:srgbClr val="E0D2E4"/>
      </a:accent4>
      <a:accent5>
        <a:srgbClr val="DBDFE6"/>
      </a:accent5>
      <a:accent6>
        <a:srgbClr val="7CACBA"/>
      </a:accent6>
      <a:hlink>
        <a:srgbClr val="FFFFFF"/>
      </a:hlink>
      <a:folHlink>
        <a:srgbClr val="00214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5400">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504870</TotalTime>
  <Words>5223</Words>
  <Application>Microsoft Office PowerPoint</Application>
  <PresentationFormat>Widescreen</PresentationFormat>
  <Paragraphs>752</Paragraphs>
  <Slides>37</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Google Sans</vt:lpstr>
      <vt:lpstr>IBM Plex Sans</vt:lpstr>
      <vt:lpstr>IBM Plex Sans Light</vt:lpstr>
      <vt:lpstr>Inter</vt:lpstr>
      <vt:lpstr>PT Serif</vt:lpstr>
      <vt:lpstr>System Font Regular</vt:lpstr>
      <vt:lpstr>TisaSansPro-Light</vt:lpstr>
      <vt:lpstr>1_Office Theme</vt:lpstr>
      <vt:lpstr>PowerPoint Presentation</vt:lpstr>
      <vt:lpstr>Representing half the world’s population</vt:lpstr>
      <vt:lpstr>Online poll conducted between January/February 2024</vt:lpstr>
      <vt:lpstr> Platform  Resets</vt:lpstr>
      <vt:lpstr>Further decline in Facebook, rise of video networks for news </vt:lpstr>
      <vt:lpstr>The platform mix is changing</vt:lpstr>
      <vt:lpstr>Growing importance of video news</vt:lpstr>
      <vt:lpstr>News video consumption is high across all formats</vt:lpstr>
      <vt:lpstr>TikTok used for news more in global south</vt:lpstr>
      <vt:lpstr>YouTube also important in much of global south</vt:lpstr>
      <vt:lpstr>Which are the main platforms for video news by selected market?</vt:lpstr>
      <vt:lpstr>Which are the main platforms for video news by age?</vt:lpstr>
      <vt:lpstr>Worries about misinformation and unreliable content </vt:lpstr>
      <vt:lpstr>Misinformation concern is up in many countries with elections </vt:lpstr>
      <vt:lpstr>AI generated fakes might make a difference </vt:lpstr>
      <vt:lpstr>Proportion of users that find it difficult to distinguish between trustworthy/untrustworthy news on each platform</vt:lpstr>
      <vt:lpstr>AI and the News</vt:lpstr>
      <vt:lpstr>Comfort with news organisations using AI in different scenarios </vt:lpstr>
      <vt:lpstr>Comfort with news organisations using AI in different scenarios </vt:lpstr>
      <vt:lpstr>Proportion uncomfortable with AI producing content on the following subjects (albeit with human oversight)</vt:lpstr>
      <vt:lpstr>Trust in the news remains stable</vt:lpstr>
      <vt:lpstr>Decline in trust in some countries, but not all</vt:lpstr>
      <vt:lpstr>Most important factors in defining whether a media outlet is trustworthy or not – ALL MARKETS</vt:lpstr>
      <vt:lpstr>Most important factors in defining whether a media outlet is trustworthy or not – ALL MARKETS</vt:lpstr>
      <vt:lpstr>Paying for news</vt:lpstr>
      <vt:lpstr>Nordic countries lead in subscription, others some way behind</vt:lpstr>
      <vt:lpstr>Payment for any online news is levelling off …</vt:lpstr>
      <vt:lpstr>Country differences in terms of paying full price</vt:lpstr>
      <vt:lpstr>The engagement  challenge</vt:lpstr>
      <vt:lpstr>Decline in interest in the news</vt:lpstr>
      <vt:lpstr>Selective news avoidance continues to grow … </vt:lpstr>
      <vt:lpstr>User needs</vt:lpstr>
      <vt:lpstr>User needs model as used by BBC News</vt:lpstr>
      <vt:lpstr>Perceived importance of each user need – all markets</vt:lpstr>
      <vt:lpstr>Perceived importance of each user need – all markets</vt:lpstr>
      <vt:lpstr>Key findings summary… </vt:lpstr>
      <vt:lpstr>PowerPoint Presentation</vt:lpstr>
    </vt:vector>
  </TitlesOfParts>
  <Company>DJE Holdings,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Arvidsson, Christian</dc:creator>
  <cp:lastModifiedBy>Craig Robertson</cp:lastModifiedBy>
  <cp:revision>2166</cp:revision>
  <cp:lastPrinted>2023-02-11T18:34:48Z</cp:lastPrinted>
  <dcterms:created xsi:type="dcterms:W3CDTF">2014-06-10T10:39:37Z</dcterms:created>
  <dcterms:modified xsi:type="dcterms:W3CDTF">2024-06-12T15:35:13Z</dcterms:modified>
</cp:coreProperties>
</file>